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8" r:id="rId3"/>
    <p:sldId id="261" r:id="rId4"/>
    <p:sldId id="270" r:id="rId5"/>
    <p:sldId id="265" r:id="rId6"/>
    <p:sldId id="284" r:id="rId7"/>
    <p:sldId id="266" r:id="rId8"/>
    <p:sldId id="285" r:id="rId9"/>
    <p:sldId id="267" r:id="rId10"/>
    <p:sldId id="260" r:id="rId11"/>
    <p:sldId id="286" r:id="rId12"/>
    <p:sldId id="259" r:id="rId13"/>
    <p:sldId id="269" r:id="rId14"/>
    <p:sldId id="264" r:id="rId15"/>
    <p:sldId id="268" r:id="rId16"/>
    <p:sldId id="287" r:id="rId17"/>
    <p:sldId id="288" r:id="rId18"/>
    <p:sldId id="262" r:id="rId19"/>
    <p:sldId id="263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71" r:id="rId29"/>
    <p:sldId id="29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4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840" userDrawn="1">
          <p15:clr>
            <a:srgbClr val="A4A3A4"/>
          </p15:clr>
        </p15:guide>
        <p15:guide id="6" orient="horz" pos="355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DEA"/>
    <a:srgbClr val="082248"/>
    <a:srgbClr val="D9E7FB"/>
    <a:srgbClr val="FDEED3"/>
    <a:srgbClr val="F7C059"/>
    <a:srgbClr val="155FCD"/>
    <a:srgbClr val="352F70"/>
    <a:srgbClr val="BFD6F9"/>
    <a:srgbClr val="A4C5F6"/>
    <a:srgbClr val="F5AB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6" autoAdjust="0"/>
    <p:restoredTop sz="96215" autoAdjust="0"/>
  </p:normalViewPr>
  <p:slideViewPr>
    <p:cSldViewPr snapToGrid="0" showGuides="1">
      <p:cViewPr>
        <p:scale>
          <a:sx n="122" d="100"/>
          <a:sy n="122" d="100"/>
        </p:scale>
        <p:origin x="-522" y="-42"/>
      </p:cViewPr>
      <p:guideLst>
        <p:guide orient="horz" pos="2184"/>
        <p:guide orient="horz" pos="840"/>
        <p:guide orient="horz" pos="3552"/>
        <p:guide pos="3864"/>
        <p:guide pos="456"/>
        <p:guide pos="72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06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7C05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E0-49B3-A3E5-B18DCB77A7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357DE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9E0-49B3-A3E5-B18DCB77A7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145AC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9E0-49B3-A3E5-B18DCB77A7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4007296"/>
        <c:axId val="204008832"/>
      </c:barChart>
      <c:catAx>
        <c:axId val="204007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4008832"/>
        <c:crosses val="autoZero"/>
        <c:auto val="1"/>
        <c:lblAlgn val="ctr"/>
        <c:lblOffset val="100"/>
        <c:noMultiLvlLbl val="0"/>
      </c:catAx>
      <c:valAx>
        <c:axId val="204008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00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B8D23FA6-0679-42F6-B0CC-A34FEF4A1C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C0B6AB4-80FA-4D17-A495-D81F9BB7F2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03A3A-5FD6-4B4A-A8D9-6012C9B1FE2A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F623AAD-8A72-423B-A38A-E0047587CB4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5752431-2485-4815-B6C1-16B9C45BE5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39FCD-165E-42B2-9D41-06222C482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61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87B47-AB65-4B6C-8710-BFC8096E785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3F1FA-0C81-418D-BF3F-1D490CD4C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0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649FBC-4076-4503-80C7-D93A03B1D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90ADFAE-28B7-4235-AF19-EDE2A72C7D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20AF39C-2D37-42D3-8E41-DD8C07BCA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91D1-9526-4FC9-9D5F-4C8B97679ACB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DECF9A-31A2-4276-990D-B7E5E5C35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9669C4-068F-4F49-AC6F-8A651D0E8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8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0E4CDF-ACB5-4387-BBED-7377EC22C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163986-C693-4EDF-9334-6FE650B16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381613D-93DD-407D-AAFF-01E0F5E62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DB879B8-AAE9-4356-BFD4-4730B738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DBEF-B0C5-431F-9B72-5EFC93855860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872642D-BB0A-4722-AACD-236329DAB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54A9BD7-B625-4EDB-BEFE-158429F2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3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17C6DC-272F-4E01-B46E-3B4E3DE55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629B631-F8E3-414F-98D2-55724FE8C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861944A-2EF5-4806-9D0C-DB2DFC036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4EC1EF1-E893-4D7C-8612-0136CA7B0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4541-39AC-41A3-A350-91651F49AD43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6DEEEC2-843D-4C14-B246-D69E0841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972FDD7-7C1E-479D-A071-053D36A7B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43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ACD176-FED1-402C-89E2-F108C2E99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BAA584B-1D30-4255-94D0-2EFB052D8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F8F29A1-2E23-4FE5-A0B1-BB4D4516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2DBB-5CB6-4EE3-A4C1-38027A234A00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336F2BF-A6A1-4A1B-A01B-B64103DC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7CC4133-0BC8-4518-BF66-B5D47DEA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15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2F24378-83AE-4BF8-8C77-D276CEECFF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4DA0C9F-3336-495D-82A5-C5DA08E71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83E971-2EE6-44FA-8368-7D8DE7AD5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6DFE-FAE8-46F8-A80C-42E00595D76D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DF7C2D5-21D6-4570-92AC-30F9B2C0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C815DB7-009C-4137-8154-AFDFD9C94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6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D6EC2B84-4B9C-4350-A1CA-AB35AA72693C}"/>
              </a:ext>
            </a:extLst>
          </p:cNvPr>
          <p:cNvGrpSpPr/>
          <p:nvPr userDrawn="1"/>
        </p:nvGrpSpPr>
        <p:grpSpPr>
          <a:xfrm>
            <a:off x="10952822" y="5752696"/>
            <a:ext cx="914400" cy="1017991"/>
            <a:chOff x="10744200" y="5670870"/>
            <a:chExt cx="914400" cy="1017991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5DF6A578-D070-489C-892C-E2B00E18B8D9}"/>
                </a:ext>
              </a:extLst>
            </p:cNvPr>
            <p:cNvSpPr/>
            <p:nvPr/>
          </p:nvSpPr>
          <p:spPr>
            <a:xfrm>
              <a:off x="10744200" y="5774461"/>
              <a:ext cx="914400" cy="914400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F1D89F52-9B04-4D00-A6DD-157F77DC3FE2}"/>
                </a:ext>
              </a:extLst>
            </p:cNvPr>
            <p:cNvGrpSpPr/>
            <p:nvPr/>
          </p:nvGrpSpPr>
          <p:grpSpPr>
            <a:xfrm rot="2441077">
              <a:off x="11448878" y="5670870"/>
              <a:ext cx="114300" cy="685800"/>
              <a:chOff x="13081000" y="4546600"/>
              <a:chExt cx="114300" cy="685800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="" xmlns:a16="http://schemas.microsoft.com/office/drawing/2014/main" id="{E36269D1-619F-4CEF-B254-07AB3A3162A5}"/>
                  </a:ext>
                </a:extLst>
              </p:cNvPr>
              <p:cNvCxnSpPr/>
              <p:nvPr/>
            </p:nvCxnSpPr>
            <p:spPr>
              <a:xfrm>
                <a:off x="13081000" y="4546600"/>
                <a:ext cx="0" cy="457200"/>
              </a:xfrm>
              <a:prstGeom prst="line">
                <a:avLst/>
              </a:prstGeom>
              <a:ln w="4762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="" xmlns:a16="http://schemas.microsoft.com/office/drawing/2014/main" id="{8C505DB8-3DD6-4ADE-91D1-31D893205AAA}"/>
                  </a:ext>
                </a:extLst>
              </p:cNvPr>
              <p:cNvCxnSpPr/>
              <p:nvPr/>
            </p:nvCxnSpPr>
            <p:spPr>
              <a:xfrm>
                <a:off x="13195300" y="4775200"/>
                <a:ext cx="0" cy="457200"/>
              </a:xfrm>
              <a:prstGeom prst="line">
                <a:avLst/>
              </a:prstGeom>
              <a:ln w="4762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61618A-886E-4241-992C-4A93BC41A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468129"/>
            <a:ext cx="10729644" cy="774652"/>
          </a:xfrm>
        </p:spPr>
        <p:txBody>
          <a:bodyPr>
            <a:normAutofit/>
          </a:bodyPr>
          <a:lstStyle>
            <a:lvl1pPr>
              <a:defRPr sz="2800" b="1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3C59041-F73B-41B8-B6DF-C3CB3562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178" y="6195417"/>
            <a:ext cx="2743200" cy="365125"/>
          </a:xfrm>
        </p:spPr>
        <p:txBody>
          <a:bodyPr/>
          <a:lstStyle/>
          <a:p>
            <a:fld id="{7A9C0F95-B072-416E-91C2-3AA25F6FF821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DD4D298-9CF0-4EBA-81E6-0750D6B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54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AA4CB1F-1CA7-4BC4-9C30-0D75398E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AFAC4AD-C9A1-4202-8512-5B2A4BA87E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252039D1-B1C7-4F00-8084-C52BD9CEBD38}"/>
              </a:ext>
            </a:extLst>
          </p:cNvPr>
          <p:cNvSpPr/>
          <p:nvPr userDrawn="1"/>
        </p:nvSpPr>
        <p:spPr>
          <a:xfrm>
            <a:off x="10722327" y="5815682"/>
            <a:ext cx="187082" cy="187082"/>
          </a:xfrm>
          <a:prstGeom prst="ellipse">
            <a:avLst/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2">
            <a:extLst>
              <a:ext uri="{FF2B5EF4-FFF2-40B4-BE49-F238E27FC236}">
                <a16:creationId xmlns="" xmlns:a16="http://schemas.microsoft.com/office/drawing/2014/main" id="{EA3BEE0D-199B-465D-8171-D35998BD1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178" y="1571626"/>
            <a:ext cx="10729644" cy="4474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69490756-04EB-4487-8AC9-E347002CB416}"/>
              </a:ext>
            </a:extLst>
          </p:cNvPr>
          <p:cNvGrpSpPr/>
          <p:nvPr userDrawn="1"/>
        </p:nvGrpSpPr>
        <p:grpSpPr>
          <a:xfrm>
            <a:off x="257640" y="0"/>
            <a:ext cx="400048" cy="977900"/>
            <a:chOff x="257640" y="0"/>
            <a:chExt cx="400048" cy="97790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="" xmlns:a16="http://schemas.microsoft.com/office/drawing/2014/main" id="{6CF1D392-C8C3-4A1A-BB28-49A6E240CF6A}"/>
                </a:ext>
              </a:extLst>
            </p:cNvPr>
            <p:cNvCxnSpPr>
              <a:cxnSpLocks/>
              <a:endCxn id="38" idx="0"/>
            </p:cNvCxnSpPr>
            <p:nvPr/>
          </p:nvCxnSpPr>
          <p:spPr>
            <a:xfrm>
              <a:off x="457664" y="0"/>
              <a:ext cx="0" cy="711200"/>
            </a:xfrm>
            <a:prstGeom prst="line">
              <a:avLst/>
            </a:prstGeom>
            <a:ln w="2540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94197F22-9195-4FBB-8E01-1AA2A71A42E6}"/>
                </a:ext>
              </a:extLst>
            </p:cNvPr>
            <p:cNvSpPr/>
            <p:nvPr/>
          </p:nvSpPr>
          <p:spPr>
            <a:xfrm>
              <a:off x="324314" y="711200"/>
              <a:ext cx="266700" cy="266700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="" xmlns:a16="http://schemas.microsoft.com/office/drawing/2014/main" id="{8848217D-3982-45D8-BC6A-5593CABFC2E7}"/>
                </a:ext>
              </a:extLst>
            </p:cNvPr>
            <p:cNvSpPr/>
            <p:nvPr/>
          </p:nvSpPr>
          <p:spPr>
            <a:xfrm>
              <a:off x="257640" y="498476"/>
              <a:ext cx="400048" cy="400048"/>
            </a:xfrm>
            <a:prstGeom prst="ellipse">
              <a:avLst/>
            </a:prstGeom>
            <a:noFill/>
            <a:ln w="25400">
              <a:solidFill>
                <a:srgbClr val="F7C0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063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61618A-886E-4241-992C-4A93BC41A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468129"/>
            <a:ext cx="10729644" cy="774652"/>
          </a:xfrm>
        </p:spPr>
        <p:txBody>
          <a:bodyPr>
            <a:normAutofit/>
          </a:bodyPr>
          <a:lstStyle>
            <a:lvl1pPr>
              <a:defRPr sz="2800" b="1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3C59041-F73B-41B8-B6DF-C3CB3562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178" y="6195417"/>
            <a:ext cx="2743200" cy="365125"/>
          </a:xfrm>
        </p:spPr>
        <p:txBody>
          <a:bodyPr/>
          <a:lstStyle/>
          <a:p>
            <a:fld id="{56B69C83-B259-410A-BBD7-F3B03AE488DA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DD4D298-9CF0-4EBA-81E6-0750D6B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54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AA4CB1F-1CA7-4BC4-9C30-0D75398E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AC4AD-C9A1-4202-8512-5B2A4BA87E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FF672AC6-8074-4C8F-8C79-0A41CAA10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178" y="1571626"/>
            <a:ext cx="10729644" cy="4474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593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rgbClr val="357D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22DB08FE-E2C2-4306-A81B-5105D916A3C6}"/>
              </a:ext>
            </a:extLst>
          </p:cNvPr>
          <p:cNvCxnSpPr>
            <a:cxnSpLocks/>
          </p:cNvCxnSpPr>
          <p:nvPr userDrawn="1"/>
        </p:nvCxnSpPr>
        <p:spPr>
          <a:xfrm rot="8358923" flipH="1">
            <a:off x="289737" y="2392995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60F5077D-1C61-4A66-A20B-788D9782A3C5}"/>
              </a:ext>
            </a:extLst>
          </p:cNvPr>
          <p:cNvCxnSpPr>
            <a:cxnSpLocks/>
          </p:cNvCxnSpPr>
          <p:nvPr userDrawn="1"/>
        </p:nvCxnSpPr>
        <p:spPr>
          <a:xfrm rot="8358923" flipV="1">
            <a:off x="12101689" y="4864386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CC5DAF27-499B-4C72-B32F-D77956E1A4A1}"/>
              </a:ext>
            </a:extLst>
          </p:cNvPr>
          <p:cNvCxnSpPr>
            <a:cxnSpLocks/>
          </p:cNvCxnSpPr>
          <p:nvPr userDrawn="1"/>
        </p:nvCxnSpPr>
        <p:spPr>
          <a:xfrm rot="13758923" flipV="1">
            <a:off x="-1" y="4398409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9EE99A20-ABB1-491E-BE72-D1890AE01844}"/>
              </a:ext>
            </a:extLst>
          </p:cNvPr>
          <p:cNvSpPr/>
          <p:nvPr userDrawn="1"/>
        </p:nvSpPr>
        <p:spPr>
          <a:xfrm>
            <a:off x="292523" y="298044"/>
            <a:ext cx="11606956" cy="6261912"/>
          </a:xfrm>
          <a:prstGeom prst="roundRect">
            <a:avLst>
              <a:gd name="adj" fmla="val 282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61618A-886E-4241-992C-4A93BC41A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468129"/>
            <a:ext cx="10729644" cy="774652"/>
          </a:xfrm>
        </p:spPr>
        <p:txBody>
          <a:bodyPr>
            <a:normAutofit/>
          </a:bodyPr>
          <a:lstStyle>
            <a:lvl1pPr>
              <a:defRPr sz="2800" b="1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93E0CF9-9BF0-45DB-9B5B-270BE6296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178" y="1571626"/>
            <a:ext cx="10729644" cy="4474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3C59041-F73B-41B8-B6DF-C3CB3562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178" y="6195417"/>
            <a:ext cx="2743200" cy="365125"/>
          </a:xfrm>
        </p:spPr>
        <p:txBody>
          <a:bodyPr/>
          <a:lstStyle/>
          <a:p>
            <a:fld id="{B7765F55-2744-4283-A3E9-CDDC99F67639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DD4D298-9CF0-4EBA-81E6-0750D6B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54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AA4CB1F-1CA7-4BC4-9C30-0D75398E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AC4AD-C9A1-4202-8512-5B2A4BA87E5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73423265-70E3-4E52-B3D6-7C55A9AAFC9E}"/>
              </a:ext>
            </a:extLst>
          </p:cNvPr>
          <p:cNvCxnSpPr/>
          <p:nvPr userDrawn="1"/>
        </p:nvCxnSpPr>
        <p:spPr>
          <a:xfrm rot="2441077">
            <a:off x="12210969" y="2739695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FFFC7FF-91C0-41A8-9341-15FB538B89CE}"/>
              </a:ext>
            </a:extLst>
          </p:cNvPr>
          <p:cNvCxnSpPr/>
          <p:nvPr userDrawn="1"/>
        </p:nvCxnSpPr>
        <p:spPr>
          <a:xfrm rot="2441077">
            <a:off x="11788574" y="6331942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CAB6DD33-685D-48D7-A961-BE7CD580180B}"/>
              </a:ext>
            </a:extLst>
          </p:cNvPr>
          <p:cNvCxnSpPr>
            <a:cxnSpLocks/>
          </p:cNvCxnSpPr>
          <p:nvPr userDrawn="1"/>
        </p:nvCxnSpPr>
        <p:spPr>
          <a:xfrm rot="7841077">
            <a:off x="465871" y="6182919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D4B38EED-0650-43AC-98E1-8D11599A602B}"/>
              </a:ext>
            </a:extLst>
          </p:cNvPr>
          <p:cNvCxnSpPr>
            <a:cxnSpLocks/>
          </p:cNvCxnSpPr>
          <p:nvPr userDrawn="1"/>
        </p:nvCxnSpPr>
        <p:spPr>
          <a:xfrm rot="7841077">
            <a:off x="11728915" y="865158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FE17EA84-3F86-4310-803D-7B27DDE1CF1A}"/>
              </a:ext>
            </a:extLst>
          </p:cNvPr>
          <p:cNvCxnSpPr>
            <a:cxnSpLocks/>
          </p:cNvCxnSpPr>
          <p:nvPr userDrawn="1"/>
        </p:nvCxnSpPr>
        <p:spPr>
          <a:xfrm rot="13758923" flipV="1">
            <a:off x="552449" y="218468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66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7189993-919C-4424-A0B4-DC99BF0C7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7C97B5F-2ACC-4221-B8D6-4830C6D1B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864BCE8-F4C6-4819-AB05-DA797ED25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BED8-9FCB-43D8-BC12-CF7EAAAB3C11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E0C9374-2397-4FCE-87C2-7E1AEF3F0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9CFB638-C65F-4CCA-82E8-B42B8711B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8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2780B4-AF5F-4E8A-8E2C-47CEB2CB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E03B5C4-406E-4198-8230-E42F60633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CC94C99-9D00-4EAD-96EA-6065064E9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3D5542E-203F-4749-9635-7D19B47BE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379A-2C82-4875-BE3F-08DF14DDA0C8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833E251-9B30-4771-9F45-0C182A912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B41A133-906C-42C1-91FF-C7F32B9D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6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90555B-3258-4CCA-B793-61754C91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34FFF24-D32B-4212-87AE-1AF821465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641EBC5-518F-47DD-BF9C-C5A0F60E7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E5B4352-C827-425C-B854-D2CDC5F35C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81B8096-CA08-49CF-A1F7-C16F0195A3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DCFAD837-79A2-4E5F-91D6-3697D977D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A760-FAF2-4E46-A190-9FCDB5A5B071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49F39E3B-440F-438F-AE9B-63A9F411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0821250-5552-4111-AB95-8966126C1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3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F0B3331-B05F-432D-BA88-B9767391A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BAD19DE-FB6D-4B18-B015-79688A92C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B118-0D57-4D16-8B5F-3EE3C47EABEA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049F49F-9C6A-4142-BC21-F1C259127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0FD5C5E-3D1C-4957-A2A9-25784097C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F8CCE14-3F4B-430F-80A4-E9D515173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5792-7F22-4C20-AC5B-DFBA6CE98D5E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565E574-FA0F-4904-8EC4-DB140FF1A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40225D1-6473-4D5F-80EC-5EFBDD8ED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19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D8F37A2-8A33-48D3-B4F7-F279A349C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163FD75-1947-4B74-86B8-9741C947F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4B13B1-A7BE-4736-B062-1B8EB63674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113CB-56EE-4544-9736-5D772E1FB6A3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CF2D014-647F-4D84-9947-15B221569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F206190-B61A-48FC-BFB4-71EC5E8BD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2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3.sv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>
            <a:extLst>
              <a:ext uri="{FF2B5EF4-FFF2-40B4-BE49-F238E27FC236}">
                <a16:creationId xmlns="" xmlns:a16="http://schemas.microsoft.com/office/drawing/2014/main" id="{26D171D1-5833-4B86-BE6B-B03785596577}"/>
              </a:ext>
            </a:extLst>
          </p:cNvPr>
          <p:cNvSpPr>
            <a:spLocks/>
          </p:cNvSpPr>
          <p:nvPr/>
        </p:nvSpPr>
        <p:spPr bwMode="auto">
          <a:xfrm>
            <a:off x="3623007" y="0"/>
            <a:ext cx="8568994" cy="6858000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Freeform 5">
            <a:extLst>
              <a:ext uri="{FF2B5EF4-FFF2-40B4-BE49-F238E27FC236}">
                <a16:creationId xmlns="" xmlns:a16="http://schemas.microsoft.com/office/drawing/2014/main" id="{98E68EB9-32E1-44C6-B0DF-48952BC61895}"/>
              </a:ext>
            </a:extLst>
          </p:cNvPr>
          <p:cNvSpPr>
            <a:spLocks/>
          </p:cNvSpPr>
          <p:nvPr/>
        </p:nvSpPr>
        <p:spPr bwMode="auto">
          <a:xfrm rot="5929019">
            <a:off x="5490128" y="548207"/>
            <a:ext cx="489857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itle 1">
            <a:extLst>
              <a:ext uri="{FF2B5EF4-FFF2-40B4-BE49-F238E27FC236}">
                <a16:creationId xmlns="" xmlns:a16="http://schemas.microsoft.com/office/drawing/2014/main" id="{FC1D05C1-5B5D-4878-B7DC-1840DF6AFE9D}"/>
              </a:ext>
            </a:extLst>
          </p:cNvPr>
          <p:cNvSpPr txBox="1">
            <a:spLocks/>
          </p:cNvSpPr>
          <p:nvPr/>
        </p:nvSpPr>
        <p:spPr>
          <a:xfrm>
            <a:off x="8089614" y="2450236"/>
            <a:ext cx="3083502" cy="25545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6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30</a:t>
            </a:r>
          </a:p>
        </p:txBody>
      </p:sp>
      <p:sp>
        <p:nvSpPr>
          <p:cNvPr id="338" name="Title 1">
            <a:extLst>
              <a:ext uri="{FF2B5EF4-FFF2-40B4-BE49-F238E27FC236}">
                <a16:creationId xmlns="" xmlns:a16="http://schemas.microsoft.com/office/drawing/2014/main" id="{C8E58826-4DB0-415D-A53C-E55C82B175E2}"/>
              </a:ext>
            </a:extLst>
          </p:cNvPr>
          <p:cNvSpPr txBox="1">
            <a:spLocks/>
          </p:cNvSpPr>
          <p:nvPr/>
        </p:nvSpPr>
        <p:spPr>
          <a:xfrm>
            <a:off x="8159703" y="4720727"/>
            <a:ext cx="2943324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Slides presentation </a:t>
            </a:r>
          </a:p>
        </p:txBody>
      </p:sp>
      <p:sp>
        <p:nvSpPr>
          <p:cNvPr id="339" name="Title 1">
            <a:extLst>
              <a:ext uri="{FF2B5EF4-FFF2-40B4-BE49-F238E27FC236}">
                <a16:creationId xmlns="" xmlns:a16="http://schemas.microsoft.com/office/drawing/2014/main" id="{623C3258-2942-4718-A871-0F82611A7112}"/>
              </a:ext>
            </a:extLst>
          </p:cNvPr>
          <p:cNvSpPr txBox="1">
            <a:spLocks/>
          </p:cNvSpPr>
          <p:nvPr/>
        </p:nvSpPr>
        <p:spPr>
          <a:xfrm>
            <a:off x="8169755" y="5090554"/>
            <a:ext cx="2923220" cy="61555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Mega Pack</a:t>
            </a:r>
          </a:p>
        </p:txBody>
      </p:sp>
      <p:sp>
        <p:nvSpPr>
          <p:cNvPr id="135" name="Freeform 5">
            <a:extLst>
              <a:ext uri="{FF2B5EF4-FFF2-40B4-BE49-F238E27FC236}">
                <a16:creationId xmlns="" xmlns:a16="http://schemas.microsoft.com/office/drawing/2014/main" id="{5B685F98-AEB8-47FB-9CDE-70B0ECCFCC44}"/>
              </a:ext>
            </a:extLst>
          </p:cNvPr>
          <p:cNvSpPr>
            <a:spLocks/>
          </p:cNvSpPr>
          <p:nvPr/>
        </p:nvSpPr>
        <p:spPr bwMode="auto">
          <a:xfrm rot="6289252">
            <a:off x="4783630" y="120851"/>
            <a:ext cx="667445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5049CBBE-908D-4BC6-AFA1-80CF706E655B}"/>
              </a:ext>
            </a:extLst>
          </p:cNvPr>
          <p:cNvGrpSpPr/>
          <p:nvPr/>
        </p:nvGrpSpPr>
        <p:grpSpPr>
          <a:xfrm>
            <a:off x="856065" y="5025225"/>
            <a:ext cx="667172" cy="549001"/>
            <a:chOff x="856065" y="5025225"/>
            <a:chExt cx="667172" cy="549001"/>
          </a:xfrm>
        </p:grpSpPr>
        <p:sp>
          <p:nvSpPr>
            <p:cNvPr id="137" name="Oval 136">
              <a:extLst>
                <a:ext uri="{FF2B5EF4-FFF2-40B4-BE49-F238E27FC236}">
                  <a16:creationId xmlns="" xmlns:a16="http://schemas.microsoft.com/office/drawing/2014/main" id="{1F78B172-221B-4864-96F7-CC761E14385C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="" xmlns:a16="http://schemas.microsoft.com/office/drawing/2014/main" id="{2ACB1269-14F8-47DC-825C-1594C1E0381D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50" name="Straight Connector 149">
                <a:extLst>
                  <a:ext uri="{FF2B5EF4-FFF2-40B4-BE49-F238E27FC236}">
                    <a16:creationId xmlns="" xmlns:a16="http://schemas.microsoft.com/office/drawing/2014/main" id="{15D49195-286B-4A6A-BD69-1522AF76F867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="" xmlns:a16="http://schemas.microsoft.com/office/drawing/2014/main" id="{56E15BB6-A6B0-4EA4-B045-E09E9EB8E47B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7" name="Group 2126">
            <a:extLst>
              <a:ext uri="{FF2B5EF4-FFF2-40B4-BE49-F238E27FC236}">
                <a16:creationId xmlns="" xmlns:a16="http://schemas.microsoft.com/office/drawing/2014/main" id="{48174A73-2DD8-4D1A-ABDB-0BFC1FDADA7B}"/>
              </a:ext>
            </a:extLst>
          </p:cNvPr>
          <p:cNvGrpSpPr/>
          <p:nvPr/>
        </p:nvGrpSpPr>
        <p:grpSpPr>
          <a:xfrm>
            <a:off x="3903486" y="2501900"/>
            <a:ext cx="2456204" cy="3539822"/>
            <a:chOff x="1728788" y="1143001"/>
            <a:chExt cx="3022600" cy="4356100"/>
          </a:xfrm>
        </p:grpSpPr>
        <p:sp>
          <p:nvSpPr>
            <p:cNvPr id="4" name="Freeform 5">
              <a:extLst>
                <a:ext uri="{FF2B5EF4-FFF2-40B4-BE49-F238E27FC236}">
                  <a16:creationId xmlns="" xmlns:a16="http://schemas.microsoft.com/office/drawing/2014/main" id="{E7C150CB-8A27-474B-8D8D-5FBC50DC9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="" xmlns:a16="http://schemas.microsoft.com/office/drawing/2014/main" id="{2252C499-FB16-4E38-860E-935DC4A8D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="" xmlns:a16="http://schemas.microsoft.com/office/drawing/2014/main" id="{2045997F-1BD4-4CAC-93C9-80E20A10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BC4505ED-D9CB-42A5-8876-B2F61878E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B29705B2-8864-4A72-A652-45B04F7F9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53837CEA-4DDB-4713-B019-2A6FCCC1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4930335E-A7EB-4150-B3FF-3129C226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="" xmlns:a16="http://schemas.microsoft.com/office/drawing/2014/main" id="{849DA98F-C618-4599-989F-90A1F322A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="" xmlns:a16="http://schemas.microsoft.com/office/drawing/2014/main" id="{F48DF095-8DBE-424F-8294-FD9A18BC0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="" xmlns:a16="http://schemas.microsoft.com/office/drawing/2014/main" id="{34195295-81AE-41E1-B3C0-1FA0BC9DE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="" xmlns:a16="http://schemas.microsoft.com/office/drawing/2014/main" id="{276526DC-4664-449F-A73D-06732A24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4378B2AD-8B7D-4904-95C0-89B4C02E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>
              <a:extLst>
                <a:ext uri="{FF2B5EF4-FFF2-40B4-BE49-F238E27FC236}">
                  <a16:creationId xmlns="" xmlns:a16="http://schemas.microsoft.com/office/drawing/2014/main" id="{9AE65189-CBC7-402C-AFD4-4C6F62413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="" xmlns:a16="http://schemas.microsoft.com/office/drawing/2014/main" id="{10515871-BE08-4A25-9493-8CE20DEAB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="" xmlns:a16="http://schemas.microsoft.com/office/drawing/2014/main" id="{DBBA7979-768C-4B9C-829A-1A6B11FE0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="" xmlns:a16="http://schemas.microsoft.com/office/drawing/2014/main" id="{B7C1D216-2239-4C6D-B0E1-8032E580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="" xmlns:a16="http://schemas.microsoft.com/office/drawing/2014/main" id="{DFEA4ABF-72AF-45CB-BFA4-3C43A0460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="" xmlns:a16="http://schemas.microsoft.com/office/drawing/2014/main" id="{F200F237-2F8C-498F-81DF-56085F1C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="" xmlns:a16="http://schemas.microsoft.com/office/drawing/2014/main" id="{0AB0BCA5-2D01-4496-BD60-16445558D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>
              <a:extLst>
                <a:ext uri="{FF2B5EF4-FFF2-40B4-BE49-F238E27FC236}">
                  <a16:creationId xmlns="" xmlns:a16="http://schemas.microsoft.com/office/drawing/2014/main" id="{422AF0D1-1D75-4185-A0DB-8E3501568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="" xmlns:a16="http://schemas.microsoft.com/office/drawing/2014/main" id="{2DAE09B1-D1B6-4C26-9085-1F6BB7A39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6">
              <a:extLst>
                <a:ext uri="{FF2B5EF4-FFF2-40B4-BE49-F238E27FC236}">
                  <a16:creationId xmlns="" xmlns:a16="http://schemas.microsoft.com/office/drawing/2014/main" id="{7F9CD5E4-7B12-4476-97EC-940288EF31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7">
              <a:extLst>
                <a:ext uri="{FF2B5EF4-FFF2-40B4-BE49-F238E27FC236}">
                  <a16:creationId xmlns="" xmlns:a16="http://schemas.microsoft.com/office/drawing/2014/main" id="{ADBF1F81-7E38-45C1-A495-CBF0AAA2E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8">
              <a:extLst>
                <a:ext uri="{FF2B5EF4-FFF2-40B4-BE49-F238E27FC236}">
                  <a16:creationId xmlns="" xmlns:a16="http://schemas.microsoft.com/office/drawing/2014/main" id="{15F1E6E4-CB23-4269-BCDB-AC903087E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">
              <a:extLst>
                <a:ext uri="{FF2B5EF4-FFF2-40B4-BE49-F238E27FC236}">
                  <a16:creationId xmlns="" xmlns:a16="http://schemas.microsoft.com/office/drawing/2014/main" id="{C4508DC0-0514-43A2-9B9B-981D78E95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0">
              <a:extLst>
                <a:ext uri="{FF2B5EF4-FFF2-40B4-BE49-F238E27FC236}">
                  <a16:creationId xmlns="" xmlns:a16="http://schemas.microsoft.com/office/drawing/2014/main" id="{D7F0B024-26AC-49A4-A27E-5432A0FBA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">
              <a:extLst>
                <a:ext uri="{FF2B5EF4-FFF2-40B4-BE49-F238E27FC236}">
                  <a16:creationId xmlns="" xmlns:a16="http://schemas.microsoft.com/office/drawing/2014/main" id="{FAD2A154-6B3C-4AEB-AB47-D1E9FFE84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5">
              <a:extLst>
                <a:ext uri="{FF2B5EF4-FFF2-40B4-BE49-F238E27FC236}">
                  <a16:creationId xmlns="" xmlns:a16="http://schemas.microsoft.com/office/drawing/2014/main" id="{3D423F00-7E1A-4DA1-ADD9-88C6FDD25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2">
              <a:extLst>
                <a:ext uri="{FF2B5EF4-FFF2-40B4-BE49-F238E27FC236}">
                  <a16:creationId xmlns="" xmlns:a16="http://schemas.microsoft.com/office/drawing/2014/main" id="{738A4C43-8052-4868-880F-503BDA471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7">
              <a:extLst>
                <a:ext uri="{FF2B5EF4-FFF2-40B4-BE49-F238E27FC236}">
                  <a16:creationId xmlns="" xmlns:a16="http://schemas.microsoft.com/office/drawing/2014/main" id="{C98D7567-1509-4659-B01D-8FB4FA76A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8">
              <a:extLst>
                <a:ext uri="{FF2B5EF4-FFF2-40B4-BE49-F238E27FC236}">
                  <a16:creationId xmlns="" xmlns:a16="http://schemas.microsoft.com/office/drawing/2014/main" id="{15DCCB6E-8C13-4E82-8090-0E4AC09DC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6">
              <a:extLst>
                <a:ext uri="{FF2B5EF4-FFF2-40B4-BE49-F238E27FC236}">
                  <a16:creationId xmlns="" xmlns:a16="http://schemas.microsoft.com/office/drawing/2014/main" id="{8AE40A0C-A41E-42AE-89BE-5F7ECA6FB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7">
              <a:extLst>
                <a:ext uri="{FF2B5EF4-FFF2-40B4-BE49-F238E27FC236}">
                  <a16:creationId xmlns="" xmlns:a16="http://schemas.microsoft.com/office/drawing/2014/main" id="{AA816EAF-1426-4158-91C0-B4ECA4D07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8">
              <a:extLst>
                <a:ext uri="{FF2B5EF4-FFF2-40B4-BE49-F238E27FC236}">
                  <a16:creationId xmlns="" xmlns:a16="http://schemas.microsoft.com/office/drawing/2014/main" id="{0DB359CF-4D8C-4D7A-95F2-4ABAB8333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9">
              <a:extLst>
                <a:ext uri="{FF2B5EF4-FFF2-40B4-BE49-F238E27FC236}">
                  <a16:creationId xmlns="" xmlns:a16="http://schemas.microsoft.com/office/drawing/2014/main" id="{F36EAF87-A753-4A7B-8AD4-37F46DF5B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0">
              <a:extLst>
                <a:ext uri="{FF2B5EF4-FFF2-40B4-BE49-F238E27FC236}">
                  <a16:creationId xmlns="" xmlns:a16="http://schemas.microsoft.com/office/drawing/2014/main" id="{AA19DF61-58DD-4CB4-A094-3218E0BF9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5">
              <a:extLst>
                <a:ext uri="{FF2B5EF4-FFF2-40B4-BE49-F238E27FC236}">
                  <a16:creationId xmlns="" xmlns:a16="http://schemas.microsoft.com/office/drawing/2014/main" id="{CB60820A-D282-4807-973C-A3FB9949C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6">
              <a:extLst>
                <a:ext uri="{FF2B5EF4-FFF2-40B4-BE49-F238E27FC236}">
                  <a16:creationId xmlns="" xmlns:a16="http://schemas.microsoft.com/office/drawing/2014/main" id="{90068337-7888-45B4-BC80-86B660BE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7">
              <a:extLst>
                <a:ext uri="{FF2B5EF4-FFF2-40B4-BE49-F238E27FC236}">
                  <a16:creationId xmlns="" xmlns:a16="http://schemas.microsoft.com/office/drawing/2014/main" id="{E59B376F-86B0-496D-972F-ABA935B24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8">
              <a:extLst>
                <a:ext uri="{FF2B5EF4-FFF2-40B4-BE49-F238E27FC236}">
                  <a16:creationId xmlns="" xmlns:a16="http://schemas.microsoft.com/office/drawing/2014/main" id="{CD0755A3-9AB0-4975-8593-C90F0FBBD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9">
              <a:extLst>
                <a:ext uri="{FF2B5EF4-FFF2-40B4-BE49-F238E27FC236}">
                  <a16:creationId xmlns="" xmlns:a16="http://schemas.microsoft.com/office/drawing/2014/main" id="{E34225D3-04C8-423B-B1B6-CC6486B27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0">
              <a:extLst>
                <a:ext uri="{FF2B5EF4-FFF2-40B4-BE49-F238E27FC236}">
                  <a16:creationId xmlns="" xmlns:a16="http://schemas.microsoft.com/office/drawing/2014/main" id="{68B9A897-5F35-4FED-B6CF-6AC36DC8E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1">
              <a:extLst>
                <a:ext uri="{FF2B5EF4-FFF2-40B4-BE49-F238E27FC236}">
                  <a16:creationId xmlns="" xmlns:a16="http://schemas.microsoft.com/office/drawing/2014/main" id="{4051A06B-D27F-4BCD-B908-DAEB2AA7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2">
              <a:extLst>
                <a:ext uri="{FF2B5EF4-FFF2-40B4-BE49-F238E27FC236}">
                  <a16:creationId xmlns="" xmlns:a16="http://schemas.microsoft.com/office/drawing/2014/main" id="{C2FFE6B0-A8E0-4BDF-959C-C80FE8F7A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3">
              <a:extLst>
                <a:ext uri="{FF2B5EF4-FFF2-40B4-BE49-F238E27FC236}">
                  <a16:creationId xmlns="" xmlns:a16="http://schemas.microsoft.com/office/drawing/2014/main" id="{3FD4BF5E-0A23-4C5F-9775-B8A66A9C5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4">
              <a:extLst>
                <a:ext uri="{FF2B5EF4-FFF2-40B4-BE49-F238E27FC236}">
                  <a16:creationId xmlns="" xmlns:a16="http://schemas.microsoft.com/office/drawing/2014/main" id="{E91972C4-E070-4147-A683-A826EF191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5">
              <a:extLst>
                <a:ext uri="{FF2B5EF4-FFF2-40B4-BE49-F238E27FC236}">
                  <a16:creationId xmlns="" xmlns:a16="http://schemas.microsoft.com/office/drawing/2014/main" id="{7CA893DE-79D7-4AD4-B62B-E2AB3E230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7">
              <a:extLst>
                <a:ext uri="{FF2B5EF4-FFF2-40B4-BE49-F238E27FC236}">
                  <a16:creationId xmlns="" xmlns:a16="http://schemas.microsoft.com/office/drawing/2014/main" id="{E8763638-031A-4844-ABA3-B14D62F3E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8">
              <a:extLst>
                <a:ext uri="{FF2B5EF4-FFF2-40B4-BE49-F238E27FC236}">
                  <a16:creationId xmlns="" xmlns:a16="http://schemas.microsoft.com/office/drawing/2014/main" id="{0D80C452-300C-4CC4-BCE7-00DB23302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Freeform 109">
              <a:extLst>
                <a:ext uri="{FF2B5EF4-FFF2-40B4-BE49-F238E27FC236}">
                  <a16:creationId xmlns="" xmlns:a16="http://schemas.microsoft.com/office/drawing/2014/main" id="{FAF0DF30-0724-41DB-A36E-8C412E52B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Freeform 110">
              <a:extLst>
                <a:ext uri="{FF2B5EF4-FFF2-40B4-BE49-F238E27FC236}">
                  <a16:creationId xmlns="" xmlns:a16="http://schemas.microsoft.com/office/drawing/2014/main" id="{B650B300-FCB2-443D-AA4D-2BCFBBFDC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111">
              <a:extLst>
                <a:ext uri="{FF2B5EF4-FFF2-40B4-BE49-F238E27FC236}">
                  <a16:creationId xmlns="" xmlns:a16="http://schemas.microsoft.com/office/drawing/2014/main" id="{9B43CF5D-BC79-427B-9B10-E302EE226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Freeform 112">
              <a:extLst>
                <a:ext uri="{FF2B5EF4-FFF2-40B4-BE49-F238E27FC236}">
                  <a16:creationId xmlns="" xmlns:a16="http://schemas.microsoft.com/office/drawing/2014/main" id="{A28C3C7F-4350-420A-9457-746A8AE84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26" name="Group 2125">
              <a:extLst>
                <a:ext uri="{FF2B5EF4-FFF2-40B4-BE49-F238E27FC236}">
                  <a16:creationId xmlns="" xmlns:a16="http://schemas.microsoft.com/office/drawing/2014/main" id="{7C7DA8ED-3A5B-4C6B-AC4B-0A6A3BAFA415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2122" name="Freeform 122">
                <a:extLst>
                  <a:ext uri="{FF2B5EF4-FFF2-40B4-BE49-F238E27FC236}">
                    <a16:creationId xmlns="" xmlns:a16="http://schemas.microsoft.com/office/drawing/2014/main" id="{ACC4ADAD-4229-459D-B445-5C1E85ACC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4" name="Freeform 124">
                <a:extLst>
                  <a:ext uri="{FF2B5EF4-FFF2-40B4-BE49-F238E27FC236}">
                    <a16:creationId xmlns="" xmlns:a16="http://schemas.microsoft.com/office/drawing/2014/main" id="{C12EFFCA-110A-4660-A9E3-2660803DE9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5" name="Oval 125">
                <a:extLst>
                  <a:ext uri="{FF2B5EF4-FFF2-40B4-BE49-F238E27FC236}">
                    <a16:creationId xmlns="" xmlns:a16="http://schemas.microsoft.com/office/drawing/2014/main" id="{76968800-2392-4730-85C4-1B61D17F8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2231" name="Graphic 2230">
            <a:extLst>
              <a:ext uri="{FF2B5EF4-FFF2-40B4-BE49-F238E27FC236}">
                <a16:creationId xmlns="" xmlns:a16="http://schemas.microsoft.com/office/drawing/2014/main" id="{4134EC2E-9655-472C-8D30-DE5E1FD9B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59937" y="901986"/>
            <a:ext cx="3378795" cy="517086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DF6A7180-DFAD-4FEA-A557-D023B66CC5C0}"/>
              </a:ext>
            </a:extLst>
          </p:cNvPr>
          <p:cNvGrpSpPr/>
          <p:nvPr/>
        </p:nvGrpSpPr>
        <p:grpSpPr>
          <a:xfrm>
            <a:off x="5102891" y="1223028"/>
            <a:ext cx="657106" cy="549001"/>
            <a:chOff x="5102891" y="1223028"/>
            <a:chExt cx="657106" cy="549001"/>
          </a:xfrm>
        </p:grpSpPr>
        <p:sp>
          <p:nvSpPr>
            <p:cNvPr id="142" name="Oval 141">
              <a:extLst>
                <a:ext uri="{FF2B5EF4-FFF2-40B4-BE49-F238E27FC236}">
                  <a16:creationId xmlns="" xmlns:a16="http://schemas.microsoft.com/office/drawing/2014/main" id="{4294A6B6-9715-41D2-9C0F-6960C0908ED6}"/>
                </a:ext>
              </a:extLst>
            </p:cNvPr>
            <p:cNvSpPr/>
            <p:nvPr/>
          </p:nvSpPr>
          <p:spPr>
            <a:xfrm flipV="1">
              <a:off x="5102891" y="1223028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E232B162-E22F-42EF-A843-026AF0B1B765}"/>
                </a:ext>
              </a:extLst>
            </p:cNvPr>
            <p:cNvGrpSpPr/>
            <p:nvPr/>
          </p:nvGrpSpPr>
          <p:grpSpPr>
            <a:xfrm rot="3600000">
              <a:off x="5494869" y="1125855"/>
              <a:ext cx="95250" cy="435007"/>
              <a:chOff x="6553200" y="687371"/>
              <a:chExt cx="95250" cy="435007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="" xmlns:a16="http://schemas.microsoft.com/office/drawing/2014/main" id="{DEBB0F99-92A4-4C49-AF97-6AC3EBA4BF29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="" xmlns:a16="http://schemas.microsoft.com/office/drawing/2014/main" id="{6A8B663B-C43A-4FE3-87C1-9C04AB5CB090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8CFC1EA-39DA-4030-AA30-0C06AC12B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92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CE92C4DD-17BB-452B-B27F-24796E024F66}"/>
              </a:ext>
            </a:extLst>
          </p:cNvPr>
          <p:cNvGrpSpPr/>
          <p:nvPr/>
        </p:nvGrpSpPr>
        <p:grpSpPr>
          <a:xfrm>
            <a:off x="690563" y="1617896"/>
            <a:ext cx="10810875" cy="3924301"/>
            <a:chOff x="690563" y="1579796"/>
            <a:chExt cx="10810875" cy="392430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690BA308-642D-4DE4-9899-2E3518D084EE}"/>
                </a:ext>
              </a:extLst>
            </p:cNvPr>
            <p:cNvCxnSpPr/>
            <p:nvPr/>
          </p:nvCxnSpPr>
          <p:spPr>
            <a:xfrm>
              <a:off x="1700870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8BDF811E-D503-4650-9AFA-6D1710A26B6F}"/>
                </a:ext>
              </a:extLst>
            </p:cNvPr>
            <p:cNvCxnSpPr/>
            <p:nvPr/>
          </p:nvCxnSpPr>
          <p:spPr>
            <a:xfrm>
              <a:off x="10491129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6FB18487-9437-46FB-B041-03B9533A8154}"/>
                </a:ext>
              </a:extLst>
            </p:cNvPr>
            <p:cNvCxnSpPr/>
            <p:nvPr/>
          </p:nvCxnSpPr>
          <p:spPr>
            <a:xfrm>
              <a:off x="8293565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88233271-A55B-40A7-B61A-D50E72391E55}"/>
                </a:ext>
              </a:extLst>
            </p:cNvPr>
            <p:cNvCxnSpPr/>
            <p:nvPr/>
          </p:nvCxnSpPr>
          <p:spPr>
            <a:xfrm>
              <a:off x="6096000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41246209-C905-4A2C-9C3E-8FA9C00F78D5}"/>
                </a:ext>
              </a:extLst>
            </p:cNvPr>
            <p:cNvCxnSpPr/>
            <p:nvPr/>
          </p:nvCxnSpPr>
          <p:spPr>
            <a:xfrm>
              <a:off x="3898435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: Rounded Corners 18">
              <a:extLst>
                <a:ext uri="{FF2B5EF4-FFF2-40B4-BE49-F238E27FC236}">
                  <a16:creationId xmlns="" xmlns:a16="http://schemas.microsoft.com/office/drawing/2014/main" id="{9E21A8F2-EBD3-4B15-A6A4-22E96BD5027C}"/>
                </a:ext>
              </a:extLst>
            </p:cNvPr>
            <p:cNvSpPr/>
            <p:nvPr/>
          </p:nvSpPr>
          <p:spPr>
            <a:xfrm>
              <a:off x="690563" y="3898383"/>
              <a:ext cx="10810875" cy="365125"/>
            </a:xfrm>
            <a:prstGeom prst="roundRect">
              <a:avLst>
                <a:gd name="adj" fmla="val 50000"/>
              </a:avLst>
            </a:prstGeom>
            <a:noFill/>
            <a:ln w="82550">
              <a:solidFill>
                <a:srgbClr val="F7C0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A184A25B-1F6D-46CC-854C-AC77ADB56682}"/>
                </a:ext>
              </a:extLst>
            </p:cNvPr>
            <p:cNvSpPr/>
            <p:nvPr/>
          </p:nvSpPr>
          <p:spPr>
            <a:xfrm>
              <a:off x="930489" y="1579796"/>
              <a:ext cx="1056718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8C3D8ECC-2D6D-4EE4-9B2B-547A5C91148D}"/>
                </a:ext>
              </a:extLst>
            </p:cNvPr>
            <p:cNvSpPr/>
            <p:nvPr/>
          </p:nvSpPr>
          <p:spPr>
            <a:xfrm flipH="1">
              <a:off x="1662062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30D4984E-1D21-42A6-9B69-EC737CE0FD57}"/>
                </a:ext>
              </a:extLst>
            </p:cNvPr>
            <p:cNvSpPr txBox="1"/>
            <p:nvPr/>
          </p:nvSpPr>
          <p:spPr>
            <a:xfrm>
              <a:off x="812832" y="1889185"/>
              <a:ext cx="895777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64C7BC3C-C12D-4EB1-9D09-BA9889B79508}"/>
                </a:ext>
              </a:extLst>
            </p:cNvPr>
            <p:cNvSpPr/>
            <p:nvPr/>
          </p:nvSpPr>
          <p:spPr>
            <a:xfrm>
              <a:off x="3135647" y="1579796"/>
              <a:ext cx="1056718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F2745962-9E09-4584-882B-1E20EA706F85}"/>
                </a:ext>
              </a:extLst>
            </p:cNvPr>
            <p:cNvSpPr/>
            <p:nvPr/>
          </p:nvSpPr>
          <p:spPr>
            <a:xfrm flipH="1">
              <a:off x="3867220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D98EEF06-9E37-43AF-8546-A20ED1194D8B}"/>
                </a:ext>
              </a:extLst>
            </p:cNvPr>
            <p:cNvSpPr txBox="1"/>
            <p:nvPr/>
          </p:nvSpPr>
          <p:spPr>
            <a:xfrm>
              <a:off x="2993897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73742EE5-761F-4FF8-AB30-3D0D99AB3665}"/>
                </a:ext>
              </a:extLst>
            </p:cNvPr>
            <p:cNvSpPr/>
            <p:nvPr/>
          </p:nvSpPr>
          <p:spPr>
            <a:xfrm>
              <a:off x="5316272" y="1579796"/>
              <a:ext cx="1056717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DEF9254C-2537-448A-9DB1-0657DCCE3770}"/>
                </a:ext>
              </a:extLst>
            </p:cNvPr>
            <p:cNvSpPr/>
            <p:nvPr/>
          </p:nvSpPr>
          <p:spPr>
            <a:xfrm flipH="1">
              <a:off x="6047844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10499C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8F0A6206-F39B-4AD7-8411-B0656E0DA33C}"/>
                </a:ext>
              </a:extLst>
            </p:cNvPr>
            <p:cNvSpPr txBox="1"/>
            <p:nvPr/>
          </p:nvSpPr>
          <p:spPr>
            <a:xfrm>
              <a:off x="5199014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BEAABDC5-8FEA-4F6E-A9A4-B7B52100FD01}"/>
                </a:ext>
              </a:extLst>
            </p:cNvPr>
            <p:cNvSpPr/>
            <p:nvPr/>
          </p:nvSpPr>
          <p:spPr>
            <a:xfrm>
              <a:off x="7490269" y="1579796"/>
              <a:ext cx="1056717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78EA0AC1-4091-4994-B765-5891EDA17E43}"/>
                </a:ext>
              </a:extLst>
            </p:cNvPr>
            <p:cNvSpPr/>
            <p:nvPr/>
          </p:nvSpPr>
          <p:spPr>
            <a:xfrm flipH="1">
              <a:off x="8221842" y="1685331"/>
              <a:ext cx="325144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0C357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FF039CB2-67EB-4119-8145-F86EA71F6DE9}"/>
                </a:ext>
              </a:extLst>
            </p:cNvPr>
            <p:cNvSpPr txBox="1"/>
            <p:nvPr/>
          </p:nvSpPr>
          <p:spPr>
            <a:xfrm>
              <a:off x="7376680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E1959E79-D286-493E-BD04-1E56DD907226}"/>
                </a:ext>
              </a:extLst>
            </p:cNvPr>
            <p:cNvSpPr/>
            <p:nvPr/>
          </p:nvSpPr>
          <p:spPr>
            <a:xfrm>
              <a:off x="9668747" y="1579796"/>
              <a:ext cx="1056717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9B1886C8-A483-443C-A785-5E9DA77C4582}"/>
                </a:ext>
              </a:extLst>
            </p:cNvPr>
            <p:cNvSpPr/>
            <p:nvPr/>
          </p:nvSpPr>
          <p:spPr>
            <a:xfrm flipH="1">
              <a:off x="10400319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08224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9F71F160-68A5-4AF7-A5AE-829D573BBBAE}"/>
                </a:ext>
              </a:extLst>
            </p:cNvPr>
            <p:cNvSpPr txBox="1"/>
            <p:nvPr/>
          </p:nvSpPr>
          <p:spPr>
            <a:xfrm>
              <a:off x="9550755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05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A9C7A053-AC7A-4CBF-841C-CF4A2F92AFFA}"/>
                </a:ext>
              </a:extLst>
            </p:cNvPr>
            <p:cNvSpPr txBox="1"/>
            <p:nvPr/>
          </p:nvSpPr>
          <p:spPr>
            <a:xfrm>
              <a:off x="773179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917059D4-F3EF-470C-A5A9-9065BA9AB4F6}"/>
                </a:ext>
              </a:extLst>
            </p:cNvPr>
            <p:cNvSpPr txBox="1"/>
            <p:nvPr/>
          </p:nvSpPr>
          <p:spPr>
            <a:xfrm>
              <a:off x="2967305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39AE4BF1-7B09-412C-862D-96BAAE861C68}"/>
                </a:ext>
              </a:extLst>
            </p:cNvPr>
            <p:cNvSpPr txBox="1"/>
            <p:nvPr/>
          </p:nvSpPr>
          <p:spPr>
            <a:xfrm>
              <a:off x="5161431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B7B3205A-4C64-4A97-A757-C42B230ACAAE}"/>
                </a:ext>
              </a:extLst>
            </p:cNvPr>
            <p:cNvSpPr txBox="1"/>
            <p:nvPr/>
          </p:nvSpPr>
          <p:spPr>
            <a:xfrm>
              <a:off x="7355557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E403D07F-8C5F-4267-A6E2-BDDD3AD28FA4}"/>
                </a:ext>
              </a:extLst>
            </p:cNvPr>
            <p:cNvSpPr txBox="1"/>
            <p:nvPr/>
          </p:nvSpPr>
          <p:spPr>
            <a:xfrm>
              <a:off x="9549682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40" name="Freeform 7">
              <a:extLst>
                <a:ext uri="{FF2B5EF4-FFF2-40B4-BE49-F238E27FC236}">
                  <a16:creationId xmlns="" xmlns:a16="http://schemas.microsoft.com/office/drawing/2014/main" id="{61B8971C-531D-4A2F-A3FA-930744049C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2756" y="2158355"/>
              <a:ext cx="223757" cy="224742"/>
            </a:xfrm>
            <a:custGeom>
              <a:avLst/>
              <a:gdLst>
                <a:gd name="T0" fmla="*/ 94 w 96"/>
                <a:gd name="T1" fmla="*/ 40 h 96"/>
                <a:gd name="T2" fmla="*/ 83 w 96"/>
                <a:gd name="T3" fmla="*/ 40 h 96"/>
                <a:gd name="T4" fmla="*/ 79 w 96"/>
                <a:gd name="T5" fmla="*/ 31 h 96"/>
                <a:gd name="T6" fmla="*/ 88 w 96"/>
                <a:gd name="T7" fmla="*/ 23 h 96"/>
                <a:gd name="T8" fmla="*/ 88 w 96"/>
                <a:gd name="T9" fmla="*/ 21 h 96"/>
                <a:gd name="T10" fmla="*/ 88 w 96"/>
                <a:gd name="T11" fmla="*/ 20 h 96"/>
                <a:gd name="T12" fmla="*/ 76 w 96"/>
                <a:gd name="T13" fmla="*/ 8 h 96"/>
                <a:gd name="T14" fmla="*/ 73 w 96"/>
                <a:gd name="T15" fmla="*/ 8 h 96"/>
                <a:gd name="T16" fmla="*/ 65 w 96"/>
                <a:gd name="T17" fmla="*/ 17 h 96"/>
                <a:gd name="T18" fmla="*/ 56 w 96"/>
                <a:gd name="T19" fmla="*/ 13 h 96"/>
                <a:gd name="T20" fmla="*/ 56 w 96"/>
                <a:gd name="T21" fmla="*/ 2 h 96"/>
                <a:gd name="T22" fmla="*/ 54 w 96"/>
                <a:gd name="T23" fmla="*/ 0 h 96"/>
                <a:gd name="T24" fmla="*/ 42 w 96"/>
                <a:gd name="T25" fmla="*/ 0 h 96"/>
                <a:gd name="T26" fmla="*/ 40 w 96"/>
                <a:gd name="T27" fmla="*/ 2 h 96"/>
                <a:gd name="T28" fmla="*/ 40 w 96"/>
                <a:gd name="T29" fmla="*/ 13 h 96"/>
                <a:gd name="T30" fmla="*/ 31 w 96"/>
                <a:gd name="T31" fmla="*/ 17 h 96"/>
                <a:gd name="T32" fmla="*/ 23 w 96"/>
                <a:gd name="T33" fmla="*/ 8 h 96"/>
                <a:gd name="T34" fmla="*/ 20 w 96"/>
                <a:gd name="T35" fmla="*/ 8 h 96"/>
                <a:gd name="T36" fmla="*/ 8 w 96"/>
                <a:gd name="T37" fmla="*/ 20 h 96"/>
                <a:gd name="T38" fmla="*/ 8 w 96"/>
                <a:gd name="T39" fmla="*/ 23 h 96"/>
                <a:gd name="T40" fmla="*/ 17 w 96"/>
                <a:gd name="T41" fmla="*/ 31 h 96"/>
                <a:gd name="T42" fmla="*/ 13 w 96"/>
                <a:gd name="T43" fmla="*/ 40 h 96"/>
                <a:gd name="T44" fmla="*/ 2 w 96"/>
                <a:gd name="T45" fmla="*/ 40 h 96"/>
                <a:gd name="T46" fmla="*/ 0 w 96"/>
                <a:gd name="T47" fmla="*/ 42 h 96"/>
                <a:gd name="T48" fmla="*/ 0 w 96"/>
                <a:gd name="T49" fmla="*/ 54 h 96"/>
                <a:gd name="T50" fmla="*/ 2 w 96"/>
                <a:gd name="T51" fmla="*/ 56 h 96"/>
                <a:gd name="T52" fmla="*/ 13 w 96"/>
                <a:gd name="T53" fmla="*/ 56 h 96"/>
                <a:gd name="T54" fmla="*/ 17 w 96"/>
                <a:gd name="T55" fmla="*/ 65 h 96"/>
                <a:gd name="T56" fmla="*/ 8 w 96"/>
                <a:gd name="T57" fmla="*/ 73 h 96"/>
                <a:gd name="T58" fmla="*/ 8 w 96"/>
                <a:gd name="T59" fmla="*/ 75 h 96"/>
                <a:gd name="T60" fmla="*/ 8 w 96"/>
                <a:gd name="T61" fmla="*/ 76 h 96"/>
                <a:gd name="T62" fmla="*/ 20 w 96"/>
                <a:gd name="T63" fmla="*/ 88 h 96"/>
                <a:gd name="T64" fmla="*/ 23 w 96"/>
                <a:gd name="T65" fmla="*/ 88 h 96"/>
                <a:gd name="T66" fmla="*/ 31 w 96"/>
                <a:gd name="T67" fmla="*/ 79 h 96"/>
                <a:gd name="T68" fmla="*/ 40 w 96"/>
                <a:gd name="T69" fmla="*/ 83 h 96"/>
                <a:gd name="T70" fmla="*/ 40 w 96"/>
                <a:gd name="T71" fmla="*/ 94 h 96"/>
                <a:gd name="T72" fmla="*/ 42 w 96"/>
                <a:gd name="T73" fmla="*/ 96 h 96"/>
                <a:gd name="T74" fmla="*/ 54 w 96"/>
                <a:gd name="T75" fmla="*/ 96 h 96"/>
                <a:gd name="T76" fmla="*/ 56 w 96"/>
                <a:gd name="T77" fmla="*/ 94 h 96"/>
                <a:gd name="T78" fmla="*/ 56 w 96"/>
                <a:gd name="T79" fmla="*/ 83 h 96"/>
                <a:gd name="T80" fmla="*/ 65 w 96"/>
                <a:gd name="T81" fmla="*/ 79 h 96"/>
                <a:gd name="T82" fmla="*/ 73 w 96"/>
                <a:gd name="T83" fmla="*/ 88 h 96"/>
                <a:gd name="T84" fmla="*/ 76 w 96"/>
                <a:gd name="T85" fmla="*/ 88 h 96"/>
                <a:gd name="T86" fmla="*/ 88 w 96"/>
                <a:gd name="T87" fmla="*/ 76 h 96"/>
                <a:gd name="T88" fmla="*/ 88 w 96"/>
                <a:gd name="T89" fmla="*/ 73 h 96"/>
                <a:gd name="T90" fmla="*/ 79 w 96"/>
                <a:gd name="T91" fmla="*/ 65 h 96"/>
                <a:gd name="T92" fmla="*/ 83 w 96"/>
                <a:gd name="T93" fmla="*/ 56 h 96"/>
                <a:gd name="T94" fmla="*/ 94 w 96"/>
                <a:gd name="T95" fmla="*/ 56 h 96"/>
                <a:gd name="T96" fmla="*/ 96 w 96"/>
                <a:gd name="T97" fmla="*/ 54 h 96"/>
                <a:gd name="T98" fmla="*/ 96 w 96"/>
                <a:gd name="T99" fmla="*/ 42 h 96"/>
                <a:gd name="T100" fmla="*/ 94 w 96"/>
                <a:gd name="T101" fmla="*/ 40 h 96"/>
                <a:gd name="T102" fmla="*/ 48 w 96"/>
                <a:gd name="T103" fmla="*/ 64 h 96"/>
                <a:gd name="T104" fmla="*/ 32 w 96"/>
                <a:gd name="T105" fmla="*/ 48 h 96"/>
                <a:gd name="T106" fmla="*/ 48 w 96"/>
                <a:gd name="T107" fmla="*/ 32 h 96"/>
                <a:gd name="T108" fmla="*/ 64 w 96"/>
                <a:gd name="T109" fmla="*/ 48 h 96"/>
                <a:gd name="T110" fmla="*/ 48 w 96"/>
                <a:gd name="T111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6">
                  <a:moveTo>
                    <a:pt x="94" y="40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82" y="37"/>
                    <a:pt x="81" y="33"/>
                    <a:pt x="79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1"/>
                  </a:cubicBezTo>
                  <a:cubicBezTo>
                    <a:pt x="88" y="21"/>
                    <a:pt x="88" y="20"/>
                    <a:pt x="88" y="20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5" y="8"/>
                    <a:pt x="74" y="8"/>
                    <a:pt x="73" y="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3" y="15"/>
                    <a:pt x="59" y="14"/>
                    <a:pt x="56" y="13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0" y="1"/>
                    <a:pt x="40" y="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3" y="15"/>
                    <a:pt x="31" y="1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2"/>
                    <a:pt x="8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5" y="33"/>
                    <a:pt x="14" y="37"/>
                    <a:pt x="13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1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5" y="63"/>
                    <a:pt x="17" y="65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5"/>
                  </a:cubicBezTo>
                  <a:cubicBezTo>
                    <a:pt x="8" y="75"/>
                    <a:pt x="8" y="76"/>
                    <a:pt x="8" y="76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2" y="88"/>
                    <a:pt x="23" y="8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3" y="81"/>
                    <a:pt x="37" y="82"/>
                    <a:pt x="40" y="83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5"/>
                    <a:pt x="41" y="96"/>
                    <a:pt x="42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5" y="96"/>
                    <a:pt x="56" y="95"/>
                    <a:pt x="56" y="94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9" y="82"/>
                    <a:pt x="63" y="81"/>
                    <a:pt x="65" y="79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4" y="88"/>
                    <a:pt x="76" y="88"/>
                    <a:pt x="76" y="88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6"/>
                    <a:pt x="88" y="74"/>
                    <a:pt x="88" y="73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81" y="63"/>
                    <a:pt x="82" y="59"/>
                    <a:pt x="83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6" y="54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1"/>
                    <a:pt x="95" y="40"/>
                    <a:pt x="94" y="40"/>
                  </a:cubicBezTo>
                  <a:close/>
                  <a:moveTo>
                    <a:pt x="48" y="64"/>
                  </a:moveTo>
                  <a:cubicBezTo>
                    <a:pt x="39" y="64"/>
                    <a:pt x="32" y="57"/>
                    <a:pt x="32" y="48"/>
                  </a:cubicBezTo>
                  <a:cubicBezTo>
                    <a:pt x="32" y="39"/>
                    <a:pt x="39" y="32"/>
                    <a:pt x="48" y="32"/>
                  </a:cubicBezTo>
                  <a:cubicBezTo>
                    <a:pt x="57" y="32"/>
                    <a:pt x="64" y="39"/>
                    <a:pt x="64" y="48"/>
                  </a:cubicBezTo>
                  <a:cubicBezTo>
                    <a:pt x="64" y="57"/>
                    <a:pt x="57" y="64"/>
                    <a:pt x="48" y="64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8">
              <a:extLst>
                <a:ext uri="{FF2B5EF4-FFF2-40B4-BE49-F238E27FC236}">
                  <a16:creationId xmlns="" xmlns:a16="http://schemas.microsoft.com/office/drawing/2014/main" id="{4D0AB2FD-7016-485F-837D-31CCB999E3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6007" y="2158355"/>
              <a:ext cx="167571" cy="224742"/>
            </a:xfrm>
            <a:custGeom>
              <a:avLst/>
              <a:gdLst>
                <a:gd name="T0" fmla="*/ 70 w 72"/>
                <a:gd name="T1" fmla="*/ 92 h 96"/>
                <a:gd name="T2" fmla="*/ 64 w 72"/>
                <a:gd name="T3" fmla="*/ 92 h 96"/>
                <a:gd name="T4" fmla="*/ 64 w 72"/>
                <a:gd name="T5" fmla="*/ 78 h 96"/>
                <a:gd name="T6" fmla="*/ 64 w 72"/>
                <a:gd name="T7" fmla="*/ 74 h 96"/>
                <a:gd name="T8" fmla="*/ 46 w 72"/>
                <a:gd name="T9" fmla="*/ 48 h 96"/>
                <a:gd name="T10" fmla="*/ 64 w 72"/>
                <a:gd name="T11" fmla="*/ 22 h 96"/>
                <a:gd name="T12" fmla="*/ 64 w 72"/>
                <a:gd name="T13" fmla="*/ 4 h 96"/>
                <a:gd name="T14" fmla="*/ 70 w 72"/>
                <a:gd name="T15" fmla="*/ 4 h 96"/>
                <a:gd name="T16" fmla="*/ 72 w 72"/>
                <a:gd name="T17" fmla="*/ 2 h 96"/>
                <a:gd name="T18" fmla="*/ 70 w 72"/>
                <a:gd name="T19" fmla="*/ 0 h 96"/>
                <a:gd name="T20" fmla="*/ 62 w 72"/>
                <a:gd name="T21" fmla="*/ 0 h 96"/>
                <a:gd name="T22" fmla="*/ 10 w 72"/>
                <a:gd name="T23" fmla="*/ 0 h 96"/>
                <a:gd name="T24" fmla="*/ 2 w 72"/>
                <a:gd name="T25" fmla="*/ 0 h 96"/>
                <a:gd name="T26" fmla="*/ 0 w 72"/>
                <a:gd name="T27" fmla="*/ 2 h 96"/>
                <a:gd name="T28" fmla="*/ 2 w 72"/>
                <a:gd name="T29" fmla="*/ 4 h 96"/>
                <a:gd name="T30" fmla="*/ 8 w 72"/>
                <a:gd name="T31" fmla="*/ 4 h 96"/>
                <a:gd name="T32" fmla="*/ 8 w 72"/>
                <a:gd name="T33" fmla="*/ 22 h 96"/>
                <a:gd name="T34" fmla="*/ 26 w 72"/>
                <a:gd name="T35" fmla="*/ 48 h 96"/>
                <a:gd name="T36" fmla="*/ 8 w 72"/>
                <a:gd name="T37" fmla="*/ 74 h 96"/>
                <a:gd name="T38" fmla="*/ 8 w 72"/>
                <a:gd name="T39" fmla="*/ 78 h 96"/>
                <a:gd name="T40" fmla="*/ 8 w 72"/>
                <a:gd name="T41" fmla="*/ 92 h 96"/>
                <a:gd name="T42" fmla="*/ 2 w 72"/>
                <a:gd name="T43" fmla="*/ 92 h 96"/>
                <a:gd name="T44" fmla="*/ 0 w 72"/>
                <a:gd name="T45" fmla="*/ 94 h 96"/>
                <a:gd name="T46" fmla="*/ 2 w 72"/>
                <a:gd name="T47" fmla="*/ 96 h 96"/>
                <a:gd name="T48" fmla="*/ 10 w 72"/>
                <a:gd name="T49" fmla="*/ 96 h 96"/>
                <a:gd name="T50" fmla="*/ 62 w 72"/>
                <a:gd name="T51" fmla="*/ 96 h 96"/>
                <a:gd name="T52" fmla="*/ 70 w 72"/>
                <a:gd name="T53" fmla="*/ 96 h 96"/>
                <a:gd name="T54" fmla="*/ 72 w 72"/>
                <a:gd name="T55" fmla="*/ 94 h 96"/>
                <a:gd name="T56" fmla="*/ 70 w 72"/>
                <a:gd name="T57" fmla="*/ 92 h 96"/>
                <a:gd name="T58" fmla="*/ 17 w 72"/>
                <a:gd name="T59" fmla="*/ 36 h 96"/>
                <a:gd name="T60" fmla="*/ 12 w 72"/>
                <a:gd name="T61" fmla="*/ 22 h 96"/>
                <a:gd name="T62" fmla="*/ 12 w 72"/>
                <a:gd name="T63" fmla="*/ 4 h 96"/>
                <a:gd name="T64" fmla="*/ 60 w 72"/>
                <a:gd name="T65" fmla="*/ 4 h 96"/>
                <a:gd name="T66" fmla="*/ 60 w 72"/>
                <a:gd name="T67" fmla="*/ 22 h 96"/>
                <a:gd name="T68" fmla="*/ 55 w 72"/>
                <a:gd name="T69" fmla="*/ 36 h 96"/>
                <a:gd name="T70" fmla="*/ 17 w 72"/>
                <a:gd name="T71" fmla="*/ 36 h 96"/>
                <a:gd name="T72" fmla="*/ 60 w 72"/>
                <a:gd name="T73" fmla="*/ 76 h 96"/>
                <a:gd name="T74" fmla="*/ 49 w 72"/>
                <a:gd name="T75" fmla="*/ 76 h 96"/>
                <a:gd name="T76" fmla="*/ 37 w 72"/>
                <a:gd name="T77" fmla="*/ 65 h 96"/>
                <a:gd name="T78" fmla="*/ 35 w 72"/>
                <a:gd name="T79" fmla="*/ 65 h 96"/>
                <a:gd name="T80" fmla="*/ 23 w 72"/>
                <a:gd name="T81" fmla="*/ 76 h 96"/>
                <a:gd name="T82" fmla="*/ 12 w 72"/>
                <a:gd name="T83" fmla="*/ 76 h 96"/>
                <a:gd name="T84" fmla="*/ 12 w 72"/>
                <a:gd name="T85" fmla="*/ 74 h 96"/>
                <a:gd name="T86" fmla="*/ 36 w 72"/>
                <a:gd name="T87" fmla="*/ 50 h 96"/>
                <a:gd name="T88" fmla="*/ 60 w 72"/>
                <a:gd name="T89" fmla="*/ 74 h 96"/>
                <a:gd name="T90" fmla="*/ 60 w 72"/>
                <a:gd name="T91" fmla="*/ 7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96">
                  <a:moveTo>
                    <a:pt x="70" y="92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62"/>
                    <a:pt x="57" y="52"/>
                    <a:pt x="46" y="48"/>
                  </a:cubicBezTo>
                  <a:cubicBezTo>
                    <a:pt x="56" y="44"/>
                    <a:pt x="64" y="35"/>
                    <a:pt x="64" y="22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1" y="4"/>
                    <a:pt x="72" y="3"/>
                    <a:pt x="72" y="2"/>
                  </a:cubicBezTo>
                  <a:cubicBezTo>
                    <a:pt x="72" y="1"/>
                    <a:pt x="71" y="0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35"/>
                    <a:pt x="16" y="44"/>
                    <a:pt x="26" y="48"/>
                  </a:cubicBezTo>
                  <a:cubicBezTo>
                    <a:pt x="15" y="52"/>
                    <a:pt x="8" y="62"/>
                    <a:pt x="8" y="74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92"/>
                    <a:pt x="0" y="93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2" y="95"/>
                    <a:pt x="72" y="94"/>
                  </a:cubicBezTo>
                  <a:cubicBezTo>
                    <a:pt x="72" y="93"/>
                    <a:pt x="71" y="92"/>
                    <a:pt x="70" y="92"/>
                  </a:cubicBezTo>
                  <a:close/>
                  <a:moveTo>
                    <a:pt x="17" y="36"/>
                  </a:moveTo>
                  <a:cubicBezTo>
                    <a:pt x="14" y="32"/>
                    <a:pt x="12" y="27"/>
                    <a:pt x="12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7"/>
                    <a:pt x="58" y="32"/>
                    <a:pt x="55" y="36"/>
                  </a:cubicBezTo>
                  <a:lnTo>
                    <a:pt x="17" y="36"/>
                  </a:lnTo>
                  <a:close/>
                  <a:moveTo>
                    <a:pt x="60" y="76"/>
                  </a:moveTo>
                  <a:cubicBezTo>
                    <a:pt x="49" y="76"/>
                    <a:pt x="49" y="76"/>
                    <a:pt x="49" y="76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7" y="64"/>
                    <a:pt x="35" y="64"/>
                    <a:pt x="35" y="6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61"/>
                    <a:pt x="23" y="50"/>
                    <a:pt x="36" y="50"/>
                  </a:cubicBezTo>
                  <a:cubicBezTo>
                    <a:pt x="49" y="50"/>
                    <a:pt x="60" y="61"/>
                    <a:pt x="60" y="74"/>
                  </a:cubicBezTo>
                  <a:lnTo>
                    <a:pt x="60" y="76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>
              <a:extLst>
                <a:ext uri="{FF2B5EF4-FFF2-40B4-BE49-F238E27FC236}">
                  <a16:creationId xmlns="" xmlns:a16="http://schemas.microsoft.com/office/drawing/2014/main" id="{FF33020B-ABF0-4607-A741-F37193228D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6631" y="2158848"/>
              <a:ext cx="167571" cy="223757"/>
            </a:xfrm>
            <a:custGeom>
              <a:avLst/>
              <a:gdLst>
                <a:gd name="T0" fmla="*/ 71 w 72"/>
                <a:gd name="T1" fmla="*/ 25 h 96"/>
                <a:gd name="T2" fmla="*/ 47 w 72"/>
                <a:gd name="T3" fmla="*/ 1 h 96"/>
                <a:gd name="T4" fmla="*/ 46 w 72"/>
                <a:gd name="T5" fmla="*/ 0 h 96"/>
                <a:gd name="T6" fmla="*/ 2 w 72"/>
                <a:gd name="T7" fmla="*/ 0 h 96"/>
                <a:gd name="T8" fmla="*/ 0 w 72"/>
                <a:gd name="T9" fmla="*/ 2 h 96"/>
                <a:gd name="T10" fmla="*/ 0 w 72"/>
                <a:gd name="T11" fmla="*/ 94 h 96"/>
                <a:gd name="T12" fmla="*/ 2 w 72"/>
                <a:gd name="T13" fmla="*/ 96 h 96"/>
                <a:gd name="T14" fmla="*/ 70 w 72"/>
                <a:gd name="T15" fmla="*/ 96 h 96"/>
                <a:gd name="T16" fmla="*/ 72 w 72"/>
                <a:gd name="T17" fmla="*/ 94 h 96"/>
                <a:gd name="T18" fmla="*/ 72 w 72"/>
                <a:gd name="T19" fmla="*/ 26 h 96"/>
                <a:gd name="T20" fmla="*/ 71 w 72"/>
                <a:gd name="T21" fmla="*/ 25 h 96"/>
                <a:gd name="T22" fmla="*/ 18 w 72"/>
                <a:gd name="T23" fmla="*/ 28 h 96"/>
                <a:gd name="T24" fmla="*/ 36 w 72"/>
                <a:gd name="T25" fmla="*/ 28 h 96"/>
                <a:gd name="T26" fmla="*/ 38 w 72"/>
                <a:gd name="T27" fmla="*/ 30 h 96"/>
                <a:gd name="T28" fmla="*/ 36 w 72"/>
                <a:gd name="T29" fmla="*/ 32 h 96"/>
                <a:gd name="T30" fmla="*/ 18 w 72"/>
                <a:gd name="T31" fmla="*/ 32 h 96"/>
                <a:gd name="T32" fmla="*/ 16 w 72"/>
                <a:gd name="T33" fmla="*/ 30 h 96"/>
                <a:gd name="T34" fmla="*/ 18 w 72"/>
                <a:gd name="T35" fmla="*/ 28 h 96"/>
                <a:gd name="T36" fmla="*/ 54 w 72"/>
                <a:gd name="T37" fmla="*/ 80 h 96"/>
                <a:gd name="T38" fmla="*/ 18 w 72"/>
                <a:gd name="T39" fmla="*/ 80 h 96"/>
                <a:gd name="T40" fmla="*/ 16 w 72"/>
                <a:gd name="T41" fmla="*/ 78 h 96"/>
                <a:gd name="T42" fmla="*/ 18 w 72"/>
                <a:gd name="T43" fmla="*/ 76 h 96"/>
                <a:gd name="T44" fmla="*/ 54 w 72"/>
                <a:gd name="T45" fmla="*/ 76 h 96"/>
                <a:gd name="T46" fmla="*/ 56 w 72"/>
                <a:gd name="T47" fmla="*/ 78 h 96"/>
                <a:gd name="T48" fmla="*/ 54 w 72"/>
                <a:gd name="T49" fmla="*/ 80 h 96"/>
                <a:gd name="T50" fmla="*/ 54 w 72"/>
                <a:gd name="T51" fmla="*/ 68 h 96"/>
                <a:gd name="T52" fmla="*/ 18 w 72"/>
                <a:gd name="T53" fmla="*/ 68 h 96"/>
                <a:gd name="T54" fmla="*/ 16 w 72"/>
                <a:gd name="T55" fmla="*/ 66 h 96"/>
                <a:gd name="T56" fmla="*/ 18 w 72"/>
                <a:gd name="T57" fmla="*/ 64 h 96"/>
                <a:gd name="T58" fmla="*/ 54 w 72"/>
                <a:gd name="T59" fmla="*/ 64 h 96"/>
                <a:gd name="T60" fmla="*/ 56 w 72"/>
                <a:gd name="T61" fmla="*/ 66 h 96"/>
                <a:gd name="T62" fmla="*/ 54 w 72"/>
                <a:gd name="T63" fmla="*/ 68 h 96"/>
                <a:gd name="T64" fmla="*/ 54 w 72"/>
                <a:gd name="T65" fmla="*/ 56 h 96"/>
                <a:gd name="T66" fmla="*/ 18 w 72"/>
                <a:gd name="T67" fmla="*/ 56 h 96"/>
                <a:gd name="T68" fmla="*/ 16 w 72"/>
                <a:gd name="T69" fmla="*/ 54 h 96"/>
                <a:gd name="T70" fmla="*/ 18 w 72"/>
                <a:gd name="T71" fmla="*/ 52 h 96"/>
                <a:gd name="T72" fmla="*/ 54 w 72"/>
                <a:gd name="T73" fmla="*/ 52 h 96"/>
                <a:gd name="T74" fmla="*/ 56 w 72"/>
                <a:gd name="T75" fmla="*/ 54 h 96"/>
                <a:gd name="T76" fmla="*/ 54 w 72"/>
                <a:gd name="T77" fmla="*/ 56 h 96"/>
                <a:gd name="T78" fmla="*/ 54 w 72"/>
                <a:gd name="T79" fmla="*/ 44 h 96"/>
                <a:gd name="T80" fmla="*/ 18 w 72"/>
                <a:gd name="T81" fmla="*/ 44 h 96"/>
                <a:gd name="T82" fmla="*/ 16 w 72"/>
                <a:gd name="T83" fmla="*/ 42 h 96"/>
                <a:gd name="T84" fmla="*/ 18 w 72"/>
                <a:gd name="T85" fmla="*/ 40 h 96"/>
                <a:gd name="T86" fmla="*/ 54 w 72"/>
                <a:gd name="T87" fmla="*/ 40 h 96"/>
                <a:gd name="T88" fmla="*/ 56 w 72"/>
                <a:gd name="T89" fmla="*/ 42 h 96"/>
                <a:gd name="T90" fmla="*/ 54 w 72"/>
                <a:gd name="T91" fmla="*/ 44 h 96"/>
                <a:gd name="T92" fmla="*/ 46 w 72"/>
                <a:gd name="T93" fmla="*/ 26 h 96"/>
                <a:gd name="T94" fmla="*/ 46 w 72"/>
                <a:gd name="T95" fmla="*/ 2 h 96"/>
                <a:gd name="T96" fmla="*/ 70 w 72"/>
                <a:gd name="T97" fmla="*/ 26 h 96"/>
                <a:gd name="T98" fmla="*/ 46 w 72"/>
                <a:gd name="T99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96">
                  <a:moveTo>
                    <a:pt x="71" y="25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2" y="95"/>
                    <a:pt x="72" y="94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5"/>
                    <a:pt x="72" y="25"/>
                    <a:pt x="71" y="25"/>
                  </a:cubicBezTo>
                  <a:close/>
                  <a:moveTo>
                    <a:pt x="18" y="28"/>
                  </a:move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8" y="29"/>
                    <a:pt x="38" y="30"/>
                  </a:cubicBezTo>
                  <a:cubicBezTo>
                    <a:pt x="38" y="31"/>
                    <a:pt x="37" y="32"/>
                    <a:pt x="36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7" y="32"/>
                    <a:pt x="16" y="31"/>
                    <a:pt x="16" y="30"/>
                  </a:cubicBezTo>
                  <a:cubicBezTo>
                    <a:pt x="16" y="29"/>
                    <a:pt x="17" y="28"/>
                    <a:pt x="18" y="28"/>
                  </a:cubicBezTo>
                  <a:close/>
                  <a:moveTo>
                    <a:pt x="54" y="80"/>
                  </a:moveTo>
                  <a:cubicBezTo>
                    <a:pt x="18" y="80"/>
                    <a:pt x="18" y="80"/>
                    <a:pt x="18" y="80"/>
                  </a:cubicBezTo>
                  <a:cubicBezTo>
                    <a:pt x="17" y="80"/>
                    <a:pt x="16" y="79"/>
                    <a:pt x="16" y="78"/>
                  </a:cubicBezTo>
                  <a:cubicBezTo>
                    <a:pt x="16" y="77"/>
                    <a:pt x="17" y="76"/>
                    <a:pt x="18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5" y="76"/>
                    <a:pt x="56" y="77"/>
                    <a:pt x="56" y="78"/>
                  </a:cubicBezTo>
                  <a:cubicBezTo>
                    <a:pt x="56" y="79"/>
                    <a:pt x="55" y="80"/>
                    <a:pt x="54" y="80"/>
                  </a:cubicBezTo>
                  <a:close/>
                  <a:moveTo>
                    <a:pt x="54" y="68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17" y="68"/>
                    <a:pt x="16" y="67"/>
                    <a:pt x="16" y="66"/>
                  </a:cubicBezTo>
                  <a:cubicBezTo>
                    <a:pt x="16" y="65"/>
                    <a:pt x="17" y="64"/>
                    <a:pt x="18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6" y="65"/>
                    <a:pt x="56" y="66"/>
                  </a:cubicBezTo>
                  <a:cubicBezTo>
                    <a:pt x="56" y="67"/>
                    <a:pt x="55" y="68"/>
                    <a:pt x="54" y="68"/>
                  </a:cubicBezTo>
                  <a:close/>
                  <a:moveTo>
                    <a:pt x="54" y="56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6"/>
                    <a:pt x="16" y="55"/>
                    <a:pt x="16" y="54"/>
                  </a:cubicBezTo>
                  <a:cubicBezTo>
                    <a:pt x="16" y="53"/>
                    <a:pt x="17" y="52"/>
                    <a:pt x="18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2"/>
                    <a:pt x="56" y="53"/>
                    <a:pt x="56" y="54"/>
                  </a:cubicBezTo>
                  <a:cubicBezTo>
                    <a:pt x="56" y="55"/>
                    <a:pt x="55" y="56"/>
                    <a:pt x="54" y="56"/>
                  </a:cubicBezTo>
                  <a:close/>
                  <a:moveTo>
                    <a:pt x="54" y="44"/>
                  </a:move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6" y="43"/>
                    <a:pt x="16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6" y="41"/>
                    <a:pt x="56" y="42"/>
                  </a:cubicBezTo>
                  <a:cubicBezTo>
                    <a:pt x="56" y="43"/>
                    <a:pt x="55" y="44"/>
                    <a:pt x="54" y="44"/>
                  </a:cubicBezTo>
                  <a:close/>
                  <a:moveTo>
                    <a:pt x="46" y="26"/>
                  </a:moveTo>
                  <a:cubicBezTo>
                    <a:pt x="46" y="2"/>
                    <a:pt x="46" y="2"/>
                    <a:pt x="46" y="2"/>
                  </a:cubicBezTo>
                  <a:cubicBezTo>
                    <a:pt x="70" y="26"/>
                    <a:pt x="70" y="26"/>
                    <a:pt x="70" y="26"/>
                  </a:cubicBezTo>
                  <a:lnTo>
                    <a:pt x="46" y="26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935941BA-D7AD-485B-987F-D40B97287704}"/>
                </a:ext>
              </a:extLst>
            </p:cNvPr>
            <p:cNvGrpSpPr/>
            <p:nvPr/>
          </p:nvGrpSpPr>
          <p:grpSpPr>
            <a:xfrm>
              <a:off x="8272536" y="2172648"/>
              <a:ext cx="223756" cy="196157"/>
              <a:chOff x="4113213" y="11113"/>
              <a:chExt cx="360362" cy="315913"/>
            </a:xfrm>
            <a:solidFill>
              <a:srgbClr val="F7C059"/>
            </a:solidFill>
          </p:grpSpPr>
          <p:sp>
            <p:nvSpPr>
              <p:cNvPr id="54" name="Freeform 63">
                <a:extLst>
                  <a:ext uri="{FF2B5EF4-FFF2-40B4-BE49-F238E27FC236}">
                    <a16:creationId xmlns="" xmlns:a16="http://schemas.microsoft.com/office/drawing/2014/main" id="{90645631-882B-4BB9-A4E7-71E18B660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050" y="11113"/>
                <a:ext cx="263525" cy="315913"/>
              </a:xfrm>
              <a:custGeom>
                <a:avLst/>
                <a:gdLst>
                  <a:gd name="T0" fmla="*/ 2 w 70"/>
                  <a:gd name="T1" fmla="*/ 77 h 84"/>
                  <a:gd name="T2" fmla="*/ 15 w 70"/>
                  <a:gd name="T3" fmla="*/ 81 h 84"/>
                  <a:gd name="T4" fmla="*/ 28 w 70"/>
                  <a:gd name="T5" fmla="*/ 84 h 84"/>
                  <a:gd name="T6" fmla="*/ 50 w 70"/>
                  <a:gd name="T7" fmla="*/ 84 h 84"/>
                  <a:gd name="T8" fmla="*/ 58 w 70"/>
                  <a:gd name="T9" fmla="*/ 76 h 84"/>
                  <a:gd name="T10" fmla="*/ 57 w 70"/>
                  <a:gd name="T11" fmla="*/ 72 h 84"/>
                  <a:gd name="T12" fmla="*/ 62 w 70"/>
                  <a:gd name="T13" fmla="*/ 64 h 84"/>
                  <a:gd name="T14" fmla="*/ 61 w 70"/>
                  <a:gd name="T15" fmla="*/ 60 h 84"/>
                  <a:gd name="T16" fmla="*/ 66 w 70"/>
                  <a:gd name="T17" fmla="*/ 52 h 84"/>
                  <a:gd name="T18" fmla="*/ 65 w 70"/>
                  <a:gd name="T19" fmla="*/ 48 h 84"/>
                  <a:gd name="T20" fmla="*/ 70 w 70"/>
                  <a:gd name="T21" fmla="*/ 40 h 84"/>
                  <a:gd name="T22" fmla="*/ 62 w 70"/>
                  <a:gd name="T23" fmla="*/ 32 h 84"/>
                  <a:gd name="T24" fmla="*/ 37 w 70"/>
                  <a:gd name="T25" fmla="*/ 32 h 84"/>
                  <a:gd name="T26" fmla="*/ 40 w 70"/>
                  <a:gd name="T27" fmla="*/ 10 h 84"/>
                  <a:gd name="T28" fmla="*/ 31 w 70"/>
                  <a:gd name="T29" fmla="*/ 0 h 84"/>
                  <a:gd name="T30" fmla="*/ 24 w 70"/>
                  <a:gd name="T31" fmla="*/ 7 h 84"/>
                  <a:gd name="T32" fmla="*/ 2 w 70"/>
                  <a:gd name="T33" fmla="*/ 39 h 84"/>
                  <a:gd name="T34" fmla="*/ 0 w 70"/>
                  <a:gd name="T35" fmla="*/ 41 h 84"/>
                  <a:gd name="T36" fmla="*/ 0 w 70"/>
                  <a:gd name="T37" fmla="*/ 75 h 84"/>
                  <a:gd name="T38" fmla="*/ 2 w 70"/>
                  <a:gd name="T3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84">
                    <a:moveTo>
                      <a:pt x="2" y="77"/>
                    </a:moveTo>
                    <a:cubicBezTo>
                      <a:pt x="8" y="78"/>
                      <a:pt x="12" y="80"/>
                      <a:pt x="15" y="81"/>
                    </a:cubicBezTo>
                    <a:cubicBezTo>
                      <a:pt x="18" y="83"/>
                      <a:pt x="22" y="84"/>
                      <a:pt x="28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4" y="84"/>
                      <a:pt x="58" y="80"/>
                      <a:pt x="58" y="76"/>
                    </a:cubicBezTo>
                    <a:cubicBezTo>
                      <a:pt x="58" y="74"/>
                      <a:pt x="57" y="73"/>
                      <a:pt x="57" y="72"/>
                    </a:cubicBezTo>
                    <a:cubicBezTo>
                      <a:pt x="60" y="70"/>
                      <a:pt x="62" y="67"/>
                      <a:pt x="62" y="64"/>
                    </a:cubicBezTo>
                    <a:cubicBezTo>
                      <a:pt x="62" y="62"/>
                      <a:pt x="61" y="61"/>
                      <a:pt x="61" y="60"/>
                    </a:cubicBezTo>
                    <a:cubicBezTo>
                      <a:pt x="64" y="58"/>
                      <a:pt x="66" y="55"/>
                      <a:pt x="66" y="52"/>
                    </a:cubicBezTo>
                    <a:cubicBezTo>
                      <a:pt x="66" y="50"/>
                      <a:pt x="65" y="49"/>
                      <a:pt x="65" y="48"/>
                    </a:cubicBezTo>
                    <a:cubicBezTo>
                      <a:pt x="68" y="46"/>
                      <a:pt x="70" y="43"/>
                      <a:pt x="70" y="40"/>
                    </a:cubicBezTo>
                    <a:cubicBezTo>
                      <a:pt x="70" y="36"/>
                      <a:pt x="66" y="32"/>
                      <a:pt x="62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8" y="27"/>
                      <a:pt x="42" y="16"/>
                      <a:pt x="40" y="10"/>
                    </a:cubicBezTo>
                    <a:cubicBezTo>
                      <a:pt x="37" y="1"/>
                      <a:pt x="32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20"/>
                      <a:pt x="12" y="39"/>
                      <a:pt x="2" y="39"/>
                    </a:cubicBezTo>
                    <a:cubicBezTo>
                      <a:pt x="1" y="39"/>
                      <a:pt x="0" y="40"/>
                      <a:pt x="0" y="4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6"/>
                      <a:pt x="1" y="77"/>
                      <a:pt x="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64">
                <a:extLst>
                  <a:ext uri="{FF2B5EF4-FFF2-40B4-BE49-F238E27FC236}">
                    <a16:creationId xmlns="" xmlns:a16="http://schemas.microsoft.com/office/drawing/2014/main" id="{B8AB39DD-41D8-4E29-BE9C-3C7DE8DD81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3213" y="146050"/>
                <a:ext cx="90488" cy="180975"/>
              </a:xfrm>
              <a:custGeom>
                <a:avLst/>
                <a:gdLst>
                  <a:gd name="T0" fmla="*/ 2 w 24"/>
                  <a:gd name="T1" fmla="*/ 48 h 48"/>
                  <a:gd name="T2" fmla="*/ 22 w 24"/>
                  <a:gd name="T3" fmla="*/ 48 h 48"/>
                  <a:gd name="T4" fmla="*/ 24 w 24"/>
                  <a:gd name="T5" fmla="*/ 46 h 48"/>
                  <a:gd name="T6" fmla="*/ 24 w 24"/>
                  <a:gd name="T7" fmla="*/ 2 h 48"/>
                  <a:gd name="T8" fmla="*/ 22 w 24"/>
                  <a:gd name="T9" fmla="*/ 0 h 48"/>
                  <a:gd name="T10" fmla="*/ 2 w 24"/>
                  <a:gd name="T11" fmla="*/ 0 h 48"/>
                  <a:gd name="T12" fmla="*/ 0 w 24"/>
                  <a:gd name="T13" fmla="*/ 2 h 48"/>
                  <a:gd name="T14" fmla="*/ 0 w 24"/>
                  <a:gd name="T15" fmla="*/ 46 h 48"/>
                  <a:gd name="T16" fmla="*/ 2 w 24"/>
                  <a:gd name="T17" fmla="*/ 48 h 48"/>
                  <a:gd name="T18" fmla="*/ 14 w 24"/>
                  <a:gd name="T19" fmla="*/ 37 h 48"/>
                  <a:gd name="T20" fmla="*/ 16 w 24"/>
                  <a:gd name="T21" fmla="*/ 39 h 48"/>
                  <a:gd name="T22" fmla="*/ 14 w 24"/>
                  <a:gd name="T23" fmla="*/ 41 h 48"/>
                  <a:gd name="T24" fmla="*/ 12 w 24"/>
                  <a:gd name="T25" fmla="*/ 39 h 48"/>
                  <a:gd name="T26" fmla="*/ 14 w 24"/>
                  <a:gd name="T27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48">
                    <a:moveTo>
                      <a:pt x="2" y="48"/>
                    </a:move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8"/>
                      <a:pt x="24" y="47"/>
                      <a:pt x="24" y="46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lose/>
                    <a:moveTo>
                      <a:pt x="14" y="37"/>
                    </a:moveTo>
                    <a:cubicBezTo>
                      <a:pt x="15" y="37"/>
                      <a:pt x="16" y="38"/>
                      <a:pt x="16" y="39"/>
                    </a:cubicBezTo>
                    <a:cubicBezTo>
                      <a:pt x="16" y="40"/>
                      <a:pt x="15" y="41"/>
                      <a:pt x="14" y="41"/>
                    </a:cubicBezTo>
                    <a:cubicBezTo>
                      <a:pt x="13" y="41"/>
                      <a:pt x="12" y="40"/>
                      <a:pt x="12" y="39"/>
                    </a:cubicBezTo>
                    <a:cubicBezTo>
                      <a:pt x="12" y="38"/>
                      <a:pt x="13" y="37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="" xmlns:a16="http://schemas.microsoft.com/office/drawing/2014/main" id="{565F893B-1E77-4B8F-83D7-6FE125486FDC}"/>
                </a:ext>
              </a:extLst>
            </p:cNvPr>
            <p:cNvGrpSpPr/>
            <p:nvPr/>
          </p:nvGrpSpPr>
          <p:grpSpPr>
            <a:xfrm>
              <a:off x="10439825" y="2147118"/>
              <a:ext cx="246133" cy="247217"/>
              <a:chOff x="7718425" y="3248025"/>
              <a:chExt cx="360363" cy="361951"/>
            </a:xfrm>
            <a:solidFill>
              <a:srgbClr val="F7C059"/>
            </a:solidFill>
          </p:grpSpPr>
          <p:sp>
            <p:nvSpPr>
              <p:cNvPr id="50" name="Freeform 63">
                <a:extLst>
                  <a:ext uri="{FF2B5EF4-FFF2-40B4-BE49-F238E27FC236}">
                    <a16:creationId xmlns="" xmlns:a16="http://schemas.microsoft.com/office/drawing/2014/main" id="{C132832E-01B1-4782-8E52-6ADBD5658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425" y="3248025"/>
                <a:ext cx="360363" cy="331788"/>
              </a:xfrm>
              <a:custGeom>
                <a:avLst/>
                <a:gdLst>
                  <a:gd name="T0" fmla="*/ 20 w 96"/>
                  <a:gd name="T1" fmla="*/ 88 h 88"/>
                  <a:gd name="T2" fmla="*/ 8 w 96"/>
                  <a:gd name="T3" fmla="*/ 75 h 88"/>
                  <a:gd name="T4" fmla="*/ 17 w 96"/>
                  <a:gd name="T5" fmla="*/ 65 h 88"/>
                  <a:gd name="T6" fmla="*/ 2 w 96"/>
                  <a:gd name="T7" fmla="*/ 56 h 88"/>
                  <a:gd name="T8" fmla="*/ 0 w 96"/>
                  <a:gd name="T9" fmla="*/ 42 h 88"/>
                  <a:gd name="T10" fmla="*/ 13 w 96"/>
                  <a:gd name="T11" fmla="*/ 40 h 88"/>
                  <a:gd name="T12" fmla="*/ 8 w 96"/>
                  <a:gd name="T13" fmla="*/ 23 h 88"/>
                  <a:gd name="T14" fmla="*/ 8 w 96"/>
                  <a:gd name="T15" fmla="*/ 20 h 88"/>
                  <a:gd name="T16" fmla="*/ 23 w 96"/>
                  <a:gd name="T17" fmla="*/ 8 h 88"/>
                  <a:gd name="T18" fmla="*/ 40 w 96"/>
                  <a:gd name="T19" fmla="*/ 13 h 88"/>
                  <a:gd name="T20" fmla="*/ 42 w 96"/>
                  <a:gd name="T21" fmla="*/ 0 h 88"/>
                  <a:gd name="T22" fmla="*/ 56 w 96"/>
                  <a:gd name="T23" fmla="*/ 2 h 88"/>
                  <a:gd name="T24" fmla="*/ 65 w 96"/>
                  <a:gd name="T25" fmla="*/ 17 h 88"/>
                  <a:gd name="T26" fmla="*/ 76 w 96"/>
                  <a:gd name="T27" fmla="*/ 8 h 88"/>
                  <a:gd name="T28" fmla="*/ 88 w 96"/>
                  <a:gd name="T29" fmla="*/ 21 h 88"/>
                  <a:gd name="T30" fmla="*/ 79 w 96"/>
                  <a:gd name="T31" fmla="*/ 31 h 88"/>
                  <a:gd name="T32" fmla="*/ 94 w 96"/>
                  <a:gd name="T33" fmla="*/ 40 h 88"/>
                  <a:gd name="T34" fmla="*/ 96 w 96"/>
                  <a:gd name="T35" fmla="*/ 54 h 88"/>
                  <a:gd name="T36" fmla="*/ 83 w 96"/>
                  <a:gd name="T37" fmla="*/ 56 h 88"/>
                  <a:gd name="T38" fmla="*/ 88 w 96"/>
                  <a:gd name="T39" fmla="*/ 73 h 88"/>
                  <a:gd name="T40" fmla="*/ 76 w 96"/>
                  <a:gd name="T41" fmla="*/ 88 h 88"/>
                  <a:gd name="T42" fmla="*/ 64 w 96"/>
                  <a:gd name="T43" fmla="*/ 78 h 88"/>
                  <a:gd name="T44" fmla="*/ 67 w 96"/>
                  <a:gd name="T45" fmla="*/ 76 h 88"/>
                  <a:gd name="T46" fmla="*/ 83 w 96"/>
                  <a:gd name="T47" fmla="*/ 75 h 88"/>
                  <a:gd name="T48" fmla="*/ 75 w 96"/>
                  <a:gd name="T49" fmla="*/ 65 h 88"/>
                  <a:gd name="T50" fmla="*/ 81 w 96"/>
                  <a:gd name="T51" fmla="*/ 52 h 88"/>
                  <a:gd name="T52" fmla="*/ 92 w 96"/>
                  <a:gd name="T53" fmla="*/ 44 h 88"/>
                  <a:gd name="T54" fmla="*/ 79 w 96"/>
                  <a:gd name="T55" fmla="*/ 42 h 88"/>
                  <a:gd name="T56" fmla="*/ 76 w 96"/>
                  <a:gd name="T57" fmla="*/ 29 h 88"/>
                  <a:gd name="T58" fmla="*/ 75 w 96"/>
                  <a:gd name="T59" fmla="*/ 13 h 88"/>
                  <a:gd name="T60" fmla="*/ 65 w 96"/>
                  <a:gd name="T61" fmla="*/ 21 h 88"/>
                  <a:gd name="T62" fmla="*/ 52 w 96"/>
                  <a:gd name="T63" fmla="*/ 15 h 88"/>
                  <a:gd name="T64" fmla="*/ 44 w 96"/>
                  <a:gd name="T65" fmla="*/ 4 h 88"/>
                  <a:gd name="T66" fmla="*/ 42 w 96"/>
                  <a:gd name="T67" fmla="*/ 17 h 88"/>
                  <a:gd name="T68" fmla="*/ 29 w 96"/>
                  <a:gd name="T69" fmla="*/ 20 h 88"/>
                  <a:gd name="T70" fmla="*/ 13 w 96"/>
                  <a:gd name="T71" fmla="*/ 21 h 88"/>
                  <a:gd name="T72" fmla="*/ 21 w 96"/>
                  <a:gd name="T73" fmla="*/ 31 h 88"/>
                  <a:gd name="T74" fmla="*/ 15 w 96"/>
                  <a:gd name="T75" fmla="*/ 44 h 88"/>
                  <a:gd name="T76" fmla="*/ 4 w 96"/>
                  <a:gd name="T77" fmla="*/ 52 h 88"/>
                  <a:gd name="T78" fmla="*/ 17 w 96"/>
                  <a:gd name="T79" fmla="*/ 54 h 88"/>
                  <a:gd name="T80" fmla="*/ 20 w 96"/>
                  <a:gd name="T81" fmla="*/ 67 h 88"/>
                  <a:gd name="T82" fmla="*/ 21 w 96"/>
                  <a:gd name="T83" fmla="*/ 83 h 88"/>
                  <a:gd name="T84" fmla="*/ 32 w 96"/>
                  <a:gd name="T85" fmla="*/ 76 h 88"/>
                  <a:gd name="T86" fmla="*/ 23 w 96"/>
                  <a:gd name="T8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" h="88">
                    <a:moveTo>
                      <a:pt x="21" y="88"/>
                    </a:moveTo>
                    <a:cubicBezTo>
                      <a:pt x="21" y="88"/>
                      <a:pt x="20" y="88"/>
                      <a:pt x="20" y="88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76"/>
                      <a:pt x="8" y="75"/>
                      <a:pt x="8" y="75"/>
                    </a:cubicBezTo>
                    <a:cubicBezTo>
                      <a:pt x="8" y="74"/>
                      <a:pt x="8" y="74"/>
                      <a:pt x="8" y="73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5" y="63"/>
                      <a:pt x="14" y="59"/>
                      <a:pt x="13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1" y="56"/>
                      <a:pt x="0" y="55"/>
                      <a:pt x="0" y="5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1"/>
                      <a:pt x="1" y="40"/>
                      <a:pt x="2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4" y="37"/>
                      <a:pt x="15" y="33"/>
                      <a:pt x="17" y="31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1"/>
                    </a:cubicBezTo>
                    <a:cubicBezTo>
                      <a:pt x="8" y="21"/>
                      <a:pt x="8" y="20"/>
                      <a:pt x="8" y="20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2" y="8"/>
                      <a:pt x="23" y="8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5"/>
                      <a:pt x="37" y="14"/>
                      <a:pt x="40" y="1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40" y="1"/>
                      <a:pt x="41" y="0"/>
                      <a:pt x="42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5" y="0"/>
                      <a:pt x="56" y="1"/>
                      <a:pt x="56" y="2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4"/>
                      <a:pt x="63" y="15"/>
                      <a:pt x="65" y="1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4" y="8"/>
                      <a:pt x="75" y="8"/>
                      <a:pt x="76" y="8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0"/>
                      <a:pt x="88" y="21"/>
                      <a:pt x="88" y="21"/>
                    </a:cubicBezTo>
                    <a:cubicBezTo>
                      <a:pt x="88" y="22"/>
                      <a:pt x="88" y="22"/>
                      <a:pt x="88" y="23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81" y="33"/>
                      <a:pt x="82" y="37"/>
                      <a:pt x="83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95" y="40"/>
                      <a:pt x="96" y="41"/>
                      <a:pt x="96" y="42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55"/>
                      <a:pt x="95" y="56"/>
                      <a:pt x="94" y="56"/>
                    </a:cubicBez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9"/>
                      <a:pt x="81" y="63"/>
                      <a:pt x="79" y="65"/>
                    </a:cubicBezTo>
                    <a:cubicBezTo>
                      <a:pt x="88" y="73"/>
                      <a:pt x="88" y="73"/>
                      <a:pt x="88" y="73"/>
                    </a:cubicBezTo>
                    <a:cubicBezTo>
                      <a:pt x="88" y="74"/>
                      <a:pt x="88" y="76"/>
                      <a:pt x="88" y="76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88"/>
                      <a:pt x="74" y="88"/>
                      <a:pt x="73" y="8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3" y="78"/>
                      <a:pt x="63" y="76"/>
                      <a:pt x="64" y="76"/>
                    </a:cubicBezTo>
                    <a:cubicBezTo>
                      <a:pt x="65" y="75"/>
                      <a:pt x="66" y="75"/>
                      <a:pt x="67" y="76"/>
                    </a:cubicBezTo>
                    <a:cubicBezTo>
                      <a:pt x="75" y="83"/>
                      <a:pt x="75" y="83"/>
                      <a:pt x="75" y="83"/>
                    </a:cubicBezTo>
                    <a:cubicBezTo>
                      <a:pt x="83" y="75"/>
                      <a:pt x="83" y="75"/>
                      <a:pt x="83" y="75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5" y="66"/>
                      <a:pt x="75" y="65"/>
                      <a:pt x="75" y="65"/>
                    </a:cubicBezTo>
                    <a:cubicBezTo>
                      <a:pt x="77" y="62"/>
                      <a:pt x="79" y="56"/>
                      <a:pt x="79" y="54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0" y="44"/>
                      <a:pt x="79" y="43"/>
                      <a:pt x="79" y="42"/>
                    </a:cubicBezTo>
                    <a:cubicBezTo>
                      <a:pt x="79" y="40"/>
                      <a:pt x="77" y="34"/>
                      <a:pt x="75" y="31"/>
                    </a:cubicBezTo>
                    <a:cubicBezTo>
                      <a:pt x="75" y="31"/>
                      <a:pt x="75" y="30"/>
                      <a:pt x="76" y="29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6" y="21"/>
                      <a:pt x="65" y="21"/>
                      <a:pt x="65" y="21"/>
                    </a:cubicBezTo>
                    <a:cubicBezTo>
                      <a:pt x="62" y="19"/>
                      <a:pt x="57" y="18"/>
                      <a:pt x="54" y="17"/>
                    </a:cubicBezTo>
                    <a:cubicBezTo>
                      <a:pt x="53" y="17"/>
                      <a:pt x="52" y="16"/>
                      <a:pt x="52" y="1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4" y="16"/>
                      <a:pt x="43" y="17"/>
                      <a:pt x="42" y="17"/>
                    </a:cubicBezTo>
                    <a:cubicBezTo>
                      <a:pt x="39" y="18"/>
                      <a:pt x="34" y="19"/>
                      <a:pt x="31" y="21"/>
                    </a:cubicBezTo>
                    <a:cubicBezTo>
                      <a:pt x="31" y="21"/>
                      <a:pt x="30" y="21"/>
                      <a:pt x="29" y="2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30"/>
                      <a:pt x="21" y="31"/>
                      <a:pt x="21" y="31"/>
                    </a:cubicBezTo>
                    <a:cubicBezTo>
                      <a:pt x="19" y="34"/>
                      <a:pt x="17" y="40"/>
                      <a:pt x="17" y="42"/>
                    </a:cubicBezTo>
                    <a:cubicBezTo>
                      <a:pt x="17" y="43"/>
                      <a:pt x="16" y="44"/>
                      <a:pt x="15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6" y="52"/>
                      <a:pt x="17" y="53"/>
                      <a:pt x="17" y="54"/>
                    </a:cubicBezTo>
                    <a:cubicBezTo>
                      <a:pt x="17" y="56"/>
                      <a:pt x="19" y="62"/>
                      <a:pt x="21" y="65"/>
                    </a:cubicBezTo>
                    <a:cubicBezTo>
                      <a:pt x="21" y="65"/>
                      <a:pt x="21" y="66"/>
                      <a:pt x="20" y="67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30" y="75"/>
                      <a:pt x="31" y="75"/>
                      <a:pt x="32" y="76"/>
                    </a:cubicBezTo>
                    <a:cubicBezTo>
                      <a:pt x="33" y="76"/>
                      <a:pt x="33" y="78"/>
                      <a:pt x="32" y="78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22" y="88"/>
                      <a:pt x="22" y="88"/>
                      <a:pt x="21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Freeform 64">
                <a:extLst>
                  <a:ext uri="{FF2B5EF4-FFF2-40B4-BE49-F238E27FC236}">
                    <a16:creationId xmlns="" xmlns:a16="http://schemas.microsoft.com/office/drawing/2014/main" id="{A81E8DB0-243A-43E4-A6B1-FD1F5E036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9238" y="3549650"/>
                <a:ext cx="60325" cy="15875"/>
              </a:xfrm>
              <a:custGeom>
                <a:avLst/>
                <a:gdLst>
                  <a:gd name="T0" fmla="*/ 14 w 16"/>
                  <a:gd name="T1" fmla="*/ 4 h 4"/>
                  <a:gd name="T2" fmla="*/ 2 w 16"/>
                  <a:gd name="T3" fmla="*/ 4 h 4"/>
                  <a:gd name="T4" fmla="*/ 0 w 16"/>
                  <a:gd name="T5" fmla="*/ 2 h 4"/>
                  <a:gd name="T6" fmla="*/ 2 w 16"/>
                  <a:gd name="T7" fmla="*/ 0 h 4"/>
                  <a:gd name="T8" fmla="*/ 14 w 16"/>
                  <a:gd name="T9" fmla="*/ 0 h 4"/>
                  <a:gd name="T10" fmla="*/ 16 w 16"/>
                  <a:gd name="T11" fmla="*/ 2 h 4"/>
                  <a:gd name="T12" fmla="*/ 14 w 16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3"/>
                      <a:pt x="15" y="4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65">
                <a:extLst>
                  <a:ext uri="{FF2B5EF4-FFF2-40B4-BE49-F238E27FC236}">
                    <a16:creationId xmlns="" xmlns:a16="http://schemas.microsoft.com/office/drawing/2014/main" id="{74C3FDD3-CD48-4A68-AF4E-F72EF9209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9238" y="3579813"/>
                <a:ext cx="60325" cy="30163"/>
              </a:xfrm>
              <a:custGeom>
                <a:avLst/>
                <a:gdLst>
                  <a:gd name="T0" fmla="*/ 14 w 16"/>
                  <a:gd name="T1" fmla="*/ 0 h 8"/>
                  <a:gd name="T2" fmla="*/ 2 w 16"/>
                  <a:gd name="T3" fmla="*/ 0 h 8"/>
                  <a:gd name="T4" fmla="*/ 0 w 16"/>
                  <a:gd name="T5" fmla="*/ 2 h 8"/>
                  <a:gd name="T6" fmla="*/ 2 w 16"/>
                  <a:gd name="T7" fmla="*/ 4 h 8"/>
                  <a:gd name="T8" fmla="*/ 6 w 16"/>
                  <a:gd name="T9" fmla="*/ 4 h 8"/>
                  <a:gd name="T10" fmla="*/ 6 w 16"/>
                  <a:gd name="T11" fmla="*/ 6 h 8"/>
                  <a:gd name="T12" fmla="*/ 8 w 16"/>
                  <a:gd name="T13" fmla="*/ 8 h 8"/>
                  <a:gd name="T14" fmla="*/ 10 w 16"/>
                  <a:gd name="T15" fmla="*/ 6 h 8"/>
                  <a:gd name="T16" fmla="*/ 10 w 16"/>
                  <a:gd name="T17" fmla="*/ 4 h 8"/>
                  <a:gd name="T18" fmla="*/ 14 w 16"/>
                  <a:gd name="T19" fmla="*/ 4 h 8"/>
                  <a:gd name="T20" fmla="*/ 16 w 16"/>
                  <a:gd name="T21" fmla="*/ 2 h 8"/>
                  <a:gd name="T22" fmla="*/ 14 w 16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8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7" y="8"/>
                      <a:pt x="8" y="8"/>
                    </a:cubicBezTo>
                    <a:cubicBezTo>
                      <a:pt x="9" y="8"/>
                      <a:pt x="10" y="7"/>
                      <a:pt x="10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66">
                <a:extLst>
                  <a:ext uri="{FF2B5EF4-FFF2-40B4-BE49-F238E27FC236}">
                    <a16:creationId xmlns="" xmlns:a16="http://schemas.microsoft.com/office/drawing/2014/main" id="{FF4D0BFC-CA38-4087-8ACC-53D6803E1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5738" y="3338513"/>
                <a:ext cx="187325" cy="196850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4 h 52"/>
                  <a:gd name="T4" fmla="*/ 17 w 50"/>
                  <a:gd name="T5" fmla="*/ 47 h 52"/>
                  <a:gd name="T6" fmla="*/ 17 w 50"/>
                  <a:gd name="T7" fmla="*/ 50 h 52"/>
                  <a:gd name="T8" fmla="*/ 19 w 50"/>
                  <a:gd name="T9" fmla="*/ 52 h 52"/>
                  <a:gd name="T10" fmla="*/ 31 w 50"/>
                  <a:gd name="T11" fmla="*/ 52 h 52"/>
                  <a:gd name="T12" fmla="*/ 33 w 50"/>
                  <a:gd name="T13" fmla="*/ 50 h 52"/>
                  <a:gd name="T14" fmla="*/ 33 w 50"/>
                  <a:gd name="T15" fmla="*/ 47 h 52"/>
                  <a:gd name="T16" fmla="*/ 50 w 50"/>
                  <a:gd name="T17" fmla="*/ 24 h 52"/>
                  <a:gd name="T18" fmla="*/ 25 w 50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4"/>
                      <a:pt x="7" y="43"/>
                      <a:pt x="17" y="47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1"/>
                      <a:pt x="18" y="52"/>
                      <a:pt x="19" y="52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2" y="52"/>
                      <a:pt x="33" y="51"/>
                      <a:pt x="33" y="50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43" y="43"/>
                      <a:pt x="50" y="34"/>
                      <a:pt x="50" y="24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="" xmlns:a16="http://schemas.microsoft.com/office/drawing/2014/main" id="{F84EA46A-F487-4D42-8655-6F7AEBC8C31B}"/>
                </a:ext>
              </a:extLst>
            </p:cNvPr>
            <p:cNvSpPr/>
            <p:nvPr/>
          </p:nvSpPr>
          <p:spPr>
            <a:xfrm>
              <a:off x="1581565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="" xmlns:a16="http://schemas.microsoft.com/office/drawing/2014/main" id="{4FD21945-168B-4B8A-B365-47F2A6A486DB}"/>
                </a:ext>
              </a:extLst>
            </p:cNvPr>
            <p:cNvSpPr/>
            <p:nvPr/>
          </p:nvSpPr>
          <p:spPr>
            <a:xfrm>
              <a:off x="3775691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="" xmlns:a16="http://schemas.microsoft.com/office/drawing/2014/main" id="{956307F2-7299-44EA-926D-3538F12CEC9C}"/>
                </a:ext>
              </a:extLst>
            </p:cNvPr>
            <p:cNvSpPr/>
            <p:nvPr/>
          </p:nvSpPr>
          <p:spPr>
            <a:xfrm>
              <a:off x="5969817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2AD6B9DE-D4BD-483E-9BA0-0CC441CBED2D}"/>
                </a:ext>
              </a:extLst>
            </p:cNvPr>
            <p:cNvSpPr/>
            <p:nvPr/>
          </p:nvSpPr>
          <p:spPr>
            <a:xfrm>
              <a:off x="8163943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="" xmlns:a16="http://schemas.microsoft.com/office/drawing/2014/main" id="{04B88397-4622-4844-975A-491F9DAA6BDA}"/>
                </a:ext>
              </a:extLst>
            </p:cNvPr>
            <p:cNvSpPr/>
            <p:nvPr/>
          </p:nvSpPr>
          <p:spPr>
            <a:xfrm>
              <a:off x="10358068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556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reeform: Shape 162">
            <a:extLst>
              <a:ext uri="{FF2B5EF4-FFF2-40B4-BE49-F238E27FC236}">
                <a16:creationId xmlns="" xmlns:a16="http://schemas.microsoft.com/office/drawing/2014/main" id="{2234D602-31FA-4A7E-9BAE-D99DC3770AC7}"/>
              </a:ext>
            </a:extLst>
          </p:cNvPr>
          <p:cNvSpPr/>
          <p:nvPr/>
        </p:nvSpPr>
        <p:spPr>
          <a:xfrm>
            <a:off x="466881" y="3672090"/>
            <a:ext cx="11258241" cy="3185910"/>
          </a:xfrm>
          <a:custGeom>
            <a:avLst/>
            <a:gdLst>
              <a:gd name="connsiteX0" fmla="*/ 5629120 w 11258241"/>
              <a:gd name="connsiteY0" fmla="*/ 0 h 3185910"/>
              <a:gd name="connsiteX1" fmla="*/ 11244453 w 11258241"/>
              <a:gd name="connsiteY1" fmla="*/ 3161243 h 3185910"/>
              <a:gd name="connsiteX2" fmla="*/ 11258241 w 11258241"/>
              <a:gd name="connsiteY2" fmla="*/ 3185910 h 3185910"/>
              <a:gd name="connsiteX3" fmla="*/ 0 w 11258241"/>
              <a:gd name="connsiteY3" fmla="*/ 3185910 h 3185910"/>
              <a:gd name="connsiteX4" fmla="*/ 13788 w 11258241"/>
              <a:gd name="connsiteY4" fmla="*/ 3161243 h 3185910"/>
              <a:gd name="connsiteX5" fmla="*/ 5629120 w 11258241"/>
              <a:gd name="connsiteY5" fmla="*/ 0 h 318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8241" h="3185910">
                <a:moveTo>
                  <a:pt x="5629120" y="0"/>
                </a:moveTo>
                <a:cubicBezTo>
                  <a:pt x="8008844" y="0"/>
                  <a:pt x="10092877" y="1266004"/>
                  <a:pt x="11244453" y="3161243"/>
                </a:cubicBezTo>
                <a:lnTo>
                  <a:pt x="11258241" y="3185910"/>
                </a:lnTo>
                <a:lnTo>
                  <a:pt x="0" y="3185910"/>
                </a:lnTo>
                <a:lnTo>
                  <a:pt x="13788" y="3161243"/>
                </a:lnTo>
                <a:cubicBezTo>
                  <a:pt x="1165363" y="1266004"/>
                  <a:pt x="3249397" y="0"/>
                  <a:pt x="5629120" y="0"/>
                </a:cubicBezTo>
                <a:close/>
              </a:path>
            </a:pathLst>
          </a:custGeom>
          <a:solidFill>
            <a:srgbClr val="D9E7FB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35" name="Group 134">
            <a:extLst>
              <a:ext uri="{FF2B5EF4-FFF2-40B4-BE49-F238E27FC236}">
                <a16:creationId xmlns="" xmlns:a16="http://schemas.microsoft.com/office/drawing/2014/main" id="{B5B218C1-1666-467D-85A0-4629C576C3C9}"/>
              </a:ext>
            </a:extLst>
          </p:cNvPr>
          <p:cNvGrpSpPr/>
          <p:nvPr/>
        </p:nvGrpSpPr>
        <p:grpSpPr>
          <a:xfrm>
            <a:off x="2674490" y="2898132"/>
            <a:ext cx="6843020" cy="3435352"/>
            <a:chOff x="3908426" y="2100263"/>
            <a:chExt cx="4708525" cy="2363787"/>
          </a:xfrm>
        </p:grpSpPr>
        <p:sp>
          <p:nvSpPr>
            <p:cNvPr id="4" name="Freeform 5">
              <a:extLst>
                <a:ext uri="{FF2B5EF4-FFF2-40B4-BE49-F238E27FC236}">
                  <a16:creationId xmlns="" xmlns:a16="http://schemas.microsoft.com/office/drawing/2014/main" id="{16B139B5-5B72-459F-B35B-4F39E50FA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1938" y="2620963"/>
              <a:ext cx="117475" cy="55562"/>
            </a:xfrm>
            <a:custGeom>
              <a:avLst/>
              <a:gdLst>
                <a:gd name="T0" fmla="*/ 20 w 39"/>
                <a:gd name="T1" fmla="*/ 0 h 19"/>
                <a:gd name="T2" fmla="*/ 39 w 39"/>
                <a:gd name="T3" fmla="*/ 19 h 19"/>
                <a:gd name="T4" fmla="*/ 0 w 39"/>
                <a:gd name="T5" fmla="*/ 19 h 19"/>
                <a:gd name="T6" fmla="*/ 20 w 3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9">
                  <a:moveTo>
                    <a:pt x="20" y="0"/>
                  </a:moveTo>
                  <a:cubicBezTo>
                    <a:pt x="31" y="0"/>
                    <a:pt x="39" y="8"/>
                    <a:pt x="3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EA9482FE-A057-4255-BA89-682FD6E6E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413" y="2570163"/>
              <a:ext cx="217488" cy="106362"/>
            </a:xfrm>
            <a:custGeom>
              <a:avLst/>
              <a:gdLst>
                <a:gd name="T0" fmla="*/ 37 w 73"/>
                <a:gd name="T1" fmla="*/ 0 h 36"/>
                <a:gd name="T2" fmla="*/ 73 w 73"/>
                <a:gd name="T3" fmla="*/ 36 h 36"/>
                <a:gd name="T4" fmla="*/ 0 w 73"/>
                <a:gd name="T5" fmla="*/ 36 h 36"/>
                <a:gd name="T6" fmla="*/ 37 w 73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6">
                  <a:moveTo>
                    <a:pt x="37" y="0"/>
                  </a:moveTo>
                  <a:cubicBezTo>
                    <a:pt x="56" y="0"/>
                    <a:pt x="73" y="16"/>
                    <a:pt x="73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="" xmlns:a16="http://schemas.microsoft.com/office/drawing/2014/main" id="{D247F268-0F3B-402C-95F9-D9B48147E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4176" y="3160713"/>
              <a:ext cx="120650" cy="60325"/>
            </a:xfrm>
            <a:custGeom>
              <a:avLst/>
              <a:gdLst>
                <a:gd name="T0" fmla="*/ 20 w 40"/>
                <a:gd name="T1" fmla="*/ 0 h 20"/>
                <a:gd name="T2" fmla="*/ 40 w 40"/>
                <a:gd name="T3" fmla="*/ 20 h 20"/>
                <a:gd name="T4" fmla="*/ 0 w 40"/>
                <a:gd name="T5" fmla="*/ 20 h 20"/>
                <a:gd name="T6" fmla="*/ 20 w 40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0">
                  <a:moveTo>
                    <a:pt x="20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="" xmlns:a16="http://schemas.microsoft.com/office/drawing/2014/main" id="{BEA0A2C8-F103-4999-A1A6-2E778587D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826" y="3113088"/>
              <a:ext cx="214313" cy="107950"/>
            </a:xfrm>
            <a:custGeom>
              <a:avLst/>
              <a:gdLst>
                <a:gd name="T0" fmla="*/ 36 w 72"/>
                <a:gd name="T1" fmla="*/ 0 h 36"/>
                <a:gd name="T2" fmla="*/ 72 w 72"/>
                <a:gd name="T3" fmla="*/ 36 h 36"/>
                <a:gd name="T4" fmla="*/ 0 w 72"/>
                <a:gd name="T5" fmla="*/ 36 h 36"/>
                <a:gd name="T6" fmla="*/ 36 w 7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36">
                  <a:moveTo>
                    <a:pt x="36" y="0"/>
                  </a:moveTo>
                  <a:cubicBezTo>
                    <a:pt x="56" y="0"/>
                    <a:pt x="72" y="16"/>
                    <a:pt x="7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="" xmlns:a16="http://schemas.microsoft.com/office/drawing/2014/main" id="{6C8D91F0-A74D-45F9-AC13-50088CBA3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26" y="2990850"/>
              <a:ext cx="115888" cy="60325"/>
            </a:xfrm>
            <a:custGeom>
              <a:avLst/>
              <a:gdLst>
                <a:gd name="T0" fmla="*/ 20 w 39"/>
                <a:gd name="T1" fmla="*/ 0 h 20"/>
                <a:gd name="T2" fmla="*/ 39 w 39"/>
                <a:gd name="T3" fmla="*/ 20 h 20"/>
                <a:gd name="T4" fmla="*/ 0 w 39"/>
                <a:gd name="T5" fmla="*/ 20 h 20"/>
                <a:gd name="T6" fmla="*/ 20 w 3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0">
                  <a:moveTo>
                    <a:pt x="20" y="0"/>
                  </a:moveTo>
                  <a:cubicBezTo>
                    <a:pt x="31" y="0"/>
                    <a:pt x="39" y="9"/>
                    <a:pt x="39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="" xmlns:a16="http://schemas.microsoft.com/office/drawing/2014/main" id="{7BFA8A0B-9CE2-4172-A058-49C9E161D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43225"/>
              <a:ext cx="217488" cy="107950"/>
            </a:xfrm>
            <a:custGeom>
              <a:avLst/>
              <a:gdLst>
                <a:gd name="T0" fmla="*/ 37 w 73"/>
                <a:gd name="T1" fmla="*/ 0 h 36"/>
                <a:gd name="T2" fmla="*/ 73 w 73"/>
                <a:gd name="T3" fmla="*/ 36 h 36"/>
                <a:gd name="T4" fmla="*/ 0 w 73"/>
                <a:gd name="T5" fmla="*/ 36 h 36"/>
                <a:gd name="T6" fmla="*/ 37 w 73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6">
                  <a:moveTo>
                    <a:pt x="37" y="0"/>
                  </a:moveTo>
                  <a:cubicBezTo>
                    <a:pt x="56" y="0"/>
                    <a:pt x="73" y="16"/>
                    <a:pt x="73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="" xmlns:a16="http://schemas.microsoft.com/office/drawing/2014/main" id="{10351623-A03B-4FEE-BAB9-1A8C2E9A6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3633788"/>
              <a:ext cx="4654550" cy="830262"/>
            </a:xfrm>
            <a:custGeom>
              <a:avLst/>
              <a:gdLst>
                <a:gd name="T0" fmla="*/ 1556 w 1558"/>
                <a:gd name="T1" fmla="*/ 254 h 278"/>
                <a:gd name="T2" fmla="*/ 1556 w 1558"/>
                <a:gd name="T3" fmla="*/ 209 h 278"/>
                <a:gd name="T4" fmla="*/ 1526 w 1558"/>
                <a:gd name="T5" fmla="*/ 209 h 278"/>
                <a:gd name="T6" fmla="*/ 1383 w 1558"/>
                <a:gd name="T7" fmla="*/ 20 h 278"/>
                <a:gd name="T8" fmla="*/ 1314 w 1558"/>
                <a:gd name="T9" fmla="*/ 0 h 278"/>
                <a:gd name="T10" fmla="*/ 242 w 1558"/>
                <a:gd name="T11" fmla="*/ 0 h 278"/>
                <a:gd name="T12" fmla="*/ 173 w 1558"/>
                <a:gd name="T13" fmla="*/ 20 h 278"/>
                <a:gd name="T14" fmla="*/ 31 w 1558"/>
                <a:gd name="T15" fmla="*/ 209 h 278"/>
                <a:gd name="T16" fmla="*/ 0 w 1558"/>
                <a:gd name="T17" fmla="*/ 209 h 278"/>
                <a:gd name="T18" fmla="*/ 0 w 1558"/>
                <a:gd name="T19" fmla="*/ 256 h 278"/>
                <a:gd name="T20" fmla="*/ 0 w 1558"/>
                <a:gd name="T21" fmla="*/ 256 h 278"/>
                <a:gd name="T22" fmla="*/ 52 w 1558"/>
                <a:gd name="T23" fmla="*/ 278 h 278"/>
                <a:gd name="T24" fmla="*/ 1504 w 1558"/>
                <a:gd name="T25" fmla="*/ 278 h 278"/>
                <a:gd name="T26" fmla="*/ 1556 w 1558"/>
                <a:gd name="T27" fmla="*/ 25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58" h="278">
                  <a:moveTo>
                    <a:pt x="1556" y="254"/>
                  </a:moveTo>
                  <a:cubicBezTo>
                    <a:pt x="1556" y="209"/>
                    <a:pt x="1556" y="209"/>
                    <a:pt x="1556" y="209"/>
                  </a:cubicBezTo>
                  <a:cubicBezTo>
                    <a:pt x="1526" y="209"/>
                    <a:pt x="1526" y="209"/>
                    <a:pt x="1526" y="209"/>
                  </a:cubicBezTo>
                  <a:cubicBezTo>
                    <a:pt x="1383" y="20"/>
                    <a:pt x="1383" y="20"/>
                    <a:pt x="1383" y="20"/>
                  </a:cubicBezTo>
                  <a:cubicBezTo>
                    <a:pt x="1375" y="9"/>
                    <a:pt x="1344" y="0"/>
                    <a:pt x="1314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12" y="0"/>
                    <a:pt x="182" y="9"/>
                    <a:pt x="173" y="20"/>
                  </a:cubicBezTo>
                  <a:cubicBezTo>
                    <a:pt x="31" y="209"/>
                    <a:pt x="31" y="209"/>
                    <a:pt x="31" y="2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1" y="268"/>
                    <a:pt x="21" y="278"/>
                    <a:pt x="52" y="278"/>
                  </a:cubicBezTo>
                  <a:cubicBezTo>
                    <a:pt x="1504" y="278"/>
                    <a:pt x="1504" y="278"/>
                    <a:pt x="1504" y="278"/>
                  </a:cubicBezTo>
                  <a:cubicBezTo>
                    <a:pt x="1537" y="278"/>
                    <a:pt x="1558" y="267"/>
                    <a:pt x="1556" y="254"/>
                  </a:cubicBezTo>
                </a:path>
              </a:pathLst>
            </a:custGeom>
            <a:solidFill>
              <a:srgbClr val="3C3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1582AC71-B9FF-4318-877B-4C3606DB8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426" y="3492500"/>
              <a:ext cx="4708525" cy="828675"/>
            </a:xfrm>
            <a:custGeom>
              <a:avLst/>
              <a:gdLst>
                <a:gd name="T0" fmla="*/ 183 w 1576"/>
                <a:gd name="T1" fmla="*/ 20 h 277"/>
                <a:gd name="T2" fmla="*/ 14 w 1576"/>
                <a:gd name="T3" fmla="*/ 244 h 277"/>
                <a:gd name="T4" fmla="*/ 62 w 1576"/>
                <a:gd name="T5" fmla="*/ 277 h 277"/>
                <a:gd name="T6" fmla="*/ 1514 w 1576"/>
                <a:gd name="T7" fmla="*/ 277 h 277"/>
                <a:gd name="T8" fmla="*/ 1562 w 1576"/>
                <a:gd name="T9" fmla="*/ 244 h 277"/>
                <a:gd name="T10" fmla="*/ 1393 w 1576"/>
                <a:gd name="T11" fmla="*/ 20 h 277"/>
                <a:gd name="T12" fmla="*/ 1324 w 1576"/>
                <a:gd name="T13" fmla="*/ 0 h 277"/>
                <a:gd name="T14" fmla="*/ 252 w 1576"/>
                <a:gd name="T15" fmla="*/ 0 h 277"/>
                <a:gd name="T16" fmla="*/ 183 w 1576"/>
                <a:gd name="T17" fmla="*/ 2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6" h="277">
                  <a:moveTo>
                    <a:pt x="183" y="20"/>
                  </a:moveTo>
                  <a:cubicBezTo>
                    <a:pt x="14" y="244"/>
                    <a:pt x="14" y="244"/>
                    <a:pt x="14" y="244"/>
                  </a:cubicBezTo>
                  <a:cubicBezTo>
                    <a:pt x="0" y="262"/>
                    <a:pt x="22" y="277"/>
                    <a:pt x="62" y="277"/>
                  </a:cubicBezTo>
                  <a:cubicBezTo>
                    <a:pt x="1514" y="277"/>
                    <a:pt x="1514" y="277"/>
                    <a:pt x="1514" y="277"/>
                  </a:cubicBezTo>
                  <a:cubicBezTo>
                    <a:pt x="1555" y="277"/>
                    <a:pt x="1576" y="262"/>
                    <a:pt x="1562" y="244"/>
                  </a:cubicBezTo>
                  <a:cubicBezTo>
                    <a:pt x="1393" y="20"/>
                    <a:pt x="1393" y="20"/>
                    <a:pt x="1393" y="20"/>
                  </a:cubicBezTo>
                  <a:cubicBezTo>
                    <a:pt x="1385" y="9"/>
                    <a:pt x="1354" y="0"/>
                    <a:pt x="1324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22" y="0"/>
                    <a:pt x="192" y="9"/>
                    <a:pt x="183" y="2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00531F0F-FEB0-434E-8FAE-3FCD4D3EE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3516313"/>
              <a:ext cx="3702050" cy="765175"/>
            </a:xfrm>
            <a:custGeom>
              <a:avLst/>
              <a:gdLst>
                <a:gd name="T0" fmla="*/ 2332 w 2332"/>
                <a:gd name="T1" fmla="*/ 482 h 482"/>
                <a:gd name="T2" fmla="*/ 0 w 2332"/>
                <a:gd name="T3" fmla="*/ 482 h 482"/>
                <a:gd name="T4" fmla="*/ 284 w 2332"/>
                <a:gd name="T5" fmla="*/ 0 h 482"/>
                <a:gd name="T6" fmla="*/ 2046 w 2332"/>
                <a:gd name="T7" fmla="*/ 0 h 482"/>
                <a:gd name="T8" fmla="*/ 2332 w 233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2" h="482">
                  <a:moveTo>
                    <a:pt x="2332" y="482"/>
                  </a:moveTo>
                  <a:lnTo>
                    <a:pt x="0" y="482"/>
                  </a:lnTo>
                  <a:lnTo>
                    <a:pt x="284" y="0"/>
                  </a:lnTo>
                  <a:lnTo>
                    <a:pt x="2046" y="0"/>
                  </a:lnTo>
                  <a:lnTo>
                    <a:pt x="2332" y="48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="" xmlns:a16="http://schemas.microsoft.com/office/drawing/2014/main" id="{D8C9D5EF-7058-499A-8C5D-31AD7E9E6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3516313"/>
              <a:ext cx="3702050" cy="765175"/>
            </a:xfrm>
            <a:custGeom>
              <a:avLst/>
              <a:gdLst>
                <a:gd name="T0" fmla="*/ 2332 w 2332"/>
                <a:gd name="T1" fmla="*/ 482 h 482"/>
                <a:gd name="T2" fmla="*/ 0 w 2332"/>
                <a:gd name="T3" fmla="*/ 482 h 482"/>
                <a:gd name="T4" fmla="*/ 284 w 2332"/>
                <a:gd name="T5" fmla="*/ 0 h 482"/>
                <a:gd name="T6" fmla="*/ 2046 w 2332"/>
                <a:gd name="T7" fmla="*/ 0 h 482"/>
                <a:gd name="T8" fmla="*/ 2332 w 233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2" h="482">
                  <a:moveTo>
                    <a:pt x="2332" y="482"/>
                  </a:moveTo>
                  <a:lnTo>
                    <a:pt x="0" y="482"/>
                  </a:lnTo>
                  <a:lnTo>
                    <a:pt x="284" y="0"/>
                  </a:lnTo>
                  <a:lnTo>
                    <a:pt x="2046" y="0"/>
                  </a:lnTo>
                  <a:lnTo>
                    <a:pt x="2332" y="4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="" xmlns:a16="http://schemas.microsoft.com/office/drawing/2014/main" id="{A0CE7CDE-563A-44BF-B6F0-14C2C46E7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551" y="3695700"/>
              <a:ext cx="623888" cy="188912"/>
            </a:xfrm>
            <a:custGeom>
              <a:avLst/>
              <a:gdLst>
                <a:gd name="T0" fmla="*/ 19 w 209"/>
                <a:gd name="T1" fmla="*/ 11 h 63"/>
                <a:gd name="T2" fmla="*/ 0 w 209"/>
                <a:gd name="T3" fmla="*/ 63 h 63"/>
                <a:gd name="T4" fmla="*/ 200 w 209"/>
                <a:gd name="T5" fmla="*/ 63 h 63"/>
                <a:gd name="T6" fmla="*/ 209 w 209"/>
                <a:gd name="T7" fmla="*/ 0 h 63"/>
                <a:gd name="T8" fmla="*/ 54 w 209"/>
                <a:gd name="T9" fmla="*/ 0 h 63"/>
                <a:gd name="T10" fmla="*/ 19 w 209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63">
                  <a:moveTo>
                    <a:pt x="19" y="11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9" y="6"/>
                    <a:pt x="35" y="10"/>
                    <a:pt x="19" y="11"/>
                  </a:cubicBezTo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="" xmlns:a16="http://schemas.microsoft.com/office/drawing/2014/main" id="{0C861AFE-E90E-4C24-85B9-602CE36AA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5276" y="3516313"/>
              <a:ext cx="561975" cy="161925"/>
            </a:xfrm>
            <a:custGeom>
              <a:avLst/>
              <a:gdLst>
                <a:gd name="T0" fmla="*/ 188 w 188"/>
                <a:gd name="T1" fmla="*/ 0 h 54"/>
                <a:gd name="T2" fmla="*/ 15 w 188"/>
                <a:gd name="T3" fmla="*/ 0 h 54"/>
                <a:gd name="T4" fmla="*/ 0 w 188"/>
                <a:gd name="T5" fmla="*/ 43 h 54"/>
                <a:gd name="T6" fmla="*/ 27 w 188"/>
                <a:gd name="T7" fmla="*/ 54 h 54"/>
                <a:gd name="T8" fmla="*/ 181 w 188"/>
                <a:gd name="T9" fmla="*/ 54 h 54"/>
                <a:gd name="T10" fmla="*/ 188 w 188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54">
                  <a:moveTo>
                    <a:pt x="1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5" y="44"/>
                    <a:pt x="26" y="49"/>
                    <a:pt x="27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="" xmlns:a16="http://schemas.microsoft.com/office/drawing/2014/main" id="{0B775E99-855C-4D67-86C0-33C275545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388" y="3660775"/>
              <a:ext cx="158750" cy="53975"/>
            </a:xfrm>
            <a:custGeom>
              <a:avLst/>
              <a:gdLst>
                <a:gd name="T0" fmla="*/ 51 w 53"/>
                <a:gd name="T1" fmla="*/ 9 h 18"/>
                <a:gd name="T2" fmla="*/ 30 w 53"/>
                <a:gd name="T3" fmla="*/ 0 h 18"/>
                <a:gd name="T4" fmla="*/ 2 w 53"/>
                <a:gd name="T5" fmla="*/ 9 h 18"/>
                <a:gd name="T6" fmla="*/ 23 w 53"/>
                <a:gd name="T7" fmla="*/ 18 h 18"/>
                <a:gd name="T8" fmla="*/ 51 w 53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">
                  <a:moveTo>
                    <a:pt x="51" y="9"/>
                  </a:moveTo>
                  <a:cubicBezTo>
                    <a:pt x="53" y="4"/>
                    <a:pt x="43" y="0"/>
                    <a:pt x="30" y="0"/>
                  </a:cubicBezTo>
                  <a:cubicBezTo>
                    <a:pt x="17" y="0"/>
                    <a:pt x="4" y="4"/>
                    <a:pt x="2" y="9"/>
                  </a:cubicBezTo>
                  <a:cubicBezTo>
                    <a:pt x="0" y="14"/>
                    <a:pt x="10" y="18"/>
                    <a:pt x="23" y="18"/>
                  </a:cubicBezTo>
                  <a:cubicBezTo>
                    <a:pt x="37" y="18"/>
                    <a:pt x="50" y="14"/>
                    <a:pt x="51" y="9"/>
                  </a:cubicBezTo>
                  <a:close/>
                </a:path>
              </a:pathLst>
            </a:custGeom>
            <a:solidFill>
              <a:srgbClr val="2D9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>
              <a:extLst>
                <a:ext uri="{FF2B5EF4-FFF2-40B4-BE49-F238E27FC236}">
                  <a16:creationId xmlns="" xmlns:a16="http://schemas.microsoft.com/office/drawing/2014/main" id="{467D7A84-486A-4803-98A3-9A39785E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9576" y="3600450"/>
              <a:ext cx="106363" cy="38100"/>
            </a:xfrm>
            <a:custGeom>
              <a:avLst/>
              <a:gdLst>
                <a:gd name="T0" fmla="*/ 35 w 36"/>
                <a:gd name="T1" fmla="*/ 7 h 13"/>
                <a:gd name="T2" fmla="*/ 20 w 36"/>
                <a:gd name="T3" fmla="*/ 0 h 13"/>
                <a:gd name="T4" fmla="*/ 1 w 36"/>
                <a:gd name="T5" fmla="*/ 7 h 13"/>
                <a:gd name="T6" fmla="*/ 16 w 36"/>
                <a:gd name="T7" fmla="*/ 13 h 13"/>
                <a:gd name="T8" fmla="*/ 35 w 36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3">
                  <a:moveTo>
                    <a:pt x="35" y="7"/>
                  </a:moveTo>
                  <a:cubicBezTo>
                    <a:pt x="36" y="3"/>
                    <a:pt x="29" y="0"/>
                    <a:pt x="20" y="0"/>
                  </a:cubicBezTo>
                  <a:cubicBezTo>
                    <a:pt x="11" y="0"/>
                    <a:pt x="2" y="3"/>
                    <a:pt x="1" y="7"/>
                  </a:cubicBezTo>
                  <a:cubicBezTo>
                    <a:pt x="0" y="10"/>
                    <a:pt x="7" y="13"/>
                    <a:pt x="16" y="13"/>
                  </a:cubicBezTo>
                  <a:cubicBezTo>
                    <a:pt x="26" y="13"/>
                    <a:pt x="34" y="10"/>
                    <a:pt x="35" y="7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="" xmlns:a16="http://schemas.microsoft.com/office/drawing/2014/main" id="{8D1260A8-AF61-48A0-A50F-6298E8D23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526" y="3902075"/>
              <a:ext cx="657225" cy="92075"/>
            </a:xfrm>
            <a:custGeom>
              <a:avLst/>
              <a:gdLst>
                <a:gd name="T0" fmla="*/ 414 w 414"/>
                <a:gd name="T1" fmla="*/ 0 h 58"/>
                <a:gd name="T2" fmla="*/ 35 w 414"/>
                <a:gd name="T3" fmla="*/ 0 h 58"/>
                <a:gd name="T4" fmla="*/ 0 w 414"/>
                <a:gd name="T5" fmla="*/ 58 h 58"/>
                <a:gd name="T6" fmla="*/ 391 w 414"/>
                <a:gd name="T7" fmla="*/ 58 h 58"/>
                <a:gd name="T8" fmla="*/ 414 w 414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58">
                  <a:moveTo>
                    <a:pt x="414" y="0"/>
                  </a:moveTo>
                  <a:lnTo>
                    <a:pt x="35" y="0"/>
                  </a:lnTo>
                  <a:lnTo>
                    <a:pt x="0" y="58"/>
                  </a:lnTo>
                  <a:lnTo>
                    <a:pt x="391" y="58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="" xmlns:a16="http://schemas.microsoft.com/office/drawing/2014/main" id="{48C25887-C9BD-4349-A06D-A64CB2448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526" y="3902075"/>
              <a:ext cx="657225" cy="92075"/>
            </a:xfrm>
            <a:custGeom>
              <a:avLst/>
              <a:gdLst>
                <a:gd name="T0" fmla="*/ 414 w 414"/>
                <a:gd name="T1" fmla="*/ 0 h 58"/>
                <a:gd name="T2" fmla="*/ 35 w 414"/>
                <a:gd name="T3" fmla="*/ 0 h 58"/>
                <a:gd name="T4" fmla="*/ 0 w 414"/>
                <a:gd name="T5" fmla="*/ 58 h 58"/>
                <a:gd name="T6" fmla="*/ 391 w 414"/>
                <a:gd name="T7" fmla="*/ 58 h 58"/>
                <a:gd name="T8" fmla="*/ 414 w 414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58">
                  <a:moveTo>
                    <a:pt x="414" y="0"/>
                  </a:moveTo>
                  <a:lnTo>
                    <a:pt x="35" y="0"/>
                  </a:lnTo>
                  <a:lnTo>
                    <a:pt x="0" y="58"/>
                  </a:lnTo>
                  <a:lnTo>
                    <a:pt x="391" y="58"/>
                  </a:lnTo>
                  <a:lnTo>
                    <a:pt x="4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="" xmlns:a16="http://schemas.microsoft.com/office/drawing/2014/main" id="{F3158897-77FE-4E7E-B1E7-A45823677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3516313"/>
              <a:ext cx="642938" cy="161925"/>
            </a:xfrm>
            <a:custGeom>
              <a:avLst/>
              <a:gdLst>
                <a:gd name="T0" fmla="*/ 0 w 405"/>
                <a:gd name="T1" fmla="*/ 102 h 102"/>
                <a:gd name="T2" fmla="*/ 405 w 405"/>
                <a:gd name="T3" fmla="*/ 102 h 102"/>
                <a:gd name="T4" fmla="*/ 392 w 405"/>
                <a:gd name="T5" fmla="*/ 0 h 102"/>
                <a:gd name="T6" fmla="*/ 13 w 405"/>
                <a:gd name="T7" fmla="*/ 0 h 102"/>
                <a:gd name="T8" fmla="*/ 0 w 405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02">
                  <a:moveTo>
                    <a:pt x="0" y="102"/>
                  </a:moveTo>
                  <a:lnTo>
                    <a:pt x="405" y="102"/>
                  </a:lnTo>
                  <a:lnTo>
                    <a:pt x="392" y="0"/>
                  </a:lnTo>
                  <a:lnTo>
                    <a:pt x="13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="" xmlns:a16="http://schemas.microsoft.com/office/drawing/2014/main" id="{B7A4B51E-DBA8-4170-B9A9-13123E5D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3516313"/>
              <a:ext cx="642938" cy="161925"/>
            </a:xfrm>
            <a:custGeom>
              <a:avLst/>
              <a:gdLst>
                <a:gd name="T0" fmla="*/ 0 w 405"/>
                <a:gd name="T1" fmla="*/ 102 h 102"/>
                <a:gd name="T2" fmla="*/ 405 w 405"/>
                <a:gd name="T3" fmla="*/ 102 h 102"/>
                <a:gd name="T4" fmla="*/ 392 w 405"/>
                <a:gd name="T5" fmla="*/ 0 h 102"/>
                <a:gd name="T6" fmla="*/ 13 w 405"/>
                <a:gd name="T7" fmla="*/ 0 h 102"/>
                <a:gd name="T8" fmla="*/ 0 w 405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02">
                  <a:moveTo>
                    <a:pt x="0" y="102"/>
                  </a:moveTo>
                  <a:lnTo>
                    <a:pt x="405" y="102"/>
                  </a:lnTo>
                  <a:lnTo>
                    <a:pt x="392" y="0"/>
                  </a:lnTo>
                  <a:lnTo>
                    <a:pt x="13" y="0"/>
                  </a:lnTo>
                  <a:lnTo>
                    <a:pt x="0" y="1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="" xmlns:a16="http://schemas.microsoft.com/office/drawing/2014/main" id="{99EFF4FD-A86B-471B-BAD5-8BF33BE21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6" y="3902075"/>
              <a:ext cx="1481138" cy="274637"/>
            </a:xfrm>
            <a:custGeom>
              <a:avLst/>
              <a:gdLst>
                <a:gd name="T0" fmla="*/ 911 w 933"/>
                <a:gd name="T1" fmla="*/ 0 h 173"/>
                <a:gd name="T2" fmla="*/ 62 w 933"/>
                <a:gd name="T3" fmla="*/ 0 h 173"/>
                <a:gd name="T4" fmla="*/ 0 w 933"/>
                <a:gd name="T5" fmla="*/ 173 h 173"/>
                <a:gd name="T6" fmla="*/ 933 w 933"/>
                <a:gd name="T7" fmla="*/ 173 h 173"/>
                <a:gd name="T8" fmla="*/ 911 w 933"/>
                <a:gd name="T9" fmla="*/ 0 h 173"/>
                <a:gd name="T10" fmla="*/ 911 w 933"/>
                <a:gd name="T1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3" h="173">
                  <a:moveTo>
                    <a:pt x="911" y="0"/>
                  </a:moveTo>
                  <a:lnTo>
                    <a:pt x="62" y="0"/>
                  </a:lnTo>
                  <a:lnTo>
                    <a:pt x="0" y="173"/>
                  </a:lnTo>
                  <a:lnTo>
                    <a:pt x="933" y="173"/>
                  </a:lnTo>
                  <a:lnTo>
                    <a:pt x="911" y="0"/>
                  </a:lnTo>
                  <a:lnTo>
                    <a:pt x="911" y="0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>
              <a:extLst>
                <a:ext uri="{FF2B5EF4-FFF2-40B4-BE49-F238E27FC236}">
                  <a16:creationId xmlns="" xmlns:a16="http://schemas.microsoft.com/office/drawing/2014/main" id="{46F1E7E3-BCD4-4344-9884-6CEF9D639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3525838"/>
              <a:ext cx="585788" cy="358775"/>
            </a:xfrm>
            <a:custGeom>
              <a:avLst/>
              <a:gdLst>
                <a:gd name="T0" fmla="*/ 256 w 369"/>
                <a:gd name="T1" fmla="*/ 0 h 226"/>
                <a:gd name="T2" fmla="*/ 0 w 369"/>
                <a:gd name="T3" fmla="*/ 0 h 226"/>
                <a:gd name="T4" fmla="*/ 72 w 369"/>
                <a:gd name="T5" fmla="*/ 226 h 226"/>
                <a:gd name="T6" fmla="*/ 369 w 369"/>
                <a:gd name="T7" fmla="*/ 226 h 226"/>
                <a:gd name="T8" fmla="*/ 256 w 369"/>
                <a:gd name="T9" fmla="*/ 0 h 226"/>
                <a:gd name="T10" fmla="*/ 256 w 369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26">
                  <a:moveTo>
                    <a:pt x="256" y="0"/>
                  </a:moveTo>
                  <a:lnTo>
                    <a:pt x="0" y="0"/>
                  </a:lnTo>
                  <a:lnTo>
                    <a:pt x="72" y="226"/>
                  </a:lnTo>
                  <a:lnTo>
                    <a:pt x="369" y="226"/>
                  </a:lnTo>
                  <a:lnTo>
                    <a:pt x="256" y="0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176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="" xmlns:a16="http://schemas.microsoft.com/office/drawing/2014/main" id="{291AFFB9-E1A8-4707-AEE3-5D2336008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613" y="3695700"/>
              <a:ext cx="654050" cy="188912"/>
            </a:xfrm>
            <a:custGeom>
              <a:avLst/>
              <a:gdLst>
                <a:gd name="T0" fmla="*/ 38 w 219"/>
                <a:gd name="T1" fmla="*/ 0 h 63"/>
                <a:gd name="T2" fmla="*/ 0 w 219"/>
                <a:gd name="T3" fmla="*/ 63 h 63"/>
                <a:gd name="T4" fmla="*/ 200 w 219"/>
                <a:gd name="T5" fmla="*/ 63 h 63"/>
                <a:gd name="T6" fmla="*/ 219 w 219"/>
                <a:gd name="T7" fmla="*/ 11 h 63"/>
                <a:gd name="T8" fmla="*/ 193 w 219"/>
                <a:gd name="T9" fmla="*/ 0 h 63"/>
                <a:gd name="T10" fmla="*/ 38 w 219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63">
                  <a:moveTo>
                    <a:pt x="38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19" y="11"/>
                    <a:pt x="219" y="11"/>
                    <a:pt x="219" y="11"/>
                  </a:cubicBezTo>
                  <a:cubicBezTo>
                    <a:pt x="204" y="10"/>
                    <a:pt x="193" y="6"/>
                    <a:pt x="193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="" xmlns:a16="http://schemas.microsoft.com/office/drawing/2014/main" id="{AA26F5BA-4D79-46FE-81A1-EA7A240AE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525838"/>
              <a:ext cx="596900" cy="158750"/>
            </a:xfrm>
            <a:custGeom>
              <a:avLst/>
              <a:gdLst>
                <a:gd name="T0" fmla="*/ 200 w 200"/>
                <a:gd name="T1" fmla="*/ 0 h 53"/>
                <a:gd name="T2" fmla="*/ 31 w 200"/>
                <a:gd name="T3" fmla="*/ 0 h 53"/>
                <a:gd name="T4" fmla="*/ 0 w 200"/>
                <a:gd name="T5" fmla="*/ 53 h 53"/>
                <a:gd name="T6" fmla="*/ 150 w 200"/>
                <a:gd name="T7" fmla="*/ 53 h 53"/>
                <a:gd name="T8" fmla="*/ 185 w 200"/>
                <a:gd name="T9" fmla="*/ 42 h 53"/>
                <a:gd name="T10" fmla="*/ 200 w 200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" h="53">
                  <a:moveTo>
                    <a:pt x="20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0" y="53"/>
                    <a:pt x="150" y="53"/>
                    <a:pt x="150" y="53"/>
                  </a:cubicBezTo>
                  <a:cubicBezTo>
                    <a:pt x="156" y="47"/>
                    <a:pt x="169" y="43"/>
                    <a:pt x="185" y="42"/>
                  </a:cubicBezTo>
                  <a:cubicBezTo>
                    <a:pt x="200" y="0"/>
                    <a:pt x="200" y="0"/>
                    <a:pt x="200" y="0"/>
                  </a:cubicBezTo>
                  <a:close/>
                </a:path>
              </a:pathLst>
            </a:custGeom>
            <a:solidFill>
              <a:srgbClr val="176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="" xmlns:a16="http://schemas.microsoft.com/office/drawing/2014/main" id="{4CBEBC8D-CD13-4E0A-AAE6-58A2B66FB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6" y="3695700"/>
              <a:ext cx="693738" cy="188912"/>
            </a:xfrm>
            <a:custGeom>
              <a:avLst/>
              <a:gdLst>
                <a:gd name="T0" fmla="*/ 422 w 437"/>
                <a:gd name="T1" fmla="*/ 0 h 119"/>
                <a:gd name="T2" fmla="*/ 13 w 437"/>
                <a:gd name="T3" fmla="*/ 0 h 119"/>
                <a:gd name="T4" fmla="*/ 0 w 437"/>
                <a:gd name="T5" fmla="*/ 119 h 119"/>
                <a:gd name="T6" fmla="*/ 437 w 437"/>
                <a:gd name="T7" fmla="*/ 119 h 119"/>
                <a:gd name="T8" fmla="*/ 422 w 437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19">
                  <a:moveTo>
                    <a:pt x="422" y="0"/>
                  </a:moveTo>
                  <a:lnTo>
                    <a:pt x="13" y="0"/>
                  </a:lnTo>
                  <a:lnTo>
                    <a:pt x="0" y="119"/>
                  </a:lnTo>
                  <a:lnTo>
                    <a:pt x="437" y="119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="" xmlns:a16="http://schemas.microsoft.com/office/drawing/2014/main" id="{FC382501-93CC-4AD6-9940-833EF368C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6" y="3695700"/>
              <a:ext cx="693738" cy="188912"/>
            </a:xfrm>
            <a:custGeom>
              <a:avLst/>
              <a:gdLst>
                <a:gd name="T0" fmla="*/ 422 w 437"/>
                <a:gd name="T1" fmla="*/ 0 h 119"/>
                <a:gd name="T2" fmla="*/ 13 w 437"/>
                <a:gd name="T3" fmla="*/ 0 h 119"/>
                <a:gd name="T4" fmla="*/ 0 w 437"/>
                <a:gd name="T5" fmla="*/ 119 h 119"/>
                <a:gd name="T6" fmla="*/ 437 w 437"/>
                <a:gd name="T7" fmla="*/ 119 h 119"/>
                <a:gd name="T8" fmla="*/ 422 w 437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19">
                  <a:moveTo>
                    <a:pt x="422" y="0"/>
                  </a:moveTo>
                  <a:lnTo>
                    <a:pt x="13" y="0"/>
                  </a:lnTo>
                  <a:lnTo>
                    <a:pt x="0" y="119"/>
                  </a:lnTo>
                  <a:lnTo>
                    <a:pt x="437" y="119"/>
                  </a:lnTo>
                  <a:lnTo>
                    <a:pt x="4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="" xmlns:a16="http://schemas.microsoft.com/office/drawing/2014/main" id="{6D9BC1E1-AEC5-480E-A680-F660DE7D8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263" y="4200525"/>
              <a:ext cx="1533525" cy="80962"/>
            </a:xfrm>
            <a:custGeom>
              <a:avLst/>
              <a:gdLst>
                <a:gd name="T0" fmla="*/ 19 w 966"/>
                <a:gd name="T1" fmla="*/ 0 h 51"/>
                <a:gd name="T2" fmla="*/ 0 w 966"/>
                <a:gd name="T3" fmla="*/ 51 h 51"/>
                <a:gd name="T4" fmla="*/ 966 w 966"/>
                <a:gd name="T5" fmla="*/ 51 h 51"/>
                <a:gd name="T6" fmla="*/ 958 w 966"/>
                <a:gd name="T7" fmla="*/ 0 h 51"/>
                <a:gd name="T8" fmla="*/ 19 w 966"/>
                <a:gd name="T9" fmla="*/ 0 h 51"/>
                <a:gd name="T10" fmla="*/ 19 w 966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6" h="51">
                  <a:moveTo>
                    <a:pt x="19" y="0"/>
                  </a:moveTo>
                  <a:lnTo>
                    <a:pt x="0" y="51"/>
                  </a:lnTo>
                  <a:lnTo>
                    <a:pt x="966" y="51"/>
                  </a:lnTo>
                  <a:lnTo>
                    <a:pt x="958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="" xmlns:a16="http://schemas.microsoft.com/office/drawing/2014/main" id="{27EC95A6-0A42-4B18-8A72-40ED37C36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3902075"/>
              <a:ext cx="531813" cy="379412"/>
            </a:xfrm>
            <a:custGeom>
              <a:avLst/>
              <a:gdLst>
                <a:gd name="T0" fmla="*/ 0 w 335"/>
                <a:gd name="T1" fmla="*/ 0 h 239"/>
                <a:gd name="T2" fmla="*/ 35 w 335"/>
                <a:gd name="T3" fmla="*/ 239 h 239"/>
                <a:gd name="T4" fmla="*/ 335 w 335"/>
                <a:gd name="T5" fmla="*/ 239 h 239"/>
                <a:gd name="T6" fmla="*/ 263 w 335"/>
                <a:gd name="T7" fmla="*/ 0 h 239"/>
                <a:gd name="T8" fmla="*/ 0 w 335"/>
                <a:gd name="T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239">
                  <a:moveTo>
                    <a:pt x="0" y="0"/>
                  </a:moveTo>
                  <a:lnTo>
                    <a:pt x="35" y="239"/>
                  </a:lnTo>
                  <a:lnTo>
                    <a:pt x="335" y="239"/>
                  </a:lnTo>
                  <a:lnTo>
                    <a:pt x="2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="" xmlns:a16="http://schemas.microsoft.com/office/drawing/2014/main" id="{C0F2CAE9-712F-436C-B386-701AC0448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3902075"/>
              <a:ext cx="531813" cy="379412"/>
            </a:xfrm>
            <a:custGeom>
              <a:avLst/>
              <a:gdLst>
                <a:gd name="T0" fmla="*/ 0 w 335"/>
                <a:gd name="T1" fmla="*/ 0 h 239"/>
                <a:gd name="T2" fmla="*/ 35 w 335"/>
                <a:gd name="T3" fmla="*/ 239 h 239"/>
                <a:gd name="T4" fmla="*/ 335 w 335"/>
                <a:gd name="T5" fmla="*/ 239 h 239"/>
                <a:gd name="T6" fmla="*/ 263 w 335"/>
                <a:gd name="T7" fmla="*/ 0 h 239"/>
                <a:gd name="T8" fmla="*/ 0 w 335"/>
                <a:gd name="T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239">
                  <a:moveTo>
                    <a:pt x="0" y="0"/>
                  </a:moveTo>
                  <a:lnTo>
                    <a:pt x="35" y="239"/>
                  </a:lnTo>
                  <a:lnTo>
                    <a:pt x="335" y="239"/>
                  </a:lnTo>
                  <a:lnTo>
                    <a:pt x="26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>
              <a:extLst>
                <a:ext uri="{FF2B5EF4-FFF2-40B4-BE49-F238E27FC236}">
                  <a16:creationId xmlns="" xmlns:a16="http://schemas.microsoft.com/office/drawing/2014/main" id="{4EB349AF-E78A-425E-BF98-C3BDE56BD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4016375"/>
              <a:ext cx="782638" cy="265112"/>
            </a:xfrm>
            <a:custGeom>
              <a:avLst/>
              <a:gdLst>
                <a:gd name="T0" fmla="*/ 98 w 493"/>
                <a:gd name="T1" fmla="*/ 0 h 167"/>
                <a:gd name="T2" fmla="*/ 0 w 493"/>
                <a:gd name="T3" fmla="*/ 167 h 167"/>
                <a:gd name="T4" fmla="*/ 429 w 493"/>
                <a:gd name="T5" fmla="*/ 167 h 167"/>
                <a:gd name="T6" fmla="*/ 493 w 493"/>
                <a:gd name="T7" fmla="*/ 0 h 167"/>
                <a:gd name="T8" fmla="*/ 98 w 493"/>
                <a:gd name="T9" fmla="*/ 0 h 167"/>
                <a:gd name="T10" fmla="*/ 98 w 493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3" h="167">
                  <a:moveTo>
                    <a:pt x="98" y="0"/>
                  </a:moveTo>
                  <a:lnTo>
                    <a:pt x="0" y="167"/>
                  </a:lnTo>
                  <a:lnTo>
                    <a:pt x="429" y="167"/>
                  </a:lnTo>
                  <a:lnTo>
                    <a:pt x="493" y="0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="" xmlns:a16="http://schemas.microsoft.com/office/drawing/2014/main" id="{D96CB47F-BFBC-48B7-A02A-7F47203C5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1" y="3902075"/>
              <a:ext cx="657225" cy="371475"/>
            </a:xfrm>
            <a:custGeom>
              <a:avLst/>
              <a:gdLst>
                <a:gd name="T0" fmla="*/ 0 w 414"/>
                <a:gd name="T1" fmla="*/ 0 h 234"/>
                <a:gd name="T2" fmla="*/ 75 w 414"/>
                <a:gd name="T3" fmla="*/ 234 h 234"/>
                <a:gd name="T4" fmla="*/ 414 w 414"/>
                <a:gd name="T5" fmla="*/ 234 h 234"/>
                <a:gd name="T6" fmla="*/ 299 w 414"/>
                <a:gd name="T7" fmla="*/ 0 h 234"/>
                <a:gd name="T8" fmla="*/ 0 w 41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34">
                  <a:moveTo>
                    <a:pt x="0" y="0"/>
                  </a:moveTo>
                  <a:lnTo>
                    <a:pt x="75" y="234"/>
                  </a:lnTo>
                  <a:lnTo>
                    <a:pt x="414" y="234"/>
                  </a:lnTo>
                  <a:lnTo>
                    <a:pt x="2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6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="" xmlns:a16="http://schemas.microsoft.com/office/drawing/2014/main" id="{FFFE37D9-DB45-44E4-B0B8-20B0A2DAB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1" y="3902075"/>
              <a:ext cx="657225" cy="371475"/>
            </a:xfrm>
            <a:custGeom>
              <a:avLst/>
              <a:gdLst>
                <a:gd name="T0" fmla="*/ 0 w 414"/>
                <a:gd name="T1" fmla="*/ 0 h 234"/>
                <a:gd name="T2" fmla="*/ 75 w 414"/>
                <a:gd name="T3" fmla="*/ 234 h 234"/>
                <a:gd name="T4" fmla="*/ 414 w 414"/>
                <a:gd name="T5" fmla="*/ 234 h 234"/>
                <a:gd name="T6" fmla="*/ 299 w 414"/>
                <a:gd name="T7" fmla="*/ 0 h 234"/>
                <a:gd name="T8" fmla="*/ 0 w 41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34">
                  <a:moveTo>
                    <a:pt x="0" y="0"/>
                  </a:moveTo>
                  <a:lnTo>
                    <a:pt x="75" y="234"/>
                  </a:lnTo>
                  <a:lnTo>
                    <a:pt x="414" y="234"/>
                  </a:lnTo>
                  <a:lnTo>
                    <a:pt x="29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="" xmlns:a16="http://schemas.microsoft.com/office/drawing/2014/main" id="{A5E7A330-0A70-44AF-B300-3DEF2A837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626" y="4138613"/>
              <a:ext cx="320675" cy="142875"/>
            </a:xfrm>
            <a:custGeom>
              <a:avLst/>
              <a:gdLst>
                <a:gd name="T0" fmla="*/ 46 w 202"/>
                <a:gd name="T1" fmla="*/ 90 h 90"/>
                <a:gd name="T2" fmla="*/ 202 w 202"/>
                <a:gd name="T3" fmla="*/ 90 h 90"/>
                <a:gd name="T4" fmla="*/ 149 w 202"/>
                <a:gd name="T5" fmla="*/ 0 h 90"/>
                <a:gd name="T6" fmla="*/ 0 w 202"/>
                <a:gd name="T7" fmla="*/ 0 h 90"/>
                <a:gd name="T8" fmla="*/ 46 w 202"/>
                <a:gd name="T9" fmla="*/ 90 h 90"/>
                <a:gd name="T10" fmla="*/ 46 w 202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90">
                  <a:moveTo>
                    <a:pt x="46" y="90"/>
                  </a:moveTo>
                  <a:lnTo>
                    <a:pt x="202" y="90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46" y="90"/>
                  </a:lnTo>
                  <a:lnTo>
                    <a:pt x="46" y="9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="" xmlns:a16="http://schemas.microsoft.com/office/drawing/2014/main" id="{7A4E5ADC-F4AF-4BBF-AE5E-E5460F629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2388" y="3902075"/>
              <a:ext cx="344488" cy="215900"/>
            </a:xfrm>
            <a:custGeom>
              <a:avLst/>
              <a:gdLst>
                <a:gd name="T0" fmla="*/ 70 w 217"/>
                <a:gd name="T1" fmla="*/ 136 h 136"/>
                <a:gd name="T2" fmla="*/ 217 w 217"/>
                <a:gd name="T3" fmla="*/ 136 h 136"/>
                <a:gd name="T4" fmla="*/ 138 w 217"/>
                <a:gd name="T5" fmla="*/ 0 h 136"/>
                <a:gd name="T6" fmla="*/ 0 w 217"/>
                <a:gd name="T7" fmla="*/ 0 h 136"/>
                <a:gd name="T8" fmla="*/ 70 w 217"/>
                <a:gd name="T9" fmla="*/ 136 h 136"/>
                <a:gd name="T10" fmla="*/ 70 w 217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36">
                  <a:moveTo>
                    <a:pt x="70" y="136"/>
                  </a:moveTo>
                  <a:lnTo>
                    <a:pt x="217" y="136"/>
                  </a:lnTo>
                  <a:lnTo>
                    <a:pt x="138" y="0"/>
                  </a:lnTo>
                  <a:lnTo>
                    <a:pt x="0" y="0"/>
                  </a:lnTo>
                  <a:lnTo>
                    <a:pt x="70" y="136"/>
                  </a:lnTo>
                  <a:lnTo>
                    <a:pt x="70" y="136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="" xmlns:a16="http://schemas.microsoft.com/office/drawing/2014/main" id="{97758C19-E250-43FB-A386-5B4F768BC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5538" y="3516313"/>
              <a:ext cx="403225" cy="368300"/>
            </a:xfrm>
            <a:custGeom>
              <a:avLst/>
              <a:gdLst>
                <a:gd name="T0" fmla="*/ 119 w 254"/>
                <a:gd name="T1" fmla="*/ 232 h 232"/>
                <a:gd name="T2" fmla="*/ 254 w 254"/>
                <a:gd name="T3" fmla="*/ 232 h 232"/>
                <a:gd name="T4" fmla="*/ 117 w 254"/>
                <a:gd name="T5" fmla="*/ 0 h 232"/>
                <a:gd name="T6" fmla="*/ 0 w 254"/>
                <a:gd name="T7" fmla="*/ 0 h 232"/>
                <a:gd name="T8" fmla="*/ 119 w 254"/>
                <a:gd name="T9" fmla="*/ 232 h 232"/>
                <a:gd name="T10" fmla="*/ 119 w 254"/>
                <a:gd name="T11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232">
                  <a:moveTo>
                    <a:pt x="119" y="232"/>
                  </a:moveTo>
                  <a:lnTo>
                    <a:pt x="254" y="23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119" y="232"/>
                  </a:lnTo>
                  <a:lnTo>
                    <a:pt x="119" y="232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="" xmlns:a16="http://schemas.microsoft.com/office/drawing/2014/main" id="{8C999803-F3CB-4491-8B6A-056BD71A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88" y="3516313"/>
              <a:ext cx="409575" cy="161925"/>
            </a:xfrm>
            <a:custGeom>
              <a:avLst/>
              <a:gdLst>
                <a:gd name="T0" fmla="*/ 258 w 258"/>
                <a:gd name="T1" fmla="*/ 102 h 102"/>
                <a:gd name="T2" fmla="*/ 228 w 258"/>
                <a:gd name="T3" fmla="*/ 0 h 102"/>
                <a:gd name="T4" fmla="*/ 0 w 258"/>
                <a:gd name="T5" fmla="*/ 0 h 102"/>
                <a:gd name="T6" fmla="*/ 15 w 258"/>
                <a:gd name="T7" fmla="*/ 102 h 102"/>
                <a:gd name="T8" fmla="*/ 258 w 258"/>
                <a:gd name="T9" fmla="*/ 102 h 102"/>
                <a:gd name="T10" fmla="*/ 258 w 258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102">
                  <a:moveTo>
                    <a:pt x="258" y="102"/>
                  </a:moveTo>
                  <a:lnTo>
                    <a:pt x="228" y="0"/>
                  </a:lnTo>
                  <a:lnTo>
                    <a:pt x="0" y="0"/>
                  </a:lnTo>
                  <a:lnTo>
                    <a:pt x="15" y="102"/>
                  </a:lnTo>
                  <a:lnTo>
                    <a:pt x="258" y="102"/>
                  </a:lnTo>
                  <a:lnTo>
                    <a:pt x="258" y="102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="" xmlns:a16="http://schemas.microsoft.com/office/drawing/2014/main" id="{EB14EA1F-805E-432D-9739-AF7EC5DD6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5276" y="3695700"/>
              <a:ext cx="444500" cy="188912"/>
            </a:xfrm>
            <a:custGeom>
              <a:avLst/>
              <a:gdLst>
                <a:gd name="T0" fmla="*/ 245 w 280"/>
                <a:gd name="T1" fmla="*/ 0 h 119"/>
                <a:gd name="T2" fmla="*/ 0 w 280"/>
                <a:gd name="T3" fmla="*/ 0 h 119"/>
                <a:gd name="T4" fmla="*/ 19 w 280"/>
                <a:gd name="T5" fmla="*/ 119 h 119"/>
                <a:gd name="T6" fmla="*/ 280 w 280"/>
                <a:gd name="T7" fmla="*/ 119 h 119"/>
                <a:gd name="T8" fmla="*/ 245 w 280"/>
                <a:gd name="T9" fmla="*/ 0 h 119"/>
                <a:gd name="T10" fmla="*/ 245 w 280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19">
                  <a:moveTo>
                    <a:pt x="245" y="0"/>
                  </a:moveTo>
                  <a:lnTo>
                    <a:pt x="0" y="0"/>
                  </a:lnTo>
                  <a:lnTo>
                    <a:pt x="19" y="119"/>
                  </a:lnTo>
                  <a:lnTo>
                    <a:pt x="280" y="119"/>
                  </a:lnTo>
                  <a:lnTo>
                    <a:pt x="245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="" xmlns:a16="http://schemas.microsoft.com/office/drawing/2014/main" id="{2B52FE21-337C-498E-93E7-6EAF64AEC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038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6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1" y="2"/>
                    <a:pt x="1" y="3"/>
                  </a:cubicBezTo>
                  <a:cubicBezTo>
                    <a:pt x="0" y="5"/>
                    <a:pt x="2" y="6"/>
                    <a:pt x="6" y="6"/>
                  </a:cubicBezTo>
                  <a:cubicBezTo>
                    <a:pt x="10" y="6"/>
                    <a:pt x="14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="" xmlns:a16="http://schemas.microsoft.com/office/drawing/2014/main" id="{B303527D-8272-4160-BB58-301CB6E8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6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1" y="2"/>
                    <a:pt x="1" y="3"/>
                  </a:cubicBezTo>
                  <a:cubicBezTo>
                    <a:pt x="0" y="5"/>
                    <a:pt x="2" y="6"/>
                    <a:pt x="6" y="6"/>
                  </a:cubicBezTo>
                  <a:cubicBezTo>
                    <a:pt x="10" y="6"/>
                    <a:pt x="14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="" xmlns:a16="http://schemas.microsoft.com/office/drawing/2014/main" id="{B380EE41-8B86-4A6B-9ACA-7B8969E2F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426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1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4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70B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="" xmlns:a16="http://schemas.microsoft.com/office/drawing/2014/main" id="{BFE1212D-A6FD-4534-9FF2-BCB074FD8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6" y="3776663"/>
              <a:ext cx="49213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5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70B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="" xmlns:a16="http://schemas.microsoft.com/office/drawing/2014/main" id="{6DE94C06-AF47-4E36-AE8B-048B00209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813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5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="" xmlns:a16="http://schemas.microsoft.com/office/drawing/2014/main" id="{4F294E44-79F8-43F2-A22E-4DD1DAA0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713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5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="" xmlns:a16="http://schemas.microsoft.com/office/drawing/2014/main" id="{569DD0C7-C978-4623-B76B-60C8AF3E4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3714750"/>
              <a:ext cx="301625" cy="169862"/>
            </a:xfrm>
            <a:custGeom>
              <a:avLst/>
              <a:gdLst>
                <a:gd name="T0" fmla="*/ 55 w 190"/>
                <a:gd name="T1" fmla="*/ 107 h 107"/>
                <a:gd name="T2" fmla="*/ 190 w 190"/>
                <a:gd name="T3" fmla="*/ 107 h 107"/>
                <a:gd name="T4" fmla="*/ 126 w 190"/>
                <a:gd name="T5" fmla="*/ 0 h 107"/>
                <a:gd name="T6" fmla="*/ 0 w 190"/>
                <a:gd name="T7" fmla="*/ 0 h 107"/>
                <a:gd name="T8" fmla="*/ 55 w 190"/>
                <a:gd name="T9" fmla="*/ 107 h 107"/>
                <a:gd name="T10" fmla="*/ 55 w 190"/>
                <a:gd name="T1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107">
                  <a:moveTo>
                    <a:pt x="55" y="107"/>
                  </a:moveTo>
                  <a:lnTo>
                    <a:pt x="190" y="107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55" y="107"/>
                  </a:lnTo>
                  <a:lnTo>
                    <a:pt x="55" y="107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="" xmlns:a16="http://schemas.microsoft.com/office/drawing/2014/main" id="{A965516C-ADE6-4212-B44D-6EA56AC39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3919538"/>
              <a:ext cx="550863" cy="57150"/>
            </a:xfrm>
            <a:custGeom>
              <a:avLst/>
              <a:gdLst>
                <a:gd name="T0" fmla="*/ 0 w 347"/>
                <a:gd name="T1" fmla="*/ 36 h 36"/>
                <a:gd name="T2" fmla="*/ 21 w 347"/>
                <a:gd name="T3" fmla="*/ 0 h 36"/>
                <a:gd name="T4" fmla="*/ 347 w 347"/>
                <a:gd name="T5" fmla="*/ 0 h 36"/>
                <a:gd name="T6" fmla="*/ 333 w 347"/>
                <a:gd name="T7" fmla="*/ 36 h 36"/>
                <a:gd name="T8" fmla="*/ 0 w 347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6">
                  <a:moveTo>
                    <a:pt x="0" y="36"/>
                  </a:moveTo>
                  <a:lnTo>
                    <a:pt x="21" y="0"/>
                  </a:lnTo>
                  <a:lnTo>
                    <a:pt x="347" y="0"/>
                  </a:lnTo>
                  <a:lnTo>
                    <a:pt x="333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="" xmlns:a16="http://schemas.microsoft.com/office/drawing/2014/main" id="{D8EB2405-B4E4-4727-9F16-2DDD89A65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3919538"/>
              <a:ext cx="550863" cy="57150"/>
            </a:xfrm>
            <a:custGeom>
              <a:avLst/>
              <a:gdLst>
                <a:gd name="T0" fmla="*/ 0 w 347"/>
                <a:gd name="T1" fmla="*/ 36 h 36"/>
                <a:gd name="T2" fmla="*/ 21 w 347"/>
                <a:gd name="T3" fmla="*/ 0 h 36"/>
                <a:gd name="T4" fmla="*/ 347 w 347"/>
                <a:gd name="T5" fmla="*/ 0 h 36"/>
                <a:gd name="T6" fmla="*/ 333 w 347"/>
                <a:gd name="T7" fmla="*/ 36 h 36"/>
                <a:gd name="T8" fmla="*/ 0 w 347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6">
                  <a:moveTo>
                    <a:pt x="0" y="36"/>
                  </a:moveTo>
                  <a:lnTo>
                    <a:pt x="21" y="0"/>
                  </a:lnTo>
                  <a:lnTo>
                    <a:pt x="347" y="0"/>
                  </a:lnTo>
                  <a:lnTo>
                    <a:pt x="333" y="36"/>
                  </a:lnTo>
                  <a:lnTo>
                    <a:pt x="0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="" xmlns:a16="http://schemas.microsoft.com/office/drawing/2014/main" id="{1A57B77C-5983-4571-A301-9E93B8565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676" y="3529013"/>
              <a:ext cx="268288" cy="134937"/>
            </a:xfrm>
            <a:custGeom>
              <a:avLst/>
              <a:gdLst>
                <a:gd name="T0" fmla="*/ 2 w 169"/>
                <a:gd name="T1" fmla="*/ 85 h 85"/>
                <a:gd name="T2" fmla="*/ 0 w 169"/>
                <a:gd name="T3" fmla="*/ 0 h 85"/>
                <a:gd name="T4" fmla="*/ 160 w 169"/>
                <a:gd name="T5" fmla="*/ 0 h 85"/>
                <a:gd name="T6" fmla="*/ 169 w 169"/>
                <a:gd name="T7" fmla="*/ 85 h 85"/>
                <a:gd name="T8" fmla="*/ 2 w 16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85">
                  <a:moveTo>
                    <a:pt x="2" y="85"/>
                  </a:moveTo>
                  <a:lnTo>
                    <a:pt x="0" y="0"/>
                  </a:lnTo>
                  <a:lnTo>
                    <a:pt x="160" y="0"/>
                  </a:lnTo>
                  <a:lnTo>
                    <a:pt x="169" y="85"/>
                  </a:lnTo>
                  <a:lnTo>
                    <a:pt x="2" y="85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="" xmlns:a16="http://schemas.microsoft.com/office/drawing/2014/main" id="{116806DA-4DD0-4B92-A280-EEB8076F5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676" y="3529013"/>
              <a:ext cx="268288" cy="134937"/>
            </a:xfrm>
            <a:custGeom>
              <a:avLst/>
              <a:gdLst>
                <a:gd name="T0" fmla="*/ 2 w 169"/>
                <a:gd name="T1" fmla="*/ 85 h 85"/>
                <a:gd name="T2" fmla="*/ 0 w 169"/>
                <a:gd name="T3" fmla="*/ 0 h 85"/>
                <a:gd name="T4" fmla="*/ 160 w 169"/>
                <a:gd name="T5" fmla="*/ 0 h 85"/>
                <a:gd name="T6" fmla="*/ 169 w 169"/>
                <a:gd name="T7" fmla="*/ 85 h 85"/>
                <a:gd name="T8" fmla="*/ 2 w 16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85">
                  <a:moveTo>
                    <a:pt x="2" y="85"/>
                  </a:moveTo>
                  <a:lnTo>
                    <a:pt x="0" y="0"/>
                  </a:lnTo>
                  <a:lnTo>
                    <a:pt x="160" y="0"/>
                  </a:lnTo>
                  <a:lnTo>
                    <a:pt x="169" y="85"/>
                  </a:lnTo>
                  <a:lnTo>
                    <a:pt x="2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="" xmlns:a16="http://schemas.microsoft.com/office/drawing/2014/main" id="{293C707D-B624-46A6-A5CF-5805A6619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3711575"/>
              <a:ext cx="200025" cy="155575"/>
            </a:xfrm>
            <a:custGeom>
              <a:avLst/>
              <a:gdLst>
                <a:gd name="T0" fmla="*/ 0 w 126"/>
                <a:gd name="T1" fmla="*/ 98 h 98"/>
                <a:gd name="T2" fmla="*/ 10 w 126"/>
                <a:gd name="T3" fmla="*/ 0 h 98"/>
                <a:gd name="T4" fmla="*/ 126 w 126"/>
                <a:gd name="T5" fmla="*/ 0 h 98"/>
                <a:gd name="T6" fmla="*/ 124 w 126"/>
                <a:gd name="T7" fmla="*/ 98 h 98"/>
                <a:gd name="T8" fmla="*/ 0 w 126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98">
                  <a:moveTo>
                    <a:pt x="0" y="98"/>
                  </a:moveTo>
                  <a:lnTo>
                    <a:pt x="10" y="0"/>
                  </a:lnTo>
                  <a:lnTo>
                    <a:pt x="126" y="0"/>
                  </a:lnTo>
                  <a:lnTo>
                    <a:pt x="124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="" xmlns:a16="http://schemas.microsoft.com/office/drawing/2014/main" id="{72FF00C0-3F67-4730-9DBC-638D89B49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3711575"/>
              <a:ext cx="200025" cy="155575"/>
            </a:xfrm>
            <a:custGeom>
              <a:avLst/>
              <a:gdLst>
                <a:gd name="T0" fmla="*/ 0 w 126"/>
                <a:gd name="T1" fmla="*/ 98 h 98"/>
                <a:gd name="T2" fmla="*/ 10 w 126"/>
                <a:gd name="T3" fmla="*/ 0 h 98"/>
                <a:gd name="T4" fmla="*/ 126 w 126"/>
                <a:gd name="T5" fmla="*/ 0 h 98"/>
                <a:gd name="T6" fmla="*/ 124 w 126"/>
                <a:gd name="T7" fmla="*/ 98 h 98"/>
                <a:gd name="T8" fmla="*/ 0 w 126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98">
                  <a:moveTo>
                    <a:pt x="0" y="98"/>
                  </a:moveTo>
                  <a:lnTo>
                    <a:pt x="10" y="0"/>
                  </a:lnTo>
                  <a:lnTo>
                    <a:pt x="126" y="0"/>
                  </a:lnTo>
                  <a:lnTo>
                    <a:pt x="124" y="98"/>
                  </a:lnTo>
                  <a:lnTo>
                    <a:pt x="0" y="9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="" xmlns:a16="http://schemas.microsoft.com/office/drawing/2014/main" id="{878AE895-5841-498D-A9D3-3391D100B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913" y="3711575"/>
              <a:ext cx="222250" cy="155575"/>
            </a:xfrm>
            <a:custGeom>
              <a:avLst/>
              <a:gdLst>
                <a:gd name="T0" fmla="*/ 0 w 140"/>
                <a:gd name="T1" fmla="*/ 98 h 98"/>
                <a:gd name="T2" fmla="*/ 23 w 140"/>
                <a:gd name="T3" fmla="*/ 0 h 98"/>
                <a:gd name="T4" fmla="*/ 140 w 140"/>
                <a:gd name="T5" fmla="*/ 0 h 98"/>
                <a:gd name="T6" fmla="*/ 124 w 140"/>
                <a:gd name="T7" fmla="*/ 98 h 98"/>
                <a:gd name="T8" fmla="*/ 0 w 140"/>
                <a:gd name="T9" fmla="*/ 98 h 98"/>
                <a:gd name="T10" fmla="*/ 0 w 140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98">
                  <a:moveTo>
                    <a:pt x="0" y="98"/>
                  </a:moveTo>
                  <a:lnTo>
                    <a:pt x="23" y="0"/>
                  </a:lnTo>
                  <a:lnTo>
                    <a:pt x="140" y="0"/>
                  </a:lnTo>
                  <a:lnTo>
                    <a:pt x="124" y="98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="" xmlns:a16="http://schemas.microsoft.com/office/drawing/2014/main" id="{F2C79AFA-AACD-415A-8D38-5E97810F5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3701" y="4048125"/>
              <a:ext cx="412750" cy="209550"/>
            </a:xfrm>
            <a:custGeom>
              <a:avLst/>
              <a:gdLst>
                <a:gd name="T0" fmla="*/ 23 w 260"/>
                <a:gd name="T1" fmla="*/ 132 h 132"/>
                <a:gd name="T2" fmla="*/ 0 w 260"/>
                <a:gd name="T3" fmla="*/ 0 h 132"/>
                <a:gd name="T4" fmla="*/ 222 w 260"/>
                <a:gd name="T5" fmla="*/ 0 h 132"/>
                <a:gd name="T6" fmla="*/ 260 w 260"/>
                <a:gd name="T7" fmla="*/ 132 h 132"/>
                <a:gd name="T8" fmla="*/ 23 w 260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32">
                  <a:moveTo>
                    <a:pt x="23" y="132"/>
                  </a:moveTo>
                  <a:lnTo>
                    <a:pt x="0" y="0"/>
                  </a:lnTo>
                  <a:lnTo>
                    <a:pt x="222" y="0"/>
                  </a:lnTo>
                  <a:lnTo>
                    <a:pt x="260" y="132"/>
                  </a:lnTo>
                  <a:lnTo>
                    <a:pt x="23" y="132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="" xmlns:a16="http://schemas.microsoft.com/office/drawing/2014/main" id="{27B57BE5-8874-417B-9939-45ACE9D7B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3701" y="4048125"/>
              <a:ext cx="412750" cy="209550"/>
            </a:xfrm>
            <a:custGeom>
              <a:avLst/>
              <a:gdLst>
                <a:gd name="T0" fmla="*/ 23 w 260"/>
                <a:gd name="T1" fmla="*/ 132 h 132"/>
                <a:gd name="T2" fmla="*/ 0 w 260"/>
                <a:gd name="T3" fmla="*/ 0 h 132"/>
                <a:gd name="T4" fmla="*/ 222 w 260"/>
                <a:gd name="T5" fmla="*/ 0 h 132"/>
                <a:gd name="T6" fmla="*/ 260 w 260"/>
                <a:gd name="T7" fmla="*/ 132 h 132"/>
                <a:gd name="T8" fmla="*/ 23 w 260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32">
                  <a:moveTo>
                    <a:pt x="23" y="132"/>
                  </a:moveTo>
                  <a:lnTo>
                    <a:pt x="0" y="0"/>
                  </a:lnTo>
                  <a:lnTo>
                    <a:pt x="222" y="0"/>
                  </a:lnTo>
                  <a:lnTo>
                    <a:pt x="260" y="132"/>
                  </a:lnTo>
                  <a:lnTo>
                    <a:pt x="23" y="1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="" xmlns:a16="http://schemas.microsoft.com/office/drawing/2014/main" id="{B2BB2800-E674-4CB5-BF10-DB39027AC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3935413"/>
              <a:ext cx="355600" cy="58737"/>
            </a:xfrm>
            <a:custGeom>
              <a:avLst/>
              <a:gdLst>
                <a:gd name="T0" fmla="*/ 5 w 224"/>
                <a:gd name="T1" fmla="*/ 37 h 37"/>
                <a:gd name="T2" fmla="*/ 0 w 224"/>
                <a:gd name="T3" fmla="*/ 0 h 37"/>
                <a:gd name="T4" fmla="*/ 212 w 224"/>
                <a:gd name="T5" fmla="*/ 0 h 37"/>
                <a:gd name="T6" fmla="*/ 224 w 224"/>
                <a:gd name="T7" fmla="*/ 37 h 37"/>
                <a:gd name="T8" fmla="*/ 5 w 224"/>
                <a:gd name="T9" fmla="*/ 37 h 37"/>
                <a:gd name="T10" fmla="*/ 5 w 22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37">
                  <a:moveTo>
                    <a:pt x="5" y="37"/>
                  </a:moveTo>
                  <a:lnTo>
                    <a:pt x="0" y="0"/>
                  </a:lnTo>
                  <a:lnTo>
                    <a:pt x="212" y="0"/>
                  </a:lnTo>
                  <a:lnTo>
                    <a:pt x="224" y="37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="" xmlns:a16="http://schemas.microsoft.com/office/drawing/2014/main" id="{FA33B0FD-446E-47E4-9238-A44845488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4033838"/>
              <a:ext cx="665163" cy="223837"/>
            </a:xfrm>
            <a:custGeom>
              <a:avLst/>
              <a:gdLst>
                <a:gd name="T0" fmla="*/ 0 w 419"/>
                <a:gd name="T1" fmla="*/ 141 h 141"/>
                <a:gd name="T2" fmla="*/ 81 w 419"/>
                <a:gd name="T3" fmla="*/ 0 h 141"/>
                <a:gd name="T4" fmla="*/ 419 w 419"/>
                <a:gd name="T5" fmla="*/ 0 h 141"/>
                <a:gd name="T6" fmla="*/ 365 w 419"/>
                <a:gd name="T7" fmla="*/ 141 h 141"/>
                <a:gd name="T8" fmla="*/ 0 w 419"/>
                <a:gd name="T9" fmla="*/ 141 h 141"/>
                <a:gd name="T10" fmla="*/ 0 w 419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41">
                  <a:moveTo>
                    <a:pt x="0" y="141"/>
                  </a:moveTo>
                  <a:lnTo>
                    <a:pt x="81" y="0"/>
                  </a:lnTo>
                  <a:lnTo>
                    <a:pt x="419" y="0"/>
                  </a:lnTo>
                  <a:lnTo>
                    <a:pt x="365" y="141"/>
                  </a:lnTo>
                  <a:lnTo>
                    <a:pt x="0" y="141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="" xmlns:a16="http://schemas.microsoft.com/office/drawing/2014/main" id="{60E06560-2C55-4F16-8972-C22200891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159250"/>
              <a:ext cx="200025" cy="98425"/>
            </a:xfrm>
            <a:custGeom>
              <a:avLst/>
              <a:gdLst>
                <a:gd name="T0" fmla="*/ 32 w 126"/>
                <a:gd name="T1" fmla="*/ 62 h 62"/>
                <a:gd name="T2" fmla="*/ 0 w 126"/>
                <a:gd name="T3" fmla="*/ 0 h 62"/>
                <a:gd name="T4" fmla="*/ 91 w 126"/>
                <a:gd name="T5" fmla="*/ 0 h 62"/>
                <a:gd name="T6" fmla="*/ 126 w 126"/>
                <a:gd name="T7" fmla="*/ 62 h 62"/>
                <a:gd name="T8" fmla="*/ 32 w 126"/>
                <a:gd name="T9" fmla="*/ 62 h 62"/>
                <a:gd name="T10" fmla="*/ 32 w 126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62">
                  <a:moveTo>
                    <a:pt x="32" y="62"/>
                  </a:moveTo>
                  <a:lnTo>
                    <a:pt x="0" y="0"/>
                  </a:lnTo>
                  <a:lnTo>
                    <a:pt x="91" y="0"/>
                  </a:lnTo>
                  <a:lnTo>
                    <a:pt x="126" y="62"/>
                  </a:lnTo>
                  <a:lnTo>
                    <a:pt x="32" y="62"/>
                  </a:lnTo>
                  <a:lnTo>
                    <a:pt x="32" y="62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="" xmlns:a16="http://schemas.microsoft.com/office/drawing/2014/main" id="{1240771F-B40C-482C-A462-2B9E95F5B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3188" y="3919538"/>
              <a:ext cx="236538" cy="177800"/>
            </a:xfrm>
            <a:custGeom>
              <a:avLst/>
              <a:gdLst>
                <a:gd name="T0" fmla="*/ 60 w 149"/>
                <a:gd name="T1" fmla="*/ 112 h 112"/>
                <a:gd name="T2" fmla="*/ 0 w 149"/>
                <a:gd name="T3" fmla="*/ 0 h 112"/>
                <a:gd name="T4" fmla="*/ 85 w 149"/>
                <a:gd name="T5" fmla="*/ 0 h 112"/>
                <a:gd name="T6" fmla="*/ 149 w 149"/>
                <a:gd name="T7" fmla="*/ 112 h 112"/>
                <a:gd name="T8" fmla="*/ 60 w 149"/>
                <a:gd name="T9" fmla="*/ 112 h 112"/>
                <a:gd name="T10" fmla="*/ 60 w 149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112">
                  <a:moveTo>
                    <a:pt x="60" y="112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149" y="112"/>
                  </a:lnTo>
                  <a:lnTo>
                    <a:pt x="60" y="112"/>
                  </a:lnTo>
                  <a:lnTo>
                    <a:pt x="60" y="112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="" xmlns:a16="http://schemas.microsoft.com/office/drawing/2014/main" id="{DBDAD85C-3D95-4B02-B508-89A247FEC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6813" y="3529013"/>
              <a:ext cx="195263" cy="142875"/>
            </a:xfrm>
            <a:custGeom>
              <a:avLst/>
              <a:gdLst>
                <a:gd name="T0" fmla="*/ 47 w 123"/>
                <a:gd name="T1" fmla="*/ 90 h 90"/>
                <a:gd name="T2" fmla="*/ 0 w 123"/>
                <a:gd name="T3" fmla="*/ 0 h 90"/>
                <a:gd name="T4" fmla="*/ 72 w 123"/>
                <a:gd name="T5" fmla="*/ 0 h 90"/>
                <a:gd name="T6" fmla="*/ 123 w 123"/>
                <a:gd name="T7" fmla="*/ 90 h 90"/>
                <a:gd name="T8" fmla="*/ 47 w 123"/>
                <a:gd name="T9" fmla="*/ 90 h 90"/>
                <a:gd name="T10" fmla="*/ 47 w 123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90">
                  <a:moveTo>
                    <a:pt x="47" y="90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123" y="90"/>
                  </a:lnTo>
                  <a:lnTo>
                    <a:pt x="47" y="90"/>
                  </a:lnTo>
                  <a:lnTo>
                    <a:pt x="47" y="9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="" xmlns:a16="http://schemas.microsoft.com/office/drawing/2014/main" id="{188CFB92-5C6E-447F-96F8-7A5FE08E3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3594100"/>
              <a:ext cx="315913" cy="69850"/>
            </a:xfrm>
            <a:custGeom>
              <a:avLst/>
              <a:gdLst>
                <a:gd name="T0" fmla="*/ 8 w 199"/>
                <a:gd name="T1" fmla="*/ 44 h 44"/>
                <a:gd name="T2" fmla="*/ 0 w 199"/>
                <a:gd name="T3" fmla="*/ 0 h 44"/>
                <a:gd name="T4" fmla="*/ 186 w 199"/>
                <a:gd name="T5" fmla="*/ 0 h 44"/>
                <a:gd name="T6" fmla="*/ 199 w 199"/>
                <a:gd name="T7" fmla="*/ 44 h 44"/>
                <a:gd name="T8" fmla="*/ 8 w 199"/>
                <a:gd name="T9" fmla="*/ 44 h 44"/>
                <a:gd name="T10" fmla="*/ 8 w 199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44">
                  <a:moveTo>
                    <a:pt x="8" y="44"/>
                  </a:moveTo>
                  <a:lnTo>
                    <a:pt x="0" y="0"/>
                  </a:lnTo>
                  <a:lnTo>
                    <a:pt x="186" y="0"/>
                  </a:lnTo>
                  <a:lnTo>
                    <a:pt x="199" y="44"/>
                  </a:lnTo>
                  <a:lnTo>
                    <a:pt x="8" y="44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="" xmlns:a16="http://schemas.microsoft.com/office/drawing/2014/main" id="{0C7023D1-F5D3-4579-9F08-86B0FA095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2901" y="3746500"/>
              <a:ext cx="349250" cy="120650"/>
            </a:xfrm>
            <a:custGeom>
              <a:avLst/>
              <a:gdLst>
                <a:gd name="T0" fmla="*/ 13 w 220"/>
                <a:gd name="T1" fmla="*/ 76 h 76"/>
                <a:gd name="T2" fmla="*/ 0 w 220"/>
                <a:gd name="T3" fmla="*/ 0 h 76"/>
                <a:gd name="T4" fmla="*/ 200 w 220"/>
                <a:gd name="T5" fmla="*/ 0 h 76"/>
                <a:gd name="T6" fmla="*/ 220 w 220"/>
                <a:gd name="T7" fmla="*/ 76 h 76"/>
                <a:gd name="T8" fmla="*/ 13 w 220"/>
                <a:gd name="T9" fmla="*/ 76 h 76"/>
                <a:gd name="T10" fmla="*/ 13 w 220"/>
                <a:gd name="T1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76">
                  <a:moveTo>
                    <a:pt x="13" y="76"/>
                  </a:moveTo>
                  <a:lnTo>
                    <a:pt x="0" y="0"/>
                  </a:lnTo>
                  <a:lnTo>
                    <a:pt x="200" y="0"/>
                  </a:lnTo>
                  <a:lnTo>
                    <a:pt x="220" y="76"/>
                  </a:lnTo>
                  <a:lnTo>
                    <a:pt x="13" y="76"/>
                  </a:lnTo>
                  <a:lnTo>
                    <a:pt x="13" y="76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="" xmlns:a16="http://schemas.microsoft.com/office/drawing/2014/main" id="{F49187DE-FDA5-4D91-9B58-7061905BC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588" y="3813175"/>
              <a:ext cx="528638" cy="53975"/>
            </a:xfrm>
            <a:custGeom>
              <a:avLst/>
              <a:gdLst>
                <a:gd name="T0" fmla="*/ 0 w 333"/>
                <a:gd name="T1" fmla="*/ 34 h 34"/>
                <a:gd name="T2" fmla="*/ 320 w 333"/>
                <a:gd name="T3" fmla="*/ 34 h 34"/>
                <a:gd name="T4" fmla="*/ 333 w 333"/>
                <a:gd name="T5" fmla="*/ 0 h 34"/>
                <a:gd name="T6" fmla="*/ 19 w 333"/>
                <a:gd name="T7" fmla="*/ 0 h 34"/>
                <a:gd name="T8" fmla="*/ 0 w 3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34">
                  <a:moveTo>
                    <a:pt x="0" y="34"/>
                  </a:moveTo>
                  <a:lnTo>
                    <a:pt x="320" y="34"/>
                  </a:lnTo>
                  <a:lnTo>
                    <a:pt x="333" y="0"/>
                  </a:lnTo>
                  <a:lnTo>
                    <a:pt x="1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="" xmlns:a16="http://schemas.microsoft.com/office/drawing/2014/main" id="{90C9065A-A796-4DFA-9A6B-7C478406C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588" y="3813175"/>
              <a:ext cx="528638" cy="53975"/>
            </a:xfrm>
            <a:custGeom>
              <a:avLst/>
              <a:gdLst>
                <a:gd name="T0" fmla="*/ 0 w 333"/>
                <a:gd name="T1" fmla="*/ 34 h 34"/>
                <a:gd name="T2" fmla="*/ 320 w 333"/>
                <a:gd name="T3" fmla="*/ 34 h 34"/>
                <a:gd name="T4" fmla="*/ 333 w 333"/>
                <a:gd name="T5" fmla="*/ 0 h 34"/>
                <a:gd name="T6" fmla="*/ 19 w 333"/>
                <a:gd name="T7" fmla="*/ 0 h 34"/>
                <a:gd name="T8" fmla="*/ 0 w 3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34">
                  <a:moveTo>
                    <a:pt x="0" y="34"/>
                  </a:moveTo>
                  <a:lnTo>
                    <a:pt x="320" y="34"/>
                  </a:lnTo>
                  <a:lnTo>
                    <a:pt x="333" y="0"/>
                  </a:lnTo>
                  <a:lnTo>
                    <a:pt x="19" y="0"/>
                  </a:lnTo>
                  <a:lnTo>
                    <a:pt x="0" y="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="" xmlns:a16="http://schemas.microsoft.com/office/drawing/2014/main" id="{695AF362-9615-4E3B-B329-396C40936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2501" y="3711575"/>
              <a:ext cx="385763" cy="47625"/>
            </a:xfrm>
            <a:custGeom>
              <a:avLst/>
              <a:gdLst>
                <a:gd name="T0" fmla="*/ 243 w 243"/>
                <a:gd name="T1" fmla="*/ 0 h 30"/>
                <a:gd name="T2" fmla="*/ 17 w 243"/>
                <a:gd name="T3" fmla="*/ 0 h 30"/>
                <a:gd name="T4" fmla="*/ 0 w 243"/>
                <a:gd name="T5" fmla="*/ 30 h 30"/>
                <a:gd name="T6" fmla="*/ 228 w 243"/>
                <a:gd name="T7" fmla="*/ 30 h 30"/>
                <a:gd name="T8" fmla="*/ 243 w 243"/>
                <a:gd name="T9" fmla="*/ 0 h 30"/>
                <a:gd name="T10" fmla="*/ 243 w 243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30">
                  <a:moveTo>
                    <a:pt x="243" y="0"/>
                  </a:moveTo>
                  <a:lnTo>
                    <a:pt x="17" y="0"/>
                  </a:lnTo>
                  <a:lnTo>
                    <a:pt x="0" y="30"/>
                  </a:lnTo>
                  <a:lnTo>
                    <a:pt x="228" y="30"/>
                  </a:lnTo>
                  <a:lnTo>
                    <a:pt x="243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="" xmlns:a16="http://schemas.microsoft.com/office/drawing/2014/main" id="{9EE2B55B-70A0-4E13-8E62-68BCCD805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163" y="3711575"/>
              <a:ext cx="254000" cy="82550"/>
            </a:xfrm>
            <a:custGeom>
              <a:avLst/>
              <a:gdLst>
                <a:gd name="T0" fmla="*/ 94 w 160"/>
                <a:gd name="T1" fmla="*/ 0 h 52"/>
                <a:gd name="T2" fmla="*/ 7 w 160"/>
                <a:gd name="T3" fmla="*/ 30 h 52"/>
                <a:gd name="T4" fmla="*/ 0 w 160"/>
                <a:gd name="T5" fmla="*/ 52 h 52"/>
                <a:gd name="T6" fmla="*/ 146 w 160"/>
                <a:gd name="T7" fmla="*/ 52 h 52"/>
                <a:gd name="T8" fmla="*/ 160 w 160"/>
                <a:gd name="T9" fmla="*/ 0 h 52"/>
                <a:gd name="T10" fmla="*/ 94 w 160"/>
                <a:gd name="T11" fmla="*/ 0 h 52"/>
                <a:gd name="T12" fmla="*/ 94 w 16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52">
                  <a:moveTo>
                    <a:pt x="94" y="0"/>
                  </a:moveTo>
                  <a:lnTo>
                    <a:pt x="7" y="30"/>
                  </a:lnTo>
                  <a:lnTo>
                    <a:pt x="0" y="52"/>
                  </a:lnTo>
                  <a:lnTo>
                    <a:pt x="146" y="52"/>
                  </a:lnTo>
                  <a:lnTo>
                    <a:pt x="160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8">
              <a:extLst>
                <a:ext uri="{FF2B5EF4-FFF2-40B4-BE49-F238E27FC236}">
                  <a16:creationId xmlns="" xmlns:a16="http://schemas.microsoft.com/office/drawing/2014/main" id="{91AF8F43-47AB-44E9-8352-D350EF944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176" y="3529013"/>
              <a:ext cx="257175" cy="95250"/>
            </a:xfrm>
            <a:custGeom>
              <a:avLst/>
              <a:gdLst>
                <a:gd name="T0" fmla="*/ 0 w 162"/>
                <a:gd name="T1" fmla="*/ 60 h 60"/>
                <a:gd name="T2" fmla="*/ 28 w 162"/>
                <a:gd name="T3" fmla="*/ 0 h 60"/>
                <a:gd name="T4" fmla="*/ 162 w 162"/>
                <a:gd name="T5" fmla="*/ 0 h 60"/>
                <a:gd name="T6" fmla="*/ 137 w 162"/>
                <a:gd name="T7" fmla="*/ 60 h 60"/>
                <a:gd name="T8" fmla="*/ 0 w 162"/>
                <a:gd name="T9" fmla="*/ 60 h 60"/>
                <a:gd name="T10" fmla="*/ 0 w 162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60">
                  <a:moveTo>
                    <a:pt x="0" y="60"/>
                  </a:moveTo>
                  <a:lnTo>
                    <a:pt x="28" y="0"/>
                  </a:lnTo>
                  <a:lnTo>
                    <a:pt x="162" y="0"/>
                  </a:lnTo>
                  <a:lnTo>
                    <a:pt x="137" y="6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>
              <a:extLst>
                <a:ext uri="{FF2B5EF4-FFF2-40B4-BE49-F238E27FC236}">
                  <a16:creationId xmlns="" xmlns:a16="http://schemas.microsoft.com/office/drawing/2014/main" id="{40C23289-6B20-4EE4-8159-9B6CBFE24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476" y="3529013"/>
              <a:ext cx="209550" cy="134937"/>
            </a:xfrm>
            <a:custGeom>
              <a:avLst/>
              <a:gdLst>
                <a:gd name="T0" fmla="*/ 132 w 132"/>
                <a:gd name="T1" fmla="*/ 0 h 85"/>
                <a:gd name="T2" fmla="*/ 49 w 132"/>
                <a:gd name="T3" fmla="*/ 0 h 85"/>
                <a:gd name="T4" fmla="*/ 0 w 132"/>
                <a:gd name="T5" fmla="*/ 85 h 85"/>
                <a:gd name="T6" fmla="*/ 89 w 132"/>
                <a:gd name="T7" fmla="*/ 85 h 85"/>
                <a:gd name="T8" fmla="*/ 132 w 132"/>
                <a:gd name="T9" fmla="*/ 0 h 85"/>
                <a:gd name="T10" fmla="*/ 132 w 13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5">
                  <a:moveTo>
                    <a:pt x="132" y="0"/>
                  </a:moveTo>
                  <a:lnTo>
                    <a:pt x="49" y="0"/>
                  </a:lnTo>
                  <a:lnTo>
                    <a:pt x="0" y="85"/>
                  </a:lnTo>
                  <a:lnTo>
                    <a:pt x="89" y="85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0">
              <a:extLst>
                <a:ext uri="{FF2B5EF4-FFF2-40B4-BE49-F238E27FC236}">
                  <a16:creationId xmlns="" xmlns:a16="http://schemas.microsoft.com/office/drawing/2014/main" id="{7A3FE736-619E-47F5-9913-E701DC467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6" y="3529013"/>
              <a:ext cx="458788" cy="134937"/>
            </a:xfrm>
            <a:custGeom>
              <a:avLst/>
              <a:gdLst>
                <a:gd name="T0" fmla="*/ 9 w 289"/>
                <a:gd name="T1" fmla="*/ 0 h 85"/>
                <a:gd name="T2" fmla="*/ 0 w 289"/>
                <a:gd name="T3" fmla="*/ 30 h 85"/>
                <a:gd name="T4" fmla="*/ 150 w 289"/>
                <a:gd name="T5" fmla="*/ 30 h 85"/>
                <a:gd name="T6" fmla="*/ 135 w 289"/>
                <a:gd name="T7" fmla="*/ 85 h 85"/>
                <a:gd name="T8" fmla="*/ 276 w 289"/>
                <a:gd name="T9" fmla="*/ 85 h 85"/>
                <a:gd name="T10" fmla="*/ 289 w 289"/>
                <a:gd name="T11" fmla="*/ 0 h 85"/>
                <a:gd name="T12" fmla="*/ 9 w 28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85">
                  <a:moveTo>
                    <a:pt x="9" y="0"/>
                  </a:moveTo>
                  <a:lnTo>
                    <a:pt x="0" y="30"/>
                  </a:lnTo>
                  <a:lnTo>
                    <a:pt x="150" y="30"/>
                  </a:lnTo>
                  <a:lnTo>
                    <a:pt x="135" y="85"/>
                  </a:lnTo>
                  <a:lnTo>
                    <a:pt x="276" y="85"/>
                  </a:lnTo>
                  <a:lnTo>
                    <a:pt x="28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>
              <a:extLst>
                <a:ext uri="{FF2B5EF4-FFF2-40B4-BE49-F238E27FC236}">
                  <a16:creationId xmlns="" xmlns:a16="http://schemas.microsoft.com/office/drawing/2014/main" id="{CF21E776-4E54-4D8B-A4AF-D5CAE134B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6" y="3529013"/>
              <a:ext cx="458788" cy="134937"/>
            </a:xfrm>
            <a:custGeom>
              <a:avLst/>
              <a:gdLst>
                <a:gd name="T0" fmla="*/ 9 w 289"/>
                <a:gd name="T1" fmla="*/ 0 h 85"/>
                <a:gd name="T2" fmla="*/ 0 w 289"/>
                <a:gd name="T3" fmla="*/ 30 h 85"/>
                <a:gd name="T4" fmla="*/ 150 w 289"/>
                <a:gd name="T5" fmla="*/ 30 h 85"/>
                <a:gd name="T6" fmla="*/ 135 w 289"/>
                <a:gd name="T7" fmla="*/ 85 h 85"/>
                <a:gd name="T8" fmla="*/ 276 w 289"/>
                <a:gd name="T9" fmla="*/ 85 h 85"/>
                <a:gd name="T10" fmla="*/ 289 w 289"/>
                <a:gd name="T11" fmla="*/ 0 h 85"/>
                <a:gd name="T12" fmla="*/ 9 w 28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85">
                  <a:moveTo>
                    <a:pt x="9" y="0"/>
                  </a:moveTo>
                  <a:lnTo>
                    <a:pt x="0" y="30"/>
                  </a:lnTo>
                  <a:lnTo>
                    <a:pt x="150" y="30"/>
                  </a:lnTo>
                  <a:lnTo>
                    <a:pt x="135" y="85"/>
                  </a:lnTo>
                  <a:lnTo>
                    <a:pt x="276" y="85"/>
                  </a:lnTo>
                  <a:lnTo>
                    <a:pt x="289" y="0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>
              <a:extLst>
                <a:ext uri="{FF2B5EF4-FFF2-40B4-BE49-F238E27FC236}">
                  <a16:creationId xmlns="" xmlns:a16="http://schemas.microsoft.com/office/drawing/2014/main" id="{9FA40CD3-894E-470E-A1C9-4C2E87FCD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1" y="3813175"/>
              <a:ext cx="250825" cy="53975"/>
            </a:xfrm>
            <a:custGeom>
              <a:avLst/>
              <a:gdLst>
                <a:gd name="T0" fmla="*/ 0 w 158"/>
                <a:gd name="T1" fmla="*/ 34 h 34"/>
                <a:gd name="T2" fmla="*/ 11 w 158"/>
                <a:gd name="T3" fmla="*/ 0 h 34"/>
                <a:gd name="T4" fmla="*/ 158 w 158"/>
                <a:gd name="T5" fmla="*/ 0 h 34"/>
                <a:gd name="T6" fmla="*/ 150 w 158"/>
                <a:gd name="T7" fmla="*/ 34 h 34"/>
                <a:gd name="T8" fmla="*/ 0 w 158"/>
                <a:gd name="T9" fmla="*/ 34 h 34"/>
                <a:gd name="T10" fmla="*/ 0 w 158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34">
                  <a:moveTo>
                    <a:pt x="0" y="34"/>
                  </a:moveTo>
                  <a:lnTo>
                    <a:pt x="11" y="0"/>
                  </a:lnTo>
                  <a:lnTo>
                    <a:pt x="158" y="0"/>
                  </a:lnTo>
                  <a:lnTo>
                    <a:pt x="150" y="34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3">
              <a:extLst>
                <a:ext uri="{FF2B5EF4-FFF2-40B4-BE49-F238E27FC236}">
                  <a16:creationId xmlns="" xmlns:a16="http://schemas.microsoft.com/office/drawing/2014/main" id="{EB6D6404-F1B6-40DC-95E6-A0DFAE559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388" y="3794125"/>
              <a:ext cx="298450" cy="104775"/>
            </a:xfrm>
            <a:custGeom>
              <a:avLst/>
              <a:gdLst>
                <a:gd name="T0" fmla="*/ 38 w 100"/>
                <a:gd name="T1" fmla="*/ 0 h 35"/>
                <a:gd name="T2" fmla="*/ 93 w 100"/>
                <a:gd name="T3" fmla="*/ 17 h 35"/>
                <a:gd name="T4" fmla="*/ 61 w 100"/>
                <a:gd name="T5" fmla="*/ 35 h 35"/>
                <a:gd name="T6" fmla="*/ 6 w 100"/>
                <a:gd name="T7" fmla="*/ 17 h 35"/>
                <a:gd name="T8" fmla="*/ 38 w 10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5">
                  <a:moveTo>
                    <a:pt x="38" y="0"/>
                  </a:moveTo>
                  <a:cubicBezTo>
                    <a:pt x="61" y="0"/>
                    <a:pt x="86" y="8"/>
                    <a:pt x="93" y="17"/>
                  </a:cubicBezTo>
                  <a:cubicBezTo>
                    <a:pt x="100" y="27"/>
                    <a:pt x="86" y="35"/>
                    <a:pt x="61" y="35"/>
                  </a:cubicBezTo>
                  <a:cubicBezTo>
                    <a:pt x="37" y="35"/>
                    <a:pt x="12" y="27"/>
                    <a:pt x="6" y="17"/>
                  </a:cubicBezTo>
                  <a:cubicBezTo>
                    <a:pt x="0" y="8"/>
                    <a:pt x="14" y="0"/>
                    <a:pt x="38" y="0"/>
                  </a:cubicBezTo>
                  <a:close/>
                </a:path>
              </a:pathLst>
            </a:custGeom>
            <a:solidFill>
              <a:srgbClr val="61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">
              <a:extLst>
                <a:ext uri="{FF2B5EF4-FFF2-40B4-BE49-F238E27FC236}">
                  <a16:creationId xmlns="" xmlns:a16="http://schemas.microsoft.com/office/drawing/2014/main" id="{1C435CA2-1642-48A8-8134-26743E6A3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3746500"/>
              <a:ext cx="223838" cy="203200"/>
            </a:xfrm>
            <a:custGeom>
              <a:avLst/>
              <a:gdLst>
                <a:gd name="T0" fmla="*/ 41 w 75"/>
                <a:gd name="T1" fmla="*/ 6 h 68"/>
                <a:gd name="T2" fmla="*/ 3 w 75"/>
                <a:gd name="T3" fmla="*/ 62 h 68"/>
                <a:gd name="T4" fmla="*/ 15 w 75"/>
                <a:gd name="T5" fmla="*/ 68 h 68"/>
                <a:gd name="T6" fmla="*/ 36 w 75"/>
                <a:gd name="T7" fmla="*/ 62 h 68"/>
                <a:gd name="T8" fmla="*/ 73 w 75"/>
                <a:gd name="T9" fmla="*/ 6 h 68"/>
                <a:gd name="T10" fmla="*/ 61 w 75"/>
                <a:gd name="T11" fmla="*/ 0 h 68"/>
                <a:gd name="T12" fmla="*/ 41 w 75"/>
                <a:gd name="T13" fmla="*/ 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68">
                  <a:moveTo>
                    <a:pt x="41" y="6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0" y="65"/>
                    <a:pt x="6" y="68"/>
                    <a:pt x="15" y="68"/>
                  </a:cubicBezTo>
                  <a:cubicBezTo>
                    <a:pt x="24" y="68"/>
                    <a:pt x="34" y="65"/>
                    <a:pt x="36" y="6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5" y="3"/>
                    <a:pt x="70" y="0"/>
                    <a:pt x="61" y="0"/>
                  </a:cubicBezTo>
                  <a:cubicBezTo>
                    <a:pt x="53" y="0"/>
                    <a:pt x="44" y="3"/>
                    <a:pt x="41" y="6"/>
                  </a:cubicBezTo>
                  <a:close/>
                </a:path>
              </a:pathLst>
            </a:custGeom>
            <a:solidFill>
              <a:srgbClr val="61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5">
              <a:extLst>
                <a:ext uri="{FF2B5EF4-FFF2-40B4-BE49-F238E27FC236}">
                  <a16:creationId xmlns="" xmlns:a16="http://schemas.microsoft.com/office/drawing/2014/main" id="{1BE33D1C-2A12-46BC-92B1-C1F37EF2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884613"/>
              <a:ext cx="381000" cy="17462"/>
            </a:xfrm>
            <a:custGeom>
              <a:avLst/>
              <a:gdLst>
                <a:gd name="T0" fmla="*/ 124 w 128"/>
                <a:gd name="T1" fmla="*/ 6 h 6"/>
                <a:gd name="T2" fmla="*/ 4 w 128"/>
                <a:gd name="T3" fmla="*/ 6 h 6"/>
                <a:gd name="T4" fmla="*/ 0 w 128"/>
                <a:gd name="T5" fmla="*/ 0 h 6"/>
                <a:gd name="T6" fmla="*/ 0 w 128"/>
                <a:gd name="T7" fmla="*/ 0 h 6"/>
                <a:gd name="T8" fmla="*/ 128 w 128"/>
                <a:gd name="T9" fmla="*/ 0 h 6"/>
                <a:gd name="T10" fmla="*/ 128 w 128"/>
                <a:gd name="T11" fmla="*/ 0 h 6"/>
                <a:gd name="T12" fmla="*/ 124 w 128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6">
                  <a:moveTo>
                    <a:pt x="12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2"/>
                    <a:pt x="127" y="4"/>
                    <a:pt x="124" y="6"/>
                  </a:cubicBezTo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6">
              <a:extLst>
                <a:ext uri="{FF2B5EF4-FFF2-40B4-BE49-F238E27FC236}">
                  <a16:creationId xmlns="" xmlns:a16="http://schemas.microsoft.com/office/drawing/2014/main" id="{AFE39541-3591-4EE9-96D0-AE0D40C4D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638" y="3902075"/>
              <a:ext cx="358775" cy="17462"/>
            </a:xfrm>
            <a:custGeom>
              <a:avLst/>
              <a:gdLst>
                <a:gd name="T0" fmla="*/ 106 w 120"/>
                <a:gd name="T1" fmla="*/ 6 h 6"/>
                <a:gd name="T2" fmla="*/ 14 w 120"/>
                <a:gd name="T3" fmla="*/ 6 h 6"/>
                <a:gd name="T4" fmla="*/ 0 w 120"/>
                <a:gd name="T5" fmla="*/ 0 h 6"/>
                <a:gd name="T6" fmla="*/ 120 w 120"/>
                <a:gd name="T7" fmla="*/ 0 h 6"/>
                <a:gd name="T8" fmla="*/ 106 w 12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6">
                  <a:moveTo>
                    <a:pt x="106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8" y="4"/>
                    <a:pt x="3" y="2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7" y="2"/>
                    <a:pt x="112" y="4"/>
                    <a:pt x="106" y="6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>
              <a:extLst>
                <a:ext uri="{FF2B5EF4-FFF2-40B4-BE49-F238E27FC236}">
                  <a16:creationId xmlns="" xmlns:a16="http://schemas.microsoft.com/office/drawing/2014/main" id="{332FB823-270F-45DD-A444-1D0A34DF9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867150"/>
              <a:ext cx="381000" cy="17462"/>
            </a:xfrm>
            <a:custGeom>
              <a:avLst/>
              <a:gdLst>
                <a:gd name="T0" fmla="*/ 128 w 128"/>
                <a:gd name="T1" fmla="*/ 6 h 6"/>
                <a:gd name="T2" fmla="*/ 0 w 128"/>
                <a:gd name="T3" fmla="*/ 6 h 6"/>
                <a:gd name="T4" fmla="*/ 4 w 128"/>
                <a:gd name="T5" fmla="*/ 0 h 6"/>
                <a:gd name="T6" fmla="*/ 124 w 128"/>
                <a:gd name="T7" fmla="*/ 0 h 6"/>
                <a:gd name="T8" fmla="*/ 128 w 12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">
                  <a:moveTo>
                    <a:pt x="128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7" y="2"/>
                    <a:pt x="128" y="4"/>
                    <a:pt x="128" y="6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="" xmlns:a16="http://schemas.microsoft.com/office/drawing/2014/main" id="{93754EE7-FADE-4607-8801-11B15F42F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913" y="3919538"/>
              <a:ext cx="276225" cy="15875"/>
            </a:xfrm>
            <a:custGeom>
              <a:avLst/>
              <a:gdLst>
                <a:gd name="T0" fmla="*/ 46 w 92"/>
                <a:gd name="T1" fmla="*/ 5 h 5"/>
                <a:gd name="T2" fmla="*/ 0 w 92"/>
                <a:gd name="T3" fmla="*/ 0 h 5"/>
                <a:gd name="T4" fmla="*/ 92 w 92"/>
                <a:gd name="T5" fmla="*/ 0 h 5"/>
                <a:gd name="T6" fmla="*/ 46 w 9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5">
                  <a:moveTo>
                    <a:pt x="46" y="5"/>
                  </a:moveTo>
                  <a:cubicBezTo>
                    <a:pt x="28" y="5"/>
                    <a:pt x="12" y="3"/>
                    <a:pt x="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0" y="3"/>
                    <a:pt x="64" y="5"/>
                    <a:pt x="46" y="5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="" xmlns:a16="http://schemas.microsoft.com/office/drawing/2014/main" id="{67A7C72F-9944-4C4E-BD70-EAF84BEC2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638" y="3833813"/>
              <a:ext cx="358775" cy="33337"/>
            </a:xfrm>
            <a:custGeom>
              <a:avLst/>
              <a:gdLst>
                <a:gd name="T0" fmla="*/ 120 w 120"/>
                <a:gd name="T1" fmla="*/ 11 h 11"/>
                <a:gd name="T2" fmla="*/ 0 w 120"/>
                <a:gd name="T3" fmla="*/ 11 h 11"/>
                <a:gd name="T4" fmla="*/ 60 w 120"/>
                <a:gd name="T5" fmla="*/ 0 h 11"/>
                <a:gd name="T6" fmla="*/ 120 w 120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1">
                  <a:moveTo>
                    <a:pt x="12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9" y="5"/>
                    <a:pt x="33" y="0"/>
                    <a:pt x="60" y="0"/>
                  </a:cubicBezTo>
                  <a:cubicBezTo>
                    <a:pt x="88" y="0"/>
                    <a:pt x="111" y="5"/>
                    <a:pt x="120" y="11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="" xmlns:a16="http://schemas.microsoft.com/office/drawing/2014/main" id="{C17A828F-D723-40D0-93D7-7C82B8796A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1226" y="3125788"/>
              <a:ext cx="609600" cy="758825"/>
            </a:xfrm>
            <a:custGeom>
              <a:avLst/>
              <a:gdLst>
                <a:gd name="T0" fmla="*/ 102 w 204"/>
                <a:gd name="T1" fmla="*/ 158 h 254"/>
                <a:gd name="T2" fmla="*/ 45 w 204"/>
                <a:gd name="T3" fmla="*/ 101 h 254"/>
                <a:gd name="T4" fmla="*/ 102 w 204"/>
                <a:gd name="T5" fmla="*/ 44 h 254"/>
                <a:gd name="T6" fmla="*/ 159 w 204"/>
                <a:gd name="T7" fmla="*/ 101 h 254"/>
                <a:gd name="T8" fmla="*/ 102 w 204"/>
                <a:gd name="T9" fmla="*/ 158 h 254"/>
                <a:gd name="T10" fmla="*/ 102 w 204"/>
                <a:gd name="T11" fmla="*/ 0 h 254"/>
                <a:gd name="T12" fmla="*/ 0 w 204"/>
                <a:gd name="T13" fmla="*/ 101 h 254"/>
                <a:gd name="T14" fmla="*/ 102 w 204"/>
                <a:gd name="T15" fmla="*/ 254 h 254"/>
                <a:gd name="T16" fmla="*/ 204 w 204"/>
                <a:gd name="T17" fmla="*/ 101 h 254"/>
                <a:gd name="T18" fmla="*/ 102 w 204"/>
                <a:gd name="T1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54">
                  <a:moveTo>
                    <a:pt x="102" y="158"/>
                  </a:moveTo>
                  <a:cubicBezTo>
                    <a:pt x="71" y="158"/>
                    <a:pt x="45" y="133"/>
                    <a:pt x="45" y="101"/>
                  </a:cubicBezTo>
                  <a:cubicBezTo>
                    <a:pt x="45" y="70"/>
                    <a:pt x="71" y="44"/>
                    <a:pt x="102" y="44"/>
                  </a:cubicBezTo>
                  <a:cubicBezTo>
                    <a:pt x="134" y="44"/>
                    <a:pt x="159" y="70"/>
                    <a:pt x="159" y="101"/>
                  </a:cubicBezTo>
                  <a:cubicBezTo>
                    <a:pt x="159" y="133"/>
                    <a:pt x="134" y="158"/>
                    <a:pt x="102" y="158"/>
                  </a:cubicBez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102" y="254"/>
                    <a:pt x="102" y="254"/>
                  </a:cubicBezTo>
                  <a:cubicBezTo>
                    <a:pt x="102" y="254"/>
                    <a:pt x="204" y="157"/>
                    <a:pt x="204" y="101"/>
                  </a:cubicBezTo>
                  <a:cubicBezTo>
                    <a:pt x="204" y="45"/>
                    <a:pt x="158" y="0"/>
                    <a:pt x="102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="" xmlns:a16="http://schemas.microsoft.com/office/drawing/2014/main" id="{6F8E1E00-76F6-4AC4-91F3-1F7782EAD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2826" y="3224213"/>
              <a:ext cx="406400" cy="406400"/>
            </a:xfrm>
            <a:custGeom>
              <a:avLst/>
              <a:gdLst>
                <a:gd name="T0" fmla="*/ 68 w 136"/>
                <a:gd name="T1" fmla="*/ 114 h 136"/>
                <a:gd name="T2" fmla="*/ 22 w 136"/>
                <a:gd name="T3" fmla="*/ 68 h 136"/>
                <a:gd name="T4" fmla="*/ 68 w 136"/>
                <a:gd name="T5" fmla="*/ 22 h 136"/>
                <a:gd name="T6" fmla="*/ 114 w 136"/>
                <a:gd name="T7" fmla="*/ 68 h 136"/>
                <a:gd name="T8" fmla="*/ 68 w 136"/>
                <a:gd name="T9" fmla="*/ 114 h 136"/>
                <a:gd name="T10" fmla="*/ 68 w 136"/>
                <a:gd name="T11" fmla="*/ 0 h 136"/>
                <a:gd name="T12" fmla="*/ 0 w 136"/>
                <a:gd name="T13" fmla="*/ 68 h 136"/>
                <a:gd name="T14" fmla="*/ 68 w 136"/>
                <a:gd name="T15" fmla="*/ 136 h 136"/>
                <a:gd name="T16" fmla="*/ 136 w 136"/>
                <a:gd name="T17" fmla="*/ 68 h 136"/>
                <a:gd name="T18" fmla="*/ 68 w 136"/>
                <a:gd name="T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6">
                  <a:moveTo>
                    <a:pt x="68" y="114"/>
                  </a:moveTo>
                  <a:cubicBezTo>
                    <a:pt x="43" y="114"/>
                    <a:pt x="22" y="94"/>
                    <a:pt x="22" y="68"/>
                  </a:cubicBezTo>
                  <a:cubicBezTo>
                    <a:pt x="22" y="43"/>
                    <a:pt x="43" y="22"/>
                    <a:pt x="68" y="22"/>
                  </a:cubicBezTo>
                  <a:cubicBezTo>
                    <a:pt x="93" y="22"/>
                    <a:pt x="114" y="43"/>
                    <a:pt x="114" y="68"/>
                  </a:cubicBezTo>
                  <a:cubicBezTo>
                    <a:pt x="114" y="94"/>
                    <a:pt x="93" y="114"/>
                    <a:pt x="68" y="114"/>
                  </a:cubicBezTo>
                  <a:close/>
                  <a:moveTo>
                    <a:pt x="68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6"/>
                    <a:pt x="30" y="136"/>
                    <a:pt x="68" y="136"/>
                  </a:cubicBezTo>
                  <a:cubicBezTo>
                    <a:pt x="106" y="136"/>
                    <a:pt x="136" y="106"/>
                    <a:pt x="136" y="68"/>
                  </a:cubicBezTo>
                  <a:cubicBezTo>
                    <a:pt x="136" y="31"/>
                    <a:pt x="106" y="0"/>
                    <a:pt x="68" y="0"/>
                  </a:cubicBezTo>
                  <a:close/>
                </a:path>
              </a:pathLst>
            </a:custGeom>
            <a:solidFill>
              <a:srgbClr val="EA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="" xmlns:a16="http://schemas.microsoft.com/office/drawing/2014/main" id="{22C7447B-DCE8-498A-9E58-FB6BF82A7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938" y="4281488"/>
              <a:ext cx="182563" cy="9525"/>
            </a:xfrm>
            <a:custGeom>
              <a:avLst/>
              <a:gdLst>
                <a:gd name="T0" fmla="*/ 30 w 61"/>
                <a:gd name="T1" fmla="*/ 3 h 3"/>
                <a:gd name="T2" fmla="*/ 0 w 61"/>
                <a:gd name="T3" fmla="*/ 0 h 3"/>
                <a:gd name="T4" fmla="*/ 30 w 61"/>
                <a:gd name="T5" fmla="*/ 0 h 3"/>
                <a:gd name="T6" fmla="*/ 48 w 61"/>
                <a:gd name="T7" fmla="*/ 0 h 3"/>
                <a:gd name="T8" fmla="*/ 61 w 61"/>
                <a:gd name="T9" fmla="*/ 0 h 3"/>
                <a:gd name="T10" fmla="*/ 30 w 61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30" y="3"/>
                  </a:moveTo>
                  <a:cubicBezTo>
                    <a:pt x="19" y="3"/>
                    <a:pt x="8" y="1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3" y="1"/>
                    <a:pt x="42" y="3"/>
                    <a:pt x="30" y="3"/>
                  </a:cubicBezTo>
                </a:path>
              </a:pathLst>
            </a:custGeom>
            <a:solidFill>
              <a:srgbClr val="38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3">
              <a:extLst>
                <a:ext uri="{FF2B5EF4-FFF2-40B4-BE49-F238E27FC236}">
                  <a16:creationId xmlns="" xmlns:a16="http://schemas.microsoft.com/office/drawing/2014/main" id="{DFC87CB5-9EFB-4F51-ACCC-2000D1EA0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76" y="4216400"/>
              <a:ext cx="71438" cy="65087"/>
            </a:xfrm>
            <a:custGeom>
              <a:avLst/>
              <a:gdLst>
                <a:gd name="T0" fmla="*/ 24 w 24"/>
                <a:gd name="T1" fmla="*/ 22 h 22"/>
                <a:gd name="T2" fmla="*/ 6 w 24"/>
                <a:gd name="T3" fmla="*/ 22 h 22"/>
                <a:gd name="T4" fmla="*/ 0 w 24"/>
                <a:gd name="T5" fmla="*/ 0 h 22"/>
                <a:gd name="T6" fmla="*/ 6 w 24"/>
                <a:gd name="T7" fmla="*/ 0 h 22"/>
                <a:gd name="T8" fmla="*/ 17 w 24"/>
                <a:gd name="T9" fmla="*/ 1 h 22"/>
                <a:gd name="T10" fmla="*/ 24 w 24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24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10" y="0"/>
                    <a:pt x="14" y="0"/>
                    <a:pt x="17" y="1"/>
                  </a:cubicBezTo>
                  <a:cubicBezTo>
                    <a:pt x="24" y="22"/>
                    <a:pt x="24" y="22"/>
                    <a:pt x="24" y="22"/>
                  </a:cubicBezTo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4">
              <a:extLst>
                <a:ext uri="{FF2B5EF4-FFF2-40B4-BE49-F238E27FC236}">
                  <a16:creationId xmlns="" xmlns:a16="http://schemas.microsoft.com/office/drawing/2014/main" id="{2B098ADD-8753-4715-AE1A-4280B6EBB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488" y="4216400"/>
              <a:ext cx="134938" cy="65087"/>
            </a:xfrm>
            <a:custGeom>
              <a:avLst/>
              <a:gdLst>
                <a:gd name="T0" fmla="*/ 45 w 45"/>
                <a:gd name="T1" fmla="*/ 22 h 22"/>
                <a:gd name="T2" fmla="*/ 15 w 45"/>
                <a:gd name="T3" fmla="*/ 22 h 22"/>
                <a:gd name="T4" fmla="*/ 0 w 45"/>
                <a:gd name="T5" fmla="*/ 14 h 22"/>
                <a:gd name="T6" fmla="*/ 27 w 45"/>
                <a:gd name="T7" fmla="*/ 14 h 22"/>
                <a:gd name="T8" fmla="*/ 23 w 45"/>
                <a:gd name="T9" fmla="*/ 2 h 22"/>
                <a:gd name="T10" fmla="*/ 39 w 45"/>
                <a:gd name="T11" fmla="*/ 0 h 22"/>
                <a:gd name="T12" fmla="*/ 45 w 45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2">
                  <a:moveTo>
                    <a:pt x="4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7" y="20"/>
                    <a:pt x="1" y="17"/>
                    <a:pt x="0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8" y="1"/>
                    <a:pt x="33" y="1"/>
                    <a:pt x="39" y="0"/>
                  </a:cubicBezTo>
                  <a:cubicBezTo>
                    <a:pt x="45" y="22"/>
                    <a:pt x="45" y="22"/>
                    <a:pt x="45" y="22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6">
              <a:extLst>
                <a:ext uri="{FF2B5EF4-FFF2-40B4-BE49-F238E27FC236}">
                  <a16:creationId xmlns="" xmlns:a16="http://schemas.microsoft.com/office/drawing/2014/main" id="{823BA972-8046-4B28-883A-0A068382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313" y="4222750"/>
              <a:ext cx="84138" cy="34925"/>
            </a:xfrm>
            <a:custGeom>
              <a:avLst/>
              <a:gdLst>
                <a:gd name="T0" fmla="*/ 28 w 28"/>
                <a:gd name="T1" fmla="*/ 12 h 12"/>
                <a:gd name="T2" fmla="*/ 1 w 28"/>
                <a:gd name="T3" fmla="*/ 12 h 12"/>
                <a:gd name="T4" fmla="*/ 0 w 28"/>
                <a:gd name="T5" fmla="*/ 10 h 12"/>
                <a:gd name="T6" fmla="*/ 24 w 28"/>
                <a:gd name="T7" fmla="*/ 0 h 12"/>
                <a:gd name="T8" fmla="*/ 28 w 2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28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6"/>
                    <a:pt x="10" y="2"/>
                    <a:pt x="24" y="0"/>
                  </a:cubicBezTo>
                  <a:cubicBezTo>
                    <a:pt x="28" y="12"/>
                    <a:pt x="28" y="12"/>
                    <a:pt x="28" y="12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7">
              <a:extLst>
                <a:ext uri="{FF2B5EF4-FFF2-40B4-BE49-F238E27FC236}">
                  <a16:creationId xmlns="" xmlns:a16="http://schemas.microsoft.com/office/drawing/2014/main" id="{650D4CA8-58AB-4715-813E-19ACE778B0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6" y="3708400"/>
              <a:ext cx="433388" cy="542925"/>
            </a:xfrm>
            <a:custGeom>
              <a:avLst/>
              <a:gdLst>
                <a:gd name="T0" fmla="*/ 72 w 145"/>
                <a:gd name="T1" fmla="*/ 114 h 182"/>
                <a:gd name="T2" fmla="*/ 32 w 145"/>
                <a:gd name="T3" fmla="*/ 73 h 182"/>
                <a:gd name="T4" fmla="*/ 72 w 145"/>
                <a:gd name="T5" fmla="*/ 32 h 182"/>
                <a:gd name="T6" fmla="*/ 113 w 145"/>
                <a:gd name="T7" fmla="*/ 73 h 182"/>
                <a:gd name="T8" fmla="*/ 72 w 145"/>
                <a:gd name="T9" fmla="*/ 114 h 182"/>
                <a:gd name="T10" fmla="*/ 72 w 145"/>
                <a:gd name="T11" fmla="*/ 0 h 182"/>
                <a:gd name="T12" fmla="*/ 0 w 145"/>
                <a:gd name="T13" fmla="*/ 73 h 182"/>
                <a:gd name="T14" fmla="*/ 72 w 145"/>
                <a:gd name="T15" fmla="*/ 182 h 182"/>
                <a:gd name="T16" fmla="*/ 145 w 145"/>
                <a:gd name="T17" fmla="*/ 73 h 182"/>
                <a:gd name="T18" fmla="*/ 72 w 145"/>
                <a:gd name="T1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82">
                  <a:moveTo>
                    <a:pt x="72" y="114"/>
                  </a:moveTo>
                  <a:cubicBezTo>
                    <a:pt x="50" y="114"/>
                    <a:pt x="32" y="96"/>
                    <a:pt x="32" y="73"/>
                  </a:cubicBezTo>
                  <a:cubicBezTo>
                    <a:pt x="32" y="51"/>
                    <a:pt x="50" y="32"/>
                    <a:pt x="72" y="32"/>
                  </a:cubicBezTo>
                  <a:cubicBezTo>
                    <a:pt x="95" y="32"/>
                    <a:pt x="113" y="51"/>
                    <a:pt x="113" y="73"/>
                  </a:cubicBezTo>
                  <a:cubicBezTo>
                    <a:pt x="113" y="96"/>
                    <a:pt x="95" y="114"/>
                    <a:pt x="72" y="114"/>
                  </a:cubicBezTo>
                  <a:close/>
                  <a:moveTo>
                    <a:pt x="72" y="0"/>
                  </a:moveTo>
                  <a:cubicBezTo>
                    <a:pt x="32" y="0"/>
                    <a:pt x="0" y="33"/>
                    <a:pt x="0" y="73"/>
                  </a:cubicBezTo>
                  <a:cubicBezTo>
                    <a:pt x="0" y="113"/>
                    <a:pt x="72" y="182"/>
                    <a:pt x="72" y="182"/>
                  </a:cubicBezTo>
                  <a:cubicBezTo>
                    <a:pt x="72" y="182"/>
                    <a:pt x="145" y="113"/>
                    <a:pt x="145" y="73"/>
                  </a:cubicBezTo>
                  <a:cubicBezTo>
                    <a:pt x="145" y="33"/>
                    <a:pt x="113" y="0"/>
                    <a:pt x="72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8">
              <a:extLst>
                <a:ext uri="{FF2B5EF4-FFF2-40B4-BE49-F238E27FC236}">
                  <a16:creationId xmlns="" xmlns:a16="http://schemas.microsoft.com/office/drawing/2014/main" id="{72B40CCA-27A4-4C15-879F-1026773BA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5963" y="3779838"/>
              <a:ext cx="290513" cy="292100"/>
            </a:xfrm>
            <a:custGeom>
              <a:avLst/>
              <a:gdLst>
                <a:gd name="T0" fmla="*/ 48 w 97"/>
                <a:gd name="T1" fmla="*/ 82 h 98"/>
                <a:gd name="T2" fmla="*/ 16 w 97"/>
                <a:gd name="T3" fmla="*/ 49 h 98"/>
                <a:gd name="T4" fmla="*/ 48 w 97"/>
                <a:gd name="T5" fmla="*/ 16 h 98"/>
                <a:gd name="T6" fmla="*/ 81 w 97"/>
                <a:gd name="T7" fmla="*/ 49 h 98"/>
                <a:gd name="T8" fmla="*/ 48 w 97"/>
                <a:gd name="T9" fmla="*/ 82 h 98"/>
                <a:gd name="T10" fmla="*/ 48 w 97"/>
                <a:gd name="T11" fmla="*/ 0 h 98"/>
                <a:gd name="T12" fmla="*/ 0 w 97"/>
                <a:gd name="T13" fmla="*/ 49 h 98"/>
                <a:gd name="T14" fmla="*/ 48 w 97"/>
                <a:gd name="T15" fmla="*/ 98 h 98"/>
                <a:gd name="T16" fmla="*/ 97 w 97"/>
                <a:gd name="T17" fmla="*/ 49 h 98"/>
                <a:gd name="T18" fmla="*/ 48 w 97"/>
                <a:gd name="T1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98">
                  <a:moveTo>
                    <a:pt x="48" y="82"/>
                  </a:moveTo>
                  <a:cubicBezTo>
                    <a:pt x="30" y="82"/>
                    <a:pt x="16" y="67"/>
                    <a:pt x="16" y="49"/>
                  </a:cubicBezTo>
                  <a:cubicBezTo>
                    <a:pt x="16" y="31"/>
                    <a:pt x="30" y="16"/>
                    <a:pt x="48" y="16"/>
                  </a:cubicBezTo>
                  <a:cubicBezTo>
                    <a:pt x="67" y="16"/>
                    <a:pt x="81" y="31"/>
                    <a:pt x="81" y="49"/>
                  </a:cubicBezTo>
                  <a:cubicBezTo>
                    <a:pt x="81" y="67"/>
                    <a:pt x="67" y="82"/>
                    <a:pt x="48" y="82"/>
                  </a:cubicBezTo>
                  <a:close/>
                  <a:moveTo>
                    <a:pt x="48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8" y="98"/>
                  </a:cubicBezTo>
                  <a:cubicBezTo>
                    <a:pt x="75" y="98"/>
                    <a:pt x="97" y="76"/>
                    <a:pt x="97" y="49"/>
                  </a:cubicBezTo>
                  <a:cubicBezTo>
                    <a:pt x="97" y="22"/>
                    <a:pt x="75" y="0"/>
                    <a:pt x="48" y="0"/>
                  </a:cubicBezTo>
                  <a:close/>
                </a:path>
              </a:pathLst>
            </a:custGeom>
            <a:solidFill>
              <a:srgbClr val="EA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9">
              <a:extLst>
                <a:ext uri="{FF2B5EF4-FFF2-40B4-BE49-F238E27FC236}">
                  <a16:creationId xmlns="" xmlns:a16="http://schemas.microsoft.com/office/drawing/2014/main" id="{BB3C963C-6D02-446A-9077-709C94610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363" y="3559175"/>
              <a:ext cx="736600" cy="166687"/>
            </a:xfrm>
            <a:custGeom>
              <a:avLst/>
              <a:gdLst>
                <a:gd name="T0" fmla="*/ 44 w 247"/>
                <a:gd name="T1" fmla="*/ 56 h 56"/>
                <a:gd name="T2" fmla="*/ 30 w 247"/>
                <a:gd name="T3" fmla="*/ 53 h 56"/>
                <a:gd name="T4" fmla="*/ 31 w 247"/>
                <a:gd name="T5" fmla="*/ 46 h 56"/>
                <a:gd name="T6" fmla="*/ 9 w 247"/>
                <a:gd name="T7" fmla="*/ 46 h 56"/>
                <a:gd name="T8" fmla="*/ 0 w 247"/>
                <a:gd name="T9" fmla="*/ 40 h 56"/>
                <a:gd name="T10" fmla="*/ 32 w 247"/>
                <a:gd name="T11" fmla="*/ 40 h 56"/>
                <a:gd name="T12" fmla="*/ 37 w 247"/>
                <a:gd name="T13" fmla="*/ 3 h 56"/>
                <a:gd name="T14" fmla="*/ 51 w 247"/>
                <a:gd name="T15" fmla="*/ 0 h 56"/>
                <a:gd name="T16" fmla="*/ 46 w 247"/>
                <a:gd name="T17" fmla="*/ 40 h 56"/>
                <a:gd name="T18" fmla="*/ 247 w 247"/>
                <a:gd name="T19" fmla="*/ 40 h 56"/>
                <a:gd name="T20" fmla="*/ 237 w 247"/>
                <a:gd name="T21" fmla="*/ 46 h 56"/>
                <a:gd name="T22" fmla="*/ 45 w 247"/>
                <a:gd name="T23" fmla="*/ 46 h 56"/>
                <a:gd name="T24" fmla="*/ 44 w 247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56">
                  <a:moveTo>
                    <a:pt x="44" y="56"/>
                  </a:moveTo>
                  <a:cubicBezTo>
                    <a:pt x="39" y="55"/>
                    <a:pt x="34" y="54"/>
                    <a:pt x="30" y="53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5" y="44"/>
                    <a:pt x="2" y="42"/>
                    <a:pt x="0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41" y="2"/>
                    <a:pt x="46" y="1"/>
                    <a:pt x="51" y="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247" y="40"/>
                    <a:pt x="247" y="40"/>
                    <a:pt x="247" y="40"/>
                  </a:cubicBezTo>
                  <a:cubicBezTo>
                    <a:pt x="244" y="42"/>
                    <a:pt x="241" y="44"/>
                    <a:pt x="237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4" y="56"/>
                    <a:pt x="44" y="56"/>
                    <a:pt x="44" y="56"/>
                  </a:cubicBezTo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0">
              <a:extLst>
                <a:ext uri="{FF2B5EF4-FFF2-40B4-BE49-F238E27FC236}">
                  <a16:creationId xmlns="" xmlns:a16="http://schemas.microsoft.com/office/drawing/2014/main" id="{B7DA86BB-9D25-417D-9DBE-D823F2196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3695700"/>
              <a:ext cx="66675" cy="20637"/>
            </a:xfrm>
            <a:custGeom>
              <a:avLst/>
              <a:gdLst>
                <a:gd name="T0" fmla="*/ 21 w 22"/>
                <a:gd name="T1" fmla="*/ 7 h 7"/>
                <a:gd name="T2" fmla="*/ 0 w 22"/>
                <a:gd name="T3" fmla="*/ 0 h 7"/>
                <a:gd name="T4" fmla="*/ 22 w 22"/>
                <a:gd name="T5" fmla="*/ 0 h 7"/>
                <a:gd name="T6" fmla="*/ 21 w 2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">
                  <a:moveTo>
                    <a:pt x="21" y="7"/>
                  </a:moveTo>
                  <a:cubicBezTo>
                    <a:pt x="13" y="5"/>
                    <a:pt x="5" y="2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7"/>
                    <a:pt x="21" y="7"/>
                    <a:pt x="21" y="7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1">
              <a:extLst>
                <a:ext uri="{FF2B5EF4-FFF2-40B4-BE49-F238E27FC236}">
                  <a16:creationId xmlns="" xmlns:a16="http://schemas.microsoft.com/office/drawing/2014/main" id="{C872D414-FB7D-4372-AEDB-82B9ED1BA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5488" y="3567113"/>
              <a:ext cx="125413" cy="111125"/>
            </a:xfrm>
            <a:custGeom>
              <a:avLst/>
              <a:gdLst>
                <a:gd name="T0" fmla="*/ 37 w 42"/>
                <a:gd name="T1" fmla="*/ 37 h 37"/>
                <a:gd name="T2" fmla="*/ 5 w 42"/>
                <a:gd name="T3" fmla="*/ 37 h 37"/>
                <a:gd name="T4" fmla="*/ 0 w 42"/>
                <a:gd name="T5" fmla="*/ 32 h 37"/>
                <a:gd name="T6" fmla="*/ 24 w 42"/>
                <a:gd name="T7" fmla="*/ 32 h 37"/>
                <a:gd name="T8" fmla="*/ 28 w 42"/>
                <a:gd name="T9" fmla="*/ 4 h 37"/>
                <a:gd name="T10" fmla="*/ 42 w 42"/>
                <a:gd name="T11" fmla="*/ 0 h 37"/>
                <a:gd name="T12" fmla="*/ 37 w 42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7">
                  <a:moveTo>
                    <a:pt x="37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3" y="36"/>
                    <a:pt x="1" y="34"/>
                    <a:pt x="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3" y="3"/>
                    <a:pt x="37" y="1"/>
                    <a:pt x="42" y="0"/>
                  </a:cubicBezTo>
                  <a:cubicBezTo>
                    <a:pt x="37" y="37"/>
                    <a:pt x="37" y="37"/>
                    <a:pt x="37" y="37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2">
              <a:extLst>
                <a:ext uri="{FF2B5EF4-FFF2-40B4-BE49-F238E27FC236}">
                  <a16:creationId xmlns="" xmlns:a16="http://schemas.microsoft.com/office/drawing/2014/main" id="{C926689F-C901-4874-9472-DD83BEE9A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3543300"/>
              <a:ext cx="622300" cy="134937"/>
            </a:xfrm>
            <a:custGeom>
              <a:avLst/>
              <a:gdLst>
                <a:gd name="T0" fmla="*/ 201 w 208"/>
                <a:gd name="T1" fmla="*/ 45 h 45"/>
                <a:gd name="T2" fmla="*/ 0 w 208"/>
                <a:gd name="T3" fmla="*/ 45 h 45"/>
                <a:gd name="T4" fmla="*/ 5 w 208"/>
                <a:gd name="T5" fmla="*/ 5 h 45"/>
                <a:gd name="T6" fmla="*/ 77 w 208"/>
                <a:gd name="T7" fmla="*/ 0 h 45"/>
                <a:gd name="T8" fmla="*/ 111 w 208"/>
                <a:gd name="T9" fmla="*/ 1 h 45"/>
                <a:gd name="T10" fmla="*/ 112 w 208"/>
                <a:gd name="T11" fmla="*/ 40 h 45"/>
                <a:gd name="T12" fmla="*/ 201 w 208"/>
                <a:gd name="T13" fmla="*/ 40 h 45"/>
                <a:gd name="T14" fmla="*/ 199 w 208"/>
                <a:gd name="T15" fmla="*/ 22 h 45"/>
                <a:gd name="T16" fmla="*/ 208 w 208"/>
                <a:gd name="T17" fmla="*/ 34 h 45"/>
                <a:gd name="T18" fmla="*/ 201 w 208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45">
                  <a:moveTo>
                    <a:pt x="201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5" y="2"/>
                    <a:pt x="50" y="0"/>
                    <a:pt x="77" y="0"/>
                  </a:cubicBezTo>
                  <a:cubicBezTo>
                    <a:pt x="89" y="0"/>
                    <a:pt x="100" y="0"/>
                    <a:pt x="111" y="1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199" y="22"/>
                    <a:pt x="199" y="22"/>
                    <a:pt x="199" y="22"/>
                  </a:cubicBezTo>
                  <a:cubicBezTo>
                    <a:pt x="205" y="25"/>
                    <a:pt x="208" y="30"/>
                    <a:pt x="208" y="34"/>
                  </a:cubicBezTo>
                  <a:cubicBezTo>
                    <a:pt x="208" y="38"/>
                    <a:pt x="205" y="42"/>
                    <a:pt x="201" y="45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3">
              <a:extLst>
                <a:ext uri="{FF2B5EF4-FFF2-40B4-BE49-F238E27FC236}">
                  <a16:creationId xmlns="" xmlns:a16="http://schemas.microsoft.com/office/drawing/2014/main" id="{83008070-09CD-417E-8EEA-8F7D0EFF8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8" y="3695700"/>
              <a:ext cx="577850" cy="50800"/>
            </a:xfrm>
            <a:custGeom>
              <a:avLst/>
              <a:gdLst>
                <a:gd name="T0" fmla="*/ 79 w 193"/>
                <a:gd name="T1" fmla="*/ 17 h 17"/>
                <a:gd name="T2" fmla="*/ 76 w 193"/>
                <a:gd name="T3" fmla="*/ 17 h 17"/>
                <a:gd name="T4" fmla="*/ 76 w 193"/>
                <a:gd name="T5" fmla="*/ 5 h 17"/>
                <a:gd name="T6" fmla="*/ 14 w 193"/>
                <a:gd name="T7" fmla="*/ 5 h 17"/>
                <a:gd name="T8" fmla="*/ 13 w 193"/>
                <a:gd name="T9" fmla="*/ 13 h 17"/>
                <a:gd name="T10" fmla="*/ 0 w 193"/>
                <a:gd name="T11" fmla="*/ 10 h 17"/>
                <a:gd name="T12" fmla="*/ 1 w 193"/>
                <a:gd name="T13" fmla="*/ 0 h 17"/>
                <a:gd name="T14" fmla="*/ 193 w 193"/>
                <a:gd name="T15" fmla="*/ 0 h 17"/>
                <a:gd name="T16" fmla="*/ 79 w 19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7">
                  <a:moveTo>
                    <a:pt x="79" y="17"/>
                  </a:moveTo>
                  <a:cubicBezTo>
                    <a:pt x="78" y="17"/>
                    <a:pt x="77" y="17"/>
                    <a:pt x="76" y="17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12"/>
                    <a:pt x="4" y="11"/>
                    <a:pt x="0" y="1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71" y="10"/>
                    <a:pt x="128" y="17"/>
                    <a:pt x="79" y="17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4">
              <a:extLst>
                <a:ext uri="{FF2B5EF4-FFF2-40B4-BE49-F238E27FC236}">
                  <a16:creationId xmlns="" xmlns:a16="http://schemas.microsoft.com/office/drawing/2014/main" id="{9EAFA18A-BD04-455C-974E-DB4396C7C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676" y="3546475"/>
              <a:ext cx="268288" cy="117475"/>
            </a:xfrm>
            <a:custGeom>
              <a:avLst/>
              <a:gdLst>
                <a:gd name="T0" fmla="*/ 90 w 90"/>
                <a:gd name="T1" fmla="*/ 39 h 39"/>
                <a:gd name="T2" fmla="*/ 1 w 90"/>
                <a:gd name="T3" fmla="*/ 39 h 39"/>
                <a:gd name="T4" fmla="*/ 0 w 90"/>
                <a:gd name="T5" fmla="*/ 0 h 39"/>
                <a:gd name="T6" fmla="*/ 88 w 90"/>
                <a:gd name="T7" fmla="*/ 21 h 39"/>
                <a:gd name="T8" fmla="*/ 90 w 9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9">
                  <a:moveTo>
                    <a:pt x="90" y="39"/>
                  </a:moveTo>
                  <a:cubicBezTo>
                    <a:pt x="1" y="39"/>
                    <a:pt x="1" y="39"/>
                    <a:pt x="1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3"/>
                    <a:pt x="73" y="10"/>
                    <a:pt x="88" y="21"/>
                  </a:cubicBezTo>
                  <a:cubicBezTo>
                    <a:pt x="90" y="39"/>
                    <a:pt x="90" y="39"/>
                    <a:pt x="90" y="39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5">
              <a:extLst>
                <a:ext uri="{FF2B5EF4-FFF2-40B4-BE49-F238E27FC236}">
                  <a16:creationId xmlns="" xmlns:a16="http://schemas.microsoft.com/office/drawing/2014/main" id="{F5F5AAD7-0A02-4759-89E5-75B42A253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26" y="3711575"/>
              <a:ext cx="187325" cy="34925"/>
            </a:xfrm>
            <a:custGeom>
              <a:avLst/>
              <a:gdLst>
                <a:gd name="T0" fmla="*/ 63 w 63"/>
                <a:gd name="T1" fmla="*/ 12 h 12"/>
                <a:gd name="T2" fmla="*/ 0 w 63"/>
                <a:gd name="T3" fmla="*/ 8 h 12"/>
                <a:gd name="T4" fmla="*/ 1 w 63"/>
                <a:gd name="T5" fmla="*/ 0 h 12"/>
                <a:gd name="T6" fmla="*/ 63 w 63"/>
                <a:gd name="T7" fmla="*/ 0 h 12"/>
                <a:gd name="T8" fmla="*/ 63 w 6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2">
                  <a:moveTo>
                    <a:pt x="63" y="12"/>
                  </a:moveTo>
                  <a:cubicBezTo>
                    <a:pt x="40" y="12"/>
                    <a:pt x="19" y="11"/>
                    <a:pt x="0" y="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2"/>
                    <a:pt x="63" y="12"/>
                    <a:pt x="63" y="12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6">
              <a:extLst>
                <a:ext uri="{FF2B5EF4-FFF2-40B4-BE49-F238E27FC236}">
                  <a16:creationId xmlns="" xmlns:a16="http://schemas.microsoft.com/office/drawing/2014/main" id="{078EBFD7-2699-49EE-BB96-91E4EEF8F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7551" y="3579813"/>
              <a:ext cx="92075" cy="84137"/>
            </a:xfrm>
            <a:custGeom>
              <a:avLst/>
              <a:gdLst>
                <a:gd name="T0" fmla="*/ 27 w 31"/>
                <a:gd name="T1" fmla="*/ 28 h 28"/>
                <a:gd name="T2" fmla="*/ 3 w 31"/>
                <a:gd name="T3" fmla="*/ 28 h 28"/>
                <a:gd name="T4" fmla="*/ 0 w 31"/>
                <a:gd name="T5" fmla="*/ 22 h 28"/>
                <a:gd name="T6" fmla="*/ 31 w 31"/>
                <a:gd name="T7" fmla="*/ 0 h 28"/>
                <a:gd name="T8" fmla="*/ 27 w 31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7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4"/>
                    <a:pt x="12" y="6"/>
                    <a:pt x="31" y="0"/>
                  </a:cubicBezTo>
                  <a:cubicBezTo>
                    <a:pt x="27" y="28"/>
                    <a:pt x="27" y="28"/>
                    <a:pt x="27" y="28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7">
              <a:extLst>
                <a:ext uri="{FF2B5EF4-FFF2-40B4-BE49-F238E27FC236}">
                  <a16:creationId xmlns="" xmlns:a16="http://schemas.microsoft.com/office/drawing/2014/main" id="{D8EE5368-F1D5-4E14-BFFD-826EB00534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2126" y="2100263"/>
              <a:ext cx="1231900" cy="1544637"/>
            </a:xfrm>
            <a:custGeom>
              <a:avLst/>
              <a:gdLst>
                <a:gd name="T0" fmla="*/ 206 w 412"/>
                <a:gd name="T1" fmla="*/ 323 h 517"/>
                <a:gd name="T2" fmla="*/ 90 w 412"/>
                <a:gd name="T3" fmla="*/ 207 h 517"/>
                <a:gd name="T4" fmla="*/ 206 w 412"/>
                <a:gd name="T5" fmla="*/ 91 h 517"/>
                <a:gd name="T6" fmla="*/ 322 w 412"/>
                <a:gd name="T7" fmla="*/ 207 h 517"/>
                <a:gd name="T8" fmla="*/ 206 w 412"/>
                <a:gd name="T9" fmla="*/ 323 h 517"/>
                <a:gd name="T10" fmla="*/ 206 w 412"/>
                <a:gd name="T11" fmla="*/ 0 h 517"/>
                <a:gd name="T12" fmla="*/ 0 w 412"/>
                <a:gd name="T13" fmla="*/ 207 h 517"/>
                <a:gd name="T14" fmla="*/ 206 w 412"/>
                <a:gd name="T15" fmla="*/ 517 h 517"/>
                <a:gd name="T16" fmla="*/ 412 w 412"/>
                <a:gd name="T17" fmla="*/ 207 h 517"/>
                <a:gd name="T18" fmla="*/ 206 w 412"/>
                <a:gd name="T1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517">
                  <a:moveTo>
                    <a:pt x="206" y="323"/>
                  </a:moveTo>
                  <a:cubicBezTo>
                    <a:pt x="142" y="323"/>
                    <a:pt x="90" y="271"/>
                    <a:pt x="90" y="207"/>
                  </a:cubicBezTo>
                  <a:cubicBezTo>
                    <a:pt x="90" y="143"/>
                    <a:pt x="142" y="91"/>
                    <a:pt x="206" y="91"/>
                  </a:cubicBezTo>
                  <a:cubicBezTo>
                    <a:pt x="270" y="91"/>
                    <a:pt x="322" y="143"/>
                    <a:pt x="322" y="207"/>
                  </a:cubicBezTo>
                  <a:cubicBezTo>
                    <a:pt x="322" y="271"/>
                    <a:pt x="270" y="323"/>
                    <a:pt x="206" y="323"/>
                  </a:cubicBezTo>
                  <a:close/>
                  <a:moveTo>
                    <a:pt x="206" y="0"/>
                  </a:moveTo>
                  <a:cubicBezTo>
                    <a:pt x="92" y="0"/>
                    <a:pt x="0" y="93"/>
                    <a:pt x="0" y="207"/>
                  </a:cubicBezTo>
                  <a:cubicBezTo>
                    <a:pt x="0" y="321"/>
                    <a:pt x="206" y="517"/>
                    <a:pt x="206" y="517"/>
                  </a:cubicBezTo>
                  <a:cubicBezTo>
                    <a:pt x="206" y="517"/>
                    <a:pt x="412" y="321"/>
                    <a:pt x="412" y="207"/>
                  </a:cubicBezTo>
                  <a:cubicBezTo>
                    <a:pt x="412" y="93"/>
                    <a:pt x="320" y="0"/>
                    <a:pt x="206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8">
              <a:extLst>
                <a:ext uri="{FF2B5EF4-FFF2-40B4-BE49-F238E27FC236}">
                  <a16:creationId xmlns="" xmlns:a16="http://schemas.microsoft.com/office/drawing/2014/main" id="{075B9129-0468-4B22-A7DA-ED64F55F97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75326" y="2303463"/>
              <a:ext cx="825500" cy="827087"/>
            </a:xfrm>
            <a:custGeom>
              <a:avLst/>
              <a:gdLst>
                <a:gd name="T0" fmla="*/ 138 w 276"/>
                <a:gd name="T1" fmla="*/ 232 h 277"/>
                <a:gd name="T2" fmla="*/ 45 w 276"/>
                <a:gd name="T3" fmla="*/ 139 h 277"/>
                <a:gd name="T4" fmla="*/ 138 w 276"/>
                <a:gd name="T5" fmla="*/ 46 h 277"/>
                <a:gd name="T6" fmla="*/ 231 w 276"/>
                <a:gd name="T7" fmla="*/ 139 h 277"/>
                <a:gd name="T8" fmla="*/ 138 w 276"/>
                <a:gd name="T9" fmla="*/ 232 h 277"/>
                <a:gd name="T10" fmla="*/ 138 w 276"/>
                <a:gd name="T11" fmla="*/ 0 h 277"/>
                <a:gd name="T12" fmla="*/ 0 w 276"/>
                <a:gd name="T13" fmla="*/ 139 h 277"/>
                <a:gd name="T14" fmla="*/ 138 w 276"/>
                <a:gd name="T15" fmla="*/ 277 h 277"/>
                <a:gd name="T16" fmla="*/ 276 w 276"/>
                <a:gd name="T17" fmla="*/ 139 h 277"/>
                <a:gd name="T18" fmla="*/ 138 w 276"/>
                <a:gd name="T1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6" h="277">
                  <a:moveTo>
                    <a:pt x="138" y="232"/>
                  </a:moveTo>
                  <a:cubicBezTo>
                    <a:pt x="87" y="232"/>
                    <a:pt x="45" y="190"/>
                    <a:pt x="45" y="139"/>
                  </a:cubicBezTo>
                  <a:cubicBezTo>
                    <a:pt x="45" y="87"/>
                    <a:pt x="87" y="46"/>
                    <a:pt x="138" y="46"/>
                  </a:cubicBezTo>
                  <a:cubicBezTo>
                    <a:pt x="190" y="46"/>
                    <a:pt x="231" y="87"/>
                    <a:pt x="231" y="139"/>
                  </a:cubicBezTo>
                  <a:cubicBezTo>
                    <a:pt x="231" y="190"/>
                    <a:pt x="190" y="232"/>
                    <a:pt x="138" y="232"/>
                  </a:cubicBezTo>
                  <a:close/>
                  <a:moveTo>
                    <a:pt x="138" y="0"/>
                  </a:moveTo>
                  <a:cubicBezTo>
                    <a:pt x="62" y="0"/>
                    <a:pt x="0" y="62"/>
                    <a:pt x="0" y="139"/>
                  </a:cubicBezTo>
                  <a:cubicBezTo>
                    <a:pt x="0" y="215"/>
                    <a:pt x="62" y="277"/>
                    <a:pt x="138" y="277"/>
                  </a:cubicBezTo>
                  <a:cubicBezTo>
                    <a:pt x="214" y="277"/>
                    <a:pt x="276" y="215"/>
                    <a:pt x="276" y="139"/>
                  </a:cubicBezTo>
                  <a:cubicBezTo>
                    <a:pt x="276" y="62"/>
                    <a:pt x="214" y="0"/>
                    <a:pt x="138" y="0"/>
                  </a:cubicBezTo>
                  <a:close/>
                </a:path>
              </a:pathLst>
            </a:custGeom>
            <a:solidFill>
              <a:srgbClr val="EA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9">
              <a:extLst>
                <a:ext uri="{FF2B5EF4-FFF2-40B4-BE49-F238E27FC236}">
                  <a16:creationId xmlns="" xmlns:a16="http://schemas.microsoft.com/office/drawing/2014/main" id="{42C973FF-478A-41E0-9744-111E450F3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2682875"/>
              <a:ext cx="301625" cy="149225"/>
            </a:xfrm>
            <a:custGeom>
              <a:avLst/>
              <a:gdLst>
                <a:gd name="T0" fmla="*/ 51 w 101"/>
                <a:gd name="T1" fmla="*/ 0 h 50"/>
                <a:gd name="T2" fmla="*/ 0 w 101"/>
                <a:gd name="T3" fmla="*/ 50 h 50"/>
                <a:gd name="T4" fmla="*/ 101 w 101"/>
                <a:gd name="T5" fmla="*/ 50 h 50"/>
                <a:gd name="T6" fmla="*/ 51 w 10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50">
                  <a:moveTo>
                    <a:pt x="51" y="0"/>
                  </a:moveTo>
                  <a:cubicBezTo>
                    <a:pt x="23" y="0"/>
                    <a:pt x="0" y="23"/>
                    <a:pt x="0" y="50"/>
                  </a:cubicBezTo>
                  <a:cubicBezTo>
                    <a:pt x="101" y="50"/>
                    <a:pt x="101" y="50"/>
                    <a:pt x="101" y="50"/>
                  </a:cubicBezTo>
                  <a:cubicBezTo>
                    <a:pt x="101" y="23"/>
                    <a:pt x="78" y="0"/>
                    <a:pt x="5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0">
              <a:extLst>
                <a:ext uri="{FF2B5EF4-FFF2-40B4-BE49-F238E27FC236}">
                  <a16:creationId xmlns="" xmlns:a16="http://schemas.microsoft.com/office/drawing/2014/main" id="{7FC4F9A0-8E31-4A08-BE30-8579D76D0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5838" y="2740025"/>
              <a:ext cx="185738" cy="92075"/>
            </a:xfrm>
            <a:custGeom>
              <a:avLst/>
              <a:gdLst>
                <a:gd name="T0" fmla="*/ 31 w 62"/>
                <a:gd name="T1" fmla="*/ 0 h 31"/>
                <a:gd name="T2" fmla="*/ 0 w 62"/>
                <a:gd name="T3" fmla="*/ 31 h 31"/>
                <a:gd name="T4" fmla="*/ 62 w 62"/>
                <a:gd name="T5" fmla="*/ 31 h 31"/>
                <a:gd name="T6" fmla="*/ 31 w 6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1">
              <a:extLst>
                <a:ext uri="{FF2B5EF4-FFF2-40B4-BE49-F238E27FC236}">
                  <a16:creationId xmlns="" xmlns:a16="http://schemas.microsoft.com/office/drawing/2014/main" id="{5D462F6A-4510-4912-A9E8-85E7BE0CD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6" y="2608263"/>
              <a:ext cx="447675" cy="223837"/>
            </a:xfrm>
            <a:custGeom>
              <a:avLst/>
              <a:gdLst>
                <a:gd name="T0" fmla="*/ 75 w 150"/>
                <a:gd name="T1" fmla="*/ 0 h 75"/>
                <a:gd name="T2" fmla="*/ 0 w 150"/>
                <a:gd name="T3" fmla="*/ 75 h 75"/>
                <a:gd name="T4" fmla="*/ 150 w 150"/>
                <a:gd name="T5" fmla="*/ 75 h 75"/>
                <a:gd name="T6" fmla="*/ 75 w 150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75">
                  <a:moveTo>
                    <a:pt x="75" y="0"/>
                  </a:moveTo>
                  <a:cubicBezTo>
                    <a:pt x="34" y="0"/>
                    <a:pt x="0" y="34"/>
                    <a:pt x="0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0" y="34"/>
                    <a:pt x="117" y="0"/>
                    <a:pt x="7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2">
              <a:extLst>
                <a:ext uri="{FF2B5EF4-FFF2-40B4-BE49-F238E27FC236}">
                  <a16:creationId xmlns="" xmlns:a16="http://schemas.microsoft.com/office/drawing/2014/main" id="{74BDE317-11DE-4719-8B81-C928E01D7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6" y="2790825"/>
              <a:ext cx="131763" cy="65087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22 h 22"/>
                <a:gd name="T4" fmla="*/ 44 w 44"/>
                <a:gd name="T5" fmla="*/ 22 h 22"/>
                <a:gd name="T6" fmla="*/ 22 w 4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3">
              <a:extLst>
                <a:ext uri="{FF2B5EF4-FFF2-40B4-BE49-F238E27FC236}">
                  <a16:creationId xmlns="" xmlns:a16="http://schemas.microsoft.com/office/drawing/2014/main" id="{A9A92E4B-F815-413F-A0DE-0FF630DE8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688" y="2736850"/>
              <a:ext cx="242888" cy="119062"/>
            </a:xfrm>
            <a:custGeom>
              <a:avLst/>
              <a:gdLst>
                <a:gd name="T0" fmla="*/ 41 w 81"/>
                <a:gd name="T1" fmla="*/ 0 h 40"/>
                <a:gd name="T2" fmla="*/ 0 w 81"/>
                <a:gd name="T3" fmla="*/ 40 h 40"/>
                <a:gd name="T4" fmla="*/ 81 w 81"/>
                <a:gd name="T5" fmla="*/ 40 h 40"/>
                <a:gd name="T6" fmla="*/ 41 w 8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40">
                  <a:moveTo>
                    <a:pt x="41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4">
              <a:extLst>
                <a:ext uri="{FF2B5EF4-FFF2-40B4-BE49-F238E27FC236}">
                  <a16:creationId xmlns="" xmlns:a16="http://schemas.microsoft.com/office/drawing/2014/main" id="{81DA1854-1270-4A32-81CC-A81775F33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738" y="2360613"/>
              <a:ext cx="131763" cy="65087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22 h 22"/>
                <a:gd name="T4" fmla="*/ 44 w 44"/>
                <a:gd name="T5" fmla="*/ 22 h 22"/>
                <a:gd name="T6" fmla="*/ 22 w 4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5">
              <a:extLst>
                <a:ext uri="{FF2B5EF4-FFF2-40B4-BE49-F238E27FC236}">
                  <a16:creationId xmlns="" xmlns:a16="http://schemas.microsoft.com/office/drawing/2014/main" id="{A322CBCE-2263-4B97-A7A7-1445817E4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613" y="2303463"/>
              <a:ext cx="238125" cy="122237"/>
            </a:xfrm>
            <a:custGeom>
              <a:avLst/>
              <a:gdLst>
                <a:gd name="T0" fmla="*/ 40 w 80"/>
                <a:gd name="T1" fmla="*/ 0 h 41"/>
                <a:gd name="T2" fmla="*/ 0 w 80"/>
                <a:gd name="T3" fmla="*/ 41 h 41"/>
                <a:gd name="T4" fmla="*/ 80 w 80"/>
                <a:gd name="T5" fmla="*/ 41 h 41"/>
                <a:gd name="T6" fmla="*/ 40 w 8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41">
                  <a:moveTo>
                    <a:pt x="40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6">
              <a:extLst>
                <a:ext uri="{FF2B5EF4-FFF2-40B4-BE49-F238E27FC236}">
                  <a16:creationId xmlns="" xmlns:a16="http://schemas.microsoft.com/office/drawing/2014/main" id="{53854E0A-7B24-4331-ABDD-DEFB18502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088" y="2157413"/>
              <a:ext cx="131763" cy="65087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22 h 22"/>
                <a:gd name="T4" fmla="*/ 44 w 44"/>
                <a:gd name="T5" fmla="*/ 22 h 22"/>
                <a:gd name="T6" fmla="*/ 22 w 4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7">
              <a:extLst>
                <a:ext uri="{FF2B5EF4-FFF2-40B4-BE49-F238E27FC236}">
                  <a16:creationId xmlns="" xmlns:a16="http://schemas.microsoft.com/office/drawing/2014/main" id="{7AD12BB0-86D7-48DE-AA5D-0ABCFF7CA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3376" y="2100263"/>
              <a:ext cx="239713" cy="122237"/>
            </a:xfrm>
            <a:custGeom>
              <a:avLst/>
              <a:gdLst>
                <a:gd name="T0" fmla="*/ 40 w 80"/>
                <a:gd name="T1" fmla="*/ 0 h 41"/>
                <a:gd name="T2" fmla="*/ 0 w 80"/>
                <a:gd name="T3" fmla="*/ 41 h 41"/>
                <a:gd name="T4" fmla="*/ 80 w 80"/>
                <a:gd name="T5" fmla="*/ 41 h 41"/>
                <a:gd name="T6" fmla="*/ 40 w 8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41">
                  <a:moveTo>
                    <a:pt x="40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8">
              <a:extLst>
                <a:ext uri="{FF2B5EF4-FFF2-40B4-BE49-F238E27FC236}">
                  <a16:creationId xmlns="" xmlns:a16="http://schemas.microsoft.com/office/drawing/2014/main" id="{1944A7A5-7487-41AB-B7BA-A26BBE3F7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538" y="3035300"/>
              <a:ext cx="101600" cy="50800"/>
            </a:xfrm>
            <a:custGeom>
              <a:avLst/>
              <a:gdLst>
                <a:gd name="T0" fmla="*/ 17 w 34"/>
                <a:gd name="T1" fmla="*/ 0 h 17"/>
                <a:gd name="T2" fmla="*/ 0 w 34"/>
                <a:gd name="T3" fmla="*/ 17 h 17"/>
                <a:gd name="T4" fmla="*/ 34 w 34"/>
                <a:gd name="T5" fmla="*/ 17 h 17"/>
                <a:gd name="T6" fmla="*/ 17 w 34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7">
                  <a:moveTo>
                    <a:pt x="17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Freeform 109">
              <a:extLst>
                <a:ext uri="{FF2B5EF4-FFF2-40B4-BE49-F238E27FC236}">
                  <a16:creationId xmlns="" xmlns:a16="http://schemas.microsoft.com/office/drawing/2014/main" id="{DD8688D3-2491-4874-998C-CC3446705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388" y="2994025"/>
              <a:ext cx="184150" cy="92075"/>
            </a:xfrm>
            <a:custGeom>
              <a:avLst/>
              <a:gdLst>
                <a:gd name="T0" fmla="*/ 31 w 62"/>
                <a:gd name="T1" fmla="*/ 0 h 31"/>
                <a:gd name="T2" fmla="*/ 0 w 62"/>
                <a:gd name="T3" fmla="*/ 31 h 31"/>
                <a:gd name="T4" fmla="*/ 62 w 62"/>
                <a:gd name="T5" fmla="*/ 31 h 31"/>
                <a:gd name="T6" fmla="*/ 31 w 6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0">
              <a:extLst>
                <a:ext uri="{FF2B5EF4-FFF2-40B4-BE49-F238E27FC236}">
                  <a16:creationId xmlns="" xmlns:a16="http://schemas.microsoft.com/office/drawing/2014/main" id="{A5B9D5F6-B63A-4866-A37E-EB3432B7B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51" y="2595563"/>
              <a:ext cx="128588" cy="66675"/>
            </a:xfrm>
            <a:custGeom>
              <a:avLst/>
              <a:gdLst>
                <a:gd name="T0" fmla="*/ 22 w 43"/>
                <a:gd name="T1" fmla="*/ 0 h 22"/>
                <a:gd name="T2" fmla="*/ 0 w 43"/>
                <a:gd name="T3" fmla="*/ 22 h 22"/>
                <a:gd name="T4" fmla="*/ 43 w 43"/>
                <a:gd name="T5" fmla="*/ 22 h 22"/>
                <a:gd name="T6" fmla="*/ 22 w 43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2">
                  <a:moveTo>
                    <a:pt x="22" y="0"/>
                  </a:moveTo>
                  <a:cubicBezTo>
                    <a:pt x="9" y="0"/>
                    <a:pt x="0" y="10"/>
                    <a:pt x="0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1">
              <a:extLst>
                <a:ext uri="{FF2B5EF4-FFF2-40B4-BE49-F238E27FC236}">
                  <a16:creationId xmlns="" xmlns:a16="http://schemas.microsoft.com/office/drawing/2014/main" id="{402539D2-177B-4D15-B216-D78F00CCE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1" y="2543175"/>
              <a:ext cx="241300" cy="119062"/>
            </a:xfrm>
            <a:custGeom>
              <a:avLst/>
              <a:gdLst>
                <a:gd name="T0" fmla="*/ 40 w 81"/>
                <a:gd name="T1" fmla="*/ 0 h 40"/>
                <a:gd name="T2" fmla="*/ 0 w 81"/>
                <a:gd name="T3" fmla="*/ 40 h 40"/>
                <a:gd name="T4" fmla="*/ 81 w 81"/>
                <a:gd name="T5" fmla="*/ 40 h 40"/>
                <a:gd name="T6" fmla="*/ 40 w 8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4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18"/>
                    <a:pt x="63" y="0"/>
                    <a:pt x="4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3">
              <a:extLst>
                <a:ext uri="{FF2B5EF4-FFF2-40B4-BE49-F238E27FC236}">
                  <a16:creationId xmlns="" xmlns:a16="http://schemas.microsoft.com/office/drawing/2014/main" id="{1A4B9C98-7B4A-44AA-AFEA-9650EB10B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138" y="2943225"/>
              <a:ext cx="33338" cy="33337"/>
            </a:xfrm>
            <a:custGeom>
              <a:avLst/>
              <a:gdLst>
                <a:gd name="T0" fmla="*/ 10 w 11"/>
                <a:gd name="T1" fmla="*/ 4 h 11"/>
                <a:gd name="T2" fmla="*/ 7 w 11"/>
                <a:gd name="T3" fmla="*/ 4 h 11"/>
                <a:gd name="T4" fmla="*/ 7 w 11"/>
                <a:gd name="T5" fmla="*/ 2 h 11"/>
                <a:gd name="T6" fmla="*/ 5 w 11"/>
                <a:gd name="T7" fmla="*/ 0 h 11"/>
                <a:gd name="T8" fmla="*/ 4 w 11"/>
                <a:gd name="T9" fmla="*/ 2 h 11"/>
                <a:gd name="T10" fmla="*/ 4 w 11"/>
                <a:gd name="T11" fmla="*/ 4 h 11"/>
                <a:gd name="T12" fmla="*/ 1 w 11"/>
                <a:gd name="T13" fmla="*/ 4 h 11"/>
                <a:gd name="T14" fmla="*/ 0 w 11"/>
                <a:gd name="T15" fmla="*/ 6 h 11"/>
                <a:gd name="T16" fmla="*/ 1 w 11"/>
                <a:gd name="T17" fmla="*/ 7 h 11"/>
                <a:gd name="T18" fmla="*/ 4 w 11"/>
                <a:gd name="T19" fmla="*/ 7 h 11"/>
                <a:gd name="T20" fmla="*/ 4 w 11"/>
                <a:gd name="T21" fmla="*/ 10 h 11"/>
                <a:gd name="T22" fmla="*/ 5 w 11"/>
                <a:gd name="T23" fmla="*/ 11 h 11"/>
                <a:gd name="T24" fmla="*/ 7 w 11"/>
                <a:gd name="T25" fmla="*/ 10 h 11"/>
                <a:gd name="T26" fmla="*/ 7 w 11"/>
                <a:gd name="T27" fmla="*/ 7 h 11"/>
                <a:gd name="T28" fmla="*/ 10 w 11"/>
                <a:gd name="T29" fmla="*/ 7 h 11"/>
                <a:gd name="T30" fmla="*/ 11 w 11"/>
                <a:gd name="T31" fmla="*/ 6 h 11"/>
                <a:gd name="T32" fmla="*/ 1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0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5"/>
                    <a:pt x="10" y="4"/>
                    <a:pt x="10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3">
              <a:extLst>
                <a:ext uri="{FF2B5EF4-FFF2-40B4-BE49-F238E27FC236}">
                  <a16:creationId xmlns="" xmlns:a16="http://schemas.microsoft.com/office/drawing/2014/main" id="{55CB111B-F88B-4537-8BEF-F155AE04E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275013"/>
              <a:ext cx="33338" cy="33337"/>
            </a:xfrm>
            <a:custGeom>
              <a:avLst/>
              <a:gdLst>
                <a:gd name="T0" fmla="*/ 9 w 11"/>
                <a:gd name="T1" fmla="*/ 4 h 11"/>
                <a:gd name="T2" fmla="*/ 7 w 11"/>
                <a:gd name="T3" fmla="*/ 4 h 11"/>
                <a:gd name="T4" fmla="*/ 7 w 11"/>
                <a:gd name="T5" fmla="*/ 1 h 11"/>
                <a:gd name="T6" fmla="*/ 5 w 11"/>
                <a:gd name="T7" fmla="*/ 0 h 11"/>
                <a:gd name="T8" fmla="*/ 5 w 11"/>
                <a:gd name="T9" fmla="*/ 0 h 11"/>
                <a:gd name="T10" fmla="*/ 4 w 11"/>
                <a:gd name="T11" fmla="*/ 1 h 11"/>
                <a:gd name="T12" fmla="*/ 4 w 11"/>
                <a:gd name="T13" fmla="*/ 4 h 11"/>
                <a:gd name="T14" fmla="*/ 1 w 11"/>
                <a:gd name="T15" fmla="*/ 4 h 11"/>
                <a:gd name="T16" fmla="*/ 0 w 11"/>
                <a:gd name="T17" fmla="*/ 5 h 11"/>
                <a:gd name="T18" fmla="*/ 1 w 11"/>
                <a:gd name="T19" fmla="*/ 7 h 11"/>
                <a:gd name="T20" fmla="*/ 4 w 11"/>
                <a:gd name="T21" fmla="*/ 7 h 11"/>
                <a:gd name="T22" fmla="*/ 4 w 11"/>
                <a:gd name="T23" fmla="*/ 10 h 11"/>
                <a:gd name="T24" fmla="*/ 5 w 11"/>
                <a:gd name="T25" fmla="*/ 11 h 11"/>
                <a:gd name="T26" fmla="*/ 5 w 11"/>
                <a:gd name="T27" fmla="*/ 11 h 11"/>
                <a:gd name="T28" fmla="*/ 7 w 11"/>
                <a:gd name="T29" fmla="*/ 10 h 11"/>
                <a:gd name="T30" fmla="*/ 7 w 11"/>
                <a:gd name="T31" fmla="*/ 7 h 11"/>
                <a:gd name="T32" fmla="*/ 9 w 11"/>
                <a:gd name="T33" fmla="*/ 7 h 11"/>
                <a:gd name="T34" fmla="*/ 11 w 11"/>
                <a:gd name="T35" fmla="*/ 5 h 11"/>
                <a:gd name="T36" fmla="*/ 9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9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7" y="10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1" y="5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7">
              <a:extLst>
                <a:ext uri="{FF2B5EF4-FFF2-40B4-BE49-F238E27FC236}">
                  <a16:creationId xmlns="" xmlns:a16="http://schemas.microsoft.com/office/drawing/2014/main" id="{3271AE37-B7AA-4190-AC92-69F9268AC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7676" y="2270125"/>
              <a:ext cx="33338" cy="33337"/>
            </a:xfrm>
            <a:custGeom>
              <a:avLst/>
              <a:gdLst>
                <a:gd name="T0" fmla="*/ 10 w 11"/>
                <a:gd name="T1" fmla="*/ 4 h 11"/>
                <a:gd name="T2" fmla="*/ 7 w 11"/>
                <a:gd name="T3" fmla="*/ 4 h 11"/>
                <a:gd name="T4" fmla="*/ 7 w 11"/>
                <a:gd name="T5" fmla="*/ 2 h 11"/>
                <a:gd name="T6" fmla="*/ 6 w 11"/>
                <a:gd name="T7" fmla="*/ 0 h 11"/>
                <a:gd name="T8" fmla="*/ 4 w 11"/>
                <a:gd name="T9" fmla="*/ 2 h 11"/>
                <a:gd name="T10" fmla="*/ 4 w 11"/>
                <a:gd name="T11" fmla="*/ 4 h 11"/>
                <a:gd name="T12" fmla="*/ 1 w 11"/>
                <a:gd name="T13" fmla="*/ 4 h 11"/>
                <a:gd name="T14" fmla="*/ 0 w 11"/>
                <a:gd name="T15" fmla="*/ 6 h 11"/>
                <a:gd name="T16" fmla="*/ 1 w 11"/>
                <a:gd name="T17" fmla="*/ 7 h 11"/>
                <a:gd name="T18" fmla="*/ 4 w 11"/>
                <a:gd name="T19" fmla="*/ 7 h 11"/>
                <a:gd name="T20" fmla="*/ 4 w 11"/>
                <a:gd name="T21" fmla="*/ 10 h 11"/>
                <a:gd name="T22" fmla="*/ 6 w 11"/>
                <a:gd name="T23" fmla="*/ 11 h 11"/>
                <a:gd name="T24" fmla="*/ 7 w 11"/>
                <a:gd name="T25" fmla="*/ 10 h 11"/>
                <a:gd name="T26" fmla="*/ 7 w 11"/>
                <a:gd name="T27" fmla="*/ 7 h 11"/>
                <a:gd name="T28" fmla="*/ 10 w 11"/>
                <a:gd name="T29" fmla="*/ 7 h 11"/>
                <a:gd name="T30" fmla="*/ 11 w 11"/>
                <a:gd name="T31" fmla="*/ 6 h 11"/>
                <a:gd name="T32" fmla="*/ 1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0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1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5"/>
                    <a:pt x="11" y="4"/>
                    <a:pt x="10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1">
              <a:extLst>
                <a:ext uri="{FF2B5EF4-FFF2-40B4-BE49-F238E27FC236}">
                  <a16:creationId xmlns="" xmlns:a16="http://schemas.microsoft.com/office/drawing/2014/main" id="{F5E01359-B785-48D4-BE50-C76BCCA8E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701" y="3208338"/>
              <a:ext cx="33338" cy="33337"/>
            </a:xfrm>
            <a:custGeom>
              <a:avLst/>
              <a:gdLst>
                <a:gd name="T0" fmla="*/ 10 w 11"/>
                <a:gd name="T1" fmla="*/ 4 h 11"/>
                <a:gd name="T2" fmla="*/ 7 w 11"/>
                <a:gd name="T3" fmla="*/ 4 h 11"/>
                <a:gd name="T4" fmla="*/ 7 w 11"/>
                <a:gd name="T5" fmla="*/ 1 h 11"/>
                <a:gd name="T6" fmla="*/ 6 w 11"/>
                <a:gd name="T7" fmla="*/ 0 h 11"/>
                <a:gd name="T8" fmla="*/ 4 w 11"/>
                <a:gd name="T9" fmla="*/ 1 h 11"/>
                <a:gd name="T10" fmla="*/ 4 w 11"/>
                <a:gd name="T11" fmla="*/ 4 h 11"/>
                <a:gd name="T12" fmla="*/ 1 w 11"/>
                <a:gd name="T13" fmla="*/ 4 h 11"/>
                <a:gd name="T14" fmla="*/ 0 w 11"/>
                <a:gd name="T15" fmla="*/ 5 h 11"/>
                <a:gd name="T16" fmla="*/ 1 w 11"/>
                <a:gd name="T17" fmla="*/ 7 h 11"/>
                <a:gd name="T18" fmla="*/ 4 w 11"/>
                <a:gd name="T19" fmla="*/ 7 h 11"/>
                <a:gd name="T20" fmla="*/ 4 w 11"/>
                <a:gd name="T21" fmla="*/ 9 h 11"/>
                <a:gd name="T22" fmla="*/ 6 w 11"/>
                <a:gd name="T23" fmla="*/ 11 h 11"/>
                <a:gd name="T24" fmla="*/ 7 w 11"/>
                <a:gd name="T25" fmla="*/ 9 h 11"/>
                <a:gd name="T26" fmla="*/ 7 w 11"/>
                <a:gd name="T27" fmla="*/ 7 h 11"/>
                <a:gd name="T28" fmla="*/ 10 w 11"/>
                <a:gd name="T29" fmla="*/ 7 h 11"/>
                <a:gd name="T30" fmla="*/ 11 w 11"/>
                <a:gd name="T31" fmla="*/ 5 h 11"/>
                <a:gd name="T32" fmla="*/ 1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0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1"/>
                    <a:pt x="6" y="11"/>
                  </a:cubicBezTo>
                  <a:cubicBezTo>
                    <a:pt x="6" y="11"/>
                    <a:pt x="7" y="10"/>
                    <a:pt x="7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="" xmlns:a16="http://schemas.microsoft.com/office/drawing/2014/main" id="{B6AE1327-72D0-4605-9173-01D86315B596}"/>
              </a:ext>
            </a:extLst>
          </p:cNvPr>
          <p:cNvGrpSpPr/>
          <p:nvPr/>
        </p:nvGrpSpPr>
        <p:grpSpPr>
          <a:xfrm>
            <a:off x="657715" y="1430513"/>
            <a:ext cx="10876571" cy="977028"/>
            <a:chOff x="629901" y="1430513"/>
            <a:chExt cx="10876571" cy="977028"/>
          </a:xfrm>
        </p:grpSpPr>
        <p:grpSp>
          <p:nvGrpSpPr>
            <p:cNvPr id="151" name="Group 150">
              <a:extLst>
                <a:ext uri="{FF2B5EF4-FFF2-40B4-BE49-F238E27FC236}">
                  <a16:creationId xmlns="" xmlns:a16="http://schemas.microsoft.com/office/drawing/2014/main" id="{9C7AAE10-44D0-426D-A44F-7B7BD4BF00EC}"/>
                </a:ext>
              </a:extLst>
            </p:cNvPr>
            <p:cNvGrpSpPr/>
            <p:nvPr/>
          </p:nvGrpSpPr>
          <p:grpSpPr>
            <a:xfrm>
              <a:off x="629901" y="1430513"/>
              <a:ext cx="3187118" cy="977028"/>
              <a:chOff x="536073" y="1417956"/>
              <a:chExt cx="3187118" cy="977028"/>
            </a:xfrm>
          </p:grpSpPr>
          <p:sp>
            <p:nvSpPr>
              <p:cNvPr id="139" name="Oval 138">
                <a:extLst>
                  <a:ext uri="{FF2B5EF4-FFF2-40B4-BE49-F238E27FC236}">
                    <a16:creationId xmlns="" xmlns:a16="http://schemas.microsoft.com/office/drawing/2014/main" id="{62676982-0977-4481-80D3-00546BFFFB01}"/>
                  </a:ext>
                </a:extLst>
              </p:cNvPr>
              <p:cNvSpPr/>
              <p:nvPr/>
            </p:nvSpPr>
            <p:spPr>
              <a:xfrm>
                <a:off x="706861" y="1417956"/>
                <a:ext cx="977030" cy="977028"/>
              </a:xfrm>
              <a:prstGeom prst="ellipse">
                <a:avLst/>
              </a:prstGeom>
              <a:solidFill>
                <a:srgbClr val="FDEED3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="" xmlns:a16="http://schemas.microsoft.com/office/drawing/2014/main" id="{1A073B0B-25EA-43FB-9C6F-BE9CA4A6AE64}"/>
                  </a:ext>
                </a:extLst>
              </p:cNvPr>
              <p:cNvSpPr txBox="1"/>
              <p:nvPr/>
            </p:nvSpPr>
            <p:spPr>
              <a:xfrm>
                <a:off x="536073" y="1583305"/>
                <a:ext cx="7008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>
                    <a:solidFill>
                      <a:srgbClr val="F7C059"/>
                    </a:solidFill>
                    <a:latin typeface="Century Gothic" panose="020B0502020202020204" pitchFamily="34" charset="0"/>
                  </a:rPr>
                  <a:t>01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A9C7A053-AC7A-4CBF-841C-CF4A2F92AFFA}"/>
                  </a:ext>
                </a:extLst>
              </p:cNvPr>
              <p:cNvSpPr txBox="1"/>
              <p:nvPr/>
            </p:nvSpPr>
            <p:spPr>
              <a:xfrm>
                <a:off x="1360875" y="1583305"/>
                <a:ext cx="236231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="" xmlns:a16="http://schemas.microsoft.com/office/drawing/2014/main" id="{C8C6BB22-DA77-4D31-BCBF-C250EDF6E7C9}"/>
                </a:ext>
              </a:extLst>
            </p:cNvPr>
            <p:cNvGrpSpPr/>
            <p:nvPr/>
          </p:nvGrpSpPr>
          <p:grpSpPr>
            <a:xfrm>
              <a:off x="4474628" y="1430513"/>
              <a:ext cx="3187118" cy="977028"/>
              <a:chOff x="3999388" y="1457545"/>
              <a:chExt cx="3187118" cy="977028"/>
            </a:xfrm>
          </p:grpSpPr>
          <p:sp>
            <p:nvSpPr>
              <p:cNvPr id="141" name="Oval 140">
                <a:extLst>
                  <a:ext uri="{FF2B5EF4-FFF2-40B4-BE49-F238E27FC236}">
                    <a16:creationId xmlns="" xmlns:a16="http://schemas.microsoft.com/office/drawing/2014/main" id="{89C4AE74-7246-4A17-B992-921FFCF1ABEA}"/>
                  </a:ext>
                </a:extLst>
              </p:cNvPr>
              <p:cNvSpPr/>
              <p:nvPr/>
            </p:nvSpPr>
            <p:spPr>
              <a:xfrm>
                <a:off x="4170176" y="1457545"/>
                <a:ext cx="977030" cy="977028"/>
              </a:xfrm>
              <a:prstGeom prst="ellipse">
                <a:avLst/>
              </a:prstGeom>
              <a:solidFill>
                <a:srgbClr val="FDEED3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="" xmlns:a16="http://schemas.microsoft.com/office/drawing/2014/main" id="{BBB820F5-3664-4D67-9BD5-E8C1B039C809}"/>
                  </a:ext>
                </a:extLst>
              </p:cNvPr>
              <p:cNvSpPr txBox="1"/>
              <p:nvPr/>
            </p:nvSpPr>
            <p:spPr>
              <a:xfrm>
                <a:off x="4824190" y="1622894"/>
                <a:ext cx="236231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="" xmlns:a16="http://schemas.microsoft.com/office/drawing/2014/main" id="{BB24C5E7-7D22-4672-ABBA-56BBB9CB05C4}"/>
                  </a:ext>
                </a:extLst>
              </p:cNvPr>
              <p:cNvSpPr txBox="1"/>
              <p:nvPr/>
            </p:nvSpPr>
            <p:spPr>
              <a:xfrm>
                <a:off x="3999388" y="1622894"/>
                <a:ext cx="7008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>
                    <a:solidFill>
                      <a:srgbClr val="F7C059"/>
                    </a:solidFill>
                    <a:latin typeface="Century Gothic" panose="020B0502020202020204" pitchFamily="34" charset="0"/>
                  </a:rPr>
                  <a:t>02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="" xmlns:a16="http://schemas.microsoft.com/office/drawing/2014/main" id="{5A1E9EBC-FD75-4889-BCB6-CEA1824B7BC9}"/>
                </a:ext>
              </a:extLst>
            </p:cNvPr>
            <p:cNvGrpSpPr/>
            <p:nvPr/>
          </p:nvGrpSpPr>
          <p:grpSpPr>
            <a:xfrm>
              <a:off x="8319354" y="1430513"/>
              <a:ext cx="3187118" cy="977028"/>
              <a:chOff x="7892821" y="1496849"/>
              <a:chExt cx="3187118" cy="977028"/>
            </a:xfrm>
          </p:grpSpPr>
          <p:sp>
            <p:nvSpPr>
              <p:cNvPr id="143" name="Oval 142">
                <a:extLst>
                  <a:ext uri="{FF2B5EF4-FFF2-40B4-BE49-F238E27FC236}">
                    <a16:creationId xmlns="" xmlns:a16="http://schemas.microsoft.com/office/drawing/2014/main" id="{77A685B8-39F1-490D-9225-4A142E521753}"/>
                  </a:ext>
                </a:extLst>
              </p:cNvPr>
              <p:cNvSpPr/>
              <p:nvPr/>
            </p:nvSpPr>
            <p:spPr>
              <a:xfrm>
                <a:off x="8063609" y="1496849"/>
                <a:ext cx="977030" cy="977028"/>
              </a:xfrm>
              <a:prstGeom prst="ellipse">
                <a:avLst/>
              </a:prstGeom>
              <a:solidFill>
                <a:srgbClr val="FDEED3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="" xmlns:a16="http://schemas.microsoft.com/office/drawing/2014/main" id="{932979D8-0ABC-4CC6-BE2A-B16D8C78C42A}"/>
                  </a:ext>
                </a:extLst>
              </p:cNvPr>
              <p:cNvSpPr txBox="1"/>
              <p:nvPr/>
            </p:nvSpPr>
            <p:spPr>
              <a:xfrm>
                <a:off x="8717623" y="1662198"/>
                <a:ext cx="236231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="" xmlns:a16="http://schemas.microsoft.com/office/drawing/2014/main" id="{78245EB4-C533-4313-8F5D-FE6853A47596}"/>
                  </a:ext>
                </a:extLst>
              </p:cNvPr>
              <p:cNvSpPr txBox="1"/>
              <p:nvPr/>
            </p:nvSpPr>
            <p:spPr>
              <a:xfrm>
                <a:off x="7892821" y="1662198"/>
                <a:ext cx="7008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>
                    <a:solidFill>
                      <a:srgbClr val="F7C059"/>
                    </a:solidFill>
                    <a:latin typeface="Century Gothic" panose="020B0502020202020204" pitchFamily="34" charset="0"/>
                  </a:rPr>
                  <a:t>03</a:t>
                </a:r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="" xmlns:a16="http://schemas.microsoft.com/office/drawing/2014/main" id="{234A112C-4C59-47DA-98C3-0DD629CA8C76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155" name="Oval 154">
              <a:extLst>
                <a:ext uri="{FF2B5EF4-FFF2-40B4-BE49-F238E27FC236}">
                  <a16:creationId xmlns="" xmlns:a16="http://schemas.microsoft.com/office/drawing/2014/main" id="{4E5B3CC2-A122-47EC-A428-C0C36EEB8CE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="" xmlns:a16="http://schemas.microsoft.com/office/drawing/2014/main" id="{3F4ACA1B-1886-413F-8842-0CC7782A926F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57" name="Straight Connector 156">
                <a:extLst>
                  <a:ext uri="{FF2B5EF4-FFF2-40B4-BE49-F238E27FC236}">
                    <a16:creationId xmlns="" xmlns:a16="http://schemas.microsoft.com/office/drawing/2014/main" id="{7B2B6B52-72AF-4207-93B6-A2074566524A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="" xmlns:a16="http://schemas.microsoft.com/office/drawing/2014/main" id="{E4764BE4-D28B-43D5-9C89-CAEFCC78FA94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374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BCC36240-9AEC-4A60-BD2C-C70D28D144AB}"/>
              </a:ext>
            </a:extLst>
          </p:cNvPr>
          <p:cNvGrpSpPr/>
          <p:nvPr/>
        </p:nvGrpSpPr>
        <p:grpSpPr>
          <a:xfrm>
            <a:off x="731178" y="1799479"/>
            <a:ext cx="10729645" cy="4050008"/>
            <a:chOff x="731178" y="1659779"/>
            <a:chExt cx="10729645" cy="4050008"/>
          </a:xfrm>
        </p:grpSpPr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B0DD8F5A-6D40-4335-9F90-181B0C8D8D34}"/>
                </a:ext>
              </a:extLst>
            </p:cNvPr>
            <p:cNvSpPr/>
            <p:nvPr/>
          </p:nvSpPr>
          <p:spPr>
            <a:xfrm>
              <a:off x="745178" y="1659779"/>
              <a:ext cx="2851876" cy="28518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="" xmlns:a16="http://schemas.microsoft.com/office/drawing/2014/main" id="{097C4CB9-2C6E-498E-81CB-C1B1D974E5B2}"/>
                </a:ext>
              </a:extLst>
            </p:cNvPr>
            <p:cNvSpPr/>
            <p:nvPr/>
          </p:nvSpPr>
          <p:spPr>
            <a:xfrm>
              <a:off x="4672006" y="1659779"/>
              <a:ext cx="2851876" cy="28518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="" xmlns:a16="http://schemas.microsoft.com/office/drawing/2014/main" id="{20D679A8-F0CB-4642-BB86-C7CDBA14B9D2}"/>
                </a:ext>
              </a:extLst>
            </p:cNvPr>
            <p:cNvSpPr/>
            <p:nvPr/>
          </p:nvSpPr>
          <p:spPr>
            <a:xfrm>
              <a:off x="8598834" y="1659779"/>
              <a:ext cx="2851876" cy="28518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08AEB334-0FE3-416F-99DC-D146958E26FA}"/>
                </a:ext>
              </a:extLst>
            </p:cNvPr>
            <p:cNvSpPr/>
            <p:nvPr/>
          </p:nvSpPr>
          <p:spPr>
            <a:xfrm>
              <a:off x="731178" y="2837686"/>
              <a:ext cx="2872101" cy="287210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="" xmlns:a16="http://schemas.microsoft.com/office/drawing/2014/main" id="{E77D2087-106B-4CCD-866E-83579A627362}"/>
                </a:ext>
              </a:extLst>
            </p:cNvPr>
            <p:cNvSpPr/>
            <p:nvPr/>
          </p:nvSpPr>
          <p:spPr>
            <a:xfrm>
              <a:off x="4659950" y="2837686"/>
              <a:ext cx="2872101" cy="28721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D190B66B-2B6B-41B9-B72D-0D6AE10203C0}"/>
                </a:ext>
              </a:extLst>
            </p:cNvPr>
            <p:cNvGrpSpPr/>
            <p:nvPr/>
          </p:nvGrpSpPr>
          <p:grpSpPr>
            <a:xfrm>
              <a:off x="3428511" y="3599856"/>
              <a:ext cx="690262" cy="1347760"/>
              <a:chOff x="3428510" y="3016980"/>
              <a:chExt cx="690262" cy="1347760"/>
            </a:xfrm>
          </p:grpSpPr>
          <p:sp>
            <p:nvSpPr>
              <p:cNvPr id="33" name="Oval 32">
                <a:extLst>
                  <a:ext uri="{FF2B5EF4-FFF2-40B4-BE49-F238E27FC236}">
                    <a16:creationId xmlns="" xmlns:a16="http://schemas.microsoft.com/office/drawing/2014/main" id="{31875958-A810-4180-AF21-F909AD8E8210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: Top Corners Rounded 33">
                <a:extLst>
                  <a:ext uri="{FF2B5EF4-FFF2-40B4-BE49-F238E27FC236}">
                    <a16:creationId xmlns="" xmlns:a16="http://schemas.microsoft.com/office/drawing/2014/main" id="{4649FAC3-88DE-4210-9F7B-6ED00E188D63}"/>
                  </a:ext>
                </a:extLst>
              </p:cNvPr>
              <p:cNvSpPr/>
              <p:nvPr/>
            </p:nvSpPr>
            <p:spPr>
              <a:xfrm rot="5400000">
                <a:off x="3632423" y="3197255"/>
                <a:ext cx="282435" cy="6902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="" xmlns:a16="http://schemas.microsoft.com/office/drawing/2014/main" id="{15369F01-1C4D-4F4D-800E-4452D1B8C7BE}"/>
                  </a:ext>
                </a:extLst>
              </p:cNvPr>
              <p:cNvSpPr/>
              <p:nvPr/>
            </p:nvSpPr>
            <p:spPr>
              <a:xfrm rot="5400000">
                <a:off x="3461504" y="2983987"/>
                <a:ext cx="282435" cy="3484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51E421D6-4FAB-46EA-BF44-ED02BBEF24B5}"/>
                </a:ext>
              </a:extLst>
            </p:cNvPr>
            <p:cNvGrpSpPr/>
            <p:nvPr/>
          </p:nvGrpSpPr>
          <p:grpSpPr>
            <a:xfrm flipH="1" flipV="1">
              <a:off x="4024888" y="3882292"/>
              <a:ext cx="1376481" cy="1347759"/>
              <a:chOff x="2742291" y="3016981"/>
              <a:chExt cx="1376481" cy="1347759"/>
            </a:xfrm>
          </p:grpSpPr>
          <p:sp>
            <p:nvSpPr>
              <p:cNvPr id="30" name="Oval 29">
                <a:extLst>
                  <a:ext uri="{FF2B5EF4-FFF2-40B4-BE49-F238E27FC236}">
                    <a16:creationId xmlns="" xmlns:a16="http://schemas.microsoft.com/office/drawing/2014/main" id="{07BB2F68-D6AB-40F7-A11F-6F8BB6EFADFC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="" xmlns:a16="http://schemas.microsoft.com/office/drawing/2014/main" id="{BA239A07-8D86-46A7-9C5E-14B0643CFFE8}"/>
                  </a:ext>
                </a:extLst>
              </p:cNvPr>
              <p:cNvSpPr/>
              <p:nvPr/>
            </p:nvSpPr>
            <p:spPr>
              <a:xfrm rot="5400000">
                <a:off x="3289314" y="2854146"/>
                <a:ext cx="282435" cy="13764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: Top Corners Rounded 31">
                <a:extLst>
                  <a:ext uri="{FF2B5EF4-FFF2-40B4-BE49-F238E27FC236}">
                    <a16:creationId xmlns="" xmlns:a16="http://schemas.microsoft.com/office/drawing/2014/main" id="{E7EA4508-AF79-4AB4-9588-FE3904F343C6}"/>
                  </a:ext>
                </a:extLst>
              </p:cNvPr>
              <p:cNvSpPr/>
              <p:nvPr/>
            </p:nvSpPr>
            <p:spPr>
              <a:xfrm rot="5400000">
                <a:off x="3288314" y="2810797"/>
                <a:ext cx="282435" cy="69480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C2556761-C54D-49D3-95B3-455E24C22616}"/>
                </a:ext>
              </a:extLst>
            </p:cNvPr>
            <p:cNvGrpSpPr/>
            <p:nvPr/>
          </p:nvGrpSpPr>
          <p:grpSpPr>
            <a:xfrm>
              <a:off x="7353966" y="3599856"/>
              <a:ext cx="690262" cy="1347760"/>
              <a:chOff x="3428510" y="3016980"/>
              <a:chExt cx="690262" cy="1347760"/>
            </a:xfrm>
            <a:solidFill>
              <a:srgbClr val="357DEA"/>
            </a:solidFill>
          </p:grpSpPr>
          <p:sp>
            <p:nvSpPr>
              <p:cNvPr id="27" name="Oval 26">
                <a:extLst>
                  <a:ext uri="{FF2B5EF4-FFF2-40B4-BE49-F238E27FC236}">
                    <a16:creationId xmlns="" xmlns:a16="http://schemas.microsoft.com/office/drawing/2014/main" id="{632E0DB4-14E2-47A0-BC94-8150D42DD018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: Top Corners Rounded 27">
                <a:extLst>
                  <a:ext uri="{FF2B5EF4-FFF2-40B4-BE49-F238E27FC236}">
                    <a16:creationId xmlns="" xmlns:a16="http://schemas.microsoft.com/office/drawing/2014/main" id="{CAB9B194-1345-4CD2-8B00-6BC0E4A8AC09}"/>
                  </a:ext>
                </a:extLst>
              </p:cNvPr>
              <p:cNvSpPr/>
              <p:nvPr/>
            </p:nvSpPr>
            <p:spPr>
              <a:xfrm rot="5400000">
                <a:off x="3632423" y="3197255"/>
                <a:ext cx="282435" cy="6902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: Top Corners Rounded 28">
                <a:extLst>
                  <a:ext uri="{FF2B5EF4-FFF2-40B4-BE49-F238E27FC236}">
                    <a16:creationId xmlns="" xmlns:a16="http://schemas.microsoft.com/office/drawing/2014/main" id="{1311F848-7D2B-480C-A80C-50FBCB2A2E0B}"/>
                  </a:ext>
                </a:extLst>
              </p:cNvPr>
              <p:cNvSpPr/>
              <p:nvPr/>
            </p:nvSpPr>
            <p:spPr>
              <a:xfrm rot="5400000">
                <a:off x="3461504" y="2983987"/>
                <a:ext cx="282435" cy="3484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="" xmlns:a16="http://schemas.microsoft.com/office/drawing/2014/main" id="{1663B482-93DE-4E0F-A050-0A6731E45454}"/>
                </a:ext>
              </a:extLst>
            </p:cNvPr>
            <p:cNvSpPr/>
            <p:nvPr/>
          </p:nvSpPr>
          <p:spPr>
            <a:xfrm>
              <a:off x="8588722" y="2837686"/>
              <a:ext cx="2872101" cy="287210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29990315-02F8-4622-972D-1B5AE3E4265B}"/>
                </a:ext>
              </a:extLst>
            </p:cNvPr>
            <p:cNvGrpSpPr/>
            <p:nvPr/>
          </p:nvGrpSpPr>
          <p:grpSpPr>
            <a:xfrm flipH="1" flipV="1">
              <a:off x="7959885" y="3882292"/>
              <a:ext cx="1376481" cy="1347759"/>
              <a:chOff x="2742291" y="3016981"/>
              <a:chExt cx="1376481" cy="1347759"/>
            </a:xfrm>
            <a:solidFill>
              <a:srgbClr val="F7C059"/>
            </a:solidFill>
          </p:grpSpPr>
          <p:sp>
            <p:nvSpPr>
              <p:cNvPr id="24" name="Oval 23">
                <a:extLst>
                  <a:ext uri="{FF2B5EF4-FFF2-40B4-BE49-F238E27FC236}">
                    <a16:creationId xmlns="" xmlns:a16="http://schemas.microsoft.com/office/drawing/2014/main" id="{E70A6C99-D518-4C94-A43A-0150659DA23B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: Top Corners Rounded 24">
                <a:extLst>
                  <a:ext uri="{FF2B5EF4-FFF2-40B4-BE49-F238E27FC236}">
                    <a16:creationId xmlns="" xmlns:a16="http://schemas.microsoft.com/office/drawing/2014/main" id="{900EEAB3-5BEE-45E0-A975-5D06A8800860}"/>
                  </a:ext>
                </a:extLst>
              </p:cNvPr>
              <p:cNvSpPr/>
              <p:nvPr/>
            </p:nvSpPr>
            <p:spPr>
              <a:xfrm rot="5400000">
                <a:off x="3289314" y="2854146"/>
                <a:ext cx="282435" cy="13764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: Top Corners Rounded 25">
                <a:extLst>
                  <a:ext uri="{FF2B5EF4-FFF2-40B4-BE49-F238E27FC236}">
                    <a16:creationId xmlns="" xmlns:a16="http://schemas.microsoft.com/office/drawing/2014/main" id="{D73DE8FD-693D-42DB-AC88-E41B2C7376B0}"/>
                  </a:ext>
                </a:extLst>
              </p:cNvPr>
              <p:cNvSpPr/>
              <p:nvPr/>
            </p:nvSpPr>
            <p:spPr>
              <a:xfrm rot="5400000">
                <a:off x="3288314" y="2810797"/>
                <a:ext cx="282435" cy="69480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BAC4A99D-3E47-472A-B194-3E65B6B355D3}"/>
                </a:ext>
              </a:extLst>
            </p:cNvPr>
            <p:cNvSpPr/>
            <p:nvPr/>
          </p:nvSpPr>
          <p:spPr>
            <a:xfrm>
              <a:off x="979209" y="3085717"/>
              <a:ext cx="2376038" cy="23760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6F7D2963-A23A-492E-88D2-E2B740AAD6BA}"/>
                </a:ext>
              </a:extLst>
            </p:cNvPr>
            <p:cNvSpPr/>
            <p:nvPr/>
          </p:nvSpPr>
          <p:spPr>
            <a:xfrm>
              <a:off x="4907981" y="3085717"/>
              <a:ext cx="2376038" cy="23760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A8263C0A-8618-434B-A2F3-8C1C1F52C03F}"/>
                </a:ext>
              </a:extLst>
            </p:cNvPr>
            <p:cNvSpPr/>
            <p:nvPr/>
          </p:nvSpPr>
          <p:spPr>
            <a:xfrm>
              <a:off x="8836753" y="3085717"/>
              <a:ext cx="2376038" cy="23760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="" xmlns:a16="http://schemas.microsoft.com/office/drawing/2014/main" id="{67731597-43F9-4DFC-A1E4-BD9022A61BC5}"/>
                </a:ext>
              </a:extLst>
            </p:cNvPr>
            <p:cNvSpPr txBox="1"/>
            <p:nvPr/>
          </p:nvSpPr>
          <p:spPr>
            <a:xfrm>
              <a:off x="1324556" y="1949718"/>
              <a:ext cx="16853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357DEA"/>
                  </a:solidFill>
                  <a:latin typeface="Century Gothic" panose="020B0502020202020204" pitchFamily="34" charset="0"/>
                </a:rPr>
                <a:t>Lorem ipsum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307271E9-70D9-4ED7-97A4-7495DE276660}"/>
                </a:ext>
              </a:extLst>
            </p:cNvPr>
            <p:cNvSpPr txBox="1"/>
            <p:nvPr/>
          </p:nvSpPr>
          <p:spPr>
            <a:xfrm>
              <a:off x="5253328" y="1949718"/>
              <a:ext cx="16853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7C059"/>
                  </a:solidFill>
                  <a:latin typeface="Century Gothic" panose="020B0502020202020204" pitchFamily="34" charset="0"/>
                </a:rPr>
                <a:t>Lorem ipsum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8FBB5A81-2A1C-4525-9301-FA5CA648415A}"/>
                </a:ext>
              </a:extLst>
            </p:cNvPr>
            <p:cNvSpPr txBox="1"/>
            <p:nvPr/>
          </p:nvSpPr>
          <p:spPr>
            <a:xfrm>
              <a:off x="9182100" y="1949718"/>
              <a:ext cx="16853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357DEA"/>
                  </a:solidFill>
                  <a:latin typeface="Century Gothic" panose="020B0502020202020204" pitchFamily="34" charset="0"/>
                </a:rPr>
                <a:t>Lorem ipsum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03931A0B-DE64-4E56-BFBF-472D5337111F}"/>
                </a:ext>
              </a:extLst>
            </p:cNvPr>
            <p:cNvSpPr txBox="1"/>
            <p:nvPr/>
          </p:nvSpPr>
          <p:spPr>
            <a:xfrm>
              <a:off x="1231366" y="4263368"/>
              <a:ext cx="186914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FDCD18A9-B394-4DF5-A7BB-D67B75C3A75A}"/>
                </a:ext>
              </a:extLst>
            </p:cNvPr>
            <p:cNvSpPr txBox="1"/>
            <p:nvPr/>
          </p:nvSpPr>
          <p:spPr>
            <a:xfrm>
              <a:off x="5161430" y="4263368"/>
              <a:ext cx="186914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D2F36F5E-031B-4FA5-AF28-522AEDA4A577}"/>
                </a:ext>
              </a:extLst>
            </p:cNvPr>
            <p:cNvSpPr txBox="1"/>
            <p:nvPr/>
          </p:nvSpPr>
          <p:spPr>
            <a:xfrm>
              <a:off x="9090202" y="4263368"/>
              <a:ext cx="186914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</a:p>
          </p:txBody>
        </p:sp>
        <p:sp>
          <p:nvSpPr>
            <p:cNvPr id="41" name="Freeform 104">
              <a:extLst>
                <a:ext uri="{FF2B5EF4-FFF2-40B4-BE49-F238E27FC236}">
                  <a16:creationId xmlns="" xmlns:a16="http://schemas.microsoft.com/office/drawing/2014/main" id="{8829BADA-72A8-4BD0-A31C-E2D948CF2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917" y="3616992"/>
              <a:ext cx="436039" cy="437960"/>
            </a:xfrm>
            <a:custGeom>
              <a:avLst/>
              <a:gdLst>
                <a:gd name="T0" fmla="*/ 36 w 96"/>
                <a:gd name="T1" fmla="*/ 72 h 96"/>
                <a:gd name="T2" fmla="*/ 59 w 96"/>
                <a:gd name="T3" fmla="*/ 64 h 96"/>
                <a:gd name="T4" fmla="*/ 89 w 96"/>
                <a:gd name="T5" fmla="*/ 95 h 96"/>
                <a:gd name="T6" fmla="*/ 95 w 96"/>
                <a:gd name="T7" fmla="*/ 95 h 96"/>
                <a:gd name="T8" fmla="*/ 95 w 96"/>
                <a:gd name="T9" fmla="*/ 89 h 96"/>
                <a:gd name="T10" fmla="*/ 64 w 96"/>
                <a:gd name="T11" fmla="*/ 58 h 96"/>
                <a:gd name="T12" fmla="*/ 72 w 96"/>
                <a:gd name="T13" fmla="*/ 36 h 96"/>
                <a:gd name="T14" fmla="*/ 36 w 96"/>
                <a:gd name="T15" fmla="*/ 0 h 96"/>
                <a:gd name="T16" fmla="*/ 0 w 96"/>
                <a:gd name="T17" fmla="*/ 36 h 96"/>
                <a:gd name="T18" fmla="*/ 36 w 96"/>
                <a:gd name="T19" fmla="*/ 72 h 96"/>
                <a:gd name="T20" fmla="*/ 36 w 96"/>
                <a:gd name="T21" fmla="*/ 8 h 96"/>
                <a:gd name="T22" fmla="*/ 64 w 96"/>
                <a:gd name="T23" fmla="*/ 36 h 96"/>
                <a:gd name="T24" fmla="*/ 36 w 96"/>
                <a:gd name="T25" fmla="*/ 64 h 96"/>
                <a:gd name="T26" fmla="*/ 8 w 96"/>
                <a:gd name="T27" fmla="*/ 36 h 96"/>
                <a:gd name="T28" fmla="*/ 36 w 96"/>
                <a:gd name="T2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96">
                  <a:moveTo>
                    <a:pt x="36" y="72"/>
                  </a:moveTo>
                  <a:cubicBezTo>
                    <a:pt x="45" y="72"/>
                    <a:pt x="52" y="69"/>
                    <a:pt x="59" y="6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1" y="96"/>
                    <a:pt x="93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9" y="52"/>
                    <a:pt x="72" y="44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8"/>
                  </a:moveTo>
                  <a:cubicBezTo>
                    <a:pt x="51" y="8"/>
                    <a:pt x="64" y="21"/>
                    <a:pt x="64" y="36"/>
                  </a:cubicBezTo>
                  <a:cubicBezTo>
                    <a:pt x="64" y="51"/>
                    <a:pt x="51" y="64"/>
                    <a:pt x="36" y="64"/>
                  </a:cubicBezTo>
                  <a:cubicBezTo>
                    <a:pt x="21" y="64"/>
                    <a:pt x="8" y="51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FE4A035F-000B-495D-B88A-A631CC4377F7}"/>
                </a:ext>
              </a:extLst>
            </p:cNvPr>
            <p:cNvGrpSpPr/>
            <p:nvPr/>
          </p:nvGrpSpPr>
          <p:grpSpPr>
            <a:xfrm>
              <a:off x="5856179" y="3695460"/>
              <a:ext cx="479643" cy="281025"/>
              <a:chOff x="4113213" y="4046538"/>
              <a:chExt cx="360363" cy="211138"/>
            </a:xfrm>
            <a:solidFill>
              <a:srgbClr val="357DEA"/>
            </a:solidFill>
          </p:grpSpPr>
          <p:sp>
            <p:nvSpPr>
              <p:cNvPr id="42" name="Freeform 84">
                <a:extLst>
                  <a:ext uri="{FF2B5EF4-FFF2-40B4-BE49-F238E27FC236}">
                    <a16:creationId xmlns="" xmlns:a16="http://schemas.microsoft.com/office/drawing/2014/main" id="{9407BD0A-A743-42C0-8650-1B0D9130AC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40213" y="4098925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6 w 28"/>
                  <a:gd name="T11" fmla="*/ 12 h 28"/>
                  <a:gd name="T12" fmla="*/ 8 w 28"/>
                  <a:gd name="T13" fmla="*/ 14 h 28"/>
                  <a:gd name="T14" fmla="*/ 14 w 28"/>
                  <a:gd name="T15" fmla="*/ 20 h 28"/>
                  <a:gd name="T16" fmla="*/ 20 w 28"/>
                  <a:gd name="T17" fmla="*/ 14 h 28"/>
                  <a:gd name="T18" fmla="*/ 14 w 28"/>
                  <a:gd name="T19" fmla="*/ 8 h 28"/>
                  <a:gd name="T20" fmla="*/ 12 w 28"/>
                  <a:gd name="T21" fmla="*/ 6 h 28"/>
                  <a:gd name="T22" fmla="*/ 14 w 28"/>
                  <a:gd name="T23" fmla="*/ 4 h 28"/>
                  <a:gd name="T24" fmla="*/ 24 w 28"/>
                  <a:gd name="T25" fmla="*/ 14 h 28"/>
                  <a:gd name="T26" fmla="*/ 14 w 28"/>
                  <a:gd name="T27" fmla="*/ 24 h 28"/>
                  <a:gd name="T28" fmla="*/ 4 w 28"/>
                  <a:gd name="T29" fmla="*/ 14 h 28"/>
                  <a:gd name="T30" fmla="*/ 6 w 28"/>
                  <a:gd name="T31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6" y="12"/>
                    </a:moveTo>
                    <a:cubicBezTo>
                      <a:pt x="7" y="12"/>
                      <a:pt x="8" y="13"/>
                      <a:pt x="8" y="14"/>
                    </a:cubicBezTo>
                    <a:cubicBezTo>
                      <a:pt x="8" y="17"/>
                      <a:pt x="11" y="20"/>
                      <a:pt x="14" y="20"/>
                    </a:cubicBezTo>
                    <a:cubicBezTo>
                      <a:pt x="17" y="20"/>
                      <a:pt x="20" y="17"/>
                      <a:pt x="20" y="14"/>
                    </a:cubicBezTo>
                    <a:cubicBezTo>
                      <a:pt x="20" y="11"/>
                      <a:pt x="17" y="8"/>
                      <a:pt x="14" y="8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5"/>
                      <a:pt x="13" y="4"/>
                      <a:pt x="14" y="4"/>
                    </a:cubicBezTo>
                    <a:cubicBezTo>
                      <a:pt x="20" y="4"/>
                      <a:pt x="24" y="8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ubicBezTo>
                      <a:pt x="4" y="13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Freeform 85">
                <a:extLst>
                  <a:ext uri="{FF2B5EF4-FFF2-40B4-BE49-F238E27FC236}">
                    <a16:creationId xmlns="" xmlns:a16="http://schemas.microsoft.com/office/drawing/2014/main" id="{E6D28F3C-DF4F-40E8-9D98-D325CBB8B9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3213" y="4046538"/>
                <a:ext cx="360363" cy="211138"/>
              </a:xfrm>
              <a:custGeom>
                <a:avLst/>
                <a:gdLst>
                  <a:gd name="T0" fmla="*/ 0 w 96"/>
                  <a:gd name="T1" fmla="*/ 29 h 56"/>
                  <a:gd name="T2" fmla="*/ 48 w 96"/>
                  <a:gd name="T3" fmla="*/ 56 h 56"/>
                  <a:gd name="T4" fmla="*/ 96 w 96"/>
                  <a:gd name="T5" fmla="*/ 29 h 56"/>
                  <a:gd name="T6" fmla="*/ 96 w 96"/>
                  <a:gd name="T7" fmla="*/ 27 h 56"/>
                  <a:gd name="T8" fmla="*/ 48 w 96"/>
                  <a:gd name="T9" fmla="*/ 0 h 56"/>
                  <a:gd name="T10" fmla="*/ 0 w 96"/>
                  <a:gd name="T11" fmla="*/ 27 h 56"/>
                  <a:gd name="T12" fmla="*/ 0 w 96"/>
                  <a:gd name="T13" fmla="*/ 29 h 56"/>
                  <a:gd name="T14" fmla="*/ 48 w 96"/>
                  <a:gd name="T15" fmla="*/ 10 h 56"/>
                  <a:gd name="T16" fmla="*/ 66 w 96"/>
                  <a:gd name="T17" fmla="*/ 28 h 56"/>
                  <a:gd name="T18" fmla="*/ 48 w 96"/>
                  <a:gd name="T19" fmla="*/ 46 h 56"/>
                  <a:gd name="T20" fmla="*/ 30 w 96"/>
                  <a:gd name="T21" fmla="*/ 28 h 56"/>
                  <a:gd name="T22" fmla="*/ 48 w 96"/>
                  <a:gd name="T23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56">
                    <a:moveTo>
                      <a:pt x="0" y="29"/>
                    </a:moveTo>
                    <a:cubicBezTo>
                      <a:pt x="1" y="30"/>
                      <a:pt x="22" y="56"/>
                      <a:pt x="48" y="56"/>
                    </a:cubicBezTo>
                    <a:cubicBezTo>
                      <a:pt x="74" y="56"/>
                      <a:pt x="95" y="30"/>
                      <a:pt x="96" y="29"/>
                    </a:cubicBezTo>
                    <a:cubicBezTo>
                      <a:pt x="96" y="29"/>
                      <a:pt x="96" y="27"/>
                      <a:pt x="96" y="27"/>
                    </a:cubicBezTo>
                    <a:cubicBezTo>
                      <a:pt x="95" y="26"/>
                      <a:pt x="74" y="0"/>
                      <a:pt x="48" y="0"/>
                    </a:cubicBezTo>
                    <a:cubicBezTo>
                      <a:pt x="22" y="0"/>
                      <a:pt x="1" y="26"/>
                      <a:pt x="0" y="27"/>
                    </a:cubicBezTo>
                    <a:cubicBezTo>
                      <a:pt x="0" y="27"/>
                      <a:pt x="0" y="29"/>
                      <a:pt x="0" y="29"/>
                    </a:cubicBezTo>
                    <a:close/>
                    <a:moveTo>
                      <a:pt x="48" y="10"/>
                    </a:moveTo>
                    <a:cubicBezTo>
                      <a:pt x="58" y="10"/>
                      <a:pt x="66" y="18"/>
                      <a:pt x="66" y="28"/>
                    </a:cubicBezTo>
                    <a:cubicBezTo>
                      <a:pt x="66" y="38"/>
                      <a:pt x="58" y="46"/>
                      <a:pt x="48" y="46"/>
                    </a:cubicBezTo>
                    <a:cubicBezTo>
                      <a:pt x="38" y="46"/>
                      <a:pt x="30" y="38"/>
                      <a:pt x="30" y="28"/>
                    </a:cubicBezTo>
                    <a:cubicBezTo>
                      <a:pt x="30" y="18"/>
                      <a:pt x="38" y="10"/>
                      <a:pt x="4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="" xmlns:a16="http://schemas.microsoft.com/office/drawing/2014/main" id="{0293E479-A1D1-47CF-BFBB-BDD28DEBE43A}"/>
                </a:ext>
              </a:extLst>
            </p:cNvPr>
            <p:cNvGrpSpPr/>
            <p:nvPr/>
          </p:nvGrpSpPr>
          <p:grpSpPr>
            <a:xfrm>
              <a:off x="9784951" y="3596151"/>
              <a:ext cx="479643" cy="479643"/>
              <a:chOff x="7718425" y="2887663"/>
              <a:chExt cx="360363" cy="360363"/>
            </a:xfrm>
            <a:solidFill>
              <a:srgbClr val="F7C059"/>
            </a:solidFill>
          </p:grpSpPr>
          <p:sp>
            <p:nvSpPr>
              <p:cNvPr id="45" name="Oval 7">
                <a:extLst>
                  <a:ext uri="{FF2B5EF4-FFF2-40B4-BE49-F238E27FC236}">
                    <a16:creationId xmlns="" xmlns:a16="http://schemas.microsoft.com/office/drawing/2014/main" id="{F6DDD53F-2809-4BAC-91F9-712D86577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0650" y="300831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8">
                <a:extLst>
                  <a:ext uri="{FF2B5EF4-FFF2-40B4-BE49-F238E27FC236}">
                    <a16:creationId xmlns="" xmlns:a16="http://schemas.microsoft.com/office/drawing/2014/main" id="{C6C46400-C55D-4403-802D-DDD74BEE9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425" y="3098801"/>
                <a:ext cx="120650" cy="149225"/>
              </a:xfrm>
              <a:custGeom>
                <a:avLst/>
                <a:gdLst>
                  <a:gd name="T0" fmla="*/ 0 w 32"/>
                  <a:gd name="T1" fmla="*/ 2 h 40"/>
                  <a:gd name="T2" fmla="*/ 8 w 32"/>
                  <a:gd name="T3" fmla="*/ 23 h 40"/>
                  <a:gd name="T4" fmla="*/ 8 w 32"/>
                  <a:gd name="T5" fmla="*/ 40 h 40"/>
                  <a:gd name="T6" fmla="*/ 24 w 32"/>
                  <a:gd name="T7" fmla="*/ 40 h 40"/>
                  <a:gd name="T8" fmla="*/ 24 w 32"/>
                  <a:gd name="T9" fmla="*/ 23 h 40"/>
                  <a:gd name="T10" fmla="*/ 32 w 32"/>
                  <a:gd name="T11" fmla="*/ 2 h 40"/>
                  <a:gd name="T12" fmla="*/ 32 w 32"/>
                  <a:gd name="T13" fmla="*/ 0 h 40"/>
                  <a:gd name="T14" fmla="*/ 0 w 32"/>
                  <a:gd name="T15" fmla="*/ 0 h 40"/>
                  <a:gd name="T16" fmla="*/ 0 w 32"/>
                  <a:gd name="T17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2"/>
                    </a:move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Oval 9">
                <a:extLst>
                  <a:ext uri="{FF2B5EF4-FFF2-40B4-BE49-F238E27FC236}">
                    <a16:creationId xmlns="" xmlns:a16="http://schemas.microsoft.com/office/drawing/2014/main" id="{91C5B3EE-3F18-456A-8565-F0A344D28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1950" y="3008313"/>
                <a:ext cx="74613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10">
                <a:extLst>
                  <a:ext uri="{FF2B5EF4-FFF2-40B4-BE49-F238E27FC236}">
                    <a16:creationId xmlns="" xmlns:a16="http://schemas.microsoft.com/office/drawing/2014/main" id="{FAB4D6CC-6550-4C5D-A504-F3CB882E4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9725" y="3098801"/>
                <a:ext cx="119063" cy="149225"/>
              </a:xfrm>
              <a:custGeom>
                <a:avLst/>
                <a:gdLst>
                  <a:gd name="T0" fmla="*/ 0 w 32"/>
                  <a:gd name="T1" fmla="*/ 0 h 40"/>
                  <a:gd name="T2" fmla="*/ 0 w 32"/>
                  <a:gd name="T3" fmla="*/ 2 h 40"/>
                  <a:gd name="T4" fmla="*/ 8 w 32"/>
                  <a:gd name="T5" fmla="*/ 23 h 40"/>
                  <a:gd name="T6" fmla="*/ 8 w 32"/>
                  <a:gd name="T7" fmla="*/ 40 h 40"/>
                  <a:gd name="T8" fmla="*/ 24 w 32"/>
                  <a:gd name="T9" fmla="*/ 40 h 40"/>
                  <a:gd name="T10" fmla="*/ 24 w 32"/>
                  <a:gd name="T11" fmla="*/ 23 h 40"/>
                  <a:gd name="T12" fmla="*/ 32 w 32"/>
                  <a:gd name="T13" fmla="*/ 2 h 40"/>
                  <a:gd name="T14" fmla="*/ 32 w 32"/>
                  <a:gd name="T15" fmla="*/ 0 h 40"/>
                  <a:gd name="T16" fmla="*/ 0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Oval 11">
                <a:extLst>
                  <a:ext uri="{FF2B5EF4-FFF2-40B4-BE49-F238E27FC236}">
                    <a16:creationId xmlns="" xmlns:a16="http://schemas.microsoft.com/office/drawing/2014/main" id="{EB0C3BF9-DE66-4164-84C4-29BF921B6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1300" y="288766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="" xmlns:a16="http://schemas.microsoft.com/office/drawing/2014/main" id="{FC19B2A8-1164-4E9D-B57F-3AC18FA87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9075" y="2978151"/>
                <a:ext cx="120650" cy="150813"/>
              </a:xfrm>
              <a:custGeom>
                <a:avLst/>
                <a:gdLst>
                  <a:gd name="T0" fmla="*/ 32 w 32"/>
                  <a:gd name="T1" fmla="*/ 0 h 40"/>
                  <a:gd name="T2" fmla="*/ 0 w 32"/>
                  <a:gd name="T3" fmla="*/ 0 h 40"/>
                  <a:gd name="T4" fmla="*/ 0 w 32"/>
                  <a:gd name="T5" fmla="*/ 2 h 40"/>
                  <a:gd name="T6" fmla="*/ 8 w 32"/>
                  <a:gd name="T7" fmla="*/ 23 h 40"/>
                  <a:gd name="T8" fmla="*/ 8 w 32"/>
                  <a:gd name="T9" fmla="*/ 40 h 40"/>
                  <a:gd name="T10" fmla="*/ 24 w 32"/>
                  <a:gd name="T11" fmla="*/ 40 h 40"/>
                  <a:gd name="T12" fmla="*/ 24 w 32"/>
                  <a:gd name="T13" fmla="*/ 23 h 40"/>
                  <a:gd name="T14" fmla="*/ 32 w 32"/>
                  <a:gd name="T15" fmla="*/ 2 h 40"/>
                  <a:gd name="T16" fmla="*/ 32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5357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5CFACF-52D7-4907-8D69-A800395E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3" name="Rectangle: Top Corners Rounded 2">
            <a:extLst>
              <a:ext uri="{FF2B5EF4-FFF2-40B4-BE49-F238E27FC236}">
                <a16:creationId xmlns="" xmlns:a16="http://schemas.microsoft.com/office/drawing/2014/main" id="{EDAF1867-959A-49B3-9419-DB941B965063}"/>
              </a:ext>
            </a:extLst>
          </p:cNvPr>
          <p:cNvSpPr/>
          <p:nvPr/>
        </p:nvSpPr>
        <p:spPr>
          <a:xfrm>
            <a:off x="1972584" y="1572455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729B7039-1F9B-4F3D-8CFC-3BA3F584EBC4}"/>
              </a:ext>
            </a:extLst>
          </p:cNvPr>
          <p:cNvSpPr/>
          <p:nvPr/>
        </p:nvSpPr>
        <p:spPr>
          <a:xfrm>
            <a:off x="1599732" y="1488201"/>
            <a:ext cx="1001373" cy="1001373"/>
          </a:xfrm>
          <a:prstGeom prst="ellipse">
            <a:avLst/>
          </a:prstGeom>
          <a:solidFill>
            <a:srgbClr val="F7C05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7235A445-2F79-4DDA-B226-E20D42BD5F56}"/>
              </a:ext>
            </a:extLst>
          </p:cNvPr>
          <p:cNvSpPr txBox="1"/>
          <p:nvPr/>
        </p:nvSpPr>
        <p:spPr>
          <a:xfrm>
            <a:off x="2973957" y="1808171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40ABE93-55E3-4863-AE3D-EA6334EF63F7}"/>
              </a:ext>
            </a:extLst>
          </p:cNvPr>
          <p:cNvSpPr txBox="1"/>
          <p:nvPr/>
        </p:nvSpPr>
        <p:spPr>
          <a:xfrm>
            <a:off x="1477224" y="1524188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="" xmlns:a16="http://schemas.microsoft.com/office/drawing/2014/main" id="{B4743A32-F9A4-4D79-8D28-92F2C77FDE03}"/>
              </a:ext>
            </a:extLst>
          </p:cNvPr>
          <p:cNvSpPr/>
          <p:nvPr/>
        </p:nvSpPr>
        <p:spPr>
          <a:xfrm>
            <a:off x="1972584" y="4017713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94381967-A35C-4BF9-ACA7-AE13D899FD9C}"/>
              </a:ext>
            </a:extLst>
          </p:cNvPr>
          <p:cNvSpPr/>
          <p:nvPr/>
        </p:nvSpPr>
        <p:spPr>
          <a:xfrm>
            <a:off x="1599732" y="3933459"/>
            <a:ext cx="1001373" cy="1001373"/>
          </a:xfrm>
          <a:prstGeom prst="ellipse">
            <a:avLst/>
          </a:prstGeom>
          <a:solidFill>
            <a:srgbClr val="F7C05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2973957" y="4253429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9C6721D9-3271-4E65-AC0A-5CB47891D39B}"/>
              </a:ext>
            </a:extLst>
          </p:cNvPr>
          <p:cNvSpPr txBox="1"/>
          <p:nvPr/>
        </p:nvSpPr>
        <p:spPr>
          <a:xfrm>
            <a:off x="1477224" y="3969446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2" name="Rectangle: Top Corners Rounded 31">
            <a:extLst>
              <a:ext uri="{FF2B5EF4-FFF2-40B4-BE49-F238E27FC236}">
                <a16:creationId xmlns="" xmlns:a16="http://schemas.microsoft.com/office/drawing/2014/main" id="{5906DA02-7AD4-460B-B6B9-CE2EBD6A2637}"/>
              </a:ext>
            </a:extLst>
          </p:cNvPr>
          <p:cNvSpPr/>
          <p:nvPr/>
        </p:nvSpPr>
        <p:spPr>
          <a:xfrm flipH="1">
            <a:off x="1419964" y="2795084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AC74A70B-60C1-43EE-8FC5-04EC17EA14D6}"/>
              </a:ext>
            </a:extLst>
          </p:cNvPr>
          <p:cNvSpPr/>
          <p:nvPr/>
        </p:nvSpPr>
        <p:spPr>
          <a:xfrm flipH="1">
            <a:off x="6096590" y="2710830"/>
            <a:ext cx="1001373" cy="1001373"/>
          </a:xfrm>
          <a:prstGeom prst="ellipse">
            <a:avLst/>
          </a:prstGeom>
          <a:solidFill>
            <a:srgbClr val="357DE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E2BE02FB-98CE-46D6-9125-98ABB8A8857C}"/>
              </a:ext>
            </a:extLst>
          </p:cNvPr>
          <p:cNvSpPr txBox="1"/>
          <p:nvPr/>
        </p:nvSpPr>
        <p:spPr>
          <a:xfrm flipH="1">
            <a:off x="1963262" y="3030800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B2A2DD73-167F-424B-8AFD-44FD383A31B3}"/>
              </a:ext>
            </a:extLst>
          </p:cNvPr>
          <p:cNvSpPr txBox="1"/>
          <p:nvPr/>
        </p:nvSpPr>
        <p:spPr>
          <a:xfrm flipH="1">
            <a:off x="6381555" y="2746817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7" name="Rectangle: Top Corners Rounded 36">
            <a:extLst>
              <a:ext uri="{FF2B5EF4-FFF2-40B4-BE49-F238E27FC236}">
                <a16:creationId xmlns="" xmlns:a16="http://schemas.microsoft.com/office/drawing/2014/main" id="{3ABD70C7-58AA-4EC3-BE0C-071A07122756}"/>
              </a:ext>
            </a:extLst>
          </p:cNvPr>
          <p:cNvSpPr/>
          <p:nvPr/>
        </p:nvSpPr>
        <p:spPr>
          <a:xfrm flipH="1">
            <a:off x="1419964" y="5240341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69C9368B-85B8-4960-9AE9-30D9A51F7F07}"/>
              </a:ext>
            </a:extLst>
          </p:cNvPr>
          <p:cNvSpPr/>
          <p:nvPr/>
        </p:nvSpPr>
        <p:spPr>
          <a:xfrm flipH="1">
            <a:off x="6096590" y="5156087"/>
            <a:ext cx="1001373" cy="1001373"/>
          </a:xfrm>
          <a:prstGeom prst="ellipse">
            <a:avLst/>
          </a:prstGeom>
          <a:solidFill>
            <a:srgbClr val="357DE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A51D26E4-3387-4D52-9017-D11F2FBE6EA0}"/>
              </a:ext>
            </a:extLst>
          </p:cNvPr>
          <p:cNvSpPr txBox="1"/>
          <p:nvPr/>
        </p:nvSpPr>
        <p:spPr>
          <a:xfrm flipH="1">
            <a:off x="1963262" y="5476057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C3D3FE68-A343-45FE-850C-28C50451E115}"/>
              </a:ext>
            </a:extLst>
          </p:cNvPr>
          <p:cNvSpPr txBox="1"/>
          <p:nvPr/>
        </p:nvSpPr>
        <p:spPr>
          <a:xfrm flipH="1">
            <a:off x="6381555" y="5192074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04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6F38BD9C-9072-4F2B-925F-B9DC4A5DBF57}"/>
              </a:ext>
            </a:extLst>
          </p:cNvPr>
          <p:cNvGrpSpPr/>
          <p:nvPr/>
        </p:nvGrpSpPr>
        <p:grpSpPr>
          <a:xfrm>
            <a:off x="8150092" y="1808171"/>
            <a:ext cx="2795854" cy="4029318"/>
            <a:chOff x="1728788" y="1143001"/>
            <a:chExt cx="3022600" cy="4356100"/>
          </a:xfrm>
        </p:grpSpPr>
        <p:sp>
          <p:nvSpPr>
            <p:cNvPr id="44" name="Freeform 5">
              <a:extLst>
                <a:ext uri="{FF2B5EF4-FFF2-40B4-BE49-F238E27FC236}">
                  <a16:creationId xmlns="" xmlns:a16="http://schemas.microsoft.com/office/drawing/2014/main" id="{9180E58D-5C83-462A-9D49-9E9E0C1C4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="" xmlns:a16="http://schemas.microsoft.com/office/drawing/2014/main" id="{CED2EF55-A7BC-43F6-9683-609C01AF6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="" xmlns:a16="http://schemas.microsoft.com/office/drawing/2014/main" id="{C31854EA-C3E6-46E9-8B98-65DC838E9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">
              <a:extLst>
                <a:ext uri="{FF2B5EF4-FFF2-40B4-BE49-F238E27FC236}">
                  <a16:creationId xmlns="" xmlns:a16="http://schemas.microsoft.com/office/drawing/2014/main" id="{21D1DB4C-F677-44AB-B319-AB0F8FBC4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">
              <a:extLst>
                <a:ext uri="{FF2B5EF4-FFF2-40B4-BE49-F238E27FC236}">
                  <a16:creationId xmlns="" xmlns:a16="http://schemas.microsoft.com/office/drawing/2014/main" id="{F2FE252B-C7E5-470D-ADE8-E48BC0A0D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">
              <a:extLst>
                <a:ext uri="{FF2B5EF4-FFF2-40B4-BE49-F238E27FC236}">
                  <a16:creationId xmlns="" xmlns:a16="http://schemas.microsoft.com/office/drawing/2014/main" id="{4A69E93F-07F1-40D0-A24C-7346FC31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>
              <a:extLst>
                <a:ext uri="{FF2B5EF4-FFF2-40B4-BE49-F238E27FC236}">
                  <a16:creationId xmlns="" xmlns:a16="http://schemas.microsoft.com/office/drawing/2014/main" id="{1B3A9351-EE2C-4B09-8AD5-2E5DF1776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">
              <a:extLst>
                <a:ext uri="{FF2B5EF4-FFF2-40B4-BE49-F238E27FC236}">
                  <a16:creationId xmlns="" xmlns:a16="http://schemas.microsoft.com/office/drawing/2014/main" id="{0F7FEA7E-494B-4728-9C1F-1B850623C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3">
              <a:extLst>
                <a:ext uri="{FF2B5EF4-FFF2-40B4-BE49-F238E27FC236}">
                  <a16:creationId xmlns="" xmlns:a16="http://schemas.microsoft.com/office/drawing/2014/main" id="{B12F9F35-A682-4619-BF14-0C23A3369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4">
              <a:extLst>
                <a:ext uri="{FF2B5EF4-FFF2-40B4-BE49-F238E27FC236}">
                  <a16:creationId xmlns="" xmlns:a16="http://schemas.microsoft.com/office/drawing/2014/main" id="{2FBB8B32-26EE-4D7C-BAAB-021313DC9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="" xmlns:a16="http://schemas.microsoft.com/office/drawing/2014/main" id="{8BE56AE5-B81F-4AE6-B103-EC3566948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6">
              <a:extLst>
                <a:ext uri="{FF2B5EF4-FFF2-40B4-BE49-F238E27FC236}">
                  <a16:creationId xmlns="" xmlns:a16="http://schemas.microsoft.com/office/drawing/2014/main" id="{65938B4B-43A9-4596-B846-6F697416C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17">
              <a:extLst>
                <a:ext uri="{FF2B5EF4-FFF2-40B4-BE49-F238E27FC236}">
                  <a16:creationId xmlns="" xmlns:a16="http://schemas.microsoft.com/office/drawing/2014/main" id="{929218A2-4D16-4EF9-AB1F-3BB48AF2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8">
              <a:extLst>
                <a:ext uri="{FF2B5EF4-FFF2-40B4-BE49-F238E27FC236}">
                  <a16:creationId xmlns="" xmlns:a16="http://schemas.microsoft.com/office/drawing/2014/main" id="{BC58DC03-C269-4416-90D1-5B6FC38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9">
              <a:extLst>
                <a:ext uri="{FF2B5EF4-FFF2-40B4-BE49-F238E27FC236}">
                  <a16:creationId xmlns="" xmlns:a16="http://schemas.microsoft.com/office/drawing/2014/main" id="{6371E0F8-E426-48BA-8FB8-533DCFE8C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="" xmlns:a16="http://schemas.microsoft.com/office/drawing/2014/main" id="{87FCA3D2-FED0-4D8E-8E93-BBD96CEDF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="" xmlns:a16="http://schemas.microsoft.com/office/drawing/2014/main" id="{EC88BF00-7049-45CD-8D94-3C7BB7893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="" xmlns:a16="http://schemas.microsoft.com/office/drawing/2014/main" id="{1D75EEF5-8265-44F2-849E-94331DE8A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="" xmlns:a16="http://schemas.microsoft.com/office/drawing/2014/main" id="{EFFB765B-99F8-4EA2-A0BA-EC46647B5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="" xmlns:a16="http://schemas.microsoft.com/office/drawing/2014/main" id="{EFE60A90-1585-40F1-A260-CC7BC55BB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="" xmlns:a16="http://schemas.microsoft.com/office/drawing/2014/main" id="{B7FA5406-5A28-45B9-A5FE-6F52BEC0B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="" xmlns:a16="http://schemas.microsoft.com/office/drawing/2014/main" id="{1BFB6838-7EC5-4B68-8E06-D0755EC03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="" xmlns:a16="http://schemas.microsoft.com/office/drawing/2014/main" id="{E95E8DB4-20EE-4C2B-882E-4072346AE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="" xmlns:a16="http://schemas.microsoft.com/office/drawing/2014/main" id="{BB970A4E-2C5D-4D1E-9A03-6FE1C276E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="" xmlns:a16="http://schemas.microsoft.com/office/drawing/2014/main" id="{99229237-4410-4B40-9F63-04BACDBE2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="" xmlns:a16="http://schemas.microsoft.com/office/drawing/2014/main" id="{0454F239-5BB6-40F0-9FFE-938214709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2">
              <a:extLst>
                <a:ext uri="{FF2B5EF4-FFF2-40B4-BE49-F238E27FC236}">
                  <a16:creationId xmlns="" xmlns:a16="http://schemas.microsoft.com/office/drawing/2014/main" id="{AEE517FA-0C36-4157-B58F-F1B3F2AD2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5">
              <a:extLst>
                <a:ext uri="{FF2B5EF4-FFF2-40B4-BE49-F238E27FC236}">
                  <a16:creationId xmlns="" xmlns:a16="http://schemas.microsoft.com/office/drawing/2014/main" id="{B47AC065-83B1-41A1-BE61-CE56F5D72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="" xmlns:a16="http://schemas.microsoft.com/office/drawing/2014/main" id="{2AADB041-ACEC-439D-9C91-046590D56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7">
              <a:extLst>
                <a:ext uri="{FF2B5EF4-FFF2-40B4-BE49-F238E27FC236}">
                  <a16:creationId xmlns="" xmlns:a16="http://schemas.microsoft.com/office/drawing/2014/main" id="{99AB6AAC-F2B4-4148-8897-B0F6E20C4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8">
              <a:extLst>
                <a:ext uri="{FF2B5EF4-FFF2-40B4-BE49-F238E27FC236}">
                  <a16:creationId xmlns="" xmlns:a16="http://schemas.microsoft.com/office/drawing/2014/main" id="{6C4166D1-D422-4D76-BA25-629CE7C81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6">
              <a:extLst>
                <a:ext uri="{FF2B5EF4-FFF2-40B4-BE49-F238E27FC236}">
                  <a16:creationId xmlns="" xmlns:a16="http://schemas.microsoft.com/office/drawing/2014/main" id="{37FC7BAE-22D8-47C7-BD59-BA2EBDE8C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7">
              <a:extLst>
                <a:ext uri="{FF2B5EF4-FFF2-40B4-BE49-F238E27FC236}">
                  <a16:creationId xmlns="" xmlns:a16="http://schemas.microsoft.com/office/drawing/2014/main" id="{BE9729DB-AA9B-4C84-A618-63EC56D24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8">
              <a:extLst>
                <a:ext uri="{FF2B5EF4-FFF2-40B4-BE49-F238E27FC236}">
                  <a16:creationId xmlns="" xmlns:a16="http://schemas.microsoft.com/office/drawing/2014/main" id="{895A8320-9B3C-46EE-8C3B-5D048FE1C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9">
              <a:extLst>
                <a:ext uri="{FF2B5EF4-FFF2-40B4-BE49-F238E27FC236}">
                  <a16:creationId xmlns="" xmlns:a16="http://schemas.microsoft.com/office/drawing/2014/main" id="{C26BBEFE-3461-47D9-A55B-C6EDBE2DC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>
              <a:extLst>
                <a:ext uri="{FF2B5EF4-FFF2-40B4-BE49-F238E27FC236}">
                  <a16:creationId xmlns="" xmlns:a16="http://schemas.microsoft.com/office/drawing/2014/main" id="{3468A740-BE0A-4DD3-9417-A3585400F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5">
              <a:extLst>
                <a:ext uri="{FF2B5EF4-FFF2-40B4-BE49-F238E27FC236}">
                  <a16:creationId xmlns="" xmlns:a16="http://schemas.microsoft.com/office/drawing/2014/main" id="{8CB0578A-87F4-4C2D-86C1-0F5F25EA4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6">
              <a:extLst>
                <a:ext uri="{FF2B5EF4-FFF2-40B4-BE49-F238E27FC236}">
                  <a16:creationId xmlns="" xmlns:a16="http://schemas.microsoft.com/office/drawing/2014/main" id="{7FC9DE9A-4BB9-4D3E-9B58-4FC9A8A60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7">
              <a:extLst>
                <a:ext uri="{FF2B5EF4-FFF2-40B4-BE49-F238E27FC236}">
                  <a16:creationId xmlns="" xmlns:a16="http://schemas.microsoft.com/office/drawing/2014/main" id="{14C316E1-972D-43A5-8B07-1AE488125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8">
              <a:extLst>
                <a:ext uri="{FF2B5EF4-FFF2-40B4-BE49-F238E27FC236}">
                  <a16:creationId xmlns="" xmlns:a16="http://schemas.microsoft.com/office/drawing/2014/main" id="{877C846F-8770-4720-990E-65D81BC59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9">
              <a:extLst>
                <a:ext uri="{FF2B5EF4-FFF2-40B4-BE49-F238E27FC236}">
                  <a16:creationId xmlns="" xmlns:a16="http://schemas.microsoft.com/office/drawing/2014/main" id="{B9E566A0-A2F2-45A9-A589-03433F2164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0">
              <a:extLst>
                <a:ext uri="{FF2B5EF4-FFF2-40B4-BE49-F238E27FC236}">
                  <a16:creationId xmlns="" xmlns:a16="http://schemas.microsoft.com/office/drawing/2014/main" id="{0E905896-689D-44D9-BF84-E6D024394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>
              <a:extLst>
                <a:ext uri="{FF2B5EF4-FFF2-40B4-BE49-F238E27FC236}">
                  <a16:creationId xmlns="" xmlns:a16="http://schemas.microsoft.com/office/drawing/2014/main" id="{B036D2E0-52AE-4316-9D1A-8A91938A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>
              <a:extLst>
                <a:ext uri="{FF2B5EF4-FFF2-40B4-BE49-F238E27FC236}">
                  <a16:creationId xmlns="" xmlns:a16="http://schemas.microsoft.com/office/drawing/2014/main" id="{42318463-09F5-479C-BCD9-3E73D743CB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>
              <a:extLst>
                <a:ext uri="{FF2B5EF4-FFF2-40B4-BE49-F238E27FC236}">
                  <a16:creationId xmlns="" xmlns:a16="http://schemas.microsoft.com/office/drawing/2014/main" id="{6913574C-9349-4766-A417-5885E9CEC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>
              <a:extLst>
                <a:ext uri="{FF2B5EF4-FFF2-40B4-BE49-F238E27FC236}">
                  <a16:creationId xmlns="" xmlns:a16="http://schemas.microsoft.com/office/drawing/2014/main" id="{75F4F456-DB45-450C-8E55-688125F8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>
              <a:extLst>
                <a:ext uri="{FF2B5EF4-FFF2-40B4-BE49-F238E27FC236}">
                  <a16:creationId xmlns="" xmlns:a16="http://schemas.microsoft.com/office/drawing/2014/main" id="{5A658003-CECC-4F91-BF93-1CC192A84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>
              <a:extLst>
                <a:ext uri="{FF2B5EF4-FFF2-40B4-BE49-F238E27FC236}">
                  <a16:creationId xmlns="" xmlns:a16="http://schemas.microsoft.com/office/drawing/2014/main" id="{D02268CD-03D5-44D5-976C-0AF1E81DB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>
              <a:extLst>
                <a:ext uri="{FF2B5EF4-FFF2-40B4-BE49-F238E27FC236}">
                  <a16:creationId xmlns="" xmlns:a16="http://schemas.microsoft.com/office/drawing/2014/main" id="{416A6445-7DE3-42CD-92B9-82E2A823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>
              <a:extLst>
                <a:ext uri="{FF2B5EF4-FFF2-40B4-BE49-F238E27FC236}">
                  <a16:creationId xmlns="" xmlns:a16="http://schemas.microsoft.com/office/drawing/2014/main" id="{CA7A2050-DF39-41C1-8EF3-9A8C2593D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>
              <a:extLst>
                <a:ext uri="{FF2B5EF4-FFF2-40B4-BE49-F238E27FC236}">
                  <a16:creationId xmlns="" xmlns:a16="http://schemas.microsoft.com/office/drawing/2014/main" id="{E7EAA388-30E1-45FA-A0D4-D8F402C94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>
              <a:extLst>
                <a:ext uri="{FF2B5EF4-FFF2-40B4-BE49-F238E27FC236}">
                  <a16:creationId xmlns="" xmlns:a16="http://schemas.microsoft.com/office/drawing/2014/main" id="{AB09BCFD-BFB7-4184-BEB3-F90626868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>
              <a:extLst>
                <a:ext uri="{FF2B5EF4-FFF2-40B4-BE49-F238E27FC236}">
                  <a16:creationId xmlns="" xmlns:a16="http://schemas.microsoft.com/office/drawing/2014/main" id="{6126CC5A-5564-401F-83F4-D48858665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="" xmlns:a16="http://schemas.microsoft.com/office/drawing/2014/main" id="{A41DD32A-7A79-408A-81EC-CF4904BF6F1E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116" name="Freeform 122">
                <a:extLst>
                  <a:ext uri="{FF2B5EF4-FFF2-40B4-BE49-F238E27FC236}">
                    <a16:creationId xmlns="" xmlns:a16="http://schemas.microsoft.com/office/drawing/2014/main" id="{C11E6565-DEE7-4F1D-BB79-F2C08EECA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24">
                <a:extLst>
                  <a:ext uri="{FF2B5EF4-FFF2-40B4-BE49-F238E27FC236}">
                    <a16:creationId xmlns="" xmlns:a16="http://schemas.microsoft.com/office/drawing/2014/main" id="{B2002CFC-046E-4655-8DDD-E38C006D02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125">
                <a:extLst>
                  <a:ext uri="{FF2B5EF4-FFF2-40B4-BE49-F238E27FC236}">
                    <a16:creationId xmlns="" xmlns:a16="http://schemas.microsoft.com/office/drawing/2014/main" id="{9E553BD3-4B2A-46DF-90DB-61B6FA443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CA3D2507-FA1D-44B3-8F0C-7B42962803D2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8DF0320C-D127-4671-8638-617F66377437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="" xmlns:a16="http://schemas.microsoft.com/office/drawing/2014/main" id="{AC332B63-16E7-4FEF-B6CE-BB9CCE82384A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="" xmlns:a16="http://schemas.microsoft.com/office/drawing/2014/main" id="{E6CAA89A-C6CA-409E-B182-FD686C6377D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="" xmlns:a16="http://schemas.microsoft.com/office/drawing/2014/main" id="{DCC670E7-36B3-447D-9D3C-99146D726A8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74C92798-0328-4477-A8B1-367641C8C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084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Freeform 5">
            <a:extLst>
              <a:ext uri="{FF2B5EF4-FFF2-40B4-BE49-F238E27FC236}">
                <a16:creationId xmlns="" xmlns:a16="http://schemas.microsoft.com/office/drawing/2014/main" id="{D82FDF23-3968-491A-9E1E-B4CFF547050D}"/>
              </a:ext>
            </a:extLst>
          </p:cNvPr>
          <p:cNvSpPr>
            <a:spLocks/>
          </p:cNvSpPr>
          <p:nvPr/>
        </p:nvSpPr>
        <p:spPr bwMode="auto">
          <a:xfrm>
            <a:off x="3623007" y="0"/>
            <a:ext cx="8568994" cy="6858000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gradFill>
            <a:gsLst>
              <a:gs pos="76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Rectangle: Top Corners Rounded 181">
            <a:extLst>
              <a:ext uri="{FF2B5EF4-FFF2-40B4-BE49-F238E27FC236}">
                <a16:creationId xmlns="" xmlns:a16="http://schemas.microsoft.com/office/drawing/2014/main" id="{7DD037CC-ACE8-4D12-88F4-C36D01154F70}"/>
              </a:ext>
            </a:extLst>
          </p:cNvPr>
          <p:cNvSpPr/>
          <p:nvPr/>
        </p:nvSpPr>
        <p:spPr>
          <a:xfrm flipV="1">
            <a:off x="2484307" y="4009712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6B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: Top Corners Rounded 182">
            <a:extLst>
              <a:ext uri="{FF2B5EF4-FFF2-40B4-BE49-F238E27FC236}">
                <a16:creationId xmlns="" xmlns:a16="http://schemas.microsoft.com/office/drawing/2014/main" id="{F9506927-3B26-486E-AB19-77AA6B1ACAB5}"/>
              </a:ext>
            </a:extLst>
          </p:cNvPr>
          <p:cNvSpPr/>
          <p:nvPr/>
        </p:nvSpPr>
        <p:spPr>
          <a:xfrm>
            <a:off x="3940577" y="2742808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6B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: Top Corners Rounded 183">
            <a:extLst>
              <a:ext uri="{FF2B5EF4-FFF2-40B4-BE49-F238E27FC236}">
                <a16:creationId xmlns="" xmlns:a16="http://schemas.microsoft.com/office/drawing/2014/main" id="{494784FD-A7D2-4E1D-AD71-21A156EDA44B}"/>
              </a:ext>
            </a:extLst>
          </p:cNvPr>
          <p:cNvSpPr/>
          <p:nvPr/>
        </p:nvSpPr>
        <p:spPr>
          <a:xfrm flipV="1">
            <a:off x="5396847" y="4009712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4A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: Top Corners Rounded 184">
            <a:extLst>
              <a:ext uri="{FF2B5EF4-FFF2-40B4-BE49-F238E27FC236}">
                <a16:creationId xmlns="" xmlns:a16="http://schemas.microsoft.com/office/drawing/2014/main" id="{F6EB1E75-7CA3-4449-B19B-59A60044AF19}"/>
              </a:ext>
            </a:extLst>
          </p:cNvPr>
          <p:cNvSpPr/>
          <p:nvPr/>
        </p:nvSpPr>
        <p:spPr>
          <a:xfrm>
            <a:off x="6853118" y="2742808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4A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: Top Corners Rounded 1025">
            <a:extLst>
              <a:ext uri="{FF2B5EF4-FFF2-40B4-BE49-F238E27FC236}">
                <a16:creationId xmlns="" xmlns:a16="http://schemas.microsoft.com/office/drawing/2014/main" id="{5C13BA1D-F6C6-4752-A260-D99E740F8973}"/>
              </a:ext>
            </a:extLst>
          </p:cNvPr>
          <p:cNvSpPr/>
          <p:nvPr/>
        </p:nvSpPr>
        <p:spPr>
          <a:xfrm>
            <a:off x="1028037" y="2742808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/>
          <a:p>
            <a:fld id="{8AFAC4AD-C9A1-4202-8512-5B2A4BA87E5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1" name="Oval 150">
            <a:extLst>
              <a:ext uri="{FF2B5EF4-FFF2-40B4-BE49-F238E27FC236}">
                <a16:creationId xmlns="" xmlns:a16="http://schemas.microsoft.com/office/drawing/2014/main" id="{1C60311A-9155-4C3D-A0B2-557E28623094}"/>
              </a:ext>
            </a:extLst>
          </p:cNvPr>
          <p:cNvSpPr/>
          <p:nvPr/>
        </p:nvSpPr>
        <p:spPr>
          <a:xfrm>
            <a:off x="1362633" y="495328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="" xmlns:a16="http://schemas.microsoft.com/office/drawing/2014/main" id="{ECFEB0A4-7D2C-4700-970F-CD0DBAE793F7}"/>
              </a:ext>
            </a:extLst>
          </p:cNvPr>
          <p:cNvSpPr/>
          <p:nvPr/>
        </p:nvSpPr>
        <p:spPr>
          <a:xfrm>
            <a:off x="4275720" y="495328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="" xmlns:a16="http://schemas.microsoft.com/office/drawing/2014/main" id="{6ED01DE0-8365-47B1-A068-6B2C94F7981D}"/>
              </a:ext>
            </a:extLst>
          </p:cNvPr>
          <p:cNvSpPr/>
          <p:nvPr/>
        </p:nvSpPr>
        <p:spPr>
          <a:xfrm>
            <a:off x="2815006" y="278442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="" xmlns:a16="http://schemas.microsoft.com/office/drawing/2014/main" id="{186239F3-43E9-4002-975B-1C54C055570A}"/>
              </a:ext>
            </a:extLst>
          </p:cNvPr>
          <p:cNvSpPr/>
          <p:nvPr/>
        </p:nvSpPr>
        <p:spPr>
          <a:xfrm>
            <a:off x="7189528" y="495328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="" xmlns:a16="http://schemas.microsoft.com/office/drawing/2014/main" id="{3C397213-60E0-42F3-8235-324F3DA8D71C}"/>
              </a:ext>
            </a:extLst>
          </p:cNvPr>
          <p:cNvSpPr/>
          <p:nvPr/>
        </p:nvSpPr>
        <p:spPr>
          <a:xfrm>
            <a:off x="5736434" y="278442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07AA1CEB-DF4F-43DF-AAA2-9DFB607954EC}"/>
              </a:ext>
            </a:extLst>
          </p:cNvPr>
          <p:cNvSpPr/>
          <p:nvPr/>
        </p:nvSpPr>
        <p:spPr>
          <a:xfrm>
            <a:off x="0" y="3778156"/>
            <a:ext cx="8822783" cy="234482"/>
          </a:xfrm>
          <a:prstGeom prst="rect">
            <a:avLst/>
          </a:prstGeom>
          <a:gradFill>
            <a:gsLst>
              <a:gs pos="21000">
                <a:srgbClr val="F7C059"/>
              </a:gs>
              <a:gs pos="78000">
                <a:srgbClr val="F4A71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8F7E44FB-CF34-45E3-84F5-0A005F5CCC42}"/>
              </a:ext>
            </a:extLst>
          </p:cNvPr>
          <p:cNvGrpSpPr/>
          <p:nvPr/>
        </p:nvGrpSpPr>
        <p:grpSpPr>
          <a:xfrm>
            <a:off x="8204887" y="3239878"/>
            <a:ext cx="3255935" cy="1311038"/>
            <a:chOff x="8204887" y="2844290"/>
            <a:chExt cx="3255935" cy="1311038"/>
          </a:xfrm>
        </p:grpSpPr>
        <p:sp>
          <p:nvSpPr>
            <p:cNvPr id="50" name="Freeform 44">
              <a:extLst>
                <a:ext uri="{FF2B5EF4-FFF2-40B4-BE49-F238E27FC236}">
                  <a16:creationId xmlns="" xmlns:a16="http://schemas.microsoft.com/office/drawing/2014/main" id="{2F2F8EB3-D2FD-4FA7-B52A-7DECEED63AD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440874" y="3068877"/>
              <a:ext cx="396732" cy="868705"/>
            </a:xfrm>
            <a:custGeom>
              <a:avLst/>
              <a:gdLst>
                <a:gd name="T0" fmla="*/ 56 w 56"/>
                <a:gd name="T1" fmla="*/ 28 h 124"/>
                <a:gd name="T2" fmla="*/ 28 w 56"/>
                <a:gd name="T3" fmla="*/ 124 h 124"/>
                <a:gd name="T4" fmla="*/ 0 w 56"/>
                <a:gd name="T5" fmla="*/ 28 h 124"/>
                <a:gd name="T6" fmla="*/ 28 w 56"/>
                <a:gd name="T7" fmla="*/ 0 h 124"/>
                <a:gd name="T8" fmla="*/ 56 w 56"/>
                <a:gd name="T9" fmla="*/ 2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24">
                  <a:moveTo>
                    <a:pt x="56" y="28"/>
                  </a:moveTo>
                  <a:cubicBezTo>
                    <a:pt x="56" y="44"/>
                    <a:pt x="28" y="124"/>
                    <a:pt x="28" y="124"/>
                  </a:cubicBezTo>
                  <a:cubicBezTo>
                    <a:pt x="28" y="124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lose/>
                </a:path>
              </a:pathLst>
            </a:custGeom>
            <a:gradFill>
              <a:gsLst>
                <a:gs pos="40000">
                  <a:srgbClr val="F4A71C"/>
                </a:gs>
                <a:gs pos="0">
                  <a:srgbClr val="F7C059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>
              <a:extLst>
                <a:ext uri="{FF2B5EF4-FFF2-40B4-BE49-F238E27FC236}">
                  <a16:creationId xmlns="" xmlns:a16="http://schemas.microsoft.com/office/drawing/2014/main" id="{0025C989-48CC-40AA-B2DE-828B457D2AD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836466" y="3375546"/>
              <a:ext cx="446893" cy="250807"/>
            </a:xfrm>
            <a:custGeom>
              <a:avLst/>
              <a:gdLst>
                <a:gd name="T0" fmla="*/ 196 w 196"/>
                <a:gd name="T1" fmla="*/ 110 h 110"/>
                <a:gd name="T2" fmla="*/ 0 w 196"/>
                <a:gd name="T3" fmla="*/ 110 h 110"/>
                <a:gd name="T4" fmla="*/ 15 w 196"/>
                <a:gd name="T5" fmla="*/ 0 h 110"/>
                <a:gd name="T6" fmla="*/ 180 w 196"/>
                <a:gd name="T7" fmla="*/ 0 h 110"/>
                <a:gd name="T8" fmla="*/ 196 w 196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10">
                  <a:moveTo>
                    <a:pt x="196" y="110"/>
                  </a:moveTo>
                  <a:lnTo>
                    <a:pt x="0" y="110"/>
                  </a:lnTo>
                  <a:lnTo>
                    <a:pt x="15" y="0"/>
                  </a:lnTo>
                  <a:lnTo>
                    <a:pt x="180" y="0"/>
                  </a:lnTo>
                  <a:lnTo>
                    <a:pt x="196" y="110"/>
                  </a:lnTo>
                  <a:close/>
                </a:path>
              </a:pathLst>
            </a:custGeom>
            <a:solidFill>
              <a:srgbClr val="AF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>
              <a:extLst>
                <a:ext uri="{FF2B5EF4-FFF2-40B4-BE49-F238E27FC236}">
                  <a16:creationId xmlns="" xmlns:a16="http://schemas.microsoft.com/office/drawing/2014/main" id="{C4C00D5A-BABE-43ED-917D-9F5053758FA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896889" y="2601463"/>
              <a:ext cx="410412" cy="896066"/>
            </a:xfrm>
            <a:custGeom>
              <a:avLst/>
              <a:gdLst>
                <a:gd name="T0" fmla="*/ 146 w 180"/>
                <a:gd name="T1" fmla="*/ 0 h 393"/>
                <a:gd name="T2" fmla="*/ 0 w 180"/>
                <a:gd name="T3" fmla="*/ 147 h 393"/>
                <a:gd name="T4" fmla="*/ 131 w 180"/>
                <a:gd name="T5" fmla="*/ 393 h 393"/>
                <a:gd name="T6" fmla="*/ 180 w 180"/>
                <a:gd name="T7" fmla="*/ 393 h 393"/>
                <a:gd name="T8" fmla="*/ 180 w 180"/>
                <a:gd name="T9" fmla="*/ 0 h 393"/>
                <a:gd name="T10" fmla="*/ 146 w 180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393">
                  <a:moveTo>
                    <a:pt x="146" y="0"/>
                  </a:moveTo>
                  <a:lnTo>
                    <a:pt x="0" y="147"/>
                  </a:lnTo>
                  <a:lnTo>
                    <a:pt x="131" y="393"/>
                  </a:lnTo>
                  <a:lnTo>
                    <a:pt x="180" y="393"/>
                  </a:lnTo>
                  <a:lnTo>
                    <a:pt x="180" y="0"/>
                  </a:lnTo>
                  <a:lnTo>
                    <a:pt x="146" y="0"/>
                  </a:lnTo>
                  <a:close/>
                </a:path>
              </a:pathLst>
            </a:custGeom>
            <a:gradFill>
              <a:gsLst>
                <a:gs pos="100000">
                  <a:srgbClr val="357DEA"/>
                </a:gs>
                <a:gs pos="0">
                  <a:srgbClr val="145AC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>
              <a:extLst>
                <a:ext uri="{FF2B5EF4-FFF2-40B4-BE49-F238E27FC236}">
                  <a16:creationId xmlns="" xmlns:a16="http://schemas.microsoft.com/office/drawing/2014/main" id="{FC2FF4F3-B97A-462A-9B13-AAFDA17E4C6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896889" y="3502089"/>
              <a:ext cx="410412" cy="896066"/>
            </a:xfrm>
            <a:custGeom>
              <a:avLst/>
              <a:gdLst>
                <a:gd name="T0" fmla="*/ 34 w 180"/>
                <a:gd name="T1" fmla="*/ 0 h 393"/>
                <a:gd name="T2" fmla="*/ 180 w 180"/>
                <a:gd name="T3" fmla="*/ 147 h 393"/>
                <a:gd name="T4" fmla="*/ 53 w 180"/>
                <a:gd name="T5" fmla="*/ 393 h 393"/>
                <a:gd name="T6" fmla="*/ 0 w 180"/>
                <a:gd name="T7" fmla="*/ 393 h 393"/>
                <a:gd name="T8" fmla="*/ 0 w 180"/>
                <a:gd name="T9" fmla="*/ 0 h 393"/>
                <a:gd name="T10" fmla="*/ 34 w 180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393">
                  <a:moveTo>
                    <a:pt x="34" y="0"/>
                  </a:moveTo>
                  <a:lnTo>
                    <a:pt x="180" y="147"/>
                  </a:lnTo>
                  <a:lnTo>
                    <a:pt x="53" y="393"/>
                  </a:lnTo>
                  <a:lnTo>
                    <a:pt x="0" y="393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adFill>
              <a:gsLst>
                <a:gs pos="100000">
                  <a:srgbClr val="357DEA"/>
                </a:gs>
                <a:gs pos="0">
                  <a:srgbClr val="145AC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">
              <a:extLst>
                <a:ext uri="{FF2B5EF4-FFF2-40B4-BE49-F238E27FC236}">
                  <a16:creationId xmlns="" xmlns:a16="http://schemas.microsoft.com/office/drawing/2014/main" id="{FF53377A-DCE2-41A1-AF79-01C686BF71A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253719" y="2684685"/>
              <a:ext cx="1269998" cy="1630247"/>
            </a:xfrm>
            <a:custGeom>
              <a:avLst/>
              <a:gdLst>
                <a:gd name="T0" fmla="*/ 158 w 179"/>
                <a:gd name="T1" fmla="*/ 0 h 233"/>
                <a:gd name="T2" fmla="*/ 90 w 179"/>
                <a:gd name="T3" fmla="*/ 12 h 233"/>
                <a:gd name="T4" fmla="*/ 21 w 179"/>
                <a:gd name="T5" fmla="*/ 0 h 233"/>
                <a:gd name="T6" fmla="*/ 55 w 179"/>
                <a:gd name="T7" fmla="*/ 233 h 233"/>
                <a:gd name="T8" fmla="*/ 90 w 179"/>
                <a:gd name="T9" fmla="*/ 233 h 233"/>
                <a:gd name="T10" fmla="*/ 124 w 179"/>
                <a:gd name="T11" fmla="*/ 233 h 233"/>
                <a:gd name="T12" fmla="*/ 158 w 179"/>
                <a:gd name="T1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233">
                  <a:moveTo>
                    <a:pt x="158" y="0"/>
                  </a:moveTo>
                  <a:cubicBezTo>
                    <a:pt x="90" y="12"/>
                    <a:pt x="90" y="12"/>
                    <a:pt x="9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136"/>
                    <a:pt x="55" y="233"/>
                    <a:pt x="55" y="233"/>
                  </a:cubicBezTo>
                  <a:cubicBezTo>
                    <a:pt x="90" y="233"/>
                    <a:pt x="90" y="233"/>
                    <a:pt x="90" y="233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4" y="233"/>
                    <a:pt x="179" y="136"/>
                    <a:pt x="158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49">
              <a:extLst>
                <a:ext uri="{FF2B5EF4-FFF2-40B4-BE49-F238E27FC236}">
                  <a16:creationId xmlns="" xmlns:a16="http://schemas.microsoft.com/office/drawing/2014/main" id="{41B67D49-5D30-4D7B-AC08-3BA7CD21226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544235" y="3070016"/>
              <a:ext cx="971309" cy="861865"/>
            </a:xfrm>
            <a:custGeom>
              <a:avLst/>
              <a:gdLst>
                <a:gd name="T0" fmla="*/ 69 w 137"/>
                <a:gd name="T1" fmla="*/ 0 h 123"/>
                <a:gd name="T2" fmla="*/ 0 w 137"/>
                <a:gd name="T3" fmla="*/ 108 h 123"/>
                <a:gd name="T4" fmla="*/ 69 w 137"/>
                <a:gd name="T5" fmla="*/ 123 h 123"/>
                <a:gd name="T6" fmla="*/ 137 w 137"/>
                <a:gd name="T7" fmla="*/ 108 h 123"/>
                <a:gd name="T8" fmla="*/ 69 w 137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23">
                  <a:moveTo>
                    <a:pt x="69" y="0"/>
                  </a:moveTo>
                  <a:cubicBezTo>
                    <a:pt x="13" y="42"/>
                    <a:pt x="0" y="108"/>
                    <a:pt x="0" y="108"/>
                  </a:cubicBezTo>
                  <a:cubicBezTo>
                    <a:pt x="0" y="108"/>
                    <a:pt x="31" y="123"/>
                    <a:pt x="69" y="123"/>
                  </a:cubicBezTo>
                  <a:cubicBezTo>
                    <a:pt x="107" y="123"/>
                    <a:pt x="137" y="108"/>
                    <a:pt x="137" y="108"/>
                  </a:cubicBezTo>
                  <a:cubicBezTo>
                    <a:pt x="137" y="108"/>
                    <a:pt x="125" y="42"/>
                    <a:pt x="69" y="0"/>
                  </a:cubicBezTo>
                  <a:close/>
                </a:path>
              </a:pathLst>
            </a:custGeom>
            <a:gradFill>
              <a:gsLst>
                <a:gs pos="100000">
                  <a:srgbClr val="357DEA"/>
                </a:gs>
                <a:gs pos="0">
                  <a:srgbClr val="145AC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0">
              <a:extLst>
                <a:ext uri="{FF2B5EF4-FFF2-40B4-BE49-F238E27FC236}">
                  <a16:creationId xmlns="" xmlns:a16="http://schemas.microsoft.com/office/drawing/2014/main" id="{468803CD-C8C0-48C3-95C0-215BE784CE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955979" y="3227341"/>
              <a:ext cx="558617" cy="544935"/>
            </a:xfrm>
            <a:prstGeom prst="ellipse">
              <a:avLst/>
            </a:prstGeom>
            <a:solidFill>
              <a:srgbClr val="BFC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51">
              <a:extLst>
                <a:ext uri="{FF2B5EF4-FFF2-40B4-BE49-F238E27FC236}">
                  <a16:creationId xmlns="" xmlns:a16="http://schemas.microsoft.com/office/drawing/2014/main" id="{A18933CF-79A5-42EA-829E-E43F1CCAE5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984479" y="3226201"/>
              <a:ext cx="558617" cy="547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52">
              <a:extLst>
                <a:ext uri="{FF2B5EF4-FFF2-40B4-BE49-F238E27FC236}">
                  <a16:creationId xmlns="" xmlns:a16="http://schemas.microsoft.com/office/drawing/2014/main" id="{1397D083-F5A3-4464-92D3-8E10408819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033502" y="3270662"/>
              <a:ext cx="460574" cy="460574"/>
            </a:xfrm>
            <a:prstGeom prst="ellipse">
              <a:avLst/>
            </a:prstGeom>
            <a:solidFill>
              <a:srgbClr val="364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3">
              <a:extLst>
                <a:ext uri="{FF2B5EF4-FFF2-40B4-BE49-F238E27FC236}">
                  <a16:creationId xmlns="" xmlns:a16="http://schemas.microsoft.com/office/drawing/2014/main" id="{4FA4021C-4793-4CE1-8866-52FA659E036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019821" y="3284342"/>
              <a:ext cx="460574" cy="433213"/>
            </a:xfrm>
            <a:custGeom>
              <a:avLst/>
              <a:gdLst>
                <a:gd name="T0" fmla="*/ 33 w 65"/>
                <a:gd name="T1" fmla="*/ 0 h 62"/>
                <a:gd name="T2" fmla="*/ 0 w 65"/>
                <a:gd name="T3" fmla="*/ 31 h 62"/>
                <a:gd name="T4" fmla="*/ 33 w 65"/>
                <a:gd name="T5" fmla="*/ 62 h 62"/>
                <a:gd name="T6" fmla="*/ 65 w 65"/>
                <a:gd name="T7" fmla="*/ 31 h 62"/>
                <a:gd name="T8" fmla="*/ 33 w 65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2">
                  <a:moveTo>
                    <a:pt x="33" y="0"/>
                  </a:moveTo>
                  <a:cubicBezTo>
                    <a:pt x="15" y="0"/>
                    <a:pt x="1" y="13"/>
                    <a:pt x="0" y="31"/>
                  </a:cubicBezTo>
                  <a:cubicBezTo>
                    <a:pt x="1" y="48"/>
                    <a:pt x="15" y="62"/>
                    <a:pt x="33" y="62"/>
                  </a:cubicBezTo>
                  <a:cubicBezTo>
                    <a:pt x="50" y="62"/>
                    <a:pt x="64" y="48"/>
                    <a:pt x="65" y="31"/>
                  </a:cubicBezTo>
                  <a:cubicBezTo>
                    <a:pt x="64" y="13"/>
                    <a:pt x="50" y="0"/>
                    <a:pt x="33" y="0"/>
                  </a:cubicBezTo>
                </a:path>
              </a:pathLst>
            </a:custGeom>
            <a:solidFill>
              <a:srgbClr val="114A9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4">
              <a:extLst>
                <a:ext uri="{FF2B5EF4-FFF2-40B4-BE49-F238E27FC236}">
                  <a16:creationId xmlns="" xmlns:a16="http://schemas.microsoft.com/office/drawing/2014/main" id="{9E8DBA60-5AA1-4985-B443-E9E54807D2E8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10262649" y="3271802"/>
              <a:ext cx="232567" cy="230286"/>
            </a:xfrm>
            <a:custGeom>
              <a:avLst/>
              <a:gdLst>
                <a:gd name="T0" fmla="*/ 0 w 33"/>
                <a:gd name="T1" fmla="*/ 33 h 33"/>
                <a:gd name="T2" fmla="*/ 0 w 33"/>
                <a:gd name="T3" fmla="*/ 33 h 33"/>
                <a:gd name="T4" fmla="*/ 0 w 33"/>
                <a:gd name="T5" fmla="*/ 33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0 w 33"/>
                <a:gd name="T13" fmla="*/ 33 h 33"/>
                <a:gd name="T14" fmla="*/ 0 w 33"/>
                <a:gd name="T15" fmla="*/ 33 h 33"/>
                <a:gd name="T16" fmla="*/ 0 w 33"/>
                <a:gd name="T17" fmla="*/ 33 h 33"/>
                <a:gd name="T18" fmla="*/ 33 w 33"/>
                <a:gd name="T19" fmla="*/ 0 h 33"/>
                <a:gd name="T20" fmla="*/ 33 w 33"/>
                <a:gd name="T21" fmla="*/ 0 h 33"/>
                <a:gd name="T22" fmla="*/ 33 w 33"/>
                <a:gd name="T23" fmla="*/ 0 h 33"/>
                <a:gd name="T24" fmla="*/ 33 w 33"/>
                <a:gd name="T25" fmla="*/ 0 h 33"/>
                <a:gd name="T26" fmla="*/ 33 w 33"/>
                <a:gd name="T27" fmla="*/ 0 h 33"/>
                <a:gd name="T28" fmla="*/ 33 w 33"/>
                <a:gd name="T29" fmla="*/ 0 h 33"/>
                <a:gd name="T30" fmla="*/ 33 w 33"/>
                <a:gd name="T31" fmla="*/ 0 h 33"/>
                <a:gd name="T32" fmla="*/ 33 w 33"/>
                <a:gd name="T33" fmla="*/ 0 h 33"/>
                <a:gd name="T34" fmla="*/ 33 w 33"/>
                <a:gd name="T35" fmla="*/ 0 h 33"/>
                <a:gd name="T36" fmla="*/ 33 w 33"/>
                <a:gd name="T37" fmla="*/ 0 h 33"/>
                <a:gd name="T38" fmla="*/ 33 w 33"/>
                <a:gd name="T39" fmla="*/ 0 h 33"/>
                <a:gd name="T40" fmla="*/ 33 w 33"/>
                <a:gd name="T41" fmla="*/ 0 h 33"/>
                <a:gd name="T42" fmla="*/ 33 w 33"/>
                <a:gd name="T43" fmla="*/ 0 h 33"/>
                <a:gd name="T44" fmla="*/ 33 w 33"/>
                <a:gd name="T45" fmla="*/ 0 h 33"/>
                <a:gd name="T46" fmla="*/ 33 w 33"/>
                <a:gd name="T47" fmla="*/ 0 h 33"/>
                <a:gd name="T48" fmla="*/ 33 w 33"/>
                <a:gd name="T49" fmla="*/ 0 h 33"/>
                <a:gd name="T50" fmla="*/ 33 w 33"/>
                <a:gd name="T51" fmla="*/ 0 h 33"/>
                <a:gd name="T52" fmla="*/ 33 w 33"/>
                <a:gd name="T53" fmla="*/ 0 h 33"/>
                <a:gd name="T54" fmla="*/ 33 w 33"/>
                <a:gd name="T55" fmla="*/ 0 h 33"/>
                <a:gd name="T56" fmla="*/ 33 w 33"/>
                <a:gd name="T57" fmla="*/ 0 h 33"/>
                <a:gd name="T58" fmla="*/ 33 w 33"/>
                <a:gd name="T5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="" xmlns:a16="http://schemas.microsoft.com/office/drawing/2014/main" id="{89A3FFB4-9450-467C-A288-5BD827ED726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00763" y="3308283"/>
              <a:ext cx="430933" cy="355690"/>
            </a:xfrm>
            <a:custGeom>
              <a:avLst/>
              <a:gdLst>
                <a:gd name="T0" fmla="*/ 33 w 61"/>
                <a:gd name="T1" fmla="*/ 0 h 51"/>
                <a:gd name="T2" fmla="*/ 0 w 61"/>
                <a:gd name="T3" fmla="*/ 33 h 51"/>
                <a:gd name="T4" fmla="*/ 0 w 61"/>
                <a:gd name="T5" fmla="*/ 33 h 51"/>
                <a:gd name="T6" fmla="*/ 0 w 61"/>
                <a:gd name="T7" fmla="*/ 33 h 51"/>
                <a:gd name="T8" fmla="*/ 0 w 61"/>
                <a:gd name="T9" fmla="*/ 33 h 51"/>
                <a:gd name="T10" fmla="*/ 0 w 61"/>
                <a:gd name="T11" fmla="*/ 33 h 51"/>
                <a:gd name="T12" fmla="*/ 0 w 61"/>
                <a:gd name="T13" fmla="*/ 33 h 51"/>
                <a:gd name="T14" fmla="*/ 0 w 61"/>
                <a:gd name="T15" fmla="*/ 33 h 51"/>
                <a:gd name="T16" fmla="*/ 5 w 61"/>
                <a:gd name="T17" fmla="*/ 51 h 51"/>
                <a:gd name="T18" fmla="*/ 5 w 61"/>
                <a:gd name="T19" fmla="*/ 51 h 51"/>
                <a:gd name="T20" fmla="*/ 0 w 61"/>
                <a:gd name="T21" fmla="*/ 35 h 51"/>
                <a:gd name="T22" fmla="*/ 33 w 61"/>
                <a:gd name="T23" fmla="*/ 4 h 51"/>
                <a:gd name="T24" fmla="*/ 60 w 61"/>
                <a:gd name="T25" fmla="*/ 18 h 51"/>
                <a:gd name="T26" fmla="*/ 61 w 61"/>
                <a:gd name="T27" fmla="*/ 17 h 51"/>
                <a:gd name="T28" fmla="*/ 33 w 61"/>
                <a:gd name="T29" fmla="*/ 0 h 51"/>
                <a:gd name="T30" fmla="*/ 33 w 61"/>
                <a:gd name="T31" fmla="*/ 0 h 51"/>
                <a:gd name="T32" fmla="*/ 33 w 61"/>
                <a:gd name="T33" fmla="*/ 0 h 51"/>
                <a:gd name="T34" fmla="*/ 33 w 61"/>
                <a:gd name="T35" fmla="*/ 0 h 51"/>
                <a:gd name="T36" fmla="*/ 33 w 61"/>
                <a:gd name="T37" fmla="*/ 0 h 51"/>
                <a:gd name="T38" fmla="*/ 33 w 61"/>
                <a:gd name="T39" fmla="*/ 0 h 51"/>
                <a:gd name="T40" fmla="*/ 33 w 61"/>
                <a:gd name="T41" fmla="*/ 0 h 51"/>
                <a:gd name="T42" fmla="*/ 33 w 61"/>
                <a:gd name="T43" fmla="*/ 0 h 51"/>
                <a:gd name="T44" fmla="*/ 33 w 61"/>
                <a:gd name="T45" fmla="*/ 0 h 51"/>
                <a:gd name="T46" fmla="*/ 33 w 61"/>
                <a:gd name="T47" fmla="*/ 0 h 51"/>
                <a:gd name="T48" fmla="*/ 33 w 61"/>
                <a:gd name="T49" fmla="*/ 0 h 51"/>
                <a:gd name="T50" fmla="*/ 33 w 61"/>
                <a:gd name="T51" fmla="*/ 0 h 51"/>
                <a:gd name="T52" fmla="*/ 33 w 61"/>
                <a:gd name="T53" fmla="*/ 0 h 51"/>
                <a:gd name="T54" fmla="*/ 33 w 61"/>
                <a:gd name="T55" fmla="*/ 0 h 51"/>
                <a:gd name="T56" fmla="*/ 33 w 61"/>
                <a:gd name="T57" fmla="*/ 0 h 51"/>
                <a:gd name="T58" fmla="*/ 33 w 61"/>
                <a:gd name="T5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51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0"/>
                    <a:pt x="2" y="46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2" y="46"/>
                    <a:pt x="0" y="41"/>
                    <a:pt x="0" y="35"/>
                  </a:cubicBezTo>
                  <a:cubicBezTo>
                    <a:pt x="1" y="17"/>
                    <a:pt x="15" y="4"/>
                    <a:pt x="33" y="4"/>
                  </a:cubicBezTo>
                  <a:cubicBezTo>
                    <a:pt x="44" y="4"/>
                    <a:pt x="54" y="9"/>
                    <a:pt x="60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56" y="7"/>
                    <a:pt x="45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415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6">
              <a:extLst>
                <a:ext uri="{FF2B5EF4-FFF2-40B4-BE49-F238E27FC236}">
                  <a16:creationId xmlns="" xmlns:a16="http://schemas.microsoft.com/office/drawing/2014/main" id="{F5452199-FAA5-4F90-A153-14D5C576952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090503" y="3318543"/>
              <a:ext cx="424093" cy="328330"/>
            </a:xfrm>
            <a:custGeom>
              <a:avLst/>
              <a:gdLst>
                <a:gd name="T0" fmla="*/ 33 w 60"/>
                <a:gd name="T1" fmla="*/ 0 h 47"/>
                <a:gd name="T2" fmla="*/ 0 w 60"/>
                <a:gd name="T3" fmla="*/ 31 h 47"/>
                <a:gd name="T4" fmla="*/ 5 w 60"/>
                <a:gd name="T5" fmla="*/ 47 h 47"/>
                <a:gd name="T6" fmla="*/ 60 w 60"/>
                <a:gd name="T7" fmla="*/ 14 h 47"/>
                <a:gd name="T8" fmla="*/ 33 w 60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33" y="0"/>
                  </a:moveTo>
                  <a:cubicBezTo>
                    <a:pt x="15" y="0"/>
                    <a:pt x="1" y="13"/>
                    <a:pt x="0" y="31"/>
                  </a:cubicBezTo>
                  <a:cubicBezTo>
                    <a:pt x="0" y="37"/>
                    <a:pt x="2" y="42"/>
                    <a:pt x="5" y="47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54" y="5"/>
                    <a:pt x="44" y="0"/>
                    <a:pt x="33" y="0"/>
                  </a:cubicBezTo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7">
              <a:extLst>
                <a:ext uri="{FF2B5EF4-FFF2-40B4-BE49-F238E27FC236}">
                  <a16:creationId xmlns="" xmlns:a16="http://schemas.microsoft.com/office/drawing/2014/main" id="{DE2AD1A6-2883-427E-85A5-5CD3BED0C31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912848" y="3486129"/>
              <a:ext cx="658940" cy="27361"/>
            </a:xfrm>
            <a:custGeom>
              <a:avLst/>
              <a:gdLst>
                <a:gd name="T0" fmla="*/ 93 w 93"/>
                <a:gd name="T1" fmla="*/ 0 h 4"/>
                <a:gd name="T2" fmla="*/ 0 w 93"/>
                <a:gd name="T3" fmla="*/ 0 h 4"/>
                <a:gd name="T4" fmla="*/ 2 w 93"/>
                <a:gd name="T5" fmla="*/ 4 h 4"/>
                <a:gd name="T6" fmla="*/ 91 w 93"/>
                <a:gd name="T7" fmla="*/ 4 h 4"/>
                <a:gd name="T8" fmla="*/ 93 w 9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4">
                  <a:moveTo>
                    <a:pt x="9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2"/>
                    <a:pt x="92" y="1"/>
                    <a:pt x="93" y="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8">
              <a:extLst>
                <a:ext uri="{FF2B5EF4-FFF2-40B4-BE49-F238E27FC236}">
                  <a16:creationId xmlns="" xmlns:a16="http://schemas.microsoft.com/office/drawing/2014/main" id="{725DFE46-A4DE-40D3-9C26-CD3F12F1F89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030271" y="3484989"/>
              <a:ext cx="786624" cy="29640"/>
            </a:xfrm>
            <a:custGeom>
              <a:avLst/>
              <a:gdLst>
                <a:gd name="T0" fmla="*/ 0 w 111"/>
                <a:gd name="T1" fmla="*/ 0 h 4"/>
                <a:gd name="T2" fmla="*/ 2 w 111"/>
                <a:gd name="T3" fmla="*/ 4 h 4"/>
                <a:gd name="T4" fmla="*/ 110 w 111"/>
                <a:gd name="T5" fmla="*/ 4 h 4"/>
                <a:gd name="T6" fmla="*/ 111 w 111"/>
                <a:gd name="T7" fmla="*/ 0 h 4"/>
                <a:gd name="T8" fmla="*/ 0 w 1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3"/>
                    <a:pt x="111" y="1"/>
                    <a:pt x="1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DD02DEED-F385-4B2B-BF30-C07250106B86}"/>
              </a:ext>
            </a:extLst>
          </p:cNvPr>
          <p:cNvSpPr txBox="1"/>
          <p:nvPr/>
        </p:nvSpPr>
        <p:spPr>
          <a:xfrm>
            <a:off x="725232" y="5334845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82" name="Oval 81">
            <a:extLst>
              <a:ext uri="{FF2B5EF4-FFF2-40B4-BE49-F238E27FC236}">
                <a16:creationId xmlns="" xmlns:a16="http://schemas.microsoft.com/office/drawing/2014/main" id="{04DA7DE6-CB4F-4A92-8F85-084256842176}"/>
              </a:ext>
            </a:extLst>
          </p:cNvPr>
          <p:cNvSpPr/>
          <p:nvPr/>
        </p:nvSpPr>
        <p:spPr>
          <a:xfrm>
            <a:off x="1261512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="" xmlns:a16="http://schemas.microsoft.com/office/drawing/2014/main" id="{3F399E9E-FB73-41F4-ACF9-A76355219DCB}"/>
              </a:ext>
            </a:extLst>
          </p:cNvPr>
          <p:cNvSpPr/>
          <p:nvPr/>
        </p:nvSpPr>
        <p:spPr>
          <a:xfrm>
            <a:off x="2713885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91CCC663-026A-479F-98A4-443566FA9779}"/>
              </a:ext>
            </a:extLst>
          </p:cNvPr>
          <p:cNvSpPr txBox="1"/>
          <p:nvPr/>
        </p:nvSpPr>
        <p:spPr>
          <a:xfrm>
            <a:off x="2177605" y="1879881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="" xmlns:a16="http://schemas.microsoft.com/office/drawing/2014/main" id="{34253545-777C-47B2-BFFB-8B331703116A}"/>
              </a:ext>
            </a:extLst>
          </p:cNvPr>
          <p:cNvSpPr/>
          <p:nvPr/>
        </p:nvSpPr>
        <p:spPr>
          <a:xfrm>
            <a:off x="4174599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="" xmlns:a16="http://schemas.microsoft.com/office/drawing/2014/main" id="{A228D168-30A7-4F29-B78C-81774E2DC586}"/>
              </a:ext>
            </a:extLst>
          </p:cNvPr>
          <p:cNvSpPr txBox="1"/>
          <p:nvPr/>
        </p:nvSpPr>
        <p:spPr>
          <a:xfrm>
            <a:off x="3638319" y="5334845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="" xmlns:a16="http://schemas.microsoft.com/office/drawing/2014/main" id="{8BDE3C88-41FF-4C5F-B2CB-E8C90FDD2CAA}"/>
              </a:ext>
            </a:extLst>
          </p:cNvPr>
          <p:cNvSpPr/>
          <p:nvPr/>
        </p:nvSpPr>
        <p:spPr>
          <a:xfrm>
            <a:off x="5635313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4DFFEDA8-1098-4535-AAA7-F6A71A11FCB5}"/>
              </a:ext>
            </a:extLst>
          </p:cNvPr>
          <p:cNvSpPr txBox="1"/>
          <p:nvPr/>
        </p:nvSpPr>
        <p:spPr>
          <a:xfrm>
            <a:off x="5099033" y="1879881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="" xmlns:a16="http://schemas.microsoft.com/office/drawing/2014/main" id="{17D319E9-FBFB-46A5-BB83-A23D343D1EF3}"/>
              </a:ext>
            </a:extLst>
          </p:cNvPr>
          <p:cNvSpPr/>
          <p:nvPr/>
        </p:nvSpPr>
        <p:spPr>
          <a:xfrm>
            <a:off x="7088407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="" xmlns:a16="http://schemas.microsoft.com/office/drawing/2014/main" id="{A36D5C4F-DB66-4E19-969A-D7350FAA743D}"/>
              </a:ext>
            </a:extLst>
          </p:cNvPr>
          <p:cNvSpPr txBox="1"/>
          <p:nvPr/>
        </p:nvSpPr>
        <p:spPr>
          <a:xfrm>
            <a:off x="6552127" y="5334845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cxnSp>
        <p:nvCxnSpPr>
          <p:cNvPr id="1024" name="Straight Connector 1023">
            <a:extLst>
              <a:ext uri="{FF2B5EF4-FFF2-40B4-BE49-F238E27FC236}">
                <a16:creationId xmlns="" xmlns:a16="http://schemas.microsoft.com/office/drawing/2014/main" id="{6B232F1A-E530-4065-A57C-5B3D99DC615D}"/>
              </a:ext>
            </a:extLst>
          </p:cNvPr>
          <p:cNvCxnSpPr/>
          <p:nvPr/>
        </p:nvCxnSpPr>
        <p:spPr>
          <a:xfrm>
            <a:off x="1451057" y="4064943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="" xmlns:a16="http://schemas.microsoft.com/office/drawing/2014/main" id="{DE3EB355-CF2A-4846-9EB5-526BDC4293DB}"/>
              </a:ext>
            </a:extLst>
          </p:cNvPr>
          <p:cNvCxnSpPr/>
          <p:nvPr/>
        </p:nvCxnSpPr>
        <p:spPr>
          <a:xfrm>
            <a:off x="2903430" y="2931431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="" xmlns:a16="http://schemas.microsoft.com/office/drawing/2014/main" id="{4ABAC638-B91E-4781-9024-393822DD9279}"/>
              </a:ext>
            </a:extLst>
          </p:cNvPr>
          <p:cNvCxnSpPr/>
          <p:nvPr/>
        </p:nvCxnSpPr>
        <p:spPr>
          <a:xfrm>
            <a:off x="4364144" y="4064943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="" xmlns:a16="http://schemas.microsoft.com/office/drawing/2014/main" id="{268DB792-4577-4D28-B1EE-EDA64C880CFF}"/>
              </a:ext>
            </a:extLst>
          </p:cNvPr>
          <p:cNvCxnSpPr/>
          <p:nvPr/>
        </p:nvCxnSpPr>
        <p:spPr>
          <a:xfrm>
            <a:off x="5824858" y="2931431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="" xmlns:a16="http://schemas.microsoft.com/office/drawing/2014/main" id="{6D36AA99-972F-4D80-9B2A-F02F928BCE97}"/>
              </a:ext>
            </a:extLst>
          </p:cNvPr>
          <p:cNvCxnSpPr/>
          <p:nvPr/>
        </p:nvCxnSpPr>
        <p:spPr>
          <a:xfrm>
            <a:off x="7277952" y="4064943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Oval 143">
            <a:extLst>
              <a:ext uri="{FF2B5EF4-FFF2-40B4-BE49-F238E27FC236}">
                <a16:creationId xmlns="" xmlns:a16="http://schemas.microsoft.com/office/drawing/2014/main" id="{72BFF3A8-5A21-41C2-97CF-B018387847DC}"/>
              </a:ext>
            </a:extLst>
          </p:cNvPr>
          <p:cNvSpPr/>
          <p:nvPr/>
        </p:nvSpPr>
        <p:spPr>
          <a:xfrm>
            <a:off x="1362633" y="491166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="" xmlns:a16="http://schemas.microsoft.com/office/drawing/2014/main" id="{BC4F440B-40CA-48B5-9B37-18E7A10A5AA1}"/>
              </a:ext>
            </a:extLst>
          </p:cNvPr>
          <p:cNvSpPr/>
          <p:nvPr/>
        </p:nvSpPr>
        <p:spPr>
          <a:xfrm>
            <a:off x="4275720" y="491166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="" xmlns:a16="http://schemas.microsoft.com/office/drawing/2014/main" id="{D466A03B-F2D4-48C8-BA7C-3E3DB34D909B}"/>
              </a:ext>
            </a:extLst>
          </p:cNvPr>
          <p:cNvSpPr/>
          <p:nvPr/>
        </p:nvSpPr>
        <p:spPr>
          <a:xfrm>
            <a:off x="2815006" y="274280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="" xmlns:a16="http://schemas.microsoft.com/office/drawing/2014/main" id="{737BDFCF-650E-49D0-94AD-D5813B6CE340}"/>
              </a:ext>
            </a:extLst>
          </p:cNvPr>
          <p:cNvSpPr/>
          <p:nvPr/>
        </p:nvSpPr>
        <p:spPr>
          <a:xfrm>
            <a:off x="7189528" y="491166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="" xmlns:a16="http://schemas.microsoft.com/office/drawing/2014/main" id="{B56A4256-6A75-4707-A8D0-BA35F438F1EB}"/>
              </a:ext>
            </a:extLst>
          </p:cNvPr>
          <p:cNvSpPr/>
          <p:nvPr/>
        </p:nvSpPr>
        <p:spPr>
          <a:xfrm>
            <a:off x="5736434" y="274280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6" name="Group 155">
            <a:extLst>
              <a:ext uri="{FF2B5EF4-FFF2-40B4-BE49-F238E27FC236}">
                <a16:creationId xmlns="" xmlns:a16="http://schemas.microsoft.com/office/drawing/2014/main" id="{898C7D9E-3DBF-4E35-8021-8812CD37C999}"/>
              </a:ext>
            </a:extLst>
          </p:cNvPr>
          <p:cNvGrpSpPr/>
          <p:nvPr/>
        </p:nvGrpSpPr>
        <p:grpSpPr>
          <a:xfrm>
            <a:off x="1270155" y="2991517"/>
            <a:ext cx="360363" cy="361951"/>
            <a:chOff x="7718425" y="3248025"/>
            <a:chExt cx="360363" cy="361951"/>
          </a:xfrm>
          <a:solidFill>
            <a:schemeClr val="bg1"/>
          </a:solidFill>
        </p:grpSpPr>
        <p:sp>
          <p:nvSpPr>
            <p:cNvPr id="157" name="Freeform 63">
              <a:extLst>
                <a:ext uri="{FF2B5EF4-FFF2-40B4-BE49-F238E27FC236}">
                  <a16:creationId xmlns="" xmlns:a16="http://schemas.microsoft.com/office/drawing/2014/main" id="{06211272-9C0D-4E75-9D5B-05C6383B0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64">
              <a:extLst>
                <a:ext uri="{FF2B5EF4-FFF2-40B4-BE49-F238E27FC236}">
                  <a16:creationId xmlns="" xmlns:a16="http://schemas.microsoft.com/office/drawing/2014/main" id="{AC9C86B7-0C94-4036-BCF8-B63B8C0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65">
              <a:extLst>
                <a:ext uri="{FF2B5EF4-FFF2-40B4-BE49-F238E27FC236}">
                  <a16:creationId xmlns="" xmlns:a16="http://schemas.microsoft.com/office/drawing/2014/main" id="{9B9CD319-D25B-4CFD-9CEC-A91B75A60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66">
              <a:extLst>
                <a:ext uri="{FF2B5EF4-FFF2-40B4-BE49-F238E27FC236}">
                  <a16:creationId xmlns="" xmlns:a16="http://schemas.microsoft.com/office/drawing/2014/main" id="{A933F860-34C1-450C-999D-71B72D348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1" name="Freeform 8">
            <a:extLst>
              <a:ext uri="{FF2B5EF4-FFF2-40B4-BE49-F238E27FC236}">
                <a16:creationId xmlns="" xmlns:a16="http://schemas.microsoft.com/office/drawing/2014/main" id="{24456DD5-9877-4E37-B817-C8C14E32AA9F}"/>
              </a:ext>
            </a:extLst>
          </p:cNvPr>
          <p:cNvSpPr>
            <a:spLocks/>
          </p:cNvSpPr>
          <p:nvPr/>
        </p:nvSpPr>
        <p:spPr bwMode="auto">
          <a:xfrm>
            <a:off x="2753711" y="4467424"/>
            <a:ext cx="303068" cy="301756"/>
          </a:xfrm>
          <a:custGeom>
            <a:avLst/>
            <a:gdLst>
              <a:gd name="T0" fmla="*/ 91 w 98"/>
              <a:gd name="T1" fmla="*/ 66 h 97"/>
              <a:gd name="T2" fmla="*/ 73 w 98"/>
              <a:gd name="T3" fmla="*/ 62 h 97"/>
              <a:gd name="T4" fmla="*/ 60 w 98"/>
              <a:gd name="T5" fmla="*/ 49 h 97"/>
              <a:gd name="T6" fmla="*/ 73 w 98"/>
              <a:gd name="T7" fmla="*/ 36 h 97"/>
              <a:gd name="T8" fmla="*/ 79 w 98"/>
              <a:gd name="T9" fmla="*/ 37 h 97"/>
              <a:gd name="T10" fmla="*/ 91 w 98"/>
              <a:gd name="T11" fmla="*/ 32 h 97"/>
              <a:gd name="T12" fmla="*/ 95 w 98"/>
              <a:gd name="T13" fmla="*/ 13 h 97"/>
              <a:gd name="T14" fmla="*/ 94 w 98"/>
              <a:gd name="T15" fmla="*/ 11 h 97"/>
              <a:gd name="T16" fmla="*/ 92 w 98"/>
              <a:gd name="T17" fmla="*/ 12 h 97"/>
              <a:gd name="T18" fmla="*/ 85 w 98"/>
              <a:gd name="T19" fmla="*/ 19 h 97"/>
              <a:gd name="T20" fmla="*/ 79 w 98"/>
              <a:gd name="T21" fmla="*/ 19 h 97"/>
              <a:gd name="T22" fmla="*/ 79 w 98"/>
              <a:gd name="T23" fmla="*/ 13 h 97"/>
              <a:gd name="T24" fmla="*/ 86 w 98"/>
              <a:gd name="T25" fmla="*/ 6 h 97"/>
              <a:gd name="T26" fmla="*/ 87 w 98"/>
              <a:gd name="T27" fmla="*/ 4 h 97"/>
              <a:gd name="T28" fmla="*/ 86 w 98"/>
              <a:gd name="T29" fmla="*/ 3 h 97"/>
              <a:gd name="T30" fmla="*/ 79 w 98"/>
              <a:gd name="T31" fmla="*/ 1 h 97"/>
              <a:gd name="T32" fmla="*/ 66 w 98"/>
              <a:gd name="T33" fmla="*/ 7 h 97"/>
              <a:gd name="T34" fmla="*/ 62 w 98"/>
              <a:gd name="T35" fmla="*/ 25 h 97"/>
              <a:gd name="T36" fmla="*/ 49 w 98"/>
              <a:gd name="T37" fmla="*/ 38 h 97"/>
              <a:gd name="T38" fmla="*/ 36 w 98"/>
              <a:gd name="T39" fmla="*/ 25 h 97"/>
              <a:gd name="T40" fmla="*/ 32 w 98"/>
              <a:gd name="T41" fmla="*/ 7 h 97"/>
              <a:gd name="T42" fmla="*/ 13 w 98"/>
              <a:gd name="T43" fmla="*/ 3 h 97"/>
              <a:gd name="T44" fmla="*/ 11 w 98"/>
              <a:gd name="T45" fmla="*/ 4 h 97"/>
              <a:gd name="T46" fmla="*/ 12 w 98"/>
              <a:gd name="T47" fmla="*/ 6 h 97"/>
              <a:gd name="T48" fmla="*/ 19 w 98"/>
              <a:gd name="T49" fmla="*/ 13 h 97"/>
              <a:gd name="T50" fmla="*/ 19 w 98"/>
              <a:gd name="T51" fmla="*/ 19 h 97"/>
              <a:gd name="T52" fmla="*/ 13 w 98"/>
              <a:gd name="T53" fmla="*/ 19 h 97"/>
              <a:gd name="T54" fmla="*/ 6 w 98"/>
              <a:gd name="T55" fmla="*/ 12 h 97"/>
              <a:gd name="T56" fmla="*/ 4 w 98"/>
              <a:gd name="T57" fmla="*/ 11 h 97"/>
              <a:gd name="T58" fmla="*/ 3 w 98"/>
              <a:gd name="T59" fmla="*/ 13 h 97"/>
              <a:gd name="T60" fmla="*/ 7 w 98"/>
              <a:gd name="T61" fmla="*/ 32 h 97"/>
              <a:gd name="T62" fmla="*/ 25 w 98"/>
              <a:gd name="T63" fmla="*/ 36 h 97"/>
              <a:gd name="T64" fmla="*/ 38 w 98"/>
              <a:gd name="T65" fmla="*/ 49 h 97"/>
              <a:gd name="T66" fmla="*/ 25 w 98"/>
              <a:gd name="T67" fmla="*/ 62 h 97"/>
              <a:gd name="T68" fmla="*/ 19 w 98"/>
              <a:gd name="T69" fmla="*/ 61 h 97"/>
              <a:gd name="T70" fmla="*/ 7 w 98"/>
              <a:gd name="T71" fmla="*/ 66 h 97"/>
              <a:gd name="T72" fmla="*/ 3 w 98"/>
              <a:gd name="T73" fmla="*/ 86 h 97"/>
              <a:gd name="T74" fmla="*/ 4 w 98"/>
              <a:gd name="T75" fmla="*/ 87 h 97"/>
              <a:gd name="T76" fmla="*/ 6 w 98"/>
              <a:gd name="T77" fmla="*/ 86 h 97"/>
              <a:gd name="T78" fmla="*/ 13 w 98"/>
              <a:gd name="T79" fmla="*/ 79 h 97"/>
              <a:gd name="T80" fmla="*/ 19 w 98"/>
              <a:gd name="T81" fmla="*/ 79 h 97"/>
              <a:gd name="T82" fmla="*/ 19 w 98"/>
              <a:gd name="T83" fmla="*/ 85 h 97"/>
              <a:gd name="T84" fmla="*/ 12 w 98"/>
              <a:gd name="T85" fmla="*/ 92 h 97"/>
              <a:gd name="T86" fmla="*/ 11 w 98"/>
              <a:gd name="T87" fmla="*/ 94 h 97"/>
              <a:gd name="T88" fmla="*/ 13 w 98"/>
              <a:gd name="T89" fmla="*/ 95 h 97"/>
              <a:gd name="T90" fmla="*/ 20 w 98"/>
              <a:gd name="T91" fmla="*/ 97 h 97"/>
              <a:gd name="T92" fmla="*/ 20 w 98"/>
              <a:gd name="T93" fmla="*/ 97 h 97"/>
              <a:gd name="T94" fmla="*/ 32 w 98"/>
              <a:gd name="T95" fmla="*/ 91 h 97"/>
              <a:gd name="T96" fmla="*/ 36 w 98"/>
              <a:gd name="T97" fmla="*/ 73 h 97"/>
              <a:gd name="T98" fmla="*/ 49 w 98"/>
              <a:gd name="T99" fmla="*/ 60 h 97"/>
              <a:gd name="T100" fmla="*/ 62 w 98"/>
              <a:gd name="T101" fmla="*/ 73 h 97"/>
              <a:gd name="T102" fmla="*/ 66 w 98"/>
              <a:gd name="T103" fmla="*/ 91 h 97"/>
              <a:gd name="T104" fmla="*/ 79 w 98"/>
              <a:gd name="T105" fmla="*/ 97 h 97"/>
              <a:gd name="T106" fmla="*/ 86 w 98"/>
              <a:gd name="T107" fmla="*/ 95 h 97"/>
              <a:gd name="T108" fmla="*/ 87 w 98"/>
              <a:gd name="T109" fmla="*/ 94 h 97"/>
              <a:gd name="T110" fmla="*/ 86 w 98"/>
              <a:gd name="T111" fmla="*/ 92 h 97"/>
              <a:gd name="T112" fmla="*/ 79 w 98"/>
              <a:gd name="T113" fmla="*/ 85 h 97"/>
              <a:gd name="T114" fmla="*/ 79 w 98"/>
              <a:gd name="T115" fmla="*/ 79 h 97"/>
              <a:gd name="T116" fmla="*/ 85 w 98"/>
              <a:gd name="T117" fmla="*/ 79 h 97"/>
              <a:gd name="T118" fmla="*/ 92 w 98"/>
              <a:gd name="T119" fmla="*/ 86 h 97"/>
              <a:gd name="T120" fmla="*/ 94 w 98"/>
              <a:gd name="T121" fmla="*/ 87 h 97"/>
              <a:gd name="T122" fmla="*/ 95 w 98"/>
              <a:gd name="T123" fmla="*/ 86 h 97"/>
              <a:gd name="T124" fmla="*/ 91 w 98"/>
              <a:gd name="T125" fmla="*/ 6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97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62" name="Group 161">
            <a:extLst>
              <a:ext uri="{FF2B5EF4-FFF2-40B4-BE49-F238E27FC236}">
                <a16:creationId xmlns="" xmlns:a16="http://schemas.microsoft.com/office/drawing/2014/main" id="{E561A0BE-9995-4BC7-8D40-68225AEDBD65}"/>
              </a:ext>
            </a:extLst>
          </p:cNvPr>
          <p:cNvGrpSpPr/>
          <p:nvPr/>
        </p:nvGrpSpPr>
        <p:grpSpPr>
          <a:xfrm>
            <a:off x="4213059" y="3022926"/>
            <a:ext cx="297821" cy="299132"/>
            <a:chOff x="5554663" y="3248025"/>
            <a:chExt cx="360363" cy="361950"/>
          </a:xfrm>
          <a:solidFill>
            <a:schemeClr val="bg1"/>
          </a:solidFill>
        </p:grpSpPr>
        <p:sp>
          <p:nvSpPr>
            <p:cNvPr id="163" name="Rectangle 162">
              <a:extLst>
                <a:ext uri="{FF2B5EF4-FFF2-40B4-BE49-F238E27FC236}">
                  <a16:creationId xmlns="" xmlns:a16="http://schemas.microsoft.com/office/drawing/2014/main" id="{BF1ECB38-CC62-4E28-A9FC-91A64136A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="" xmlns:a16="http://schemas.microsoft.com/office/drawing/2014/main" id="{50B89448-5123-4E09-BD7D-422FDF8A6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="" xmlns:a16="http://schemas.microsoft.com/office/drawing/2014/main" id="{704E4E92-1AD0-44F1-BB47-E537BE118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="" xmlns:a16="http://schemas.microsoft.com/office/drawing/2014/main" id="{92194C1D-ED03-4BB4-B479-FEF8C2F30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33">
              <a:extLst>
                <a:ext uri="{FF2B5EF4-FFF2-40B4-BE49-F238E27FC236}">
                  <a16:creationId xmlns="" xmlns:a16="http://schemas.microsoft.com/office/drawing/2014/main" id="{5E96C00D-EF12-414E-A960-BA922C49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368675"/>
              <a:ext cx="360363" cy="241300"/>
            </a:xfrm>
            <a:custGeom>
              <a:avLst/>
              <a:gdLst>
                <a:gd name="T0" fmla="*/ 2 w 96"/>
                <a:gd name="T1" fmla="*/ 64 h 64"/>
                <a:gd name="T2" fmla="*/ 96 w 96"/>
                <a:gd name="T3" fmla="*/ 62 h 64"/>
                <a:gd name="T4" fmla="*/ 0 w 96"/>
                <a:gd name="T5" fmla="*/ 0 h 64"/>
                <a:gd name="T6" fmla="*/ 10 w 96"/>
                <a:gd name="T7" fmla="*/ 32 h 64"/>
                <a:gd name="T8" fmla="*/ 10 w 96"/>
                <a:gd name="T9" fmla="*/ 28 h 64"/>
                <a:gd name="T10" fmla="*/ 24 w 96"/>
                <a:gd name="T11" fmla="*/ 16 h 64"/>
                <a:gd name="T12" fmla="*/ 8 w 96"/>
                <a:gd name="T13" fmla="*/ 14 h 64"/>
                <a:gd name="T14" fmla="*/ 24 w 96"/>
                <a:gd name="T15" fmla="*/ 12 h 64"/>
                <a:gd name="T16" fmla="*/ 26 w 96"/>
                <a:gd name="T17" fmla="*/ 4 h 64"/>
                <a:gd name="T18" fmla="*/ 28 w 96"/>
                <a:gd name="T19" fmla="*/ 12 h 64"/>
                <a:gd name="T20" fmla="*/ 46 w 96"/>
                <a:gd name="T21" fmla="*/ 6 h 64"/>
                <a:gd name="T22" fmla="*/ 50 w 96"/>
                <a:gd name="T23" fmla="*/ 6 h 64"/>
                <a:gd name="T24" fmla="*/ 68 w 96"/>
                <a:gd name="T25" fmla="*/ 12 h 64"/>
                <a:gd name="T26" fmla="*/ 70 w 96"/>
                <a:gd name="T27" fmla="*/ 4 h 64"/>
                <a:gd name="T28" fmla="*/ 72 w 96"/>
                <a:gd name="T29" fmla="*/ 12 h 64"/>
                <a:gd name="T30" fmla="*/ 88 w 96"/>
                <a:gd name="T31" fmla="*/ 14 h 64"/>
                <a:gd name="T32" fmla="*/ 72 w 96"/>
                <a:gd name="T33" fmla="*/ 16 h 64"/>
                <a:gd name="T34" fmla="*/ 86 w 96"/>
                <a:gd name="T35" fmla="*/ 28 h 64"/>
                <a:gd name="T36" fmla="*/ 86 w 96"/>
                <a:gd name="T37" fmla="*/ 32 h 64"/>
                <a:gd name="T38" fmla="*/ 72 w 96"/>
                <a:gd name="T39" fmla="*/ 44 h 64"/>
                <a:gd name="T40" fmla="*/ 88 w 96"/>
                <a:gd name="T41" fmla="*/ 46 h 64"/>
                <a:gd name="T42" fmla="*/ 72 w 96"/>
                <a:gd name="T43" fmla="*/ 48 h 64"/>
                <a:gd name="T44" fmla="*/ 70 w 96"/>
                <a:gd name="T45" fmla="*/ 56 h 64"/>
                <a:gd name="T46" fmla="*/ 68 w 96"/>
                <a:gd name="T47" fmla="*/ 48 h 64"/>
                <a:gd name="T48" fmla="*/ 50 w 96"/>
                <a:gd name="T49" fmla="*/ 54 h 64"/>
                <a:gd name="T50" fmla="*/ 46 w 96"/>
                <a:gd name="T51" fmla="*/ 54 h 64"/>
                <a:gd name="T52" fmla="*/ 28 w 96"/>
                <a:gd name="T53" fmla="*/ 48 h 64"/>
                <a:gd name="T54" fmla="*/ 26 w 96"/>
                <a:gd name="T55" fmla="*/ 56 h 64"/>
                <a:gd name="T56" fmla="*/ 24 w 96"/>
                <a:gd name="T57" fmla="*/ 48 h 64"/>
                <a:gd name="T58" fmla="*/ 8 w 96"/>
                <a:gd name="T59" fmla="*/ 46 h 64"/>
                <a:gd name="T60" fmla="*/ 24 w 96"/>
                <a:gd name="T61" fmla="*/ 44 h 64"/>
                <a:gd name="T62" fmla="*/ 10 w 96"/>
                <a:gd name="T6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64">
                  <a:moveTo>
                    <a:pt x="0" y="62"/>
                  </a:moveTo>
                  <a:cubicBezTo>
                    <a:pt x="0" y="63"/>
                    <a:pt x="1" y="64"/>
                    <a:pt x="2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4"/>
                    <a:pt x="96" y="63"/>
                    <a:pt x="96" y="6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2"/>
                  </a:lnTo>
                  <a:close/>
                  <a:moveTo>
                    <a:pt x="10" y="32"/>
                  </a:moveTo>
                  <a:cubicBezTo>
                    <a:pt x="9" y="32"/>
                    <a:pt x="8" y="31"/>
                    <a:pt x="8" y="30"/>
                  </a:cubicBezTo>
                  <a:cubicBezTo>
                    <a:pt x="8" y="29"/>
                    <a:pt x="9" y="28"/>
                    <a:pt x="1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5"/>
                    <a:pt x="8" y="14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7" y="4"/>
                    <a:pt x="28" y="5"/>
                    <a:pt x="28" y="6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7" y="4"/>
                    <a:pt x="48" y="4"/>
                  </a:cubicBezTo>
                  <a:cubicBezTo>
                    <a:pt x="49" y="4"/>
                    <a:pt x="50" y="5"/>
                    <a:pt x="50" y="6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9" y="4"/>
                    <a:pt x="70" y="4"/>
                  </a:cubicBezTo>
                  <a:cubicBezTo>
                    <a:pt x="71" y="4"/>
                    <a:pt x="72" y="5"/>
                    <a:pt x="72" y="6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7" y="12"/>
                    <a:pt x="88" y="13"/>
                    <a:pt x="88" y="14"/>
                  </a:cubicBezTo>
                  <a:cubicBezTo>
                    <a:pt x="88" y="15"/>
                    <a:pt x="87" y="16"/>
                    <a:pt x="86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7" y="28"/>
                    <a:pt x="88" y="29"/>
                    <a:pt x="88" y="30"/>
                  </a:cubicBezTo>
                  <a:cubicBezTo>
                    <a:pt x="88" y="31"/>
                    <a:pt x="87" y="32"/>
                    <a:pt x="86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8" y="45"/>
                    <a:pt x="88" y="46"/>
                  </a:cubicBezTo>
                  <a:cubicBezTo>
                    <a:pt x="88" y="47"/>
                    <a:pt x="87" y="48"/>
                    <a:pt x="86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1" y="56"/>
                    <a:pt x="70" y="56"/>
                  </a:cubicBezTo>
                  <a:cubicBezTo>
                    <a:pt x="69" y="56"/>
                    <a:pt x="68" y="55"/>
                    <a:pt x="68" y="54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5"/>
                    <a:pt x="49" y="56"/>
                    <a:pt x="48" y="56"/>
                  </a:cubicBezTo>
                  <a:cubicBezTo>
                    <a:pt x="47" y="56"/>
                    <a:pt x="46" y="55"/>
                    <a:pt x="46" y="5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5"/>
                    <a:pt x="27" y="56"/>
                    <a:pt x="26" y="56"/>
                  </a:cubicBezTo>
                  <a:cubicBezTo>
                    <a:pt x="25" y="56"/>
                    <a:pt x="24" y="55"/>
                    <a:pt x="24" y="5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8" y="45"/>
                    <a:pt x="9" y="44"/>
                    <a:pt x="1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1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34">
              <a:extLst>
                <a:ext uri="{FF2B5EF4-FFF2-40B4-BE49-F238E27FC236}">
                  <a16:creationId xmlns="" xmlns:a16="http://schemas.microsoft.com/office/drawing/2014/main" id="{87551695-B88F-4915-AA96-91E16D12FF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248025"/>
              <a:ext cx="360363" cy="106363"/>
            </a:xfrm>
            <a:custGeom>
              <a:avLst/>
              <a:gdLst>
                <a:gd name="T0" fmla="*/ 94 w 96"/>
                <a:gd name="T1" fmla="*/ 8 h 28"/>
                <a:gd name="T2" fmla="*/ 80 w 96"/>
                <a:gd name="T3" fmla="*/ 8 h 28"/>
                <a:gd name="T4" fmla="*/ 80 w 96"/>
                <a:gd name="T5" fmla="*/ 2 h 28"/>
                <a:gd name="T6" fmla="*/ 78 w 96"/>
                <a:gd name="T7" fmla="*/ 0 h 28"/>
                <a:gd name="T8" fmla="*/ 66 w 96"/>
                <a:gd name="T9" fmla="*/ 0 h 28"/>
                <a:gd name="T10" fmla="*/ 64 w 96"/>
                <a:gd name="T11" fmla="*/ 2 h 28"/>
                <a:gd name="T12" fmla="*/ 64 w 96"/>
                <a:gd name="T13" fmla="*/ 8 h 28"/>
                <a:gd name="T14" fmla="*/ 32 w 96"/>
                <a:gd name="T15" fmla="*/ 8 h 28"/>
                <a:gd name="T16" fmla="*/ 32 w 96"/>
                <a:gd name="T17" fmla="*/ 2 h 28"/>
                <a:gd name="T18" fmla="*/ 30 w 96"/>
                <a:gd name="T19" fmla="*/ 0 h 28"/>
                <a:gd name="T20" fmla="*/ 18 w 96"/>
                <a:gd name="T21" fmla="*/ 0 h 28"/>
                <a:gd name="T22" fmla="*/ 16 w 96"/>
                <a:gd name="T23" fmla="*/ 2 h 28"/>
                <a:gd name="T24" fmla="*/ 16 w 96"/>
                <a:gd name="T25" fmla="*/ 8 h 28"/>
                <a:gd name="T26" fmla="*/ 2 w 96"/>
                <a:gd name="T27" fmla="*/ 8 h 28"/>
                <a:gd name="T28" fmla="*/ 0 w 96"/>
                <a:gd name="T29" fmla="*/ 10 h 28"/>
                <a:gd name="T30" fmla="*/ 0 w 96"/>
                <a:gd name="T31" fmla="*/ 28 h 28"/>
                <a:gd name="T32" fmla="*/ 96 w 96"/>
                <a:gd name="T33" fmla="*/ 28 h 28"/>
                <a:gd name="T34" fmla="*/ 96 w 96"/>
                <a:gd name="T35" fmla="*/ 10 h 28"/>
                <a:gd name="T36" fmla="*/ 94 w 96"/>
                <a:gd name="T37" fmla="*/ 8 h 28"/>
                <a:gd name="T38" fmla="*/ 28 w 96"/>
                <a:gd name="T39" fmla="*/ 16 h 28"/>
                <a:gd name="T40" fmla="*/ 20 w 96"/>
                <a:gd name="T41" fmla="*/ 16 h 28"/>
                <a:gd name="T42" fmla="*/ 20 w 96"/>
                <a:gd name="T43" fmla="*/ 4 h 28"/>
                <a:gd name="T44" fmla="*/ 28 w 96"/>
                <a:gd name="T45" fmla="*/ 4 h 28"/>
                <a:gd name="T46" fmla="*/ 28 w 96"/>
                <a:gd name="T47" fmla="*/ 16 h 28"/>
                <a:gd name="T48" fmla="*/ 76 w 96"/>
                <a:gd name="T49" fmla="*/ 16 h 28"/>
                <a:gd name="T50" fmla="*/ 68 w 96"/>
                <a:gd name="T51" fmla="*/ 16 h 28"/>
                <a:gd name="T52" fmla="*/ 68 w 96"/>
                <a:gd name="T53" fmla="*/ 4 h 28"/>
                <a:gd name="T54" fmla="*/ 76 w 96"/>
                <a:gd name="T55" fmla="*/ 4 h 28"/>
                <a:gd name="T56" fmla="*/ 76 w 96"/>
                <a:gd name="T5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28">
                  <a:moveTo>
                    <a:pt x="94" y="8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4" y="1"/>
                    <a:pt x="64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9"/>
                    <a:pt x="95" y="8"/>
                    <a:pt x="94" y="8"/>
                  </a:cubicBezTo>
                  <a:close/>
                  <a:moveTo>
                    <a:pt x="28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6"/>
                  </a:lnTo>
                  <a:close/>
                  <a:moveTo>
                    <a:pt x="76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6" y="4"/>
                    <a:pt x="76" y="4"/>
                    <a:pt x="76" y="4"/>
                  </a:cubicBezTo>
                  <a:lnTo>
                    <a:pt x="7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="" xmlns:a16="http://schemas.microsoft.com/office/drawing/2014/main" id="{27F87864-4010-46E9-832E-23D8E9AEC95F}"/>
              </a:ext>
            </a:extLst>
          </p:cNvPr>
          <p:cNvGrpSpPr/>
          <p:nvPr/>
        </p:nvGrpSpPr>
        <p:grpSpPr>
          <a:xfrm>
            <a:off x="5638512" y="4460346"/>
            <a:ext cx="360363" cy="315913"/>
            <a:chOff x="8440738" y="2917826"/>
            <a:chExt cx="360363" cy="315913"/>
          </a:xfrm>
          <a:solidFill>
            <a:schemeClr val="bg1"/>
          </a:solidFill>
        </p:grpSpPr>
        <p:sp>
          <p:nvSpPr>
            <p:cNvPr id="170" name="Freeform 61">
              <a:extLst>
                <a:ext uri="{FF2B5EF4-FFF2-40B4-BE49-F238E27FC236}">
                  <a16:creationId xmlns="" xmlns:a16="http://schemas.microsoft.com/office/drawing/2014/main" id="{B7CC8183-80C0-4770-906F-2284BA101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022601"/>
              <a:ext cx="88900" cy="142875"/>
            </a:xfrm>
            <a:custGeom>
              <a:avLst/>
              <a:gdLst>
                <a:gd name="T0" fmla="*/ 0 w 24"/>
                <a:gd name="T1" fmla="*/ 14 h 38"/>
                <a:gd name="T2" fmla="*/ 4 w 24"/>
                <a:gd name="T3" fmla="*/ 22 h 38"/>
                <a:gd name="T4" fmla="*/ 4 w 24"/>
                <a:gd name="T5" fmla="*/ 38 h 38"/>
                <a:gd name="T6" fmla="*/ 20 w 24"/>
                <a:gd name="T7" fmla="*/ 38 h 38"/>
                <a:gd name="T8" fmla="*/ 20 w 24"/>
                <a:gd name="T9" fmla="*/ 22 h 38"/>
                <a:gd name="T10" fmla="*/ 24 w 24"/>
                <a:gd name="T11" fmla="*/ 14 h 38"/>
                <a:gd name="T12" fmla="*/ 24 w 24"/>
                <a:gd name="T13" fmla="*/ 0 h 38"/>
                <a:gd name="T14" fmla="*/ 0 w 24"/>
                <a:gd name="T15" fmla="*/ 0 h 38"/>
                <a:gd name="T16" fmla="*/ 0 w 24"/>
                <a:gd name="T17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8">
                  <a:moveTo>
                    <a:pt x="0" y="14"/>
                  </a:moveTo>
                  <a:cubicBezTo>
                    <a:pt x="0" y="18"/>
                    <a:pt x="1" y="21"/>
                    <a:pt x="4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21"/>
                    <a:pt x="24" y="18"/>
                    <a:pt x="24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="" xmlns:a16="http://schemas.microsoft.com/office/drawing/2014/main" id="{F4963548-C699-4C1B-A9A7-D39FBF9D6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3022601"/>
              <a:ext cx="90488" cy="14287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14 h 38"/>
                <a:gd name="T4" fmla="*/ 4 w 24"/>
                <a:gd name="T5" fmla="*/ 22 h 38"/>
                <a:gd name="T6" fmla="*/ 4 w 24"/>
                <a:gd name="T7" fmla="*/ 38 h 38"/>
                <a:gd name="T8" fmla="*/ 20 w 24"/>
                <a:gd name="T9" fmla="*/ 38 h 38"/>
                <a:gd name="T10" fmla="*/ 20 w 24"/>
                <a:gd name="T11" fmla="*/ 22 h 38"/>
                <a:gd name="T12" fmla="*/ 24 w 24"/>
                <a:gd name="T13" fmla="*/ 14 h 38"/>
                <a:gd name="T14" fmla="*/ 24 w 24"/>
                <a:gd name="T15" fmla="*/ 0 h 38"/>
                <a:gd name="T16" fmla="*/ 0 w 2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8"/>
                    <a:pt x="1" y="21"/>
                    <a:pt x="4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21"/>
                    <a:pt x="24" y="18"/>
                    <a:pt x="24" y="14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="" xmlns:a16="http://schemas.microsoft.com/office/drawing/2014/main" id="{EA2C1FD3-AD1B-4D7E-818C-B3D36ACAE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9800" y="3022601"/>
              <a:ext cx="120650" cy="211138"/>
            </a:xfrm>
            <a:custGeom>
              <a:avLst/>
              <a:gdLst>
                <a:gd name="T0" fmla="*/ 0 w 32"/>
                <a:gd name="T1" fmla="*/ 22 h 56"/>
                <a:gd name="T2" fmla="*/ 8 w 32"/>
                <a:gd name="T3" fmla="*/ 32 h 56"/>
                <a:gd name="T4" fmla="*/ 8 w 32"/>
                <a:gd name="T5" fmla="*/ 56 h 56"/>
                <a:gd name="T6" fmla="*/ 24 w 32"/>
                <a:gd name="T7" fmla="*/ 56 h 56"/>
                <a:gd name="T8" fmla="*/ 24 w 32"/>
                <a:gd name="T9" fmla="*/ 32 h 56"/>
                <a:gd name="T10" fmla="*/ 32 w 32"/>
                <a:gd name="T11" fmla="*/ 22 h 56"/>
                <a:gd name="T12" fmla="*/ 32 w 32"/>
                <a:gd name="T13" fmla="*/ 0 h 56"/>
                <a:gd name="T14" fmla="*/ 0 w 32"/>
                <a:gd name="T15" fmla="*/ 0 h 56"/>
                <a:gd name="T16" fmla="*/ 0 w 32"/>
                <a:gd name="T17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6">
                  <a:moveTo>
                    <a:pt x="0" y="22"/>
                  </a:moveTo>
                  <a:cubicBezTo>
                    <a:pt x="0" y="27"/>
                    <a:pt x="3" y="31"/>
                    <a:pt x="8" y="32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9" y="31"/>
                    <a:pt x="32" y="27"/>
                    <a:pt x="32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Oval 64">
              <a:extLst>
                <a:ext uri="{FF2B5EF4-FFF2-40B4-BE49-F238E27FC236}">
                  <a16:creationId xmlns="" xmlns:a16="http://schemas.microsoft.com/office/drawing/2014/main" id="{992F2206-CF17-478E-8405-9C37A2479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4900" y="29479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Oval 65">
              <a:extLst>
                <a:ext uri="{FF2B5EF4-FFF2-40B4-BE49-F238E27FC236}">
                  <a16:creationId xmlns="" xmlns:a16="http://schemas.microsoft.com/office/drawing/2014/main" id="{F24C667B-3A89-4551-B8A7-85863E590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5025" y="29479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Oval 66">
              <a:extLst>
                <a:ext uri="{FF2B5EF4-FFF2-40B4-BE49-F238E27FC236}">
                  <a16:creationId xmlns="" xmlns:a16="http://schemas.microsoft.com/office/drawing/2014/main" id="{A2B15565-6AD6-410F-A5CA-83606DC4F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5675" y="2917826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="" xmlns:a16="http://schemas.microsoft.com/office/drawing/2014/main" id="{04C38EF7-A3B0-440F-A7A5-56476D1AE07F}"/>
              </a:ext>
            </a:extLst>
          </p:cNvPr>
          <p:cNvGrpSpPr/>
          <p:nvPr/>
        </p:nvGrpSpPr>
        <p:grpSpPr>
          <a:xfrm>
            <a:off x="7113060" y="3007969"/>
            <a:ext cx="324715" cy="329046"/>
            <a:chOff x="5554663" y="723900"/>
            <a:chExt cx="357187" cy="361951"/>
          </a:xfrm>
          <a:solidFill>
            <a:schemeClr val="bg1"/>
          </a:solidFill>
        </p:grpSpPr>
        <p:sp>
          <p:nvSpPr>
            <p:cNvPr id="177" name="Freeform 68">
              <a:extLst>
                <a:ext uri="{FF2B5EF4-FFF2-40B4-BE49-F238E27FC236}">
                  <a16:creationId xmlns="" xmlns:a16="http://schemas.microsoft.com/office/drawing/2014/main" id="{7F4BB73F-62CD-4492-A705-8C8858AC4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949325"/>
              <a:ext cx="131763" cy="136525"/>
            </a:xfrm>
            <a:custGeom>
              <a:avLst/>
              <a:gdLst>
                <a:gd name="T0" fmla="*/ 12 w 35"/>
                <a:gd name="T1" fmla="*/ 0 h 36"/>
                <a:gd name="T2" fmla="*/ 0 w 35"/>
                <a:gd name="T3" fmla="*/ 21 h 36"/>
                <a:gd name="T4" fmla="*/ 0 w 35"/>
                <a:gd name="T5" fmla="*/ 23 h 36"/>
                <a:gd name="T6" fmla="*/ 2 w 35"/>
                <a:gd name="T7" fmla="*/ 24 h 36"/>
                <a:gd name="T8" fmla="*/ 16 w 35"/>
                <a:gd name="T9" fmla="*/ 22 h 36"/>
                <a:gd name="T10" fmla="*/ 21 w 35"/>
                <a:gd name="T11" fmla="*/ 35 h 36"/>
                <a:gd name="T12" fmla="*/ 23 w 35"/>
                <a:gd name="T13" fmla="*/ 36 h 36"/>
                <a:gd name="T14" fmla="*/ 23 w 35"/>
                <a:gd name="T15" fmla="*/ 36 h 36"/>
                <a:gd name="T16" fmla="*/ 24 w 35"/>
                <a:gd name="T17" fmla="*/ 35 h 36"/>
                <a:gd name="T18" fmla="*/ 35 w 35"/>
                <a:gd name="T19" fmla="*/ 18 h 36"/>
                <a:gd name="T20" fmla="*/ 12 w 35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6">
                  <a:moveTo>
                    <a:pt x="12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4"/>
                    <a:pt x="2" y="24"/>
                    <a:pt x="2" y="2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2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5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25" y="15"/>
                    <a:pt x="17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="" xmlns:a16="http://schemas.microsoft.com/office/drawing/2014/main" id="{A479C23B-5873-4D91-A5D2-A8F448519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954088"/>
              <a:ext cx="127000" cy="131763"/>
            </a:xfrm>
            <a:custGeom>
              <a:avLst/>
              <a:gdLst>
                <a:gd name="T0" fmla="*/ 34 w 34"/>
                <a:gd name="T1" fmla="*/ 20 h 35"/>
                <a:gd name="T2" fmla="*/ 22 w 34"/>
                <a:gd name="T3" fmla="*/ 0 h 35"/>
                <a:gd name="T4" fmla="*/ 0 w 34"/>
                <a:gd name="T5" fmla="*/ 17 h 35"/>
                <a:gd name="T6" fmla="*/ 10 w 34"/>
                <a:gd name="T7" fmla="*/ 34 h 35"/>
                <a:gd name="T8" fmla="*/ 12 w 34"/>
                <a:gd name="T9" fmla="*/ 35 h 35"/>
                <a:gd name="T10" fmla="*/ 12 w 34"/>
                <a:gd name="T11" fmla="*/ 35 h 35"/>
                <a:gd name="T12" fmla="*/ 13 w 34"/>
                <a:gd name="T13" fmla="*/ 34 h 35"/>
                <a:gd name="T14" fmla="*/ 18 w 34"/>
                <a:gd name="T15" fmla="*/ 21 h 35"/>
                <a:gd name="T16" fmla="*/ 32 w 34"/>
                <a:gd name="T17" fmla="*/ 23 h 35"/>
                <a:gd name="T18" fmla="*/ 34 w 34"/>
                <a:gd name="T19" fmla="*/ 22 h 35"/>
                <a:gd name="T20" fmla="*/ 34 w 34"/>
                <a:gd name="T21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5">
                  <a:moveTo>
                    <a:pt x="34" y="2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8"/>
                    <a:pt x="9" y="14"/>
                    <a:pt x="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5"/>
                    <a:pt x="11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3"/>
                    <a:pt x="34" y="23"/>
                    <a:pt x="34" y="22"/>
                  </a:cubicBezTo>
                  <a:cubicBezTo>
                    <a:pt x="34" y="21"/>
                    <a:pt x="34" y="21"/>
                    <a:pt x="3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="" xmlns:a16="http://schemas.microsoft.com/office/drawing/2014/main" id="{700B3032-515A-4DBA-9A3C-D9E80B124F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2763" y="723900"/>
              <a:ext cx="285750" cy="285750"/>
            </a:xfrm>
            <a:custGeom>
              <a:avLst/>
              <a:gdLst>
                <a:gd name="T0" fmla="*/ 76 w 76"/>
                <a:gd name="T1" fmla="*/ 38 h 76"/>
                <a:gd name="T2" fmla="*/ 38 w 76"/>
                <a:gd name="T3" fmla="*/ 0 h 76"/>
                <a:gd name="T4" fmla="*/ 0 w 76"/>
                <a:gd name="T5" fmla="*/ 38 h 76"/>
                <a:gd name="T6" fmla="*/ 38 w 76"/>
                <a:gd name="T7" fmla="*/ 76 h 76"/>
                <a:gd name="T8" fmla="*/ 76 w 76"/>
                <a:gd name="T9" fmla="*/ 38 h 76"/>
                <a:gd name="T10" fmla="*/ 57 w 76"/>
                <a:gd name="T11" fmla="*/ 34 h 76"/>
                <a:gd name="T12" fmla="*/ 48 w 76"/>
                <a:gd name="T13" fmla="*/ 41 h 76"/>
                <a:gd name="T14" fmla="*/ 52 w 76"/>
                <a:gd name="T15" fmla="*/ 53 h 76"/>
                <a:gd name="T16" fmla="*/ 51 w 76"/>
                <a:gd name="T17" fmla="*/ 56 h 76"/>
                <a:gd name="T18" fmla="*/ 50 w 76"/>
                <a:gd name="T19" fmla="*/ 56 h 76"/>
                <a:gd name="T20" fmla="*/ 49 w 76"/>
                <a:gd name="T21" fmla="*/ 56 h 76"/>
                <a:gd name="T22" fmla="*/ 38 w 76"/>
                <a:gd name="T23" fmla="*/ 49 h 76"/>
                <a:gd name="T24" fmla="*/ 27 w 76"/>
                <a:gd name="T25" fmla="*/ 56 h 76"/>
                <a:gd name="T26" fmla="*/ 25 w 76"/>
                <a:gd name="T27" fmla="*/ 56 h 76"/>
                <a:gd name="T28" fmla="*/ 24 w 76"/>
                <a:gd name="T29" fmla="*/ 53 h 76"/>
                <a:gd name="T30" fmla="*/ 28 w 76"/>
                <a:gd name="T31" fmla="*/ 41 h 76"/>
                <a:gd name="T32" fmla="*/ 19 w 76"/>
                <a:gd name="T33" fmla="*/ 34 h 76"/>
                <a:gd name="T34" fmla="*/ 18 w 76"/>
                <a:gd name="T35" fmla="*/ 31 h 76"/>
                <a:gd name="T36" fmla="*/ 20 w 76"/>
                <a:gd name="T37" fmla="*/ 30 h 76"/>
                <a:gd name="T38" fmla="*/ 31 w 76"/>
                <a:gd name="T39" fmla="*/ 30 h 76"/>
                <a:gd name="T40" fmla="*/ 36 w 76"/>
                <a:gd name="T41" fmla="*/ 19 h 76"/>
                <a:gd name="T42" fmla="*/ 40 w 76"/>
                <a:gd name="T43" fmla="*/ 19 h 76"/>
                <a:gd name="T44" fmla="*/ 45 w 76"/>
                <a:gd name="T45" fmla="*/ 30 h 76"/>
                <a:gd name="T46" fmla="*/ 56 w 76"/>
                <a:gd name="T47" fmla="*/ 30 h 76"/>
                <a:gd name="T48" fmla="*/ 58 w 76"/>
                <a:gd name="T49" fmla="*/ 31 h 76"/>
                <a:gd name="T50" fmla="*/ 57 w 76"/>
                <a:gd name="T51" fmla="*/ 3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76">
                  <a:moveTo>
                    <a:pt x="76" y="38"/>
                  </a:move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9"/>
                    <a:pt x="17" y="76"/>
                    <a:pt x="38" y="76"/>
                  </a:cubicBezTo>
                  <a:cubicBezTo>
                    <a:pt x="59" y="76"/>
                    <a:pt x="76" y="59"/>
                    <a:pt x="76" y="38"/>
                  </a:cubicBezTo>
                  <a:close/>
                  <a:moveTo>
                    <a:pt x="57" y="34"/>
                  </a:moveTo>
                  <a:cubicBezTo>
                    <a:pt x="48" y="41"/>
                    <a:pt x="48" y="41"/>
                    <a:pt x="48" y="41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5"/>
                    <a:pt x="51" y="56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50" y="56"/>
                    <a:pt x="49" y="56"/>
                    <a:pt x="49" y="56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6"/>
                    <a:pt x="25" y="56"/>
                    <a:pt x="25" y="56"/>
                  </a:cubicBezTo>
                  <a:cubicBezTo>
                    <a:pt x="24" y="55"/>
                    <a:pt x="24" y="54"/>
                    <a:pt x="24" y="53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3"/>
                    <a:pt x="18" y="32"/>
                    <a:pt x="18" y="31"/>
                  </a:cubicBezTo>
                  <a:cubicBezTo>
                    <a:pt x="18" y="31"/>
                    <a:pt x="19" y="30"/>
                    <a:pt x="2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8"/>
                    <a:pt x="39" y="18"/>
                    <a:pt x="40" y="1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0"/>
                    <a:pt x="58" y="31"/>
                    <a:pt x="58" y="31"/>
                  </a:cubicBezTo>
                  <a:cubicBezTo>
                    <a:pt x="58" y="32"/>
                    <a:pt x="58" y="33"/>
                    <a:pt x="5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666586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29555E50-30DA-4FE1-9149-0F65AEC1299B}"/>
              </a:ext>
            </a:extLst>
          </p:cNvPr>
          <p:cNvGrpSpPr/>
          <p:nvPr/>
        </p:nvGrpSpPr>
        <p:grpSpPr>
          <a:xfrm>
            <a:off x="3947277" y="1897971"/>
            <a:ext cx="4297446" cy="4297446"/>
            <a:chOff x="3949700" y="1460500"/>
            <a:chExt cx="4368800" cy="4368800"/>
          </a:xfrm>
        </p:grpSpPr>
        <p:sp>
          <p:nvSpPr>
            <p:cNvPr id="4" name="Block Arc 3">
              <a:extLst>
                <a:ext uri="{FF2B5EF4-FFF2-40B4-BE49-F238E27FC236}">
                  <a16:creationId xmlns="" xmlns:a16="http://schemas.microsoft.com/office/drawing/2014/main" id="{ED727CC7-097B-4029-82AD-C012DAF6B045}"/>
                </a:ext>
              </a:extLst>
            </p:cNvPr>
            <p:cNvSpPr/>
            <p:nvPr/>
          </p:nvSpPr>
          <p:spPr>
            <a:xfrm>
              <a:off x="3949700" y="1460500"/>
              <a:ext cx="4368800" cy="4368800"/>
            </a:xfrm>
            <a:prstGeom prst="blockArc">
              <a:avLst>
                <a:gd name="adj1" fmla="val 10800000"/>
                <a:gd name="adj2" fmla="val 0"/>
                <a:gd name="adj3" fmla="val 2151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0EE3D5D6-0304-4D73-9179-0A4C905368A6}"/>
                </a:ext>
              </a:extLst>
            </p:cNvPr>
            <p:cNvGrpSpPr/>
            <p:nvPr/>
          </p:nvGrpSpPr>
          <p:grpSpPr>
            <a:xfrm>
              <a:off x="4448175" y="1958975"/>
              <a:ext cx="3371850" cy="3371850"/>
              <a:chOff x="3930650" y="4673600"/>
              <a:chExt cx="4368800" cy="4368800"/>
            </a:xfrm>
            <a:effectLst>
              <a:outerShdw blurRad="50800" dist="38100" dir="16200000" rotWithShape="0">
                <a:prstClr val="black">
                  <a:alpha val="10000"/>
                </a:prstClr>
              </a:outerShdw>
            </a:effectLst>
          </p:grpSpPr>
          <p:sp>
            <p:nvSpPr>
              <p:cNvPr id="160" name="Block Arc 159">
                <a:extLst>
                  <a:ext uri="{FF2B5EF4-FFF2-40B4-BE49-F238E27FC236}">
                    <a16:creationId xmlns="" xmlns:a16="http://schemas.microsoft.com/office/drawing/2014/main" id="{FE10F89B-DC1F-4627-B8F3-DC0465438184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0791023"/>
                  <a:gd name="adj2" fmla="val 17955210"/>
                  <a:gd name="adj3" fmla="val 21611"/>
                </a:avLst>
              </a:prstGeom>
              <a:solidFill>
                <a:srgbClr val="352F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Block Arc 145">
                <a:extLst>
                  <a:ext uri="{FF2B5EF4-FFF2-40B4-BE49-F238E27FC236}">
                    <a16:creationId xmlns="" xmlns:a16="http://schemas.microsoft.com/office/drawing/2014/main" id="{0DE2C2B9-273A-4614-9819-9DACD06770FC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7937047"/>
                  <a:gd name="adj2" fmla="val 0"/>
                  <a:gd name="adj3" fmla="val 21512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Block Arc 157">
                <a:extLst>
                  <a:ext uri="{FF2B5EF4-FFF2-40B4-BE49-F238E27FC236}">
                    <a16:creationId xmlns="" xmlns:a16="http://schemas.microsoft.com/office/drawing/2014/main" id="{57948ED9-C19A-4AAB-8E2B-9B02B6217440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4484994"/>
                  <a:gd name="adj2" fmla="val 17971680"/>
                  <a:gd name="adj3" fmla="val 2154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1" name="Group 160">
            <a:extLst>
              <a:ext uri="{FF2B5EF4-FFF2-40B4-BE49-F238E27FC236}">
                <a16:creationId xmlns="" xmlns:a16="http://schemas.microsoft.com/office/drawing/2014/main" id="{13B8797C-269F-4FC5-97FC-24CCA0FCB558}"/>
              </a:ext>
            </a:extLst>
          </p:cNvPr>
          <p:cNvGrpSpPr/>
          <p:nvPr/>
        </p:nvGrpSpPr>
        <p:grpSpPr>
          <a:xfrm>
            <a:off x="731178" y="2544919"/>
            <a:ext cx="3003550" cy="3003550"/>
            <a:chOff x="3949700" y="1460500"/>
            <a:chExt cx="4368800" cy="4368800"/>
          </a:xfrm>
        </p:grpSpPr>
        <p:sp>
          <p:nvSpPr>
            <p:cNvPr id="162" name="Block Arc 161">
              <a:extLst>
                <a:ext uri="{FF2B5EF4-FFF2-40B4-BE49-F238E27FC236}">
                  <a16:creationId xmlns="" xmlns:a16="http://schemas.microsoft.com/office/drawing/2014/main" id="{10C29AFF-0703-4BE5-B966-D61CC2FAEDE0}"/>
                </a:ext>
              </a:extLst>
            </p:cNvPr>
            <p:cNvSpPr/>
            <p:nvPr/>
          </p:nvSpPr>
          <p:spPr>
            <a:xfrm>
              <a:off x="3949700" y="1460500"/>
              <a:ext cx="4368800" cy="4368800"/>
            </a:xfrm>
            <a:prstGeom prst="blockArc">
              <a:avLst>
                <a:gd name="adj1" fmla="val 10800000"/>
                <a:gd name="adj2" fmla="val 0"/>
                <a:gd name="adj3" fmla="val 2151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="" xmlns:a16="http://schemas.microsoft.com/office/drawing/2014/main" id="{9E33917E-74E3-47B3-AE24-9D712BBF8E3E}"/>
                </a:ext>
              </a:extLst>
            </p:cNvPr>
            <p:cNvGrpSpPr/>
            <p:nvPr/>
          </p:nvGrpSpPr>
          <p:grpSpPr>
            <a:xfrm>
              <a:off x="4448175" y="1958975"/>
              <a:ext cx="3371850" cy="3371850"/>
              <a:chOff x="3930650" y="4673600"/>
              <a:chExt cx="4368800" cy="4368800"/>
            </a:xfrm>
            <a:effectLst>
              <a:outerShdw blurRad="50800" dist="38100" dir="16200000" rotWithShape="0">
                <a:prstClr val="black">
                  <a:alpha val="10000"/>
                </a:prstClr>
              </a:outerShdw>
            </a:effectLst>
          </p:grpSpPr>
          <p:sp>
            <p:nvSpPr>
              <p:cNvPr id="164" name="Block Arc 163">
                <a:extLst>
                  <a:ext uri="{FF2B5EF4-FFF2-40B4-BE49-F238E27FC236}">
                    <a16:creationId xmlns="" xmlns:a16="http://schemas.microsoft.com/office/drawing/2014/main" id="{9B3F5360-09F1-4F0E-B8E3-A24A140B06F6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0791023"/>
                  <a:gd name="adj2" fmla="val 17955210"/>
                  <a:gd name="adj3" fmla="val 21611"/>
                </a:avLst>
              </a:prstGeom>
              <a:solidFill>
                <a:srgbClr val="352F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Block Arc 164">
                <a:extLst>
                  <a:ext uri="{FF2B5EF4-FFF2-40B4-BE49-F238E27FC236}">
                    <a16:creationId xmlns="" xmlns:a16="http://schemas.microsoft.com/office/drawing/2014/main" id="{C5E35A75-E08C-4C60-850B-492B13C8BF91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7937047"/>
                  <a:gd name="adj2" fmla="val 0"/>
                  <a:gd name="adj3" fmla="val 21512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Block Arc 165">
                <a:extLst>
                  <a:ext uri="{FF2B5EF4-FFF2-40B4-BE49-F238E27FC236}">
                    <a16:creationId xmlns="" xmlns:a16="http://schemas.microsoft.com/office/drawing/2014/main" id="{402859F2-0260-4968-8FD3-9F5835D803C3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4484994"/>
                  <a:gd name="adj2" fmla="val 17971680"/>
                  <a:gd name="adj3" fmla="val 2154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Group 166">
            <a:extLst>
              <a:ext uri="{FF2B5EF4-FFF2-40B4-BE49-F238E27FC236}">
                <a16:creationId xmlns="" xmlns:a16="http://schemas.microsoft.com/office/drawing/2014/main" id="{C5803DCD-9A18-4C65-B098-C4C21CE03E09}"/>
              </a:ext>
            </a:extLst>
          </p:cNvPr>
          <p:cNvGrpSpPr/>
          <p:nvPr/>
        </p:nvGrpSpPr>
        <p:grpSpPr>
          <a:xfrm>
            <a:off x="8457272" y="2544919"/>
            <a:ext cx="3003550" cy="3003550"/>
            <a:chOff x="3949700" y="1460500"/>
            <a:chExt cx="4368800" cy="4368800"/>
          </a:xfrm>
        </p:grpSpPr>
        <p:sp>
          <p:nvSpPr>
            <p:cNvPr id="168" name="Block Arc 167">
              <a:extLst>
                <a:ext uri="{FF2B5EF4-FFF2-40B4-BE49-F238E27FC236}">
                  <a16:creationId xmlns="" xmlns:a16="http://schemas.microsoft.com/office/drawing/2014/main" id="{1691FC9E-6498-4CD6-AE03-5F50602C1A14}"/>
                </a:ext>
              </a:extLst>
            </p:cNvPr>
            <p:cNvSpPr/>
            <p:nvPr/>
          </p:nvSpPr>
          <p:spPr>
            <a:xfrm>
              <a:off x="3949700" y="1460500"/>
              <a:ext cx="4368800" cy="4368800"/>
            </a:xfrm>
            <a:prstGeom prst="blockArc">
              <a:avLst>
                <a:gd name="adj1" fmla="val 10800000"/>
                <a:gd name="adj2" fmla="val 0"/>
                <a:gd name="adj3" fmla="val 2151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="" xmlns:a16="http://schemas.microsoft.com/office/drawing/2014/main" id="{ED28D252-3A6A-43A2-BD20-1706EF049105}"/>
                </a:ext>
              </a:extLst>
            </p:cNvPr>
            <p:cNvGrpSpPr/>
            <p:nvPr/>
          </p:nvGrpSpPr>
          <p:grpSpPr>
            <a:xfrm>
              <a:off x="4448175" y="1958975"/>
              <a:ext cx="3371850" cy="3371850"/>
              <a:chOff x="3930650" y="4673600"/>
              <a:chExt cx="4368800" cy="4368800"/>
            </a:xfrm>
            <a:effectLst>
              <a:outerShdw blurRad="50800" dist="38100" dir="16200000" rotWithShape="0">
                <a:prstClr val="black">
                  <a:alpha val="10000"/>
                </a:prstClr>
              </a:outerShdw>
            </a:effectLst>
          </p:grpSpPr>
          <p:sp>
            <p:nvSpPr>
              <p:cNvPr id="170" name="Block Arc 169">
                <a:extLst>
                  <a:ext uri="{FF2B5EF4-FFF2-40B4-BE49-F238E27FC236}">
                    <a16:creationId xmlns="" xmlns:a16="http://schemas.microsoft.com/office/drawing/2014/main" id="{46F1EFAE-1C67-4291-8061-6A1D340AC6E7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0791023"/>
                  <a:gd name="adj2" fmla="val 17955210"/>
                  <a:gd name="adj3" fmla="val 21611"/>
                </a:avLst>
              </a:prstGeom>
              <a:solidFill>
                <a:srgbClr val="352F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Block Arc 170">
                <a:extLst>
                  <a:ext uri="{FF2B5EF4-FFF2-40B4-BE49-F238E27FC236}">
                    <a16:creationId xmlns="" xmlns:a16="http://schemas.microsoft.com/office/drawing/2014/main" id="{D05D8C86-21A1-470C-8D40-93587159656C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7937047"/>
                  <a:gd name="adj2" fmla="val 0"/>
                  <a:gd name="adj3" fmla="val 21512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Block Arc 171">
                <a:extLst>
                  <a:ext uri="{FF2B5EF4-FFF2-40B4-BE49-F238E27FC236}">
                    <a16:creationId xmlns="" xmlns:a16="http://schemas.microsoft.com/office/drawing/2014/main" id="{D0E7AFAB-11AC-407F-A9D4-9B3F75A6FE9F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4484994"/>
                  <a:gd name="adj2" fmla="val 17971680"/>
                  <a:gd name="adj3" fmla="val 2154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E9F60D75-5746-47AB-84D7-6AD04CC0AEF4}"/>
              </a:ext>
            </a:extLst>
          </p:cNvPr>
          <p:cNvGrpSpPr/>
          <p:nvPr/>
        </p:nvGrpSpPr>
        <p:grpSpPr>
          <a:xfrm>
            <a:off x="210879" y="5454539"/>
            <a:ext cx="11770243" cy="646988"/>
            <a:chOff x="210879" y="5140306"/>
            <a:chExt cx="11770243" cy="646988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7CF8A429-B68F-414A-A80B-8309ADCC62EC}"/>
                </a:ext>
              </a:extLst>
            </p:cNvPr>
            <p:cNvSpPr/>
            <p:nvPr/>
          </p:nvSpPr>
          <p:spPr>
            <a:xfrm>
              <a:off x="210879" y="5140306"/>
              <a:ext cx="11770243" cy="646988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4F219827-C36C-4ED4-9A3C-A9DF3646B1BE}"/>
                </a:ext>
              </a:extLst>
            </p:cNvPr>
            <p:cNvSpPr/>
            <p:nvPr/>
          </p:nvSpPr>
          <p:spPr>
            <a:xfrm>
              <a:off x="1332277" y="5320089"/>
              <a:ext cx="287421" cy="287421"/>
            </a:xfrm>
            <a:prstGeom prst="ellipse">
              <a:avLst/>
            </a:prstGeom>
            <a:solidFill>
              <a:srgbClr val="35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="" xmlns:a16="http://schemas.microsoft.com/office/drawing/2014/main" id="{EA8D8FD7-096A-44E0-8E50-ABCAE12030B3}"/>
                </a:ext>
              </a:extLst>
            </p:cNvPr>
            <p:cNvSpPr txBox="1"/>
            <p:nvPr/>
          </p:nvSpPr>
          <p:spPr>
            <a:xfrm>
              <a:off x="1889460" y="5356077"/>
              <a:ext cx="215255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endParaRPr lang="en-US" sz="14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="" xmlns:a16="http://schemas.microsoft.com/office/drawing/2014/main" id="{2AF2B50D-FDA3-4E8E-8FD5-F2984FE646B3}"/>
                </a:ext>
              </a:extLst>
            </p:cNvPr>
            <p:cNvSpPr/>
            <p:nvPr/>
          </p:nvSpPr>
          <p:spPr>
            <a:xfrm>
              <a:off x="4741131" y="5320089"/>
              <a:ext cx="287421" cy="28742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="" xmlns:a16="http://schemas.microsoft.com/office/drawing/2014/main" id="{BABC6C37-C313-4D89-832E-AA3CEB64CA60}"/>
                </a:ext>
              </a:extLst>
            </p:cNvPr>
            <p:cNvSpPr txBox="1"/>
            <p:nvPr/>
          </p:nvSpPr>
          <p:spPr>
            <a:xfrm>
              <a:off x="5298314" y="5356077"/>
              <a:ext cx="215255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endParaRPr lang="en-US" sz="14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="" xmlns:a16="http://schemas.microsoft.com/office/drawing/2014/main" id="{D39F469D-CC6D-4EC5-ABFC-32A51FD9E1AA}"/>
                </a:ext>
              </a:extLst>
            </p:cNvPr>
            <p:cNvSpPr/>
            <p:nvPr/>
          </p:nvSpPr>
          <p:spPr>
            <a:xfrm>
              <a:off x="8149985" y="5320089"/>
              <a:ext cx="287421" cy="28742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="" xmlns:a16="http://schemas.microsoft.com/office/drawing/2014/main" id="{BD1DD619-DD4B-4892-9538-EA19115AEAA0}"/>
                </a:ext>
              </a:extLst>
            </p:cNvPr>
            <p:cNvSpPr txBox="1"/>
            <p:nvPr/>
          </p:nvSpPr>
          <p:spPr>
            <a:xfrm>
              <a:off x="8707166" y="5356077"/>
              <a:ext cx="215255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endParaRPr lang="en-US" sz="14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="" xmlns:a16="http://schemas.microsoft.com/office/drawing/2014/main" id="{0308FFAD-5F1C-42FA-AE21-46BAD7F167BE}"/>
                </a:ext>
              </a:extLst>
            </p:cNvPr>
            <p:cNvSpPr/>
            <p:nvPr/>
          </p:nvSpPr>
          <p:spPr>
            <a:xfrm>
              <a:off x="1247388" y="5320089"/>
              <a:ext cx="287421" cy="287421"/>
            </a:xfrm>
            <a:prstGeom prst="ellipse">
              <a:avLst/>
            </a:prstGeom>
            <a:noFill/>
            <a:ln>
              <a:solidFill>
                <a:srgbClr val="282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="" xmlns:a16="http://schemas.microsoft.com/office/drawing/2014/main" id="{5D0D9493-9928-4F1E-A8A1-E12748FF7F60}"/>
                </a:ext>
              </a:extLst>
            </p:cNvPr>
            <p:cNvSpPr/>
            <p:nvPr/>
          </p:nvSpPr>
          <p:spPr>
            <a:xfrm>
              <a:off x="4656242" y="5320089"/>
              <a:ext cx="287421" cy="287421"/>
            </a:xfrm>
            <a:prstGeom prst="ellipse">
              <a:avLst/>
            </a:prstGeom>
            <a:noFill/>
            <a:ln>
              <a:solidFill>
                <a:srgbClr val="155F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="" xmlns:a16="http://schemas.microsoft.com/office/drawing/2014/main" id="{C930C2D1-1111-42E1-BC80-4B9B95795C54}"/>
                </a:ext>
              </a:extLst>
            </p:cNvPr>
            <p:cNvSpPr/>
            <p:nvPr/>
          </p:nvSpPr>
          <p:spPr>
            <a:xfrm>
              <a:off x="8065096" y="5320089"/>
              <a:ext cx="287421" cy="287421"/>
            </a:xfrm>
            <a:prstGeom prst="ellipse">
              <a:avLst/>
            </a:prstGeom>
            <a:noFill/>
            <a:ln>
              <a:solidFill>
                <a:srgbClr val="F5AB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A2529296-5EBE-4552-8C3D-A69F5C5C2756}"/>
              </a:ext>
            </a:extLst>
          </p:cNvPr>
          <p:cNvGrpSpPr/>
          <p:nvPr/>
        </p:nvGrpSpPr>
        <p:grpSpPr>
          <a:xfrm>
            <a:off x="731178" y="3989014"/>
            <a:ext cx="10729644" cy="773897"/>
            <a:chOff x="731178" y="3397384"/>
            <a:chExt cx="10729644" cy="773897"/>
          </a:xfrm>
        </p:grpSpPr>
        <p:sp>
          <p:nvSpPr>
            <p:cNvPr id="34" name="Oval 33">
              <a:extLst>
                <a:ext uri="{FF2B5EF4-FFF2-40B4-BE49-F238E27FC236}">
                  <a16:creationId xmlns="" xmlns:a16="http://schemas.microsoft.com/office/drawing/2014/main" id="{C3014579-4E57-4AE8-9735-A0CC365304E3}"/>
                </a:ext>
              </a:extLst>
            </p:cNvPr>
            <p:cNvSpPr/>
            <p:nvPr/>
          </p:nvSpPr>
          <p:spPr>
            <a:xfrm>
              <a:off x="1003531" y="3397384"/>
              <a:ext cx="10184938" cy="186343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1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="" xmlns:a16="http://schemas.microsoft.com/office/drawing/2014/main" id="{7EE385C6-B35C-4386-A724-6837E88E5099}"/>
                </a:ext>
              </a:extLst>
            </p:cNvPr>
            <p:cNvSpPr/>
            <p:nvPr/>
          </p:nvSpPr>
          <p:spPr>
            <a:xfrm>
              <a:off x="731178" y="3450318"/>
              <a:ext cx="10729644" cy="720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A9C7A053-AC7A-4CBF-841C-CF4A2F92AFFA}"/>
              </a:ext>
            </a:extLst>
          </p:cNvPr>
          <p:cNvSpPr txBox="1"/>
          <p:nvPr/>
        </p:nvSpPr>
        <p:spPr>
          <a:xfrm>
            <a:off x="1092662" y="4420190"/>
            <a:ext cx="228058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="" xmlns:a16="http://schemas.microsoft.com/office/drawing/2014/main" id="{5C0A79EA-C6C1-49CB-9563-960952BDDC51}"/>
              </a:ext>
            </a:extLst>
          </p:cNvPr>
          <p:cNvSpPr txBox="1"/>
          <p:nvPr/>
        </p:nvSpPr>
        <p:spPr>
          <a:xfrm>
            <a:off x="8818756" y="4420190"/>
            <a:ext cx="228058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="" xmlns:a16="http://schemas.microsoft.com/office/drawing/2014/main" id="{632DECD5-9435-4391-98AE-9570B07F920A}"/>
              </a:ext>
            </a:extLst>
          </p:cNvPr>
          <p:cNvSpPr txBox="1"/>
          <p:nvPr/>
        </p:nvSpPr>
        <p:spPr>
          <a:xfrm>
            <a:off x="4955709" y="4420190"/>
            <a:ext cx="228058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0D3A4868-F905-469E-812A-EB875956D18B}"/>
              </a:ext>
            </a:extLst>
          </p:cNvPr>
          <p:cNvGrpSpPr/>
          <p:nvPr/>
        </p:nvGrpSpPr>
        <p:grpSpPr>
          <a:xfrm>
            <a:off x="1410180" y="2887621"/>
            <a:ext cx="9380799" cy="1278734"/>
            <a:chOff x="1410180" y="2323150"/>
            <a:chExt cx="9380799" cy="1278734"/>
          </a:xfrm>
        </p:grpSpPr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BBF4E143-9F66-462D-9F92-FEDC24871452}"/>
                </a:ext>
              </a:extLst>
            </p:cNvPr>
            <p:cNvGrpSpPr/>
            <p:nvPr/>
          </p:nvGrpSpPr>
          <p:grpSpPr>
            <a:xfrm>
              <a:off x="1410180" y="3196482"/>
              <a:ext cx="944788" cy="379779"/>
              <a:chOff x="1410180" y="3196482"/>
              <a:chExt cx="944788" cy="379779"/>
            </a:xfrm>
          </p:grpSpPr>
          <p:sp>
            <p:nvSpPr>
              <p:cNvPr id="183" name="Oval 182">
                <a:extLst>
                  <a:ext uri="{FF2B5EF4-FFF2-40B4-BE49-F238E27FC236}">
                    <a16:creationId xmlns="" xmlns:a16="http://schemas.microsoft.com/office/drawing/2014/main" id="{42B45EE0-E7A0-4952-B0B2-6CD8861849B0}"/>
                  </a:ext>
                </a:extLst>
              </p:cNvPr>
              <p:cNvSpPr/>
              <p:nvPr/>
            </p:nvSpPr>
            <p:spPr>
              <a:xfrm>
                <a:off x="2110938" y="3332231"/>
                <a:ext cx="244030" cy="244030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="" xmlns:a16="http://schemas.microsoft.com/office/drawing/2014/main" id="{8E596741-5088-4650-B7DC-E925A59E607D}"/>
                  </a:ext>
                </a:extLst>
              </p:cNvPr>
              <p:cNvSpPr/>
              <p:nvPr/>
            </p:nvSpPr>
            <p:spPr>
              <a:xfrm>
                <a:off x="2141282" y="3363650"/>
                <a:ext cx="183343" cy="18334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="" xmlns:a16="http://schemas.microsoft.com/office/drawing/2014/main" id="{720EE021-023A-46D0-AC0B-F20544DF0168}"/>
                  </a:ext>
                </a:extLst>
              </p:cNvPr>
              <p:cNvSpPr/>
              <p:nvPr/>
            </p:nvSpPr>
            <p:spPr>
              <a:xfrm rot="18000000">
                <a:off x="1820648" y="2786014"/>
                <a:ext cx="94084" cy="9150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5" name="Oval 184">
              <a:extLst>
                <a:ext uri="{FF2B5EF4-FFF2-40B4-BE49-F238E27FC236}">
                  <a16:creationId xmlns="" xmlns:a16="http://schemas.microsoft.com/office/drawing/2014/main" id="{6CB90DC8-A714-4A21-A93E-4BA98E3CD8EE}"/>
                </a:ext>
              </a:extLst>
            </p:cNvPr>
            <p:cNvSpPr/>
            <p:nvPr/>
          </p:nvSpPr>
          <p:spPr>
            <a:xfrm>
              <a:off x="5948362" y="3306608"/>
              <a:ext cx="295276" cy="295276"/>
            </a:xfrm>
            <a:prstGeom prst="ellips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="" xmlns:a16="http://schemas.microsoft.com/office/drawing/2014/main" id="{9EF51076-2F02-4301-B5E7-8BD0AA01C34A}"/>
                </a:ext>
              </a:extLst>
            </p:cNvPr>
            <p:cNvSpPr/>
            <p:nvPr/>
          </p:nvSpPr>
          <p:spPr>
            <a:xfrm>
              <a:off x="5985078" y="3344399"/>
              <a:ext cx="221845" cy="2218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="" xmlns:a16="http://schemas.microsoft.com/office/drawing/2014/main" id="{F99D4163-2A0F-4092-9569-0326589F75F4}"/>
                </a:ext>
              </a:extLst>
            </p:cNvPr>
            <p:cNvSpPr/>
            <p:nvPr/>
          </p:nvSpPr>
          <p:spPr>
            <a:xfrm>
              <a:off x="6039080" y="2323150"/>
              <a:ext cx="113841" cy="116648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CA751A52-14D8-4CDE-8931-99672313C104}"/>
                </a:ext>
              </a:extLst>
            </p:cNvPr>
            <p:cNvGrpSpPr/>
            <p:nvPr/>
          </p:nvGrpSpPr>
          <p:grpSpPr>
            <a:xfrm>
              <a:off x="9837032" y="3332231"/>
              <a:ext cx="244030" cy="244030"/>
              <a:chOff x="9846192" y="3332231"/>
              <a:chExt cx="244030" cy="244030"/>
            </a:xfrm>
          </p:grpSpPr>
          <p:sp>
            <p:nvSpPr>
              <p:cNvPr id="189" name="Oval 188">
                <a:extLst>
                  <a:ext uri="{FF2B5EF4-FFF2-40B4-BE49-F238E27FC236}">
                    <a16:creationId xmlns="" xmlns:a16="http://schemas.microsoft.com/office/drawing/2014/main" id="{1489EA4A-3522-4C7D-8072-C3A311D1B743}"/>
                  </a:ext>
                </a:extLst>
              </p:cNvPr>
              <p:cNvSpPr/>
              <p:nvPr/>
            </p:nvSpPr>
            <p:spPr>
              <a:xfrm flipH="1">
                <a:off x="9846192" y="3332231"/>
                <a:ext cx="244030" cy="244030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>
                <a:extLst>
                  <a:ext uri="{FF2B5EF4-FFF2-40B4-BE49-F238E27FC236}">
                    <a16:creationId xmlns="" xmlns:a16="http://schemas.microsoft.com/office/drawing/2014/main" id="{CC4B21ED-BDE9-40A9-9AE2-61BCDFBCA24A}"/>
                  </a:ext>
                </a:extLst>
              </p:cNvPr>
              <p:cNvSpPr/>
              <p:nvPr/>
            </p:nvSpPr>
            <p:spPr>
              <a:xfrm flipH="1">
                <a:off x="9876535" y="3363650"/>
                <a:ext cx="183343" cy="18334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1" name="Rectangle: Rounded Corners 190">
              <a:extLst>
                <a:ext uri="{FF2B5EF4-FFF2-40B4-BE49-F238E27FC236}">
                  <a16:creationId xmlns="" xmlns:a16="http://schemas.microsoft.com/office/drawing/2014/main" id="{B507E7C2-225C-47E4-9869-0F3862DBCF5C}"/>
                </a:ext>
              </a:extLst>
            </p:cNvPr>
            <p:cNvSpPr/>
            <p:nvPr/>
          </p:nvSpPr>
          <p:spPr>
            <a:xfrm rot="3600000" flipH="1">
              <a:off x="10286428" y="2786014"/>
              <a:ext cx="94084" cy="9150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3" name="TextBox 192">
            <a:extLst>
              <a:ext uri="{FF2B5EF4-FFF2-40B4-BE49-F238E27FC236}">
                <a16:creationId xmlns="" xmlns:a16="http://schemas.microsoft.com/office/drawing/2014/main" id="{F1E43D72-DA7F-406A-A021-B155C4C01850}"/>
              </a:ext>
            </a:extLst>
          </p:cNvPr>
          <p:cNvSpPr txBox="1"/>
          <p:nvPr/>
        </p:nvSpPr>
        <p:spPr>
          <a:xfrm>
            <a:off x="1481596" y="2096718"/>
            <a:ext cx="15027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="" xmlns:a16="http://schemas.microsoft.com/office/drawing/2014/main" id="{9943699D-E9B2-4C43-8036-4CFE07CA4BB0}"/>
              </a:ext>
            </a:extLst>
          </p:cNvPr>
          <p:cNvSpPr txBox="1"/>
          <p:nvPr/>
        </p:nvSpPr>
        <p:spPr>
          <a:xfrm>
            <a:off x="9207690" y="2096718"/>
            <a:ext cx="15027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="" xmlns:a16="http://schemas.microsoft.com/office/drawing/2014/main" id="{05AD53B0-E187-4F86-A8D8-55A31695C296}"/>
              </a:ext>
            </a:extLst>
          </p:cNvPr>
          <p:cNvSpPr txBox="1"/>
          <p:nvPr/>
        </p:nvSpPr>
        <p:spPr>
          <a:xfrm>
            <a:off x="5344643" y="1445616"/>
            <a:ext cx="15027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Lorem ipsum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0F49339D-782A-4864-ABB1-D69C2D7712B8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55" name="Oval 54">
              <a:extLst>
                <a:ext uri="{FF2B5EF4-FFF2-40B4-BE49-F238E27FC236}">
                  <a16:creationId xmlns="" xmlns:a16="http://schemas.microsoft.com/office/drawing/2014/main" id="{627E2EB5-39FA-4D3D-9AC9-07CE28D97086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="" xmlns:a16="http://schemas.microsoft.com/office/drawing/2014/main" id="{BF8A6DB6-DE8B-4AB1-81F6-E380449ADD3B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="" xmlns:a16="http://schemas.microsoft.com/office/drawing/2014/main" id="{3EE92A6D-3EFB-4346-A5F7-52A698A861E3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="" xmlns:a16="http://schemas.microsoft.com/office/drawing/2014/main" id="{D667527B-6C4E-41E4-90E6-BA8156FA9DC3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0989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A0BF36D3-04DA-4003-B542-8B2AA929996D}"/>
              </a:ext>
            </a:extLst>
          </p:cNvPr>
          <p:cNvSpPr/>
          <p:nvPr/>
        </p:nvSpPr>
        <p:spPr>
          <a:xfrm>
            <a:off x="1973100" y="1917472"/>
            <a:ext cx="1388852" cy="1388852"/>
          </a:xfrm>
          <a:prstGeom prst="ellipse">
            <a:avLst/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tial Circle 6">
            <a:extLst>
              <a:ext uri="{FF2B5EF4-FFF2-40B4-BE49-F238E27FC236}">
                <a16:creationId xmlns="" xmlns:a16="http://schemas.microsoft.com/office/drawing/2014/main" id="{5796466A-E84B-4D93-83E4-44DE0DECFE99}"/>
              </a:ext>
            </a:extLst>
          </p:cNvPr>
          <p:cNvSpPr/>
          <p:nvPr/>
        </p:nvSpPr>
        <p:spPr>
          <a:xfrm>
            <a:off x="1533152" y="1477524"/>
            <a:ext cx="2268748" cy="2268748"/>
          </a:xfrm>
          <a:prstGeom prst="pie">
            <a:avLst>
              <a:gd name="adj1" fmla="val 7616661"/>
              <a:gd name="adj2" fmla="val 16200000"/>
            </a:avLst>
          </a:prstGeom>
          <a:solidFill>
            <a:srgbClr val="F7C05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364A0CA-1E6B-43A1-B35A-B2110648CD9D}"/>
              </a:ext>
            </a:extLst>
          </p:cNvPr>
          <p:cNvSpPr txBox="1"/>
          <p:nvPr/>
        </p:nvSpPr>
        <p:spPr>
          <a:xfrm>
            <a:off x="1754950" y="3928049"/>
            <a:ext cx="1825152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400" b="1" dirty="0">
                <a:solidFill>
                  <a:srgbClr val="145AC2"/>
                </a:solidFill>
                <a:latin typeface="Century Gothic" panose="020B0502020202020204" pitchFamily="34" charset="0"/>
              </a:rPr>
              <a:t>45%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1B66BF3-CAA2-454A-94BB-6301CA8DA3C3}"/>
              </a:ext>
            </a:extLst>
          </p:cNvPr>
          <p:cNvSpPr txBox="1"/>
          <p:nvPr/>
        </p:nvSpPr>
        <p:spPr>
          <a:xfrm>
            <a:off x="1754950" y="4686484"/>
            <a:ext cx="1825152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22" name="Arc 21">
            <a:extLst>
              <a:ext uri="{FF2B5EF4-FFF2-40B4-BE49-F238E27FC236}">
                <a16:creationId xmlns="" xmlns:a16="http://schemas.microsoft.com/office/drawing/2014/main" id="{2D8457CC-3831-459A-917E-9DFA0F5C9711}"/>
              </a:ext>
            </a:extLst>
          </p:cNvPr>
          <p:cNvSpPr/>
          <p:nvPr/>
        </p:nvSpPr>
        <p:spPr>
          <a:xfrm>
            <a:off x="1668006" y="1612378"/>
            <a:ext cx="1999040" cy="1999040"/>
          </a:xfrm>
          <a:prstGeom prst="arc">
            <a:avLst>
              <a:gd name="adj1" fmla="val 13957011"/>
              <a:gd name="adj2" fmla="val 4811819"/>
            </a:avLst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43766E79-0D1C-4D49-A8D4-E13DAC25F000}"/>
              </a:ext>
            </a:extLst>
          </p:cNvPr>
          <p:cNvSpPr/>
          <p:nvPr/>
        </p:nvSpPr>
        <p:spPr>
          <a:xfrm>
            <a:off x="5401574" y="1917472"/>
            <a:ext cx="1388852" cy="1388852"/>
          </a:xfrm>
          <a:prstGeom prst="ellipse">
            <a:avLst/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tial Circle 13">
            <a:extLst>
              <a:ext uri="{FF2B5EF4-FFF2-40B4-BE49-F238E27FC236}">
                <a16:creationId xmlns="" xmlns:a16="http://schemas.microsoft.com/office/drawing/2014/main" id="{CDF8776C-AC26-4728-8D49-53BD5C5B0A5A}"/>
              </a:ext>
            </a:extLst>
          </p:cNvPr>
          <p:cNvSpPr/>
          <p:nvPr/>
        </p:nvSpPr>
        <p:spPr>
          <a:xfrm>
            <a:off x="4961626" y="1477524"/>
            <a:ext cx="2268748" cy="2268748"/>
          </a:xfrm>
          <a:prstGeom prst="pie">
            <a:avLst>
              <a:gd name="adj1" fmla="val 4131252"/>
              <a:gd name="adj2" fmla="val 16200000"/>
            </a:avLst>
          </a:prstGeom>
          <a:solidFill>
            <a:srgbClr val="F7C05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1F33EB7B-924A-4156-97D2-7DFBFD18A930}"/>
              </a:ext>
            </a:extLst>
          </p:cNvPr>
          <p:cNvSpPr txBox="1"/>
          <p:nvPr/>
        </p:nvSpPr>
        <p:spPr>
          <a:xfrm>
            <a:off x="5183424" y="3928049"/>
            <a:ext cx="1825152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400" b="1" dirty="0">
                <a:solidFill>
                  <a:srgbClr val="145AC2"/>
                </a:solidFill>
                <a:latin typeface="Century Gothic" panose="020B0502020202020204" pitchFamily="34" charset="0"/>
              </a:rPr>
              <a:t>63%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EA9ECF7-1847-4417-9C75-4CDE622E14AA}"/>
              </a:ext>
            </a:extLst>
          </p:cNvPr>
          <p:cNvSpPr txBox="1"/>
          <p:nvPr/>
        </p:nvSpPr>
        <p:spPr>
          <a:xfrm>
            <a:off x="5183424" y="4686484"/>
            <a:ext cx="1825152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4B6E148E-38A4-41B7-850B-86900B796572}"/>
              </a:ext>
            </a:extLst>
          </p:cNvPr>
          <p:cNvSpPr/>
          <p:nvPr/>
        </p:nvSpPr>
        <p:spPr>
          <a:xfrm>
            <a:off x="8830048" y="1917472"/>
            <a:ext cx="1388852" cy="1388852"/>
          </a:xfrm>
          <a:prstGeom prst="ellipse">
            <a:avLst/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tial Circle 18">
            <a:extLst>
              <a:ext uri="{FF2B5EF4-FFF2-40B4-BE49-F238E27FC236}">
                <a16:creationId xmlns="" xmlns:a16="http://schemas.microsoft.com/office/drawing/2014/main" id="{94733D9C-50D9-414A-A48F-13C5B62AF3B5}"/>
              </a:ext>
            </a:extLst>
          </p:cNvPr>
          <p:cNvSpPr/>
          <p:nvPr/>
        </p:nvSpPr>
        <p:spPr>
          <a:xfrm>
            <a:off x="8390100" y="1477524"/>
            <a:ext cx="2268748" cy="2268748"/>
          </a:xfrm>
          <a:prstGeom prst="pie">
            <a:avLst>
              <a:gd name="adj1" fmla="val 10369633"/>
              <a:gd name="adj2" fmla="val 16200000"/>
            </a:avLst>
          </a:prstGeom>
          <a:solidFill>
            <a:srgbClr val="F7C05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06E98A5-E394-4418-8F72-F60A65735E88}"/>
              </a:ext>
            </a:extLst>
          </p:cNvPr>
          <p:cNvSpPr txBox="1"/>
          <p:nvPr/>
        </p:nvSpPr>
        <p:spPr>
          <a:xfrm>
            <a:off x="8611898" y="3928049"/>
            <a:ext cx="1825152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400" b="1" dirty="0">
                <a:solidFill>
                  <a:srgbClr val="145AC2"/>
                </a:solidFill>
                <a:latin typeface="Century Gothic" panose="020B0502020202020204" pitchFamily="34" charset="0"/>
              </a:rPr>
              <a:t>27%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6E592C9-AB28-4979-B50B-E5C84F4A5D00}"/>
              </a:ext>
            </a:extLst>
          </p:cNvPr>
          <p:cNvSpPr txBox="1"/>
          <p:nvPr/>
        </p:nvSpPr>
        <p:spPr>
          <a:xfrm>
            <a:off x="8611898" y="4686484"/>
            <a:ext cx="1825152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30" name="Arc 29">
            <a:extLst>
              <a:ext uri="{FF2B5EF4-FFF2-40B4-BE49-F238E27FC236}">
                <a16:creationId xmlns="" xmlns:a16="http://schemas.microsoft.com/office/drawing/2014/main" id="{D7E1F0E3-386F-487F-AEB6-119CD39C0B97}"/>
              </a:ext>
            </a:extLst>
          </p:cNvPr>
          <p:cNvSpPr/>
          <p:nvPr/>
        </p:nvSpPr>
        <p:spPr>
          <a:xfrm>
            <a:off x="5096480" y="1612378"/>
            <a:ext cx="1999040" cy="1999040"/>
          </a:xfrm>
          <a:prstGeom prst="arc">
            <a:avLst>
              <a:gd name="adj1" fmla="val 13957011"/>
              <a:gd name="adj2" fmla="val 4811819"/>
            </a:avLst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="" xmlns:a16="http://schemas.microsoft.com/office/drawing/2014/main" id="{6AA9ED70-5DB7-4972-A1C4-AFA2694A80F0}"/>
              </a:ext>
            </a:extLst>
          </p:cNvPr>
          <p:cNvSpPr/>
          <p:nvPr/>
        </p:nvSpPr>
        <p:spPr>
          <a:xfrm>
            <a:off x="8524954" y="1612378"/>
            <a:ext cx="1999040" cy="1999040"/>
          </a:xfrm>
          <a:prstGeom prst="arc">
            <a:avLst>
              <a:gd name="adj1" fmla="val 13957011"/>
              <a:gd name="adj2" fmla="val 4811819"/>
            </a:avLst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59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1" name="Graphic 70">
            <a:extLst>
              <a:ext uri="{FF2B5EF4-FFF2-40B4-BE49-F238E27FC236}">
                <a16:creationId xmlns="" xmlns:a16="http://schemas.microsoft.com/office/drawing/2014/main" id="{73E057A3-2452-468C-8F95-BA86CC980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8201" y="1480008"/>
            <a:ext cx="2895600" cy="4431384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DC1345D3-26BF-40DB-ADD0-2B6CFE6F65DC}"/>
              </a:ext>
            </a:extLst>
          </p:cNvPr>
          <p:cNvSpPr/>
          <p:nvPr/>
        </p:nvSpPr>
        <p:spPr>
          <a:xfrm>
            <a:off x="8031110" y="1478730"/>
            <a:ext cx="3355047" cy="1085850"/>
          </a:xfrm>
          <a:prstGeom prst="rightArrow">
            <a:avLst/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CONS</a:t>
            </a:r>
          </a:p>
        </p:txBody>
      </p:sp>
      <p:sp>
        <p:nvSpPr>
          <p:cNvPr id="72" name="Arrow: Right 71">
            <a:extLst>
              <a:ext uri="{FF2B5EF4-FFF2-40B4-BE49-F238E27FC236}">
                <a16:creationId xmlns="" xmlns:a16="http://schemas.microsoft.com/office/drawing/2014/main" id="{0DB65969-8F92-4C5A-B729-92A69F0A1265}"/>
              </a:ext>
            </a:extLst>
          </p:cNvPr>
          <p:cNvSpPr/>
          <p:nvPr/>
        </p:nvSpPr>
        <p:spPr>
          <a:xfrm flipH="1">
            <a:off x="805844" y="1478730"/>
            <a:ext cx="3355047" cy="108585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PROS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B7256850-55E4-4AA5-85B0-143002F59C9D}"/>
              </a:ext>
            </a:extLst>
          </p:cNvPr>
          <p:cNvGrpSpPr/>
          <p:nvPr/>
        </p:nvGrpSpPr>
        <p:grpSpPr>
          <a:xfrm>
            <a:off x="805844" y="2816189"/>
            <a:ext cx="3355047" cy="3065240"/>
            <a:chOff x="805844" y="2816189"/>
            <a:chExt cx="3355047" cy="3065240"/>
          </a:xfrm>
        </p:grpSpPr>
        <p:sp>
          <p:nvSpPr>
            <p:cNvPr id="73" name="TextBox 72">
              <a:extLst>
                <a:ext uri="{FF2B5EF4-FFF2-40B4-BE49-F238E27FC236}">
                  <a16:creationId xmlns="" xmlns:a16="http://schemas.microsoft.com/office/drawing/2014/main" id="{E5DA631D-FC7B-4907-8464-28A8CD5AB377}"/>
                </a:ext>
              </a:extLst>
            </p:cNvPr>
            <p:cNvSpPr txBox="1"/>
            <p:nvPr/>
          </p:nvSpPr>
          <p:spPr>
            <a:xfrm>
              <a:off x="805844" y="2816189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16FF84DD-75B8-4F9D-A3CC-36E27895E056}"/>
                </a:ext>
              </a:extLst>
            </p:cNvPr>
            <p:cNvSpPr txBox="1"/>
            <p:nvPr/>
          </p:nvSpPr>
          <p:spPr>
            <a:xfrm>
              <a:off x="805844" y="3917922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="" xmlns:a16="http://schemas.microsoft.com/office/drawing/2014/main" id="{F04CF41D-5BC0-4F1C-B042-DEB9BB313C49}"/>
                </a:ext>
              </a:extLst>
            </p:cNvPr>
            <p:cNvSpPr txBox="1"/>
            <p:nvPr/>
          </p:nvSpPr>
          <p:spPr>
            <a:xfrm>
              <a:off x="805844" y="5019655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0B8D774B-3ABE-4AB7-9258-795105472C4D}"/>
                </a:ext>
              </a:extLst>
            </p:cNvPr>
            <p:cNvSpPr txBox="1"/>
            <p:nvPr/>
          </p:nvSpPr>
          <p:spPr>
            <a:xfrm>
              <a:off x="3642359" y="2939300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357DEA"/>
                  </a:solidFill>
                </a:rPr>
                <a:t>01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D8D63644-302D-4929-B4F5-8907B9E8EEDF}"/>
                </a:ext>
              </a:extLst>
            </p:cNvPr>
            <p:cNvSpPr txBox="1"/>
            <p:nvPr/>
          </p:nvSpPr>
          <p:spPr>
            <a:xfrm>
              <a:off x="3642359" y="4041033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357DEA"/>
                  </a:solidFill>
                </a:rPr>
                <a:t>02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66B67B3A-A828-4C88-B8FC-0E1647F7209C}"/>
                </a:ext>
              </a:extLst>
            </p:cNvPr>
            <p:cNvSpPr txBox="1"/>
            <p:nvPr/>
          </p:nvSpPr>
          <p:spPr>
            <a:xfrm>
              <a:off x="3642359" y="5142766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357DEA"/>
                  </a:solidFill>
                </a:rPr>
                <a:t>03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0CD4E7AA-E8A2-4FC4-A930-25774DDBCEF2}"/>
              </a:ext>
            </a:extLst>
          </p:cNvPr>
          <p:cNvGrpSpPr/>
          <p:nvPr/>
        </p:nvGrpSpPr>
        <p:grpSpPr>
          <a:xfrm flipH="1">
            <a:off x="8031110" y="2816189"/>
            <a:ext cx="3355047" cy="3065240"/>
            <a:chOff x="805844" y="2816189"/>
            <a:chExt cx="3355047" cy="3065240"/>
          </a:xfrm>
        </p:grpSpPr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0A16A000-91C8-48C4-8F5B-079637D461AC}"/>
                </a:ext>
              </a:extLst>
            </p:cNvPr>
            <p:cNvSpPr txBox="1"/>
            <p:nvPr/>
          </p:nvSpPr>
          <p:spPr>
            <a:xfrm>
              <a:off x="805844" y="2816189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="" xmlns:a16="http://schemas.microsoft.com/office/drawing/2014/main" id="{14FC744E-D658-4DB7-9E06-2EC89DBE1D52}"/>
                </a:ext>
              </a:extLst>
            </p:cNvPr>
            <p:cNvSpPr txBox="1"/>
            <p:nvPr/>
          </p:nvSpPr>
          <p:spPr>
            <a:xfrm>
              <a:off x="805844" y="3917922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="" xmlns:a16="http://schemas.microsoft.com/office/drawing/2014/main" id="{97575BB6-1B78-425D-AF2A-789250A3F9C2}"/>
                </a:ext>
              </a:extLst>
            </p:cNvPr>
            <p:cNvSpPr txBox="1"/>
            <p:nvPr/>
          </p:nvSpPr>
          <p:spPr>
            <a:xfrm>
              <a:off x="805844" y="5019655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="" xmlns:a16="http://schemas.microsoft.com/office/drawing/2014/main" id="{BA3E1F57-9C5F-469A-978B-6C118546D659}"/>
                </a:ext>
              </a:extLst>
            </p:cNvPr>
            <p:cNvSpPr txBox="1"/>
            <p:nvPr/>
          </p:nvSpPr>
          <p:spPr>
            <a:xfrm>
              <a:off x="3642359" y="2939300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F7C059"/>
                  </a:solidFill>
                </a:rPr>
                <a:t>01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1EAD2AFC-FAF8-46D0-81C5-804D9BFF12EB}"/>
                </a:ext>
              </a:extLst>
            </p:cNvPr>
            <p:cNvSpPr txBox="1"/>
            <p:nvPr/>
          </p:nvSpPr>
          <p:spPr>
            <a:xfrm>
              <a:off x="3642359" y="4041033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F7C059"/>
                  </a:solidFill>
                </a:rPr>
                <a:t>02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="" xmlns:a16="http://schemas.microsoft.com/office/drawing/2014/main" id="{0EC45E79-9531-46AC-8D65-2518507A9C98}"/>
                </a:ext>
              </a:extLst>
            </p:cNvPr>
            <p:cNvSpPr txBox="1"/>
            <p:nvPr/>
          </p:nvSpPr>
          <p:spPr>
            <a:xfrm>
              <a:off x="3642359" y="5142766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F7C059"/>
                  </a:solidFill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0680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Freeform 5">
            <a:extLst>
              <a:ext uri="{FF2B5EF4-FFF2-40B4-BE49-F238E27FC236}">
                <a16:creationId xmlns="" xmlns:a16="http://schemas.microsoft.com/office/drawing/2014/main" id="{06DDDA6B-56A0-4587-BA14-597130608C20}"/>
              </a:ext>
            </a:extLst>
          </p:cNvPr>
          <p:cNvSpPr>
            <a:spLocks/>
          </p:cNvSpPr>
          <p:nvPr/>
        </p:nvSpPr>
        <p:spPr bwMode="auto">
          <a:xfrm>
            <a:off x="4114800" y="1528694"/>
            <a:ext cx="2394392" cy="2391568"/>
          </a:xfrm>
          <a:custGeom>
            <a:avLst/>
            <a:gdLst>
              <a:gd name="T0" fmla="*/ 453 w 1400"/>
              <a:gd name="T1" fmla="*/ 1400 h 1400"/>
              <a:gd name="T2" fmla="*/ 380 w 1400"/>
              <a:gd name="T3" fmla="*/ 1370 h 1400"/>
              <a:gd name="T4" fmla="*/ 30 w 1400"/>
              <a:gd name="T5" fmla="*/ 1020 h 1400"/>
              <a:gd name="T6" fmla="*/ 0 w 1400"/>
              <a:gd name="T7" fmla="*/ 947 h 1400"/>
              <a:gd name="T8" fmla="*/ 0 w 1400"/>
              <a:gd name="T9" fmla="*/ 453 h 1400"/>
              <a:gd name="T10" fmla="*/ 30 w 1400"/>
              <a:gd name="T11" fmla="*/ 380 h 1400"/>
              <a:gd name="T12" fmla="*/ 380 w 1400"/>
              <a:gd name="T13" fmla="*/ 30 h 1400"/>
              <a:gd name="T14" fmla="*/ 453 w 1400"/>
              <a:gd name="T15" fmla="*/ 0 h 1400"/>
              <a:gd name="T16" fmla="*/ 947 w 1400"/>
              <a:gd name="T17" fmla="*/ 0 h 1400"/>
              <a:gd name="T18" fmla="*/ 1020 w 1400"/>
              <a:gd name="T19" fmla="*/ 30 h 1400"/>
              <a:gd name="T20" fmla="*/ 1370 w 1400"/>
              <a:gd name="T21" fmla="*/ 380 h 1400"/>
              <a:gd name="T22" fmla="*/ 1400 w 1400"/>
              <a:gd name="T23" fmla="*/ 453 h 1400"/>
              <a:gd name="T24" fmla="*/ 1400 w 1400"/>
              <a:gd name="T25" fmla="*/ 947 h 1400"/>
              <a:gd name="T26" fmla="*/ 1370 w 1400"/>
              <a:gd name="T27" fmla="*/ 1020 h 1400"/>
              <a:gd name="T28" fmla="*/ 1020 w 1400"/>
              <a:gd name="T29" fmla="*/ 1370 h 1400"/>
              <a:gd name="T30" fmla="*/ 947 w 1400"/>
              <a:gd name="T31" fmla="*/ 1400 h 1400"/>
              <a:gd name="T32" fmla="*/ 453 w 1400"/>
              <a:gd name="T33" fmla="*/ 140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00" h="1400">
                <a:moveTo>
                  <a:pt x="453" y="1400"/>
                </a:moveTo>
                <a:cubicBezTo>
                  <a:pt x="429" y="1400"/>
                  <a:pt x="396" y="1387"/>
                  <a:pt x="380" y="1370"/>
                </a:cubicBezTo>
                <a:cubicBezTo>
                  <a:pt x="30" y="1020"/>
                  <a:pt x="30" y="1020"/>
                  <a:pt x="30" y="1020"/>
                </a:cubicBezTo>
                <a:cubicBezTo>
                  <a:pt x="13" y="1004"/>
                  <a:pt x="0" y="971"/>
                  <a:pt x="0" y="947"/>
                </a:cubicBezTo>
                <a:cubicBezTo>
                  <a:pt x="0" y="453"/>
                  <a:pt x="0" y="453"/>
                  <a:pt x="0" y="453"/>
                </a:cubicBezTo>
                <a:cubicBezTo>
                  <a:pt x="0" y="429"/>
                  <a:pt x="13" y="396"/>
                  <a:pt x="30" y="380"/>
                </a:cubicBezTo>
                <a:cubicBezTo>
                  <a:pt x="380" y="30"/>
                  <a:pt x="380" y="30"/>
                  <a:pt x="380" y="30"/>
                </a:cubicBezTo>
                <a:cubicBezTo>
                  <a:pt x="396" y="13"/>
                  <a:pt x="429" y="0"/>
                  <a:pt x="453" y="0"/>
                </a:cubicBezTo>
                <a:cubicBezTo>
                  <a:pt x="947" y="0"/>
                  <a:pt x="947" y="0"/>
                  <a:pt x="947" y="0"/>
                </a:cubicBezTo>
                <a:cubicBezTo>
                  <a:pt x="971" y="0"/>
                  <a:pt x="1004" y="13"/>
                  <a:pt x="1020" y="30"/>
                </a:cubicBezTo>
                <a:cubicBezTo>
                  <a:pt x="1370" y="380"/>
                  <a:pt x="1370" y="380"/>
                  <a:pt x="1370" y="380"/>
                </a:cubicBezTo>
                <a:cubicBezTo>
                  <a:pt x="1387" y="396"/>
                  <a:pt x="1400" y="429"/>
                  <a:pt x="1400" y="453"/>
                </a:cubicBezTo>
                <a:cubicBezTo>
                  <a:pt x="1400" y="947"/>
                  <a:pt x="1400" y="947"/>
                  <a:pt x="1400" y="947"/>
                </a:cubicBezTo>
                <a:cubicBezTo>
                  <a:pt x="1400" y="971"/>
                  <a:pt x="1387" y="1004"/>
                  <a:pt x="1370" y="1020"/>
                </a:cubicBezTo>
                <a:cubicBezTo>
                  <a:pt x="1020" y="1370"/>
                  <a:pt x="1020" y="1370"/>
                  <a:pt x="1020" y="1370"/>
                </a:cubicBezTo>
                <a:cubicBezTo>
                  <a:pt x="1004" y="1387"/>
                  <a:pt x="971" y="1400"/>
                  <a:pt x="947" y="1400"/>
                </a:cubicBezTo>
                <a:lnTo>
                  <a:pt x="453" y="1400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>
            <a:extLst>
              <a:ext uri="{FF2B5EF4-FFF2-40B4-BE49-F238E27FC236}">
                <a16:creationId xmlns="" xmlns:a16="http://schemas.microsoft.com/office/drawing/2014/main" id="{06563B1F-0ED1-4B3C-ACFE-B51F252617FF}"/>
              </a:ext>
            </a:extLst>
          </p:cNvPr>
          <p:cNvSpPr>
            <a:spLocks/>
          </p:cNvSpPr>
          <p:nvPr/>
        </p:nvSpPr>
        <p:spPr bwMode="auto">
          <a:xfrm>
            <a:off x="5845260" y="3170160"/>
            <a:ext cx="2110455" cy="2171199"/>
          </a:xfrm>
          <a:custGeom>
            <a:avLst/>
            <a:gdLst>
              <a:gd name="T0" fmla="*/ 405 w 1233"/>
              <a:gd name="T1" fmla="*/ 1271 h 1271"/>
              <a:gd name="T2" fmla="*/ 332 w 1233"/>
              <a:gd name="T3" fmla="*/ 1241 h 1271"/>
              <a:gd name="T4" fmla="*/ 30 w 1233"/>
              <a:gd name="T5" fmla="*/ 930 h 1271"/>
              <a:gd name="T6" fmla="*/ 0 w 1233"/>
              <a:gd name="T7" fmla="*/ 856 h 1271"/>
              <a:gd name="T8" fmla="*/ 0 w 1233"/>
              <a:gd name="T9" fmla="*/ 415 h 1271"/>
              <a:gd name="T10" fmla="*/ 30 w 1233"/>
              <a:gd name="T11" fmla="*/ 341 h 1271"/>
              <a:gd name="T12" fmla="*/ 332 w 1233"/>
              <a:gd name="T13" fmla="*/ 31 h 1271"/>
              <a:gd name="T14" fmla="*/ 405 w 1233"/>
              <a:gd name="T15" fmla="*/ 0 h 1271"/>
              <a:gd name="T16" fmla="*/ 829 w 1233"/>
              <a:gd name="T17" fmla="*/ 0 h 1271"/>
              <a:gd name="T18" fmla="*/ 902 w 1233"/>
              <a:gd name="T19" fmla="*/ 31 h 1271"/>
              <a:gd name="T20" fmla="*/ 1203 w 1233"/>
              <a:gd name="T21" fmla="*/ 341 h 1271"/>
              <a:gd name="T22" fmla="*/ 1233 w 1233"/>
              <a:gd name="T23" fmla="*/ 415 h 1271"/>
              <a:gd name="T24" fmla="*/ 1233 w 1233"/>
              <a:gd name="T25" fmla="*/ 856 h 1271"/>
              <a:gd name="T26" fmla="*/ 1203 w 1233"/>
              <a:gd name="T27" fmla="*/ 930 h 1271"/>
              <a:gd name="T28" fmla="*/ 902 w 1233"/>
              <a:gd name="T29" fmla="*/ 1241 h 1271"/>
              <a:gd name="T30" fmla="*/ 829 w 1233"/>
              <a:gd name="T31" fmla="*/ 1271 h 1271"/>
              <a:gd name="T32" fmla="*/ 405 w 1233"/>
              <a:gd name="T33" fmla="*/ 1271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3" h="1271">
                <a:moveTo>
                  <a:pt x="405" y="1271"/>
                </a:moveTo>
                <a:cubicBezTo>
                  <a:pt x="381" y="1271"/>
                  <a:pt x="348" y="1258"/>
                  <a:pt x="332" y="1241"/>
                </a:cubicBezTo>
                <a:cubicBezTo>
                  <a:pt x="30" y="930"/>
                  <a:pt x="30" y="930"/>
                  <a:pt x="30" y="930"/>
                </a:cubicBezTo>
                <a:cubicBezTo>
                  <a:pt x="14" y="913"/>
                  <a:pt x="0" y="880"/>
                  <a:pt x="0" y="856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392"/>
                  <a:pt x="14" y="358"/>
                  <a:pt x="30" y="341"/>
                </a:cubicBezTo>
                <a:cubicBezTo>
                  <a:pt x="332" y="31"/>
                  <a:pt x="332" y="31"/>
                  <a:pt x="332" y="31"/>
                </a:cubicBezTo>
                <a:cubicBezTo>
                  <a:pt x="348" y="14"/>
                  <a:pt x="381" y="0"/>
                  <a:pt x="405" y="0"/>
                </a:cubicBezTo>
                <a:cubicBezTo>
                  <a:pt x="829" y="0"/>
                  <a:pt x="829" y="0"/>
                  <a:pt x="829" y="0"/>
                </a:cubicBezTo>
                <a:cubicBezTo>
                  <a:pt x="853" y="0"/>
                  <a:pt x="886" y="14"/>
                  <a:pt x="902" y="31"/>
                </a:cubicBezTo>
                <a:cubicBezTo>
                  <a:pt x="1203" y="341"/>
                  <a:pt x="1203" y="341"/>
                  <a:pt x="1203" y="341"/>
                </a:cubicBezTo>
                <a:cubicBezTo>
                  <a:pt x="1220" y="358"/>
                  <a:pt x="1233" y="392"/>
                  <a:pt x="1233" y="415"/>
                </a:cubicBezTo>
                <a:cubicBezTo>
                  <a:pt x="1233" y="856"/>
                  <a:pt x="1233" y="856"/>
                  <a:pt x="1233" y="856"/>
                </a:cubicBezTo>
                <a:cubicBezTo>
                  <a:pt x="1233" y="880"/>
                  <a:pt x="1220" y="913"/>
                  <a:pt x="1203" y="930"/>
                </a:cubicBezTo>
                <a:cubicBezTo>
                  <a:pt x="902" y="1241"/>
                  <a:pt x="902" y="1241"/>
                  <a:pt x="902" y="1241"/>
                </a:cubicBezTo>
                <a:cubicBezTo>
                  <a:pt x="886" y="1258"/>
                  <a:pt x="853" y="1271"/>
                  <a:pt x="829" y="1271"/>
                </a:cubicBezTo>
                <a:lnTo>
                  <a:pt x="405" y="1271"/>
                </a:lnTo>
                <a:close/>
              </a:path>
            </a:pathLst>
          </a:custGeom>
          <a:solidFill>
            <a:srgbClr val="145A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7">
            <a:extLst>
              <a:ext uri="{FF2B5EF4-FFF2-40B4-BE49-F238E27FC236}">
                <a16:creationId xmlns="" xmlns:a16="http://schemas.microsoft.com/office/drawing/2014/main" id="{0F31A029-3135-482F-93B8-6C55E28941A8}"/>
              </a:ext>
            </a:extLst>
          </p:cNvPr>
          <p:cNvSpPr>
            <a:spLocks/>
          </p:cNvSpPr>
          <p:nvPr/>
        </p:nvSpPr>
        <p:spPr bwMode="auto">
          <a:xfrm>
            <a:off x="4191081" y="3507776"/>
            <a:ext cx="1859009" cy="1854772"/>
          </a:xfrm>
          <a:custGeom>
            <a:avLst/>
            <a:gdLst>
              <a:gd name="T0" fmla="*/ 358 w 1086"/>
              <a:gd name="T1" fmla="*/ 1086 h 1086"/>
              <a:gd name="T2" fmla="*/ 290 w 1086"/>
              <a:gd name="T3" fmla="*/ 1058 h 1086"/>
              <a:gd name="T4" fmla="*/ 28 w 1086"/>
              <a:gd name="T5" fmla="*/ 796 h 1086"/>
              <a:gd name="T6" fmla="*/ 0 w 1086"/>
              <a:gd name="T7" fmla="*/ 728 h 1086"/>
              <a:gd name="T8" fmla="*/ 0 w 1086"/>
              <a:gd name="T9" fmla="*/ 358 h 1086"/>
              <a:gd name="T10" fmla="*/ 28 w 1086"/>
              <a:gd name="T11" fmla="*/ 290 h 1086"/>
              <a:gd name="T12" fmla="*/ 290 w 1086"/>
              <a:gd name="T13" fmla="*/ 28 h 1086"/>
              <a:gd name="T14" fmla="*/ 358 w 1086"/>
              <a:gd name="T15" fmla="*/ 0 h 1086"/>
              <a:gd name="T16" fmla="*/ 728 w 1086"/>
              <a:gd name="T17" fmla="*/ 0 h 1086"/>
              <a:gd name="T18" fmla="*/ 796 w 1086"/>
              <a:gd name="T19" fmla="*/ 28 h 1086"/>
              <a:gd name="T20" fmla="*/ 1058 w 1086"/>
              <a:gd name="T21" fmla="*/ 290 h 1086"/>
              <a:gd name="T22" fmla="*/ 1086 w 1086"/>
              <a:gd name="T23" fmla="*/ 358 h 1086"/>
              <a:gd name="T24" fmla="*/ 1086 w 1086"/>
              <a:gd name="T25" fmla="*/ 728 h 1086"/>
              <a:gd name="T26" fmla="*/ 1058 w 1086"/>
              <a:gd name="T27" fmla="*/ 796 h 1086"/>
              <a:gd name="T28" fmla="*/ 796 w 1086"/>
              <a:gd name="T29" fmla="*/ 1058 h 1086"/>
              <a:gd name="T30" fmla="*/ 728 w 1086"/>
              <a:gd name="T31" fmla="*/ 1086 h 1086"/>
              <a:gd name="T32" fmla="*/ 358 w 1086"/>
              <a:gd name="T33" fmla="*/ 1086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86" h="1086">
                <a:moveTo>
                  <a:pt x="358" y="1086"/>
                </a:moveTo>
                <a:cubicBezTo>
                  <a:pt x="336" y="1086"/>
                  <a:pt x="305" y="1074"/>
                  <a:pt x="290" y="1058"/>
                </a:cubicBezTo>
                <a:cubicBezTo>
                  <a:pt x="28" y="796"/>
                  <a:pt x="28" y="796"/>
                  <a:pt x="28" y="796"/>
                </a:cubicBezTo>
                <a:cubicBezTo>
                  <a:pt x="12" y="781"/>
                  <a:pt x="0" y="750"/>
                  <a:pt x="0" y="72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36"/>
                  <a:pt x="12" y="305"/>
                  <a:pt x="28" y="290"/>
                </a:cubicBezTo>
                <a:cubicBezTo>
                  <a:pt x="290" y="28"/>
                  <a:pt x="290" y="28"/>
                  <a:pt x="290" y="28"/>
                </a:cubicBezTo>
                <a:cubicBezTo>
                  <a:pt x="305" y="12"/>
                  <a:pt x="336" y="0"/>
                  <a:pt x="358" y="0"/>
                </a:cubicBezTo>
                <a:cubicBezTo>
                  <a:pt x="728" y="0"/>
                  <a:pt x="728" y="0"/>
                  <a:pt x="728" y="0"/>
                </a:cubicBezTo>
                <a:cubicBezTo>
                  <a:pt x="750" y="0"/>
                  <a:pt x="781" y="12"/>
                  <a:pt x="796" y="28"/>
                </a:cubicBezTo>
                <a:cubicBezTo>
                  <a:pt x="1058" y="290"/>
                  <a:pt x="1058" y="290"/>
                  <a:pt x="1058" y="290"/>
                </a:cubicBezTo>
                <a:cubicBezTo>
                  <a:pt x="1074" y="305"/>
                  <a:pt x="1086" y="336"/>
                  <a:pt x="1086" y="358"/>
                </a:cubicBezTo>
                <a:cubicBezTo>
                  <a:pt x="1086" y="728"/>
                  <a:pt x="1086" y="728"/>
                  <a:pt x="1086" y="728"/>
                </a:cubicBezTo>
                <a:cubicBezTo>
                  <a:pt x="1086" y="750"/>
                  <a:pt x="1074" y="781"/>
                  <a:pt x="1058" y="796"/>
                </a:cubicBezTo>
                <a:cubicBezTo>
                  <a:pt x="796" y="1058"/>
                  <a:pt x="796" y="1058"/>
                  <a:pt x="796" y="1058"/>
                </a:cubicBezTo>
                <a:cubicBezTo>
                  <a:pt x="781" y="1074"/>
                  <a:pt x="750" y="1086"/>
                  <a:pt x="728" y="1086"/>
                </a:cubicBezTo>
                <a:lnTo>
                  <a:pt x="358" y="1086"/>
                </a:lnTo>
                <a:close/>
              </a:path>
            </a:pathLst>
          </a:custGeom>
          <a:solidFill>
            <a:srgbClr val="9ABEF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="" xmlns:a16="http://schemas.microsoft.com/office/drawing/2014/main" id="{48454F9F-AFCC-4CF6-90D8-7E2F3F9A4F31}"/>
              </a:ext>
            </a:extLst>
          </p:cNvPr>
          <p:cNvSpPr>
            <a:spLocks/>
          </p:cNvSpPr>
          <p:nvPr/>
        </p:nvSpPr>
        <p:spPr bwMode="auto">
          <a:xfrm>
            <a:off x="6078342" y="1660068"/>
            <a:ext cx="1998858" cy="1996034"/>
          </a:xfrm>
          <a:custGeom>
            <a:avLst/>
            <a:gdLst>
              <a:gd name="T0" fmla="*/ 385 w 1168"/>
              <a:gd name="T1" fmla="*/ 1168 h 1168"/>
              <a:gd name="T2" fmla="*/ 312 w 1168"/>
              <a:gd name="T3" fmla="*/ 1138 h 1168"/>
              <a:gd name="T4" fmla="*/ 30 w 1168"/>
              <a:gd name="T5" fmla="*/ 857 h 1168"/>
              <a:gd name="T6" fmla="*/ 0 w 1168"/>
              <a:gd name="T7" fmla="*/ 783 h 1168"/>
              <a:gd name="T8" fmla="*/ 0 w 1168"/>
              <a:gd name="T9" fmla="*/ 385 h 1168"/>
              <a:gd name="T10" fmla="*/ 30 w 1168"/>
              <a:gd name="T11" fmla="*/ 312 h 1168"/>
              <a:gd name="T12" fmla="*/ 312 w 1168"/>
              <a:gd name="T13" fmla="*/ 31 h 1168"/>
              <a:gd name="T14" fmla="*/ 385 w 1168"/>
              <a:gd name="T15" fmla="*/ 0 h 1168"/>
              <a:gd name="T16" fmla="*/ 783 w 1168"/>
              <a:gd name="T17" fmla="*/ 0 h 1168"/>
              <a:gd name="T18" fmla="*/ 856 w 1168"/>
              <a:gd name="T19" fmla="*/ 31 h 1168"/>
              <a:gd name="T20" fmla="*/ 1138 w 1168"/>
              <a:gd name="T21" fmla="*/ 312 h 1168"/>
              <a:gd name="T22" fmla="*/ 1168 w 1168"/>
              <a:gd name="T23" fmla="*/ 385 h 1168"/>
              <a:gd name="T24" fmla="*/ 1168 w 1168"/>
              <a:gd name="T25" fmla="*/ 783 h 1168"/>
              <a:gd name="T26" fmla="*/ 1138 w 1168"/>
              <a:gd name="T27" fmla="*/ 857 h 1168"/>
              <a:gd name="T28" fmla="*/ 856 w 1168"/>
              <a:gd name="T29" fmla="*/ 1138 h 1168"/>
              <a:gd name="T30" fmla="*/ 783 w 1168"/>
              <a:gd name="T31" fmla="*/ 1168 h 1168"/>
              <a:gd name="T32" fmla="*/ 385 w 1168"/>
              <a:gd name="T33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8" h="1168">
                <a:moveTo>
                  <a:pt x="385" y="1168"/>
                </a:moveTo>
                <a:cubicBezTo>
                  <a:pt x="361" y="1168"/>
                  <a:pt x="328" y="1155"/>
                  <a:pt x="312" y="1138"/>
                </a:cubicBezTo>
                <a:cubicBezTo>
                  <a:pt x="30" y="857"/>
                  <a:pt x="30" y="857"/>
                  <a:pt x="30" y="857"/>
                </a:cubicBezTo>
                <a:cubicBezTo>
                  <a:pt x="14" y="840"/>
                  <a:pt x="0" y="807"/>
                  <a:pt x="0" y="783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62"/>
                  <a:pt x="14" y="329"/>
                  <a:pt x="30" y="312"/>
                </a:cubicBezTo>
                <a:cubicBezTo>
                  <a:pt x="312" y="31"/>
                  <a:pt x="312" y="31"/>
                  <a:pt x="312" y="31"/>
                </a:cubicBezTo>
                <a:cubicBezTo>
                  <a:pt x="328" y="14"/>
                  <a:pt x="361" y="0"/>
                  <a:pt x="385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807" y="0"/>
                  <a:pt x="840" y="14"/>
                  <a:pt x="856" y="31"/>
                </a:cubicBezTo>
                <a:cubicBezTo>
                  <a:pt x="1138" y="312"/>
                  <a:pt x="1138" y="312"/>
                  <a:pt x="1138" y="312"/>
                </a:cubicBezTo>
                <a:cubicBezTo>
                  <a:pt x="1155" y="329"/>
                  <a:pt x="1168" y="362"/>
                  <a:pt x="1168" y="385"/>
                </a:cubicBezTo>
                <a:cubicBezTo>
                  <a:pt x="1168" y="783"/>
                  <a:pt x="1168" y="783"/>
                  <a:pt x="1168" y="783"/>
                </a:cubicBezTo>
                <a:cubicBezTo>
                  <a:pt x="1168" y="807"/>
                  <a:pt x="1155" y="840"/>
                  <a:pt x="1138" y="857"/>
                </a:cubicBezTo>
                <a:cubicBezTo>
                  <a:pt x="856" y="1138"/>
                  <a:pt x="856" y="1138"/>
                  <a:pt x="856" y="1138"/>
                </a:cubicBezTo>
                <a:cubicBezTo>
                  <a:pt x="840" y="1155"/>
                  <a:pt x="807" y="1168"/>
                  <a:pt x="783" y="1168"/>
                </a:cubicBezTo>
                <a:lnTo>
                  <a:pt x="385" y="1168"/>
                </a:lnTo>
                <a:close/>
              </a:path>
            </a:pathLst>
          </a:custGeom>
          <a:solidFill>
            <a:srgbClr val="CEE0F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CC5597BC-085A-4761-BFA8-0D0CD225D4C1}"/>
              </a:ext>
            </a:extLst>
          </p:cNvPr>
          <p:cNvSpPr>
            <a:spLocks/>
          </p:cNvSpPr>
          <p:nvPr/>
        </p:nvSpPr>
        <p:spPr bwMode="auto">
          <a:xfrm>
            <a:off x="4463633" y="2019402"/>
            <a:ext cx="3078538" cy="3868110"/>
          </a:xfrm>
          <a:custGeom>
            <a:avLst/>
            <a:gdLst>
              <a:gd name="connsiteX0" fmla="*/ 1528807 w 3306459"/>
              <a:gd name="connsiteY0" fmla="*/ 0 h 4154488"/>
              <a:gd name="connsiteX1" fmla="*/ 1777734 w 3306459"/>
              <a:gd name="connsiteY1" fmla="*/ 959759 h 4154488"/>
              <a:gd name="connsiteX2" fmla="*/ 1863748 w 3306459"/>
              <a:gd name="connsiteY2" fmla="*/ 1027404 h 4154488"/>
              <a:gd name="connsiteX3" fmla="*/ 1911879 w 3306459"/>
              <a:gd name="connsiteY3" fmla="*/ 964401 h 4154488"/>
              <a:gd name="connsiteX4" fmla="*/ 2360766 w 3306459"/>
              <a:gd name="connsiteY4" fmla="*/ 710138 h 4154488"/>
              <a:gd name="connsiteX5" fmla="*/ 3306459 w 3306459"/>
              <a:gd name="connsiteY5" fmla="*/ 522288 h 4154488"/>
              <a:gd name="connsiteX6" fmla="*/ 2404975 w 3306459"/>
              <a:gd name="connsiteY6" fmla="*/ 828982 h 4154488"/>
              <a:gd name="connsiteX7" fmla="*/ 2014522 w 3306459"/>
              <a:gd name="connsiteY7" fmla="*/ 1132270 h 4154488"/>
              <a:gd name="connsiteX8" fmla="*/ 2004788 w 3306459"/>
              <a:gd name="connsiteY8" fmla="*/ 1160347 h 4154488"/>
              <a:gd name="connsiteX9" fmla="*/ 2028523 w 3306459"/>
              <a:gd name="connsiteY9" fmla="*/ 1184528 h 4154488"/>
              <a:gd name="connsiteX10" fmla="*/ 1933043 w 3306459"/>
              <a:gd name="connsiteY10" fmla="*/ 2687312 h 4154488"/>
              <a:gd name="connsiteX11" fmla="*/ 1927790 w 3306459"/>
              <a:gd name="connsiteY11" fmla="*/ 2726603 h 4154488"/>
              <a:gd name="connsiteX12" fmla="*/ 1964383 w 3306459"/>
              <a:gd name="connsiteY12" fmla="*/ 2727651 h 4154488"/>
              <a:gd name="connsiteX13" fmla="*/ 2448098 w 3306459"/>
              <a:gd name="connsiteY13" fmla="*/ 2602898 h 4154488"/>
              <a:gd name="connsiteX14" fmla="*/ 2773059 w 3306459"/>
              <a:gd name="connsiteY14" fmla="*/ 2032000 h 4154488"/>
              <a:gd name="connsiteX15" fmla="*/ 2515398 w 3306459"/>
              <a:gd name="connsiteY15" fmla="*/ 2654798 h 4154488"/>
              <a:gd name="connsiteX16" fmla="*/ 1905435 w 3306459"/>
              <a:gd name="connsiteY16" fmla="*/ 2957885 h 4154488"/>
              <a:gd name="connsiteX17" fmla="*/ 1903604 w 3306459"/>
              <a:gd name="connsiteY17" fmla="*/ 2961726 h 4154488"/>
              <a:gd name="connsiteX18" fmla="*/ 1898519 w 3306459"/>
              <a:gd name="connsiteY18" fmla="*/ 3103507 h 4154488"/>
              <a:gd name="connsiteX19" fmla="*/ 2168828 w 3306459"/>
              <a:gd name="connsiteY19" fmla="*/ 4154488 h 4154488"/>
              <a:gd name="connsiteX20" fmla="*/ 1622984 w 3306459"/>
              <a:gd name="connsiteY20" fmla="*/ 4154488 h 4154488"/>
              <a:gd name="connsiteX21" fmla="*/ 1462265 w 3306459"/>
              <a:gd name="connsiteY21" fmla="*/ 3724397 h 4154488"/>
              <a:gd name="connsiteX22" fmla="*/ 1446455 w 3306459"/>
              <a:gd name="connsiteY22" fmla="*/ 3654387 h 4154488"/>
              <a:gd name="connsiteX23" fmla="*/ 1413239 w 3306459"/>
              <a:gd name="connsiteY23" fmla="*/ 3619796 h 4154488"/>
              <a:gd name="connsiteX24" fmla="*/ 1024931 w 3306459"/>
              <a:gd name="connsiteY24" fmla="*/ 3129138 h 4154488"/>
              <a:gd name="connsiteX25" fmla="*/ 264809 w 3306459"/>
              <a:gd name="connsiteY25" fmla="*/ 2962275 h 4154488"/>
              <a:gd name="connsiteX26" fmla="*/ 1055721 w 3306459"/>
              <a:gd name="connsiteY26" fmla="*/ 3046665 h 4154488"/>
              <a:gd name="connsiteX27" fmla="*/ 1358537 w 3306459"/>
              <a:gd name="connsiteY27" fmla="*/ 3259435 h 4154488"/>
              <a:gd name="connsiteX28" fmla="*/ 1403955 w 3306459"/>
              <a:gd name="connsiteY28" fmla="*/ 3313613 h 4154488"/>
              <a:gd name="connsiteX29" fmla="*/ 1403613 w 3306459"/>
              <a:gd name="connsiteY29" fmla="*/ 3231187 h 4154488"/>
              <a:gd name="connsiteX30" fmla="*/ 1579759 w 3306459"/>
              <a:gd name="connsiteY30" fmla="*/ 2545417 h 4154488"/>
              <a:gd name="connsiteX31" fmla="*/ 1646843 w 3306459"/>
              <a:gd name="connsiteY31" fmla="*/ 2413131 h 4154488"/>
              <a:gd name="connsiteX32" fmla="*/ 1648319 w 3306459"/>
              <a:gd name="connsiteY32" fmla="*/ 2401236 h 4154488"/>
              <a:gd name="connsiteX33" fmla="*/ 1188268 w 3306459"/>
              <a:gd name="connsiteY33" fmla="*/ 1705918 h 4154488"/>
              <a:gd name="connsiteX34" fmla="*/ 9310 w 3306459"/>
              <a:gd name="connsiteY34" fmla="*/ 941388 h 4154488"/>
              <a:gd name="connsiteX35" fmla="*/ 1294048 w 3306459"/>
              <a:gd name="connsiteY35" fmla="*/ 1552244 h 4154488"/>
              <a:gd name="connsiteX36" fmla="*/ 1771498 w 3306459"/>
              <a:gd name="connsiteY36" fmla="*/ 1958041 h 4154488"/>
              <a:gd name="connsiteX37" fmla="*/ 1838031 w 3306459"/>
              <a:gd name="connsiteY37" fmla="*/ 2067481 h 4154488"/>
              <a:gd name="connsiteX38" fmla="*/ 1899934 w 3306459"/>
              <a:gd name="connsiteY38" fmla="*/ 1946429 h 4154488"/>
              <a:gd name="connsiteX39" fmla="*/ 1855544 w 3306459"/>
              <a:gd name="connsiteY39" fmla="*/ 1293958 h 4154488"/>
              <a:gd name="connsiteX40" fmla="*/ 1528807 w 3306459"/>
              <a:gd name="connsiteY40" fmla="*/ 0 h 415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306459" h="4154488">
                <a:moveTo>
                  <a:pt x="1528807" y="0"/>
                </a:moveTo>
                <a:cubicBezTo>
                  <a:pt x="1247717" y="587464"/>
                  <a:pt x="1509347" y="760248"/>
                  <a:pt x="1777734" y="959759"/>
                </a:cubicBezTo>
                <a:lnTo>
                  <a:pt x="1863748" y="1027404"/>
                </a:lnTo>
                <a:lnTo>
                  <a:pt x="1911879" y="964401"/>
                </a:lnTo>
                <a:cubicBezTo>
                  <a:pt x="2013579" y="850008"/>
                  <a:pt x="2184169" y="738891"/>
                  <a:pt x="2360766" y="710138"/>
                </a:cubicBezTo>
                <a:cubicBezTo>
                  <a:pt x="2641398" y="666051"/>
                  <a:pt x="3185364" y="911407"/>
                  <a:pt x="3306459" y="522288"/>
                </a:cubicBezTo>
                <a:cubicBezTo>
                  <a:pt x="3264172" y="993831"/>
                  <a:pt x="2704829" y="754226"/>
                  <a:pt x="2404975" y="828982"/>
                </a:cubicBezTo>
                <a:cubicBezTo>
                  <a:pt x="2227178" y="872112"/>
                  <a:pt x="2077160" y="1002846"/>
                  <a:pt x="2014522" y="1132270"/>
                </a:cubicBezTo>
                <a:lnTo>
                  <a:pt x="2004788" y="1160347"/>
                </a:lnTo>
                <a:lnTo>
                  <a:pt x="2028523" y="1184528"/>
                </a:lnTo>
                <a:cubicBezTo>
                  <a:pt x="2387694" y="1632086"/>
                  <a:pt x="2047893" y="2043647"/>
                  <a:pt x="1933043" y="2687312"/>
                </a:cubicBezTo>
                <a:lnTo>
                  <a:pt x="1927790" y="2726603"/>
                </a:lnTo>
                <a:lnTo>
                  <a:pt x="1964383" y="2727651"/>
                </a:lnTo>
                <a:cubicBezTo>
                  <a:pt x="2120223" y="2731566"/>
                  <a:pt x="2367339" y="2729044"/>
                  <a:pt x="2448098" y="2602898"/>
                </a:cubicBezTo>
                <a:cubicBezTo>
                  <a:pt x="2563469" y="2424132"/>
                  <a:pt x="2498092" y="2145411"/>
                  <a:pt x="2773059" y="2032000"/>
                </a:cubicBezTo>
                <a:cubicBezTo>
                  <a:pt x="2569238" y="2241522"/>
                  <a:pt x="2621154" y="2489487"/>
                  <a:pt x="2515398" y="2654798"/>
                </a:cubicBezTo>
                <a:cubicBezTo>
                  <a:pt x="2382001" y="2865641"/>
                  <a:pt x="2000173" y="2814619"/>
                  <a:pt x="1905435" y="2957885"/>
                </a:cubicBezTo>
                <a:lnTo>
                  <a:pt x="1903604" y="2961726"/>
                </a:lnTo>
                <a:lnTo>
                  <a:pt x="1898519" y="3103507"/>
                </a:lnTo>
                <a:cubicBezTo>
                  <a:pt x="1903354" y="3402399"/>
                  <a:pt x="1973747" y="3747007"/>
                  <a:pt x="2168828" y="4154488"/>
                </a:cubicBezTo>
                <a:cubicBezTo>
                  <a:pt x="1622984" y="4154488"/>
                  <a:pt x="1622984" y="4154488"/>
                  <a:pt x="1622984" y="4154488"/>
                </a:cubicBezTo>
                <a:cubicBezTo>
                  <a:pt x="1549829" y="4001683"/>
                  <a:pt x="1497501" y="3858681"/>
                  <a:pt x="1462265" y="3724397"/>
                </a:cubicBezTo>
                <a:lnTo>
                  <a:pt x="1446455" y="3654387"/>
                </a:lnTo>
                <a:lnTo>
                  <a:pt x="1413239" y="3619796"/>
                </a:lnTo>
                <a:cubicBezTo>
                  <a:pt x="1201123" y="3384706"/>
                  <a:pt x="1179722" y="3175888"/>
                  <a:pt x="1024931" y="3129138"/>
                </a:cubicBezTo>
                <a:cubicBezTo>
                  <a:pt x="732428" y="3040912"/>
                  <a:pt x="330237" y="3198184"/>
                  <a:pt x="264809" y="2962275"/>
                </a:cubicBezTo>
                <a:cubicBezTo>
                  <a:pt x="461093" y="3129138"/>
                  <a:pt x="707412" y="2966111"/>
                  <a:pt x="1055721" y="3046665"/>
                </a:cubicBezTo>
                <a:cubicBezTo>
                  <a:pt x="1185615" y="3076154"/>
                  <a:pt x="1277353" y="3165249"/>
                  <a:pt x="1358537" y="3259435"/>
                </a:cubicBezTo>
                <a:lnTo>
                  <a:pt x="1403955" y="3313613"/>
                </a:lnTo>
                <a:lnTo>
                  <a:pt x="1403613" y="3231187"/>
                </a:lnTo>
                <a:cubicBezTo>
                  <a:pt x="1412235" y="2967603"/>
                  <a:pt x="1486777" y="2743609"/>
                  <a:pt x="1579759" y="2545417"/>
                </a:cubicBezTo>
                <a:lnTo>
                  <a:pt x="1646843" y="2413131"/>
                </a:lnTo>
                <a:lnTo>
                  <a:pt x="1648319" y="2401236"/>
                </a:lnTo>
                <a:cubicBezTo>
                  <a:pt x="1658867" y="2174866"/>
                  <a:pt x="1473873" y="1857192"/>
                  <a:pt x="1188268" y="1705918"/>
                </a:cubicBezTo>
                <a:cubicBezTo>
                  <a:pt x="786307" y="1490774"/>
                  <a:pt x="-100316" y="1632923"/>
                  <a:pt x="9310" y="941388"/>
                </a:cubicBezTo>
                <a:cubicBezTo>
                  <a:pt x="42005" y="1542639"/>
                  <a:pt x="911319" y="1387044"/>
                  <a:pt x="1294048" y="1552244"/>
                </a:cubicBezTo>
                <a:cubicBezTo>
                  <a:pt x="1488298" y="1636765"/>
                  <a:pt x="1658025" y="1795242"/>
                  <a:pt x="1771498" y="1958041"/>
                </a:cubicBezTo>
                <a:lnTo>
                  <a:pt x="1838031" y="2067481"/>
                </a:lnTo>
                <a:lnTo>
                  <a:pt x="1899934" y="1946429"/>
                </a:lnTo>
                <a:cubicBezTo>
                  <a:pt x="2004386" y="1721830"/>
                  <a:pt x="2035730" y="1517737"/>
                  <a:pt x="1855544" y="1293958"/>
                </a:cubicBezTo>
                <a:cubicBezTo>
                  <a:pt x="1571091" y="938791"/>
                  <a:pt x="1036779" y="662337"/>
                  <a:pt x="152880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2103D6BA-E53B-4687-BBFF-7E9A8F7491D3}"/>
              </a:ext>
            </a:extLst>
          </p:cNvPr>
          <p:cNvGrpSpPr/>
          <p:nvPr/>
        </p:nvGrpSpPr>
        <p:grpSpPr>
          <a:xfrm>
            <a:off x="459599" y="2493168"/>
            <a:ext cx="3509129" cy="2429871"/>
            <a:chOff x="501231" y="2493168"/>
            <a:chExt cx="3509129" cy="2429871"/>
          </a:xfrm>
        </p:grpSpPr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72FE2E1E-1674-4C61-9BBD-0EE49FB04514}"/>
                </a:ext>
              </a:extLst>
            </p:cNvPr>
            <p:cNvSpPr txBox="1"/>
            <p:nvPr/>
          </p:nvSpPr>
          <p:spPr>
            <a:xfrm>
              <a:off x="3295650" y="2585501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357DEA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C9F6F491-7949-47A2-84F6-C1EE26AA5B83}"/>
                </a:ext>
              </a:extLst>
            </p:cNvPr>
            <p:cNvSpPr txBox="1"/>
            <p:nvPr/>
          </p:nvSpPr>
          <p:spPr>
            <a:xfrm>
              <a:off x="501231" y="2493168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4C71F266-335B-49E9-9846-E883DD1EB574}"/>
                </a:ext>
              </a:extLst>
            </p:cNvPr>
            <p:cNvSpPr txBox="1"/>
            <p:nvPr/>
          </p:nvSpPr>
          <p:spPr>
            <a:xfrm>
              <a:off x="3295650" y="4153598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9ABEF4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9DEA9CE8-0531-47C8-BCFE-6DB24EF86AF8}"/>
                </a:ext>
              </a:extLst>
            </p:cNvPr>
            <p:cNvSpPr txBox="1"/>
            <p:nvPr/>
          </p:nvSpPr>
          <p:spPr>
            <a:xfrm>
              <a:off x="501231" y="4061265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AAEDA379-5E50-4620-AB53-74D039B91520}"/>
              </a:ext>
            </a:extLst>
          </p:cNvPr>
          <p:cNvGrpSpPr/>
          <p:nvPr/>
        </p:nvGrpSpPr>
        <p:grpSpPr>
          <a:xfrm flipH="1">
            <a:off x="8223272" y="2493168"/>
            <a:ext cx="3509129" cy="2429871"/>
            <a:chOff x="501231" y="2493168"/>
            <a:chExt cx="3509129" cy="2429871"/>
          </a:xfrm>
        </p:grpSpPr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B5C92EBA-5952-4352-BDCA-E7DA74F9CF39}"/>
                </a:ext>
              </a:extLst>
            </p:cNvPr>
            <p:cNvSpPr txBox="1"/>
            <p:nvPr/>
          </p:nvSpPr>
          <p:spPr>
            <a:xfrm>
              <a:off x="3295650" y="2585501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CEE0FA"/>
                  </a:solidFill>
                  <a:latin typeface="Century Gothic" panose="020B0502020202020204" pitchFamily="34" charset="0"/>
                </a:rPr>
                <a:t>C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0C5F5C8B-4D9A-4473-80F0-8B6FAC48C296}"/>
                </a:ext>
              </a:extLst>
            </p:cNvPr>
            <p:cNvSpPr txBox="1"/>
            <p:nvPr/>
          </p:nvSpPr>
          <p:spPr>
            <a:xfrm>
              <a:off x="501231" y="2493168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6FEE66EA-D6CB-4B52-B196-A6773A51FEE3}"/>
                </a:ext>
              </a:extLst>
            </p:cNvPr>
            <p:cNvSpPr txBox="1"/>
            <p:nvPr/>
          </p:nvSpPr>
          <p:spPr>
            <a:xfrm>
              <a:off x="3295650" y="4153598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145AC2"/>
                  </a:solidFill>
                  <a:latin typeface="Century Gothic" panose="020B0502020202020204" pitchFamily="34" charset="0"/>
                </a:rPr>
                <a:t>D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2C23F6A9-AE64-40E3-AE20-8E9B3D564DD7}"/>
                </a:ext>
              </a:extLst>
            </p:cNvPr>
            <p:cNvSpPr txBox="1"/>
            <p:nvPr/>
          </p:nvSpPr>
          <p:spPr>
            <a:xfrm>
              <a:off x="501231" y="4061265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F1EB625F-B465-428B-B37F-AFB79CEDEE67}"/>
              </a:ext>
            </a:extLst>
          </p:cNvPr>
          <p:cNvGrpSpPr/>
          <p:nvPr/>
        </p:nvGrpSpPr>
        <p:grpSpPr>
          <a:xfrm>
            <a:off x="4938163" y="2539026"/>
            <a:ext cx="468346" cy="421768"/>
            <a:chOff x="879475" y="817563"/>
            <a:chExt cx="287338" cy="258762"/>
          </a:xfrm>
          <a:solidFill>
            <a:schemeClr val="bg1"/>
          </a:solidFill>
        </p:grpSpPr>
        <p:sp>
          <p:nvSpPr>
            <p:cNvPr id="62" name="Freeform 1593">
              <a:extLst>
                <a:ext uri="{FF2B5EF4-FFF2-40B4-BE49-F238E27FC236}">
                  <a16:creationId xmlns="" xmlns:a16="http://schemas.microsoft.com/office/drawing/2014/main" id="{522CD239-D5AD-47CB-9BF9-5FC45ADF2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" y="817563"/>
              <a:ext cx="287338" cy="171450"/>
            </a:xfrm>
            <a:custGeom>
              <a:avLst/>
              <a:gdLst>
                <a:gd name="T0" fmla="*/ 829 w 904"/>
                <a:gd name="T1" fmla="*/ 0 h 544"/>
                <a:gd name="T2" fmla="*/ 75 w 904"/>
                <a:gd name="T3" fmla="*/ 0 h 544"/>
                <a:gd name="T4" fmla="*/ 67 w 904"/>
                <a:gd name="T5" fmla="*/ 2 h 544"/>
                <a:gd name="T6" fmla="*/ 59 w 904"/>
                <a:gd name="T7" fmla="*/ 3 h 544"/>
                <a:gd name="T8" fmla="*/ 53 w 904"/>
                <a:gd name="T9" fmla="*/ 4 h 544"/>
                <a:gd name="T10" fmla="*/ 46 w 904"/>
                <a:gd name="T11" fmla="*/ 7 h 544"/>
                <a:gd name="T12" fmla="*/ 40 w 904"/>
                <a:gd name="T13" fmla="*/ 10 h 544"/>
                <a:gd name="T14" fmla="*/ 33 w 904"/>
                <a:gd name="T15" fmla="*/ 14 h 544"/>
                <a:gd name="T16" fmla="*/ 27 w 904"/>
                <a:gd name="T17" fmla="*/ 18 h 544"/>
                <a:gd name="T18" fmla="*/ 22 w 904"/>
                <a:gd name="T19" fmla="*/ 23 h 544"/>
                <a:gd name="T20" fmla="*/ 16 w 904"/>
                <a:gd name="T21" fmla="*/ 28 h 544"/>
                <a:gd name="T22" fmla="*/ 12 w 904"/>
                <a:gd name="T23" fmla="*/ 34 h 544"/>
                <a:gd name="T24" fmla="*/ 9 w 904"/>
                <a:gd name="T25" fmla="*/ 40 h 544"/>
                <a:gd name="T26" fmla="*/ 5 w 904"/>
                <a:gd name="T27" fmla="*/ 47 h 544"/>
                <a:gd name="T28" fmla="*/ 3 w 904"/>
                <a:gd name="T29" fmla="*/ 54 h 544"/>
                <a:gd name="T30" fmla="*/ 1 w 904"/>
                <a:gd name="T31" fmla="*/ 61 h 544"/>
                <a:gd name="T32" fmla="*/ 0 w 904"/>
                <a:gd name="T33" fmla="*/ 69 h 544"/>
                <a:gd name="T34" fmla="*/ 0 w 904"/>
                <a:gd name="T35" fmla="*/ 77 h 544"/>
                <a:gd name="T36" fmla="*/ 0 w 904"/>
                <a:gd name="T37" fmla="*/ 544 h 544"/>
                <a:gd name="T38" fmla="*/ 904 w 904"/>
                <a:gd name="T39" fmla="*/ 544 h 544"/>
                <a:gd name="T40" fmla="*/ 904 w 904"/>
                <a:gd name="T41" fmla="*/ 77 h 544"/>
                <a:gd name="T42" fmla="*/ 904 w 904"/>
                <a:gd name="T43" fmla="*/ 69 h 544"/>
                <a:gd name="T44" fmla="*/ 903 w 904"/>
                <a:gd name="T45" fmla="*/ 61 h 544"/>
                <a:gd name="T46" fmla="*/ 901 w 904"/>
                <a:gd name="T47" fmla="*/ 54 h 544"/>
                <a:gd name="T48" fmla="*/ 899 w 904"/>
                <a:gd name="T49" fmla="*/ 47 h 544"/>
                <a:gd name="T50" fmla="*/ 896 w 904"/>
                <a:gd name="T51" fmla="*/ 40 h 544"/>
                <a:gd name="T52" fmla="*/ 892 w 904"/>
                <a:gd name="T53" fmla="*/ 34 h 544"/>
                <a:gd name="T54" fmla="*/ 888 w 904"/>
                <a:gd name="T55" fmla="*/ 28 h 544"/>
                <a:gd name="T56" fmla="*/ 882 w 904"/>
                <a:gd name="T57" fmla="*/ 23 h 544"/>
                <a:gd name="T58" fmla="*/ 877 w 904"/>
                <a:gd name="T59" fmla="*/ 18 h 544"/>
                <a:gd name="T60" fmla="*/ 871 w 904"/>
                <a:gd name="T61" fmla="*/ 14 h 544"/>
                <a:gd name="T62" fmla="*/ 866 w 904"/>
                <a:gd name="T63" fmla="*/ 10 h 544"/>
                <a:gd name="T64" fmla="*/ 859 w 904"/>
                <a:gd name="T65" fmla="*/ 7 h 544"/>
                <a:gd name="T66" fmla="*/ 851 w 904"/>
                <a:gd name="T67" fmla="*/ 4 h 544"/>
                <a:gd name="T68" fmla="*/ 845 w 904"/>
                <a:gd name="T69" fmla="*/ 3 h 544"/>
                <a:gd name="T70" fmla="*/ 837 w 904"/>
                <a:gd name="T71" fmla="*/ 2 h 544"/>
                <a:gd name="T72" fmla="*/ 829 w 904"/>
                <a:gd name="T7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4" h="544">
                  <a:moveTo>
                    <a:pt x="829" y="0"/>
                  </a:moveTo>
                  <a:lnTo>
                    <a:pt x="75" y="0"/>
                  </a:lnTo>
                  <a:lnTo>
                    <a:pt x="67" y="2"/>
                  </a:lnTo>
                  <a:lnTo>
                    <a:pt x="59" y="3"/>
                  </a:lnTo>
                  <a:lnTo>
                    <a:pt x="53" y="4"/>
                  </a:lnTo>
                  <a:lnTo>
                    <a:pt x="46" y="7"/>
                  </a:lnTo>
                  <a:lnTo>
                    <a:pt x="40" y="10"/>
                  </a:lnTo>
                  <a:lnTo>
                    <a:pt x="33" y="14"/>
                  </a:lnTo>
                  <a:lnTo>
                    <a:pt x="27" y="18"/>
                  </a:lnTo>
                  <a:lnTo>
                    <a:pt x="22" y="23"/>
                  </a:lnTo>
                  <a:lnTo>
                    <a:pt x="16" y="28"/>
                  </a:lnTo>
                  <a:lnTo>
                    <a:pt x="12" y="34"/>
                  </a:lnTo>
                  <a:lnTo>
                    <a:pt x="9" y="40"/>
                  </a:lnTo>
                  <a:lnTo>
                    <a:pt x="5" y="47"/>
                  </a:lnTo>
                  <a:lnTo>
                    <a:pt x="3" y="54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7"/>
                  </a:lnTo>
                  <a:lnTo>
                    <a:pt x="0" y="544"/>
                  </a:lnTo>
                  <a:lnTo>
                    <a:pt x="904" y="544"/>
                  </a:lnTo>
                  <a:lnTo>
                    <a:pt x="904" y="77"/>
                  </a:lnTo>
                  <a:lnTo>
                    <a:pt x="904" y="69"/>
                  </a:lnTo>
                  <a:lnTo>
                    <a:pt x="903" y="61"/>
                  </a:lnTo>
                  <a:lnTo>
                    <a:pt x="901" y="54"/>
                  </a:lnTo>
                  <a:lnTo>
                    <a:pt x="899" y="47"/>
                  </a:lnTo>
                  <a:lnTo>
                    <a:pt x="896" y="40"/>
                  </a:lnTo>
                  <a:lnTo>
                    <a:pt x="892" y="34"/>
                  </a:lnTo>
                  <a:lnTo>
                    <a:pt x="888" y="28"/>
                  </a:lnTo>
                  <a:lnTo>
                    <a:pt x="882" y="23"/>
                  </a:lnTo>
                  <a:lnTo>
                    <a:pt x="877" y="18"/>
                  </a:lnTo>
                  <a:lnTo>
                    <a:pt x="871" y="14"/>
                  </a:lnTo>
                  <a:lnTo>
                    <a:pt x="866" y="10"/>
                  </a:lnTo>
                  <a:lnTo>
                    <a:pt x="859" y="7"/>
                  </a:lnTo>
                  <a:lnTo>
                    <a:pt x="851" y="4"/>
                  </a:lnTo>
                  <a:lnTo>
                    <a:pt x="845" y="3"/>
                  </a:lnTo>
                  <a:lnTo>
                    <a:pt x="837" y="2"/>
                  </a:lnTo>
                  <a:lnTo>
                    <a:pt x="8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594">
              <a:extLst>
                <a:ext uri="{FF2B5EF4-FFF2-40B4-BE49-F238E27FC236}">
                  <a16:creationId xmlns="" xmlns:a16="http://schemas.microsoft.com/office/drawing/2014/main" id="{8909118A-E275-429C-A730-F27C80B108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475" y="1000125"/>
              <a:ext cx="287338" cy="76200"/>
            </a:xfrm>
            <a:custGeom>
              <a:avLst/>
              <a:gdLst>
                <a:gd name="T0" fmla="*/ 459 w 904"/>
                <a:gd name="T1" fmla="*/ 29 h 241"/>
                <a:gd name="T2" fmla="*/ 469 w 904"/>
                <a:gd name="T3" fmla="*/ 35 h 241"/>
                <a:gd name="T4" fmla="*/ 478 w 904"/>
                <a:gd name="T5" fmla="*/ 43 h 241"/>
                <a:gd name="T6" fmla="*/ 482 w 904"/>
                <a:gd name="T7" fmla="*/ 54 h 241"/>
                <a:gd name="T8" fmla="*/ 482 w 904"/>
                <a:gd name="T9" fmla="*/ 66 h 241"/>
                <a:gd name="T10" fmla="*/ 478 w 904"/>
                <a:gd name="T11" fmla="*/ 77 h 241"/>
                <a:gd name="T12" fmla="*/ 469 w 904"/>
                <a:gd name="T13" fmla="*/ 85 h 241"/>
                <a:gd name="T14" fmla="*/ 459 w 904"/>
                <a:gd name="T15" fmla="*/ 89 h 241"/>
                <a:gd name="T16" fmla="*/ 447 w 904"/>
                <a:gd name="T17" fmla="*/ 89 h 241"/>
                <a:gd name="T18" fmla="*/ 436 w 904"/>
                <a:gd name="T19" fmla="*/ 85 h 241"/>
                <a:gd name="T20" fmla="*/ 427 w 904"/>
                <a:gd name="T21" fmla="*/ 77 h 241"/>
                <a:gd name="T22" fmla="*/ 422 w 904"/>
                <a:gd name="T23" fmla="*/ 66 h 241"/>
                <a:gd name="T24" fmla="*/ 422 w 904"/>
                <a:gd name="T25" fmla="*/ 54 h 241"/>
                <a:gd name="T26" fmla="*/ 427 w 904"/>
                <a:gd name="T27" fmla="*/ 43 h 241"/>
                <a:gd name="T28" fmla="*/ 436 w 904"/>
                <a:gd name="T29" fmla="*/ 35 h 241"/>
                <a:gd name="T30" fmla="*/ 447 w 904"/>
                <a:gd name="T31" fmla="*/ 31 h 241"/>
                <a:gd name="T32" fmla="*/ 452 w 904"/>
                <a:gd name="T33" fmla="*/ 29 h 241"/>
                <a:gd name="T34" fmla="*/ 0 w 904"/>
                <a:gd name="T35" fmla="*/ 83 h 241"/>
                <a:gd name="T36" fmla="*/ 3 w 904"/>
                <a:gd name="T37" fmla="*/ 97 h 241"/>
                <a:gd name="T38" fmla="*/ 9 w 904"/>
                <a:gd name="T39" fmla="*/ 110 h 241"/>
                <a:gd name="T40" fmla="*/ 16 w 904"/>
                <a:gd name="T41" fmla="*/ 122 h 241"/>
                <a:gd name="T42" fmla="*/ 27 w 904"/>
                <a:gd name="T43" fmla="*/ 132 h 241"/>
                <a:gd name="T44" fmla="*/ 40 w 904"/>
                <a:gd name="T45" fmla="*/ 141 h 241"/>
                <a:gd name="T46" fmla="*/ 53 w 904"/>
                <a:gd name="T47" fmla="*/ 147 h 241"/>
                <a:gd name="T48" fmla="*/ 67 w 904"/>
                <a:gd name="T49" fmla="*/ 150 h 241"/>
                <a:gd name="T50" fmla="*/ 437 w 904"/>
                <a:gd name="T51" fmla="*/ 150 h 241"/>
                <a:gd name="T52" fmla="*/ 195 w 904"/>
                <a:gd name="T53" fmla="*/ 211 h 241"/>
                <a:gd name="T54" fmla="*/ 190 w 904"/>
                <a:gd name="T55" fmla="*/ 212 h 241"/>
                <a:gd name="T56" fmla="*/ 186 w 904"/>
                <a:gd name="T57" fmla="*/ 215 h 241"/>
                <a:gd name="T58" fmla="*/ 182 w 904"/>
                <a:gd name="T59" fmla="*/ 220 h 241"/>
                <a:gd name="T60" fmla="*/ 181 w 904"/>
                <a:gd name="T61" fmla="*/ 225 h 241"/>
                <a:gd name="T62" fmla="*/ 182 w 904"/>
                <a:gd name="T63" fmla="*/ 232 h 241"/>
                <a:gd name="T64" fmla="*/ 186 w 904"/>
                <a:gd name="T65" fmla="*/ 236 h 241"/>
                <a:gd name="T66" fmla="*/ 190 w 904"/>
                <a:gd name="T67" fmla="*/ 240 h 241"/>
                <a:gd name="T68" fmla="*/ 195 w 904"/>
                <a:gd name="T69" fmla="*/ 241 h 241"/>
                <a:gd name="T70" fmla="*/ 742 w 904"/>
                <a:gd name="T71" fmla="*/ 241 h 241"/>
                <a:gd name="T72" fmla="*/ 747 w 904"/>
                <a:gd name="T73" fmla="*/ 239 h 241"/>
                <a:gd name="T74" fmla="*/ 752 w 904"/>
                <a:gd name="T75" fmla="*/ 234 h 241"/>
                <a:gd name="T76" fmla="*/ 754 w 904"/>
                <a:gd name="T77" fmla="*/ 229 h 241"/>
                <a:gd name="T78" fmla="*/ 754 w 904"/>
                <a:gd name="T79" fmla="*/ 223 h 241"/>
                <a:gd name="T80" fmla="*/ 752 w 904"/>
                <a:gd name="T81" fmla="*/ 218 h 241"/>
                <a:gd name="T82" fmla="*/ 747 w 904"/>
                <a:gd name="T83" fmla="*/ 213 h 241"/>
                <a:gd name="T84" fmla="*/ 742 w 904"/>
                <a:gd name="T85" fmla="*/ 211 h 241"/>
                <a:gd name="T86" fmla="*/ 468 w 904"/>
                <a:gd name="T87" fmla="*/ 211 h 241"/>
                <a:gd name="T88" fmla="*/ 829 w 904"/>
                <a:gd name="T89" fmla="*/ 150 h 241"/>
                <a:gd name="T90" fmla="*/ 845 w 904"/>
                <a:gd name="T91" fmla="*/ 149 h 241"/>
                <a:gd name="T92" fmla="*/ 859 w 904"/>
                <a:gd name="T93" fmla="*/ 145 h 241"/>
                <a:gd name="T94" fmla="*/ 871 w 904"/>
                <a:gd name="T95" fmla="*/ 137 h 241"/>
                <a:gd name="T96" fmla="*/ 882 w 904"/>
                <a:gd name="T97" fmla="*/ 128 h 241"/>
                <a:gd name="T98" fmla="*/ 892 w 904"/>
                <a:gd name="T99" fmla="*/ 117 h 241"/>
                <a:gd name="T100" fmla="*/ 899 w 904"/>
                <a:gd name="T101" fmla="*/ 104 h 241"/>
                <a:gd name="T102" fmla="*/ 903 w 904"/>
                <a:gd name="T103" fmla="*/ 90 h 241"/>
                <a:gd name="T104" fmla="*/ 904 w 904"/>
                <a:gd name="T105" fmla="*/ 75 h 241"/>
                <a:gd name="T106" fmla="*/ 0 w 904"/>
                <a:gd name="T10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4" h="241">
                  <a:moveTo>
                    <a:pt x="452" y="29"/>
                  </a:moveTo>
                  <a:lnTo>
                    <a:pt x="459" y="29"/>
                  </a:lnTo>
                  <a:lnTo>
                    <a:pt x="464" y="32"/>
                  </a:lnTo>
                  <a:lnTo>
                    <a:pt x="469" y="35"/>
                  </a:lnTo>
                  <a:lnTo>
                    <a:pt x="473" y="38"/>
                  </a:lnTo>
                  <a:lnTo>
                    <a:pt x="478" y="43"/>
                  </a:lnTo>
                  <a:lnTo>
                    <a:pt x="480" y="48"/>
                  </a:lnTo>
                  <a:lnTo>
                    <a:pt x="482" y="54"/>
                  </a:lnTo>
                  <a:lnTo>
                    <a:pt x="482" y="59"/>
                  </a:lnTo>
                  <a:lnTo>
                    <a:pt x="482" y="66"/>
                  </a:lnTo>
                  <a:lnTo>
                    <a:pt x="480" y="71"/>
                  </a:lnTo>
                  <a:lnTo>
                    <a:pt x="478" y="77"/>
                  </a:lnTo>
                  <a:lnTo>
                    <a:pt x="473" y="81"/>
                  </a:lnTo>
                  <a:lnTo>
                    <a:pt x="469" y="85"/>
                  </a:lnTo>
                  <a:lnTo>
                    <a:pt x="464" y="87"/>
                  </a:lnTo>
                  <a:lnTo>
                    <a:pt x="459" y="89"/>
                  </a:lnTo>
                  <a:lnTo>
                    <a:pt x="452" y="90"/>
                  </a:lnTo>
                  <a:lnTo>
                    <a:pt x="447" y="89"/>
                  </a:lnTo>
                  <a:lnTo>
                    <a:pt x="440" y="87"/>
                  </a:lnTo>
                  <a:lnTo>
                    <a:pt x="436" y="85"/>
                  </a:lnTo>
                  <a:lnTo>
                    <a:pt x="431" y="81"/>
                  </a:lnTo>
                  <a:lnTo>
                    <a:pt x="427" y="77"/>
                  </a:lnTo>
                  <a:lnTo>
                    <a:pt x="424" y="71"/>
                  </a:lnTo>
                  <a:lnTo>
                    <a:pt x="422" y="66"/>
                  </a:lnTo>
                  <a:lnTo>
                    <a:pt x="422" y="59"/>
                  </a:lnTo>
                  <a:lnTo>
                    <a:pt x="422" y="54"/>
                  </a:lnTo>
                  <a:lnTo>
                    <a:pt x="424" y="48"/>
                  </a:lnTo>
                  <a:lnTo>
                    <a:pt x="427" y="43"/>
                  </a:lnTo>
                  <a:lnTo>
                    <a:pt x="431" y="38"/>
                  </a:lnTo>
                  <a:lnTo>
                    <a:pt x="436" y="35"/>
                  </a:lnTo>
                  <a:lnTo>
                    <a:pt x="440" y="32"/>
                  </a:lnTo>
                  <a:lnTo>
                    <a:pt x="447" y="31"/>
                  </a:lnTo>
                  <a:lnTo>
                    <a:pt x="452" y="29"/>
                  </a:lnTo>
                  <a:lnTo>
                    <a:pt x="452" y="29"/>
                  </a:lnTo>
                  <a:close/>
                  <a:moveTo>
                    <a:pt x="0" y="75"/>
                  </a:moveTo>
                  <a:lnTo>
                    <a:pt x="0" y="83"/>
                  </a:lnTo>
                  <a:lnTo>
                    <a:pt x="1" y="90"/>
                  </a:lnTo>
                  <a:lnTo>
                    <a:pt x="3" y="97"/>
                  </a:lnTo>
                  <a:lnTo>
                    <a:pt x="5" y="104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6" y="122"/>
                  </a:lnTo>
                  <a:lnTo>
                    <a:pt x="22" y="128"/>
                  </a:lnTo>
                  <a:lnTo>
                    <a:pt x="27" y="132"/>
                  </a:lnTo>
                  <a:lnTo>
                    <a:pt x="33" y="137"/>
                  </a:lnTo>
                  <a:lnTo>
                    <a:pt x="40" y="141"/>
                  </a:lnTo>
                  <a:lnTo>
                    <a:pt x="46" y="145"/>
                  </a:lnTo>
                  <a:lnTo>
                    <a:pt x="53" y="147"/>
                  </a:lnTo>
                  <a:lnTo>
                    <a:pt x="59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437" y="150"/>
                  </a:lnTo>
                  <a:lnTo>
                    <a:pt x="437" y="211"/>
                  </a:lnTo>
                  <a:lnTo>
                    <a:pt x="195" y="211"/>
                  </a:lnTo>
                  <a:lnTo>
                    <a:pt x="192" y="211"/>
                  </a:lnTo>
                  <a:lnTo>
                    <a:pt x="190" y="212"/>
                  </a:lnTo>
                  <a:lnTo>
                    <a:pt x="188" y="213"/>
                  </a:lnTo>
                  <a:lnTo>
                    <a:pt x="186" y="215"/>
                  </a:lnTo>
                  <a:lnTo>
                    <a:pt x="183" y="218"/>
                  </a:lnTo>
                  <a:lnTo>
                    <a:pt x="182" y="220"/>
                  </a:lnTo>
                  <a:lnTo>
                    <a:pt x="181" y="223"/>
                  </a:lnTo>
                  <a:lnTo>
                    <a:pt x="181" y="225"/>
                  </a:lnTo>
                  <a:lnTo>
                    <a:pt x="181" y="229"/>
                  </a:lnTo>
                  <a:lnTo>
                    <a:pt x="182" y="232"/>
                  </a:lnTo>
                  <a:lnTo>
                    <a:pt x="183" y="234"/>
                  </a:lnTo>
                  <a:lnTo>
                    <a:pt x="186" y="236"/>
                  </a:lnTo>
                  <a:lnTo>
                    <a:pt x="188" y="239"/>
                  </a:lnTo>
                  <a:lnTo>
                    <a:pt x="190" y="240"/>
                  </a:lnTo>
                  <a:lnTo>
                    <a:pt x="192" y="241"/>
                  </a:lnTo>
                  <a:lnTo>
                    <a:pt x="195" y="241"/>
                  </a:lnTo>
                  <a:lnTo>
                    <a:pt x="739" y="241"/>
                  </a:lnTo>
                  <a:lnTo>
                    <a:pt x="742" y="241"/>
                  </a:lnTo>
                  <a:lnTo>
                    <a:pt x="745" y="240"/>
                  </a:lnTo>
                  <a:lnTo>
                    <a:pt x="747" y="239"/>
                  </a:lnTo>
                  <a:lnTo>
                    <a:pt x="750" y="236"/>
                  </a:lnTo>
                  <a:lnTo>
                    <a:pt x="752" y="234"/>
                  </a:lnTo>
                  <a:lnTo>
                    <a:pt x="753" y="232"/>
                  </a:lnTo>
                  <a:lnTo>
                    <a:pt x="754" y="229"/>
                  </a:lnTo>
                  <a:lnTo>
                    <a:pt x="754" y="225"/>
                  </a:lnTo>
                  <a:lnTo>
                    <a:pt x="754" y="223"/>
                  </a:lnTo>
                  <a:lnTo>
                    <a:pt x="753" y="220"/>
                  </a:lnTo>
                  <a:lnTo>
                    <a:pt x="752" y="218"/>
                  </a:lnTo>
                  <a:lnTo>
                    <a:pt x="750" y="215"/>
                  </a:lnTo>
                  <a:lnTo>
                    <a:pt x="747" y="213"/>
                  </a:lnTo>
                  <a:lnTo>
                    <a:pt x="745" y="212"/>
                  </a:lnTo>
                  <a:lnTo>
                    <a:pt x="742" y="211"/>
                  </a:lnTo>
                  <a:lnTo>
                    <a:pt x="739" y="211"/>
                  </a:lnTo>
                  <a:lnTo>
                    <a:pt x="468" y="211"/>
                  </a:lnTo>
                  <a:lnTo>
                    <a:pt x="468" y="150"/>
                  </a:lnTo>
                  <a:lnTo>
                    <a:pt x="829" y="150"/>
                  </a:lnTo>
                  <a:lnTo>
                    <a:pt x="837" y="150"/>
                  </a:lnTo>
                  <a:lnTo>
                    <a:pt x="845" y="149"/>
                  </a:lnTo>
                  <a:lnTo>
                    <a:pt x="851" y="147"/>
                  </a:lnTo>
                  <a:lnTo>
                    <a:pt x="859" y="145"/>
                  </a:lnTo>
                  <a:lnTo>
                    <a:pt x="866" y="141"/>
                  </a:lnTo>
                  <a:lnTo>
                    <a:pt x="871" y="137"/>
                  </a:lnTo>
                  <a:lnTo>
                    <a:pt x="877" y="132"/>
                  </a:lnTo>
                  <a:lnTo>
                    <a:pt x="882" y="128"/>
                  </a:lnTo>
                  <a:lnTo>
                    <a:pt x="888" y="122"/>
                  </a:lnTo>
                  <a:lnTo>
                    <a:pt x="892" y="117"/>
                  </a:lnTo>
                  <a:lnTo>
                    <a:pt x="896" y="110"/>
                  </a:lnTo>
                  <a:lnTo>
                    <a:pt x="899" y="104"/>
                  </a:lnTo>
                  <a:lnTo>
                    <a:pt x="901" y="97"/>
                  </a:lnTo>
                  <a:lnTo>
                    <a:pt x="903" y="90"/>
                  </a:lnTo>
                  <a:lnTo>
                    <a:pt x="904" y="83"/>
                  </a:lnTo>
                  <a:lnTo>
                    <a:pt x="904" y="75"/>
                  </a:lnTo>
                  <a:lnTo>
                    <a:pt x="904" y="0"/>
                  </a:lnTo>
                  <a:lnTo>
                    <a:pt x="0" y="0"/>
                  </a:lnTo>
                  <a:lnTo>
                    <a:pt x="0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906F0DE4-6B7C-4EC8-87F1-22E3B17B1428}"/>
              </a:ext>
            </a:extLst>
          </p:cNvPr>
          <p:cNvGrpSpPr/>
          <p:nvPr/>
        </p:nvGrpSpPr>
        <p:grpSpPr>
          <a:xfrm>
            <a:off x="7046720" y="4753458"/>
            <a:ext cx="463172" cy="346732"/>
            <a:chOff x="9890125" y="4222750"/>
            <a:chExt cx="284163" cy="212725"/>
          </a:xfrm>
          <a:solidFill>
            <a:schemeClr val="bg1"/>
          </a:solidFill>
        </p:grpSpPr>
        <p:sp>
          <p:nvSpPr>
            <p:cNvPr id="65" name="Freeform 3313">
              <a:extLst>
                <a:ext uri="{FF2B5EF4-FFF2-40B4-BE49-F238E27FC236}">
                  <a16:creationId xmlns="" xmlns:a16="http://schemas.microsoft.com/office/drawing/2014/main" id="{9B6B9E30-733C-4B22-BF95-73106E8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0475" y="4343400"/>
              <a:ext cx="23813" cy="52388"/>
            </a:xfrm>
            <a:custGeom>
              <a:avLst/>
              <a:gdLst>
                <a:gd name="T0" fmla="*/ 21 w 75"/>
                <a:gd name="T1" fmla="*/ 1 h 166"/>
                <a:gd name="T2" fmla="*/ 16 w 75"/>
                <a:gd name="T3" fmla="*/ 0 h 166"/>
                <a:gd name="T4" fmla="*/ 13 w 75"/>
                <a:gd name="T5" fmla="*/ 0 h 166"/>
                <a:gd name="T6" fmla="*/ 10 w 75"/>
                <a:gd name="T7" fmla="*/ 1 h 166"/>
                <a:gd name="T8" fmla="*/ 7 w 75"/>
                <a:gd name="T9" fmla="*/ 3 h 166"/>
                <a:gd name="T10" fmla="*/ 4 w 75"/>
                <a:gd name="T11" fmla="*/ 6 h 166"/>
                <a:gd name="T12" fmla="*/ 1 w 75"/>
                <a:gd name="T13" fmla="*/ 9 h 166"/>
                <a:gd name="T14" fmla="*/ 0 w 75"/>
                <a:gd name="T15" fmla="*/ 12 h 166"/>
                <a:gd name="T16" fmla="*/ 0 w 75"/>
                <a:gd name="T17" fmla="*/ 15 h 166"/>
                <a:gd name="T18" fmla="*/ 0 w 75"/>
                <a:gd name="T19" fmla="*/ 151 h 166"/>
                <a:gd name="T20" fmla="*/ 0 w 75"/>
                <a:gd name="T21" fmla="*/ 154 h 166"/>
                <a:gd name="T22" fmla="*/ 2 w 75"/>
                <a:gd name="T23" fmla="*/ 157 h 166"/>
                <a:gd name="T24" fmla="*/ 5 w 75"/>
                <a:gd name="T25" fmla="*/ 161 h 166"/>
                <a:gd name="T26" fmla="*/ 7 w 75"/>
                <a:gd name="T27" fmla="*/ 163 h 166"/>
                <a:gd name="T28" fmla="*/ 11 w 75"/>
                <a:gd name="T29" fmla="*/ 165 h 166"/>
                <a:gd name="T30" fmla="*/ 15 w 75"/>
                <a:gd name="T31" fmla="*/ 166 h 166"/>
                <a:gd name="T32" fmla="*/ 18 w 75"/>
                <a:gd name="T33" fmla="*/ 165 h 166"/>
                <a:gd name="T34" fmla="*/ 21 w 75"/>
                <a:gd name="T35" fmla="*/ 165 h 166"/>
                <a:gd name="T36" fmla="*/ 30 w 75"/>
                <a:gd name="T37" fmla="*/ 161 h 166"/>
                <a:gd name="T38" fmla="*/ 40 w 75"/>
                <a:gd name="T39" fmla="*/ 155 h 166"/>
                <a:gd name="T40" fmla="*/ 48 w 75"/>
                <a:gd name="T41" fmla="*/ 148 h 166"/>
                <a:gd name="T42" fmla="*/ 57 w 75"/>
                <a:gd name="T43" fmla="*/ 139 h 166"/>
                <a:gd name="T44" fmla="*/ 60 w 75"/>
                <a:gd name="T45" fmla="*/ 134 h 166"/>
                <a:gd name="T46" fmla="*/ 65 w 75"/>
                <a:gd name="T47" fmla="*/ 129 h 166"/>
                <a:gd name="T48" fmla="*/ 67 w 75"/>
                <a:gd name="T49" fmla="*/ 122 h 166"/>
                <a:gd name="T50" fmla="*/ 70 w 75"/>
                <a:gd name="T51" fmla="*/ 116 h 166"/>
                <a:gd name="T52" fmla="*/ 72 w 75"/>
                <a:gd name="T53" fmla="*/ 108 h 166"/>
                <a:gd name="T54" fmla="*/ 73 w 75"/>
                <a:gd name="T55" fmla="*/ 101 h 166"/>
                <a:gd name="T56" fmla="*/ 74 w 75"/>
                <a:gd name="T57" fmla="*/ 92 h 166"/>
                <a:gd name="T58" fmla="*/ 75 w 75"/>
                <a:gd name="T59" fmla="*/ 84 h 166"/>
                <a:gd name="T60" fmla="*/ 74 w 75"/>
                <a:gd name="T61" fmla="*/ 74 h 166"/>
                <a:gd name="T62" fmla="*/ 73 w 75"/>
                <a:gd name="T63" fmla="*/ 65 h 166"/>
                <a:gd name="T64" fmla="*/ 72 w 75"/>
                <a:gd name="T65" fmla="*/ 58 h 166"/>
                <a:gd name="T66" fmla="*/ 70 w 75"/>
                <a:gd name="T67" fmla="*/ 50 h 166"/>
                <a:gd name="T68" fmla="*/ 67 w 75"/>
                <a:gd name="T69" fmla="*/ 44 h 166"/>
                <a:gd name="T70" fmla="*/ 65 w 75"/>
                <a:gd name="T71" fmla="*/ 38 h 166"/>
                <a:gd name="T72" fmla="*/ 60 w 75"/>
                <a:gd name="T73" fmla="*/ 32 h 166"/>
                <a:gd name="T74" fmla="*/ 57 w 75"/>
                <a:gd name="T75" fmla="*/ 27 h 166"/>
                <a:gd name="T76" fmla="*/ 48 w 75"/>
                <a:gd name="T77" fmla="*/ 18 h 166"/>
                <a:gd name="T78" fmla="*/ 39 w 75"/>
                <a:gd name="T79" fmla="*/ 11 h 166"/>
                <a:gd name="T80" fmla="*/ 29 w 75"/>
                <a:gd name="T81" fmla="*/ 6 h 166"/>
                <a:gd name="T82" fmla="*/ 21 w 75"/>
                <a:gd name="T8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" h="166">
                  <a:moveTo>
                    <a:pt x="21" y="1"/>
                  </a:moveTo>
                  <a:lnTo>
                    <a:pt x="16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51"/>
                  </a:lnTo>
                  <a:lnTo>
                    <a:pt x="0" y="154"/>
                  </a:lnTo>
                  <a:lnTo>
                    <a:pt x="2" y="157"/>
                  </a:lnTo>
                  <a:lnTo>
                    <a:pt x="5" y="161"/>
                  </a:lnTo>
                  <a:lnTo>
                    <a:pt x="7" y="163"/>
                  </a:lnTo>
                  <a:lnTo>
                    <a:pt x="11" y="165"/>
                  </a:lnTo>
                  <a:lnTo>
                    <a:pt x="15" y="166"/>
                  </a:lnTo>
                  <a:lnTo>
                    <a:pt x="18" y="165"/>
                  </a:lnTo>
                  <a:lnTo>
                    <a:pt x="21" y="165"/>
                  </a:lnTo>
                  <a:lnTo>
                    <a:pt x="30" y="161"/>
                  </a:lnTo>
                  <a:lnTo>
                    <a:pt x="40" y="155"/>
                  </a:lnTo>
                  <a:lnTo>
                    <a:pt x="48" y="148"/>
                  </a:lnTo>
                  <a:lnTo>
                    <a:pt x="57" y="139"/>
                  </a:lnTo>
                  <a:lnTo>
                    <a:pt x="60" y="134"/>
                  </a:lnTo>
                  <a:lnTo>
                    <a:pt x="65" y="129"/>
                  </a:lnTo>
                  <a:lnTo>
                    <a:pt x="67" y="122"/>
                  </a:lnTo>
                  <a:lnTo>
                    <a:pt x="70" y="116"/>
                  </a:lnTo>
                  <a:lnTo>
                    <a:pt x="72" y="108"/>
                  </a:lnTo>
                  <a:lnTo>
                    <a:pt x="73" y="101"/>
                  </a:lnTo>
                  <a:lnTo>
                    <a:pt x="74" y="92"/>
                  </a:lnTo>
                  <a:lnTo>
                    <a:pt x="75" y="84"/>
                  </a:lnTo>
                  <a:lnTo>
                    <a:pt x="74" y="74"/>
                  </a:lnTo>
                  <a:lnTo>
                    <a:pt x="73" y="65"/>
                  </a:lnTo>
                  <a:lnTo>
                    <a:pt x="72" y="58"/>
                  </a:lnTo>
                  <a:lnTo>
                    <a:pt x="70" y="50"/>
                  </a:lnTo>
                  <a:lnTo>
                    <a:pt x="67" y="44"/>
                  </a:lnTo>
                  <a:lnTo>
                    <a:pt x="65" y="38"/>
                  </a:lnTo>
                  <a:lnTo>
                    <a:pt x="60" y="32"/>
                  </a:lnTo>
                  <a:lnTo>
                    <a:pt x="57" y="27"/>
                  </a:lnTo>
                  <a:lnTo>
                    <a:pt x="48" y="18"/>
                  </a:lnTo>
                  <a:lnTo>
                    <a:pt x="39" y="11"/>
                  </a:lnTo>
                  <a:lnTo>
                    <a:pt x="29" y="6"/>
                  </a:lnTo>
                  <a:lnTo>
                    <a:pt x="2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314">
              <a:extLst>
                <a:ext uri="{FF2B5EF4-FFF2-40B4-BE49-F238E27FC236}">
                  <a16:creationId xmlns="" xmlns:a16="http://schemas.microsoft.com/office/drawing/2014/main" id="{FBA6B09A-827C-4DE0-808C-B31EF7951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125" y="4343400"/>
              <a:ext cx="23813" cy="52388"/>
            </a:xfrm>
            <a:custGeom>
              <a:avLst/>
              <a:gdLst>
                <a:gd name="T0" fmla="*/ 68 w 74"/>
                <a:gd name="T1" fmla="*/ 3 h 166"/>
                <a:gd name="T2" fmla="*/ 65 w 74"/>
                <a:gd name="T3" fmla="*/ 1 h 166"/>
                <a:gd name="T4" fmla="*/ 61 w 74"/>
                <a:gd name="T5" fmla="*/ 0 h 166"/>
                <a:gd name="T6" fmla="*/ 58 w 74"/>
                <a:gd name="T7" fmla="*/ 0 h 166"/>
                <a:gd name="T8" fmla="*/ 55 w 74"/>
                <a:gd name="T9" fmla="*/ 1 h 166"/>
                <a:gd name="T10" fmla="*/ 45 w 74"/>
                <a:gd name="T11" fmla="*/ 6 h 166"/>
                <a:gd name="T12" fmla="*/ 36 w 74"/>
                <a:gd name="T13" fmla="*/ 11 h 166"/>
                <a:gd name="T14" fmla="*/ 26 w 74"/>
                <a:gd name="T15" fmla="*/ 18 h 166"/>
                <a:gd name="T16" fmla="*/ 18 w 74"/>
                <a:gd name="T17" fmla="*/ 27 h 166"/>
                <a:gd name="T18" fmla="*/ 14 w 74"/>
                <a:gd name="T19" fmla="*/ 32 h 166"/>
                <a:gd name="T20" fmla="*/ 11 w 74"/>
                <a:gd name="T21" fmla="*/ 38 h 166"/>
                <a:gd name="T22" fmla="*/ 8 w 74"/>
                <a:gd name="T23" fmla="*/ 44 h 166"/>
                <a:gd name="T24" fmla="*/ 5 w 74"/>
                <a:gd name="T25" fmla="*/ 50 h 166"/>
                <a:gd name="T26" fmla="*/ 3 w 74"/>
                <a:gd name="T27" fmla="*/ 58 h 166"/>
                <a:gd name="T28" fmla="*/ 2 w 74"/>
                <a:gd name="T29" fmla="*/ 65 h 166"/>
                <a:gd name="T30" fmla="*/ 0 w 74"/>
                <a:gd name="T31" fmla="*/ 74 h 166"/>
                <a:gd name="T32" fmla="*/ 0 w 74"/>
                <a:gd name="T33" fmla="*/ 84 h 166"/>
                <a:gd name="T34" fmla="*/ 0 w 74"/>
                <a:gd name="T35" fmla="*/ 92 h 166"/>
                <a:gd name="T36" fmla="*/ 2 w 74"/>
                <a:gd name="T37" fmla="*/ 101 h 166"/>
                <a:gd name="T38" fmla="*/ 3 w 74"/>
                <a:gd name="T39" fmla="*/ 108 h 166"/>
                <a:gd name="T40" fmla="*/ 5 w 74"/>
                <a:gd name="T41" fmla="*/ 116 h 166"/>
                <a:gd name="T42" fmla="*/ 8 w 74"/>
                <a:gd name="T43" fmla="*/ 122 h 166"/>
                <a:gd name="T44" fmla="*/ 11 w 74"/>
                <a:gd name="T45" fmla="*/ 129 h 166"/>
                <a:gd name="T46" fmla="*/ 14 w 74"/>
                <a:gd name="T47" fmla="*/ 134 h 166"/>
                <a:gd name="T48" fmla="*/ 18 w 74"/>
                <a:gd name="T49" fmla="*/ 139 h 166"/>
                <a:gd name="T50" fmla="*/ 26 w 74"/>
                <a:gd name="T51" fmla="*/ 148 h 166"/>
                <a:gd name="T52" fmla="*/ 36 w 74"/>
                <a:gd name="T53" fmla="*/ 155 h 166"/>
                <a:gd name="T54" fmla="*/ 44 w 74"/>
                <a:gd name="T55" fmla="*/ 161 h 166"/>
                <a:gd name="T56" fmla="*/ 54 w 74"/>
                <a:gd name="T57" fmla="*/ 165 h 166"/>
                <a:gd name="T58" fmla="*/ 57 w 74"/>
                <a:gd name="T59" fmla="*/ 165 h 166"/>
                <a:gd name="T60" fmla="*/ 59 w 74"/>
                <a:gd name="T61" fmla="*/ 166 h 166"/>
                <a:gd name="T62" fmla="*/ 64 w 74"/>
                <a:gd name="T63" fmla="*/ 165 h 166"/>
                <a:gd name="T64" fmla="*/ 68 w 74"/>
                <a:gd name="T65" fmla="*/ 163 h 166"/>
                <a:gd name="T66" fmla="*/ 71 w 74"/>
                <a:gd name="T67" fmla="*/ 161 h 166"/>
                <a:gd name="T68" fmla="*/ 73 w 74"/>
                <a:gd name="T69" fmla="*/ 157 h 166"/>
                <a:gd name="T70" fmla="*/ 74 w 74"/>
                <a:gd name="T71" fmla="*/ 154 h 166"/>
                <a:gd name="T72" fmla="*/ 74 w 74"/>
                <a:gd name="T73" fmla="*/ 151 h 166"/>
                <a:gd name="T74" fmla="*/ 74 w 74"/>
                <a:gd name="T75" fmla="*/ 15 h 166"/>
                <a:gd name="T76" fmla="*/ 74 w 74"/>
                <a:gd name="T77" fmla="*/ 12 h 166"/>
                <a:gd name="T78" fmla="*/ 73 w 74"/>
                <a:gd name="T79" fmla="*/ 9 h 166"/>
                <a:gd name="T80" fmla="*/ 71 w 74"/>
                <a:gd name="T81" fmla="*/ 6 h 166"/>
                <a:gd name="T82" fmla="*/ 68 w 74"/>
                <a:gd name="T83" fmla="*/ 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4" h="166">
                  <a:moveTo>
                    <a:pt x="68" y="3"/>
                  </a:moveTo>
                  <a:lnTo>
                    <a:pt x="65" y="1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5" y="1"/>
                  </a:lnTo>
                  <a:lnTo>
                    <a:pt x="45" y="6"/>
                  </a:lnTo>
                  <a:lnTo>
                    <a:pt x="36" y="11"/>
                  </a:lnTo>
                  <a:lnTo>
                    <a:pt x="26" y="18"/>
                  </a:lnTo>
                  <a:lnTo>
                    <a:pt x="18" y="27"/>
                  </a:lnTo>
                  <a:lnTo>
                    <a:pt x="14" y="32"/>
                  </a:lnTo>
                  <a:lnTo>
                    <a:pt x="11" y="38"/>
                  </a:lnTo>
                  <a:lnTo>
                    <a:pt x="8" y="44"/>
                  </a:lnTo>
                  <a:lnTo>
                    <a:pt x="5" y="50"/>
                  </a:lnTo>
                  <a:lnTo>
                    <a:pt x="3" y="58"/>
                  </a:lnTo>
                  <a:lnTo>
                    <a:pt x="2" y="65"/>
                  </a:lnTo>
                  <a:lnTo>
                    <a:pt x="0" y="74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2" y="101"/>
                  </a:lnTo>
                  <a:lnTo>
                    <a:pt x="3" y="108"/>
                  </a:lnTo>
                  <a:lnTo>
                    <a:pt x="5" y="116"/>
                  </a:lnTo>
                  <a:lnTo>
                    <a:pt x="8" y="122"/>
                  </a:lnTo>
                  <a:lnTo>
                    <a:pt x="11" y="129"/>
                  </a:lnTo>
                  <a:lnTo>
                    <a:pt x="14" y="134"/>
                  </a:lnTo>
                  <a:lnTo>
                    <a:pt x="18" y="139"/>
                  </a:lnTo>
                  <a:lnTo>
                    <a:pt x="26" y="148"/>
                  </a:lnTo>
                  <a:lnTo>
                    <a:pt x="36" y="155"/>
                  </a:lnTo>
                  <a:lnTo>
                    <a:pt x="44" y="161"/>
                  </a:lnTo>
                  <a:lnTo>
                    <a:pt x="54" y="165"/>
                  </a:lnTo>
                  <a:lnTo>
                    <a:pt x="57" y="165"/>
                  </a:lnTo>
                  <a:lnTo>
                    <a:pt x="59" y="166"/>
                  </a:lnTo>
                  <a:lnTo>
                    <a:pt x="64" y="165"/>
                  </a:lnTo>
                  <a:lnTo>
                    <a:pt x="68" y="163"/>
                  </a:lnTo>
                  <a:lnTo>
                    <a:pt x="71" y="161"/>
                  </a:lnTo>
                  <a:lnTo>
                    <a:pt x="73" y="157"/>
                  </a:lnTo>
                  <a:lnTo>
                    <a:pt x="74" y="154"/>
                  </a:lnTo>
                  <a:lnTo>
                    <a:pt x="74" y="151"/>
                  </a:lnTo>
                  <a:lnTo>
                    <a:pt x="74" y="15"/>
                  </a:lnTo>
                  <a:lnTo>
                    <a:pt x="74" y="12"/>
                  </a:lnTo>
                  <a:lnTo>
                    <a:pt x="73" y="9"/>
                  </a:lnTo>
                  <a:lnTo>
                    <a:pt x="71" y="6"/>
                  </a:lnTo>
                  <a:lnTo>
                    <a:pt x="6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15">
              <a:extLst>
                <a:ext uri="{FF2B5EF4-FFF2-40B4-BE49-F238E27FC236}">
                  <a16:creationId xmlns="" xmlns:a16="http://schemas.microsoft.com/office/drawing/2014/main" id="{43808FF2-C1D4-4945-8410-A16A2A1FE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8700" y="4222750"/>
              <a:ext cx="227013" cy="212725"/>
            </a:xfrm>
            <a:custGeom>
              <a:avLst/>
              <a:gdLst>
                <a:gd name="T0" fmla="*/ 634 w 719"/>
                <a:gd name="T1" fmla="*/ 213 h 670"/>
                <a:gd name="T2" fmla="*/ 618 w 719"/>
                <a:gd name="T3" fmla="*/ 164 h 670"/>
                <a:gd name="T4" fmla="*/ 594 w 719"/>
                <a:gd name="T5" fmla="*/ 119 h 670"/>
                <a:gd name="T6" fmla="*/ 562 w 719"/>
                <a:gd name="T7" fmla="*/ 81 h 670"/>
                <a:gd name="T8" fmla="*/ 524 w 719"/>
                <a:gd name="T9" fmla="*/ 49 h 670"/>
                <a:gd name="T10" fmla="*/ 479 w 719"/>
                <a:gd name="T11" fmla="*/ 24 h 670"/>
                <a:gd name="T12" fmla="*/ 428 w 719"/>
                <a:gd name="T13" fmla="*/ 7 h 670"/>
                <a:gd name="T14" fmla="*/ 374 w 719"/>
                <a:gd name="T15" fmla="*/ 0 h 670"/>
                <a:gd name="T16" fmla="*/ 318 w 719"/>
                <a:gd name="T17" fmla="*/ 3 h 670"/>
                <a:gd name="T18" fmla="*/ 266 w 719"/>
                <a:gd name="T19" fmla="*/ 14 h 670"/>
                <a:gd name="T20" fmla="*/ 219 w 719"/>
                <a:gd name="T21" fmla="*/ 35 h 670"/>
                <a:gd name="T22" fmla="*/ 177 w 719"/>
                <a:gd name="T23" fmla="*/ 64 h 670"/>
                <a:gd name="T24" fmla="*/ 142 w 719"/>
                <a:gd name="T25" fmla="*/ 99 h 670"/>
                <a:gd name="T26" fmla="*/ 113 w 719"/>
                <a:gd name="T27" fmla="*/ 141 h 670"/>
                <a:gd name="T28" fmla="*/ 93 w 719"/>
                <a:gd name="T29" fmla="*/ 188 h 670"/>
                <a:gd name="T30" fmla="*/ 83 w 719"/>
                <a:gd name="T31" fmla="*/ 238 h 670"/>
                <a:gd name="T32" fmla="*/ 58 w 719"/>
                <a:gd name="T33" fmla="*/ 254 h 670"/>
                <a:gd name="T34" fmla="*/ 29 w 719"/>
                <a:gd name="T35" fmla="*/ 271 h 670"/>
                <a:gd name="T36" fmla="*/ 11 w 719"/>
                <a:gd name="T37" fmla="*/ 300 h 670"/>
                <a:gd name="T38" fmla="*/ 2 w 719"/>
                <a:gd name="T39" fmla="*/ 335 h 670"/>
                <a:gd name="T40" fmla="*/ 1 w 719"/>
                <a:gd name="T41" fmla="*/ 591 h 670"/>
                <a:gd name="T42" fmla="*/ 8 w 719"/>
                <a:gd name="T43" fmla="*/ 627 h 670"/>
                <a:gd name="T44" fmla="*/ 25 w 719"/>
                <a:gd name="T45" fmla="*/ 653 h 670"/>
                <a:gd name="T46" fmla="*/ 52 w 719"/>
                <a:gd name="T47" fmla="*/ 667 h 670"/>
                <a:gd name="T48" fmla="*/ 135 w 719"/>
                <a:gd name="T49" fmla="*/ 670 h 670"/>
                <a:gd name="T50" fmla="*/ 146 w 719"/>
                <a:gd name="T51" fmla="*/ 666 h 670"/>
                <a:gd name="T52" fmla="*/ 150 w 719"/>
                <a:gd name="T53" fmla="*/ 655 h 670"/>
                <a:gd name="T54" fmla="*/ 148 w 719"/>
                <a:gd name="T55" fmla="*/ 258 h 670"/>
                <a:gd name="T56" fmla="*/ 138 w 719"/>
                <a:gd name="T57" fmla="*/ 252 h 670"/>
                <a:gd name="T58" fmla="*/ 114 w 719"/>
                <a:gd name="T59" fmla="*/ 228 h 670"/>
                <a:gd name="T60" fmla="*/ 125 w 719"/>
                <a:gd name="T61" fmla="*/ 184 h 670"/>
                <a:gd name="T62" fmla="*/ 145 w 719"/>
                <a:gd name="T63" fmla="*/ 144 h 670"/>
                <a:gd name="T64" fmla="*/ 188 w 719"/>
                <a:gd name="T65" fmla="*/ 93 h 670"/>
                <a:gd name="T66" fmla="*/ 265 w 719"/>
                <a:gd name="T67" fmla="*/ 47 h 670"/>
                <a:gd name="T68" fmla="*/ 311 w 719"/>
                <a:gd name="T69" fmla="*/ 34 h 670"/>
                <a:gd name="T70" fmla="*/ 360 w 719"/>
                <a:gd name="T71" fmla="*/ 29 h 670"/>
                <a:gd name="T72" fmla="*/ 409 w 719"/>
                <a:gd name="T73" fmla="*/ 34 h 670"/>
                <a:gd name="T74" fmla="*/ 455 w 719"/>
                <a:gd name="T75" fmla="*/ 47 h 670"/>
                <a:gd name="T76" fmla="*/ 532 w 719"/>
                <a:gd name="T77" fmla="*/ 93 h 670"/>
                <a:gd name="T78" fmla="*/ 575 w 719"/>
                <a:gd name="T79" fmla="*/ 144 h 670"/>
                <a:gd name="T80" fmla="*/ 594 w 719"/>
                <a:gd name="T81" fmla="*/ 184 h 670"/>
                <a:gd name="T82" fmla="*/ 606 w 719"/>
                <a:gd name="T83" fmla="*/ 228 h 670"/>
                <a:gd name="T84" fmla="*/ 581 w 719"/>
                <a:gd name="T85" fmla="*/ 252 h 670"/>
                <a:gd name="T86" fmla="*/ 572 w 719"/>
                <a:gd name="T87" fmla="*/ 258 h 670"/>
                <a:gd name="T88" fmla="*/ 570 w 719"/>
                <a:gd name="T89" fmla="*/ 655 h 670"/>
                <a:gd name="T90" fmla="*/ 574 w 719"/>
                <a:gd name="T91" fmla="*/ 666 h 670"/>
                <a:gd name="T92" fmla="*/ 585 w 719"/>
                <a:gd name="T93" fmla="*/ 670 h 670"/>
                <a:gd name="T94" fmla="*/ 669 w 719"/>
                <a:gd name="T95" fmla="*/ 667 h 670"/>
                <a:gd name="T96" fmla="*/ 695 w 719"/>
                <a:gd name="T97" fmla="*/ 653 h 670"/>
                <a:gd name="T98" fmla="*/ 712 w 719"/>
                <a:gd name="T99" fmla="*/ 627 h 670"/>
                <a:gd name="T100" fmla="*/ 718 w 719"/>
                <a:gd name="T101" fmla="*/ 591 h 670"/>
                <a:gd name="T102" fmla="*/ 717 w 719"/>
                <a:gd name="T103" fmla="*/ 336 h 670"/>
                <a:gd name="T104" fmla="*/ 706 w 719"/>
                <a:gd name="T105" fmla="*/ 302 h 670"/>
                <a:gd name="T106" fmla="*/ 685 w 719"/>
                <a:gd name="T107" fmla="*/ 274 h 670"/>
                <a:gd name="T108" fmla="*/ 656 w 719"/>
                <a:gd name="T109" fmla="*/ 25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9" h="670">
                  <a:moveTo>
                    <a:pt x="638" y="252"/>
                  </a:moveTo>
                  <a:lnTo>
                    <a:pt x="637" y="239"/>
                  </a:lnTo>
                  <a:lnTo>
                    <a:pt x="636" y="226"/>
                  </a:lnTo>
                  <a:lnTo>
                    <a:pt x="634" y="213"/>
                  </a:lnTo>
                  <a:lnTo>
                    <a:pt x="631" y="201"/>
                  </a:lnTo>
                  <a:lnTo>
                    <a:pt x="627" y="188"/>
                  </a:lnTo>
                  <a:lnTo>
                    <a:pt x="623" y="176"/>
                  </a:lnTo>
                  <a:lnTo>
                    <a:pt x="618" y="164"/>
                  </a:lnTo>
                  <a:lnTo>
                    <a:pt x="612" y="152"/>
                  </a:lnTo>
                  <a:lnTo>
                    <a:pt x="607" y="141"/>
                  </a:lnTo>
                  <a:lnTo>
                    <a:pt x="601" y="130"/>
                  </a:lnTo>
                  <a:lnTo>
                    <a:pt x="594" y="119"/>
                  </a:lnTo>
                  <a:lnTo>
                    <a:pt x="587" y="110"/>
                  </a:lnTo>
                  <a:lnTo>
                    <a:pt x="579" y="100"/>
                  </a:lnTo>
                  <a:lnTo>
                    <a:pt x="571" y="90"/>
                  </a:lnTo>
                  <a:lnTo>
                    <a:pt x="562" y="81"/>
                  </a:lnTo>
                  <a:lnTo>
                    <a:pt x="553" y="72"/>
                  </a:lnTo>
                  <a:lnTo>
                    <a:pt x="544" y="64"/>
                  </a:lnTo>
                  <a:lnTo>
                    <a:pt x="533" y="56"/>
                  </a:lnTo>
                  <a:lnTo>
                    <a:pt x="524" y="49"/>
                  </a:lnTo>
                  <a:lnTo>
                    <a:pt x="513" y="41"/>
                  </a:lnTo>
                  <a:lnTo>
                    <a:pt x="501" y="35"/>
                  </a:lnTo>
                  <a:lnTo>
                    <a:pt x="490" y="29"/>
                  </a:lnTo>
                  <a:lnTo>
                    <a:pt x="479" y="24"/>
                  </a:lnTo>
                  <a:lnTo>
                    <a:pt x="466" y="19"/>
                  </a:lnTo>
                  <a:lnTo>
                    <a:pt x="454" y="14"/>
                  </a:lnTo>
                  <a:lnTo>
                    <a:pt x="441" y="10"/>
                  </a:lnTo>
                  <a:lnTo>
                    <a:pt x="428" y="7"/>
                  </a:lnTo>
                  <a:lnTo>
                    <a:pt x="415" y="5"/>
                  </a:lnTo>
                  <a:lnTo>
                    <a:pt x="402" y="3"/>
                  </a:lnTo>
                  <a:lnTo>
                    <a:pt x="388" y="1"/>
                  </a:lnTo>
                  <a:lnTo>
                    <a:pt x="374" y="0"/>
                  </a:lnTo>
                  <a:lnTo>
                    <a:pt x="360" y="0"/>
                  </a:lnTo>
                  <a:lnTo>
                    <a:pt x="346" y="0"/>
                  </a:lnTo>
                  <a:lnTo>
                    <a:pt x="332" y="1"/>
                  </a:lnTo>
                  <a:lnTo>
                    <a:pt x="318" y="3"/>
                  </a:lnTo>
                  <a:lnTo>
                    <a:pt x="305" y="5"/>
                  </a:lnTo>
                  <a:lnTo>
                    <a:pt x="291" y="7"/>
                  </a:lnTo>
                  <a:lnTo>
                    <a:pt x="278" y="10"/>
                  </a:lnTo>
                  <a:lnTo>
                    <a:pt x="266" y="14"/>
                  </a:lnTo>
                  <a:lnTo>
                    <a:pt x="254" y="19"/>
                  </a:lnTo>
                  <a:lnTo>
                    <a:pt x="242" y="24"/>
                  </a:lnTo>
                  <a:lnTo>
                    <a:pt x="230" y="29"/>
                  </a:lnTo>
                  <a:lnTo>
                    <a:pt x="219" y="35"/>
                  </a:lnTo>
                  <a:lnTo>
                    <a:pt x="208" y="41"/>
                  </a:lnTo>
                  <a:lnTo>
                    <a:pt x="197" y="49"/>
                  </a:lnTo>
                  <a:lnTo>
                    <a:pt x="186" y="56"/>
                  </a:lnTo>
                  <a:lnTo>
                    <a:pt x="177" y="64"/>
                  </a:lnTo>
                  <a:lnTo>
                    <a:pt x="167" y="72"/>
                  </a:lnTo>
                  <a:lnTo>
                    <a:pt x="158" y="81"/>
                  </a:lnTo>
                  <a:lnTo>
                    <a:pt x="149" y="89"/>
                  </a:lnTo>
                  <a:lnTo>
                    <a:pt x="142" y="99"/>
                  </a:lnTo>
                  <a:lnTo>
                    <a:pt x="133" y="109"/>
                  </a:lnTo>
                  <a:lnTo>
                    <a:pt x="125" y="119"/>
                  </a:lnTo>
                  <a:lnTo>
                    <a:pt x="119" y="130"/>
                  </a:lnTo>
                  <a:lnTo>
                    <a:pt x="113" y="141"/>
                  </a:lnTo>
                  <a:lnTo>
                    <a:pt x="107" y="152"/>
                  </a:lnTo>
                  <a:lnTo>
                    <a:pt x="102" y="163"/>
                  </a:lnTo>
                  <a:lnTo>
                    <a:pt x="98" y="175"/>
                  </a:lnTo>
                  <a:lnTo>
                    <a:pt x="93" y="188"/>
                  </a:lnTo>
                  <a:lnTo>
                    <a:pt x="89" y="200"/>
                  </a:lnTo>
                  <a:lnTo>
                    <a:pt x="87" y="212"/>
                  </a:lnTo>
                  <a:lnTo>
                    <a:pt x="85" y="225"/>
                  </a:lnTo>
                  <a:lnTo>
                    <a:pt x="83" y="238"/>
                  </a:lnTo>
                  <a:lnTo>
                    <a:pt x="82" y="252"/>
                  </a:lnTo>
                  <a:lnTo>
                    <a:pt x="75" y="252"/>
                  </a:lnTo>
                  <a:lnTo>
                    <a:pt x="67" y="252"/>
                  </a:lnTo>
                  <a:lnTo>
                    <a:pt x="58" y="254"/>
                  </a:lnTo>
                  <a:lnTo>
                    <a:pt x="50" y="257"/>
                  </a:lnTo>
                  <a:lnTo>
                    <a:pt x="42" y="261"/>
                  </a:lnTo>
                  <a:lnTo>
                    <a:pt x="36" y="266"/>
                  </a:lnTo>
                  <a:lnTo>
                    <a:pt x="29" y="271"/>
                  </a:lnTo>
                  <a:lnTo>
                    <a:pt x="24" y="278"/>
                  </a:lnTo>
                  <a:lnTo>
                    <a:pt x="18" y="284"/>
                  </a:lnTo>
                  <a:lnTo>
                    <a:pt x="14" y="292"/>
                  </a:lnTo>
                  <a:lnTo>
                    <a:pt x="11" y="300"/>
                  </a:lnTo>
                  <a:lnTo>
                    <a:pt x="8" y="309"/>
                  </a:lnTo>
                  <a:lnTo>
                    <a:pt x="6" y="317"/>
                  </a:lnTo>
                  <a:lnTo>
                    <a:pt x="3" y="326"/>
                  </a:lnTo>
                  <a:lnTo>
                    <a:pt x="2" y="335"/>
                  </a:lnTo>
                  <a:lnTo>
                    <a:pt x="1" y="345"/>
                  </a:lnTo>
                  <a:lnTo>
                    <a:pt x="0" y="354"/>
                  </a:lnTo>
                  <a:lnTo>
                    <a:pt x="0" y="580"/>
                  </a:lnTo>
                  <a:lnTo>
                    <a:pt x="1" y="591"/>
                  </a:lnTo>
                  <a:lnTo>
                    <a:pt x="2" y="601"/>
                  </a:lnTo>
                  <a:lnTo>
                    <a:pt x="3" y="610"/>
                  </a:lnTo>
                  <a:lnTo>
                    <a:pt x="6" y="620"/>
                  </a:lnTo>
                  <a:lnTo>
                    <a:pt x="8" y="627"/>
                  </a:lnTo>
                  <a:lnTo>
                    <a:pt x="12" y="635"/>
                  </a:lnTo>
                  <a:lnTo>
                    <a:pt x="15" y="641"/>
                  </a:lnTo>
                  <a:lnTo>
                    <a:pt x="20" y="648"/>
                  </a:lnTo>
                  <a:lnTo>
                    <a:pt x="25" y="653"/>
                  </a:lnTo>
                  <a:lnTo>
                    <a:pt x="30" y="657"/>
                  </a:lnTo>
                  <a:lnTo>
                    <a:pt x="37" y="662"/>
                  </a:lnTo>
                  <a:lnTo>
                    <a:pt x="44" y="665"/>
                  </a:lnTo>
                  <a:lnTo>
                    <a:pt x="52" y="667"/>
                  </a:lnTo>
                  <a:lnTo>
                    <a:pt x="59" y="669"/>
                  </a:lnTo>
                  <a:lnTo>
                    <a:pt x="68" y="670"/>
                  </a:lnTo>
                  <a:lnTo>
                    <a:pt x="77" y="670"/>
                  </a:lnTo>
                  <a:lnTo>
                    <a:pt x="135" y="670"/>
                  </a:lnTo>
                  <a:lnTo>
                    <a:pt x="138" y="670"/>
                  </a:lnTo>
                  <a:lnTo>
                    <a:pt x="142" y="669"/>
                  </a:lnTo>
                  <a:lnTo>
                    <a:pt x="144" y="668"/>
                  </a:lnTo>
                  <a:lnTo>
                    <a:pt x="146" y="666"/>
                  </a:lnTo>
                  <a:lnTo>
                    <a:pt x="148" y="664"/>
                  </a:lnTo>
                  <a:lnTo>
                    <a:pt x="149" y="662"/>
                  </a:lnTo>
                  <a:lnTo>
                    <a:pt x="150" y="658"/>
                  </a:lnTo>
                  <a:lnTo>
                    <a:pt x="150" y="655"/>
                  </a:lnTo>
                  <a:lnTo>
                    <a:pt x="150" y="267"/>
                  </a:lnTo>
                  <a:lnTo>
                    <a:pt x="150" y="264"/>
                  </a:lnTo>
                  <a:lnTo>
                    <a:pt x="149" y="261"/>
                  </a:lnTo>
                  <a:lnTo>
                    <a:pt x="148" y="258"/>
                  </a:lnTo>
                  <a:lnTo>
                    <a:pt x="146" y="256"/>
                  </a:lnTo>
                  <a:lnTo>
                    <a:pt x="144" y="254"/>
                  </a:lnTo>
                  <a:lnTo>
                    <a:pt x="142" y="253"/>
                  </a:lnTo>
                  <a:lnTo>
                    <a:pt x="138" y="252"/>
                  </a:lnTo>
                  <a:lnTo>
                    <a:pt x="135" y="252"/>
                  </a:lnTo>
                  <a:lnTo>
                    <a:pt x="112" y="252"/>
                  </a:lnTo>
                  <a:lnTo>
                    <a:pt x="113" y="240"/>
                  </a:lnTo>
                  <a:lnTo>
                    <a:pt x="114" y="228"/>
                  </a:lnTo>
                  <a:lnTo>
                    <a:pt x="116" y="217"/>
                  </a:lnTo>
                  <a:lnTo>
                    <a:pt x="119" y="206"/>
                  </a:lnTo>
                  <a:lnTo>
                    <a:pt x="122" y="194"/>
                  </a:lnTo>
                  <a:lnTo>
                    <a:pt x="125" y="184"/>
                  </a:lnTo>
                  <a:lnTo>
                    <a:pt x="130" y="173"/>
                  </a:lnTo>
                  <a:lnTo>
                    <a:pt x="134" y="163"/>
                  </a:lnTo>
                  <a:lnTo>
                    <a:pt x="139" y="154"/>
                  </a:lnTo>
                  <a:lnTo>
                    <a:pt x="145" y="144"/>
                  </a:lnTo>
                  <a:lnTo>
                    <a:pt x="151" y="134"/>
                  </a:lnTo>
                  <a:lnTo>
                    <a:pt x="158" y="125"/>
                  </a:lnTo>
                  <a:lnTo>
                    <a:pt x="171" y="109"/>
                  </a:lnTo>
                  <a:lnTo>
                    <a:pt x="188" y="93"/>
                  </a:lnTo>
                  <a:lnTo>
                    <a:pt x="205" y="79"/>
                  </a:lnTo>
                  <a:lnTo>
                    <a:pt x="223" y="66"/>
                  </a:lnTo>
                  <a:lnTo>
                    <a:pt x="243" y="55"/>
                  </a:lnTo>
                  <a:lnTo>
                    <a:pt x="265" y="47"/>
                  </a:lnTo>
                  <a:lnTo>
                    <a:pt x="275" y="42"/>
                  </a:lnTo>
                  <a:lnTo>
                    <a:pt x="287" y="39"/>
                  </a:lnTo>
                  <a:lnTo>
                    <a:pt x="299" y="36"/>
                  </a:lnTo>
                  <a:lnTo>
                    <a:pt x="311" y="34"/>
                  </a:lnTo>
                  <a:lnTo>
                    <a:pt x="322" y="32"/>
                  </a:lnTo>
                  <a:lnTo>
                    <a:pt x="334" y="31"/>
                  </a:lnTo>
                  <a:lnTo>
                    <a:pt x="347" y="29"/>
                  </a:lnTo>
                  <a:lnTo>
                    <a:pt x="360" y="29"/>
                  </a:lnTo>
                  <a:lnTo>
                    <a:pt x="373" y="29"/>
                  </a:lnTo>
                  <a:lnTo>
                    <a:pt x="385" y="31"/>
                  </a:lnTo>
                  <a:lnTo>
                    <a:pt x="397" y="32"/>
                  </a:lnTo>
                  <a:lnTo>
                    <a:pt x="409" y="34"/>
                  </a:lnTo>
                  <a:lnTo>
                    <a:pt x="422" y="36"/>
                  </a:lnTo>
                  <a:lnTo>
                    <a:pt x="433" y="39"/>
                  </a:lnTo>
                  <a:lnTo>
                    <a:pt x="444" y="42"/>
                  </a:lnTo>
                  <a:lnTo>
                    <a:pt x="455" y="47"/>
                  </a:lnTo>
                  <a:lnTo>
                    <a:pt x="476" y="55"/>
                  </a:lnTo>
                  <a:lnTo>
                    <a:pt x="497" y="66"/>
                  </a:lnTo>
                  <a:lnTo>
                    <a:pt x="515" y="79"/>
                  </a:lnTo>
                  <a:lnTo>
                    <a:pt x="532" y="93"/>
                  </a:lnTo>
                  <a:lnTo>
                    <a:pt x="548" y="109"/>
                  </a:lnTo>
                  <a:lnTo>
                    <a:pt x="562" y="125"/>
                  </a:lnTo>
                  <a:lnTo>
                    <a:pt x="568" y="134"/>
                  </a:lnTo>
                  <a:lnTo>
                    <a:pt x="575" y="144"/>
                  </a:lnTo>
                  <a:lnTo>
                    <a:pt x="580" y="154"/>
                  </a:lnTo>
                  <a:lnTo>
                    <a:pt x="586" y="163"/>
                  </a:lnTo>
                  <a:lnTo>
                    <a:pt x="590" y="173"/>
                  </a:lnTo>
                  <a:lnTo>
                    <a:pt x="594" y="184"/>
                  </a:lnTo>
                  <a:lnTo>
                    <a:pt x="598" y="194"/>
                  </a:lnTo>
                  <a:lnTo>
                    <a:pt x="601" y="206"/>
                  </a:lnTo>
                  <a:lnTo>
                    <a:pt x="604" y="217"/>
                  </a:lnTo>
                  <a:lnTo>
                    <a:pt x="606" y="228"/>
                  </a:lnTo>
                  <a:lnTo>
                    <a:pt x="607" y="240"/>
                  </a:lnTo>
                  <a:lnTo>
                    <a:pt x="608" y="252"/>
                  </a:lnTo>
                  <a:lnTo>
                    <a:pt x="585" y="252"/>
                  </a:lnTo>
                  <a:lnTo>
                    <a:pt x="581" y="252"/>
                  </a:lnTo>
                  <a:lnTo>
                    <a:pt x="578" y="253"/>
                  </a:lnTo>
                  <a:lnTo>
                    <a:pt x="576" y="254"/>
                  </a:lnTo>
                  <a:lnTo>
                    <a:pt x="574" y="256"/>
                  </a:lnTo>
                  <a:lnTo>
                    <a:pt x="572" y="258"/>
                  </a:lnTo>
                  <a:lnTo>
                    <a:pt x="571" y="261"/>
                  </a:lnTo>
                  <a:lnTo>
                    <a:pt x="570" y="264"/>
                  </a:lnTo>
                  <a:lnTo>
                    <a:pt x="570" y="267"/>
                  </a:lnTo>
                  <a:lnTo>
                    <a:pt x="570" y="655"/>
                  </a:lnTo>
                  <a:lnTo>
                    <a:pt x="570" y="658"/>
                  </a:lnTo>
                  <a:lnTo>
                    <a:pt x="571" y="662"/>
                  </a:lnTo>
                  <a:lnTo>
                    <a:pt x="572" y="664"/>
                  </a:lnTo>
                  <a:lnTo>
                    <a:pt x="574" y="666"/>
                  </a:lnTo>
                  <a:lnTo>
                    <a:pt x="576" y="668"/>
                  </a:lnTo>
                  <a:lnTo>
                    <a:pt x="578" y="669"/>
                  </a:lnTo>
                  <a:lnTo>
                    <a:pt x="581" y="670"/>
                  </a:lnTo>
                  <a:lnTo>
                    <a:pt x="585" y="670"/>
                  </a:lnTo>
                  <a:lnTo>
                    <a:pt x="643" y="670"/>
                  </a:lnTo>
                  <a:lnTo>
                    <a:pt x="652" y="670"/>
                  </a:lnTo>
                  <a:lnTo>
                    <a:pt x="660" y="669"/>
                  </a:lnTo>
                  <a:lnTo>
                    <a:pt x="669" y="667"/>
                  </a:lnTo>
                  <a:lnTo>
                    <a:pt x="677" y="665"/>
                  </a:lnTo>
                  <a:lnTo>
                    <a:pt x="683" y="662"/>
                  </a:lnTo>
                  <a:lnTo>
                    <a:pt x="689" y="657"/>
                  </a:lnTo>
                  <a:lnTo>
                    <a:pt x="695" y="653"/>
                  </a:lnTo>
                  <a:lnTo>
                    <a:pt x="700" y="648"/>
                  </a:lnTo>
                  <a:lnTo>
                    <a:pt x="704" y="641"/>
                  </a:lnTo>
                  <a:lnTo>
                    <a:pt x="709" y="635"/>
                  </a:lnTo>
                  <a:lnTo>
                    <a:pt x="712" y="627"/>
                  </a:lnTo>
                  <a:lnTo>
                    <a:pt x="714" y="620"/>
                  </a:lnTo>
                  <a:lnTo>
                    <a:pt x="716" y="610"/>
                  </a:lnTo>
                  <a:lnTo>
                    <a:pt x="718" y="602"/>
                  </a:lnTo>
                  <a:lnTo>
                    <a:pt x="718" y="591"/>
                  </a:lnTo>
                  <a:lnTo>
                    <a:pt x="719" y="580"/>
                  </a:lnTo>
                  <a:lnTo>
                    <a:pt x="719" y="354"/>
                  </a:lnTo>
                  <a:lnTo>
                    <a:pt x="718" y="345"/>
                  </a:lnTo>
                  <a:lnTo>
                    <a:pt x="717" y="336"/>
                  </a:lnTo>
                  <a:lnTo>
                    <a:pt x="716" y="328"/>
                  </a:lnTo>
                  <a:lnTo>
                    <a:pt x="713" y="319"/>
                  </a:lnTo>
                  <a:lnTo>
                    <a:pt x="710" y="311"/>
                  </a:lnTo>
                  <a:lnTo>
                    <a:pt x="706" y="302"/>
                  </a:lnTo>
                  <a:lnTo>
                    <a:pt x="702" y="295"/>
                  </a:lnTo>
                  <a:lnTo>
                    <a:pt x="697" y="287"/>
                  </a:lnTo>
                  <a:lnTo>
                    <a:pt x="692" y="281"/>
                  </a:lnTo>
                  <a:lnTo>
                    <a:pt x="685" y="274"/>
                  </a:lnTo>
                  <a:lnTo>
                    <a:pt x="679" y="269"/>
                  </a:lnTo>
                  <a:lnTo>
                    <a:pt x="671" y="264"/>
                  </a:lnTo>
                  <a:lnTo>
                    <a:pt x="664" y="259"/>
                  </a:lnTo>
                  <a:lnTo>
                    <a:pt x="656" y="256"/>
                  </a:lnTo>
                  <a:lnTo>
                    <a:pt x="648" y="254"/>
                  </a:lnTo>
                  <a:lnTo>
                    <a:pt x="638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95D3AE6F-129B-4584-B415-0E565FC3F189}"/>
              </a:ext>
            </a:extLst>
          </p:cNvPr>
          <p:cNvGrpSpPr/>
          <p:nvPr/>
        </p:nvGrpSpPr>
        <p:grpSpPr>
          <a:xfrm>
            <a:off x="6918356" y="2971482"/>
            <a:ext cx="465758" cy="465758"/>
            <a:chOff x="11599863" y="1347788"/>
            <a:chExt cx="285750" cy="285750"/>
          </a:xfrm>
          <a:solidFill>
            <a:srgbClr val="145AC2"/>
          </a:solidFill>
        </p:grpSpPr>
        <p:sp>
          <p:nvSpPr>
            <p:cNvPr id="69" name="Freeform 3332">
              <a:extLst>
                <a:ext uri="{FF2B5EF4-FFF2-40B4-BE49-F238E27FC236}">
                  <a16:creationId xmlns="" xmlns:a16="http://schemas.microsoft.com/office/drawing/2014/main" id="{E9963BE6-F9B6-4630-B856-201F81E256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99863" y="1395413"/>
              <a:ext cx="285750" cy="190500"/>
            </a:xfrm>
            <a:custGeom>
              <a:avLst/>
              <a:gdLst>
                <a:gd name="T0" fmla="*/ 437 w 898"/>
                <a:gd name="T1" fmla="*/ 523 h 599"/>
                <a:gd name="T2" fmla="*/ 415 w 898"/>
                <a:gd name="T3" fmla="*/ 521 h 599"/>
                <a:gd name="T4" fmla="*/ 394 w 898"/>
                <a:gd name="T5" fmla="*/ 517 h 599"/>
                <a:gd name="T6" fmla="*/ 372 w 898"/>
                <a:gd name="T7" fmla="*/ 510 h 599"/>
                <a:gd name="T8" fmla="*/ 342 w 898"/>
                <a:gd name="T9" fmla="*/ 497 h 599"/>
                <a:gd name="T10" fmla="*/ 307 w 898"/>
                <a:gd name="T11" fmla="*/ 473 h 599"/>
                <a:gd name="T12" fmla="*/ 276 w 898"/>
                <a:gd name="T13" fmla="*/ 442 h 599"/>
                <a:gd name="T14" fmla="*/ 252 w 898"/>
                <a:gd name="T15" fmla="*/ 407 h 599"/>
                <a:gd name="T16" fmla="*/ 238 w 898"/>
                <a:gd name="T17" fmla="*/ 377 h 599"/>
                <a:gd name="T18" fmla="*/ 232 w 898"/>
                <a:gd name="T19" fmla="*/ 355 h 599"/>
                <a:gd name="T20" fmla="*/ 228 w 898"/>
                <a:gd name="T21" fmla="*/ 334 h 599"/>
                <a:gd name="T22" fmla="*/ 224 w 898"/>
                <a:gd name="T23" fmla="*/ 312 h 599"/>
                <a:gd name="T24" fmla="*/ 224 w 898"/>
                <a:gd name="T25" fmla="*/ 288 h 599"/>
                <a:gd name="T26" fmla="*/ 228 w 898"/>
                <a:gd name="T27" fmla="*/ 266 h 599"/>
                <a:gd name="T28" fmla="*/ 232 w 898"/>
                <a:gd name="T29" fmla="*/ 244 h 599"/>
                <a:gd name="T30" fmla="*/ 238 w 898"/>
                <a:gd name="T31" fmla="*/ 223 h 599"/>
                <a:gd name="T32" fmla="*/ 252 w 898"/>
                <a:gd name="T33" fmla="*/ 193 h 599"/>
                <a:gd name="T34" fmla="*/ 276 w 898"/>
                <a:gd name="T35" fmla="*/ 157 h 599"/>
                <a:gd name="T36" fmla="*/ 307 w 898"/>
                <a:gd name="T37" fmla="*/ 126 h 599"/>
                <a:gd name="T38" fmla="*/ 342 w 898"/>
                <a:gd name="T39" fmla="*/ 103 h 599"/>
                <a:gd name="T40" fmla="*/ 372 w 898"/>
                <a:gd name="T41" fmla="*/ 89 h 599"/>
                <a:gd name="T42" fmla="*/ 394 w 898"/>
                <a:gd name="T43" fmla="*/ 83 h 599"/>
                <a:gd name="T44" fmla="*/ 415 w 898"/>
                <a:gd name="T45" fmla="*/ 78 h 599"/>
                <a:gd name="T46" fmla="*/ 437 w 898"/>
                <a:gd name="T47" fmla="*/ 75 h 599"/>
                <a:gd name="T48" fmla="*/ 461 w 898"/>
                <a:gd name="T49" fmla="*/ 75 h 599"/>
                <a:gd name="T50" fmla="*/ 483 w 898"/>
                <a:gd name="T51" fmla="*/ 78 h 599"/>
                <a:gd name="T52" fmla="*/ 505 w 898"/>
                <a:gd name="T53" fmla="*/ 83 h 599"/>
                <a:gd name="T54" fmla="*/ 526 w 898"/>
                <a:gd name="T55" fmla="*/ 89 h 599"/>
                <a:gd name="T56" fmla="*/ 556 w 898"/>
                <a:gd name="T57" fmla="*/ 103 h 599"/>
                <a:gd name="T58" fmla="*/ 591 w 898"/>
                <a:gd name="T59" fmla="*/ 126 h 599"/>
                <a:gd name="T60" fmla="*/ 623 w 898"/>
                <a:gd name="T61" fmla="*/ 157 h 599"/>
                <a:gd name="T62" fmla="*/ 646 w 898"/>
                <a:gd name="T63" fmla="*/ 193 h 599"/>
                <a:gd name="T64" fmla="*/ 660 w 898"/>
                <a:gd name="T65" fmla="*/ 223 h 599"/>
                <a:gd name="T66" fmla="*/ 666 w 898"/>
                <a:gd name="T67" fmla="*/ 244 h 599"/>
                <a:gd name="T68" fmla="*/ 671 w 898"/>
                <a:gd name="T69" fmla="*/ 266 h 599"/>
                <a:gd name="T70" fmla="*/ 673 w 898"/>
                <a:gd name="T71" fmla="*/ 288 h 599"/>
                <a:gd name="T72" fmla="*/ 673 w 898"/>
                <a:gd name="T73" fmla="*/ 312 h 599"/>
                <a:gd name="T74" fmla="*/ 671 w 898"/>
                <a:gd name="T75" fmla="*/ 334 h 599"/>
                <a:gd name="T76" fmla="*/ 666 w 898"/>
                <a:gd name="T77" fmla="*/ 355 h 599"/>
                <a:gd name="T78" fmla="*/ 660 w 898"/>
                <a:gd name="T79" fmla="*/ 377 h 599"/>
                <a:gd name="T80" fmla="*/ 646 w 898"/>
                <a:gd name="T81" fmla="*/ 407 h 599"/>
                <a:gd name="T82" fmla="*/ 623 w 898"/>
                <a:gd name="T83" fmla="*/ 442 h 599"/>
                <a:gd name="T84" fmla="*/ 591 w 898"/>
                <a:gd name="T85" fmla="*/ 473 h 599"/>
                <a:gd name="T86" fmla="*/ 556 w 898"/>
                <a:gd name="T87" fmla="*/ 497 h 599"/>
                <a:gd name="T88" fmla="*/ 526 w 898"/>
                <a:gd name="T89" fmla="*/ 510 h 599"/>
                <a:gd name="T90" fmla="*/ 505 w 898"/>
                <a:gd name="T91" fmla="*/ 517 h 599"/>
                <a:gd name="T92" fmla="*/ 483 w 898"/>
                <a:gd name="T93" fmla="*/ 521 h 599"/>
                <a:gd name="T94" fmla="*/ 461 w 898"/>
                <a:gd name="T95" fmla="*/ 523 h 599"/>
                <a:gd name="T96" fmla="*/ 30 w 898"/>
                <a:gd name="T97" fmla="*/ 0 h 599"/>
                <a:gd name="T98" fmla="*/ 0 w 898"/>
                <a:gd name="T99" fmla="*/ 599 h 599"/>
                <a:gd name="T100" fmla="*/ 868 w 898"/>
                <a:gd name="T101" fmla="*/ 599 h 599"/>
                <a:gd name="T102" fmla="*/ 898 w 898"/>
                <a:gd name="T103" fmla="*/ 0 h 599"/>
                <a:gd name="T104" fmla="*/ 30 w 898"/>
                <a:gd name="T105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8" h="599">
                  <a:moveTo>
                    <a:pt x="449" y="524"/>
                  </a:moveTo>
                  <a:lnTo>
                    <a:pt x="437" y="523"/>
                  </a:lnTo>
                  <a:lnTo>
                    <a:pt x="427" y="523"/>
                  </a:lnTo>
                  <a:lnTo>
                    <a:pt x="415" y="521"/>
                  </a:lnTo>
                  <a:lnTo>
                    <a:pt x="404" y="519"/>
                  </a:lnTo>
                  <a:lnTo>
                    <a:pt x="394" y="517"/>
                  </a:lnTo>
                  <a:lnTo>
                    <a:pt x="383" y="514"/>
                  </a:lnTo>
                  <a:lnTo>
                    <a:pt x="372" y="510"/>
                  </a:lnTo>
                  <a:lnTo>
                    <a:pt x="361" y="506"/>
                  </a:lnTo>
                  <a:lnTo>
                    <a:pt x="342" y="497"/>
                  </a:lnTo>
                  <a:lnTo>
                    <a:pt x="324" y="486"/>
                  </a:lnTo>
                  <a:lnTo>
                    <a:pt x="307" y="473"/>
                  </a:lnTo>
                  <a:lnTo>
                    <a:pt x="291" y="458"/>
                  </a:lnTo>
                  <a:lnTo>
                    <a:pt x="276" y="442"/>
                  </a:lnTo>
                  <a:lnTo>
                    <a:pt x="263" y="425"/>
                  </a:lnTo>
                  <a:lnTo>
                    <a:pt x="252" y="407"/>
                  </a:lnTo>
                  <a:lnTo>
                    <a:pt x="243" y="386"/>
                  </a:lnTo>
                  <a:lnTo>
                    <a:pt x="238" y="377"/>
                  </a:lnTo>
                  <a:lnTo>
                    <a:pt x="235" y="366"/>
                  </a:lnTo>
                  <a:lnTo>
                    <a:pt x="232" y="355"/>
                  </a:lnTo>
                  <a:lnTo>
                    <a:pt x="229" y="345"/>
                  </a:lnTo>
                  <a:lnTo>
                    <a:pt x="228" y="334"/>
                  </a:lnTo>
                  <a:lnTo>
                    <a:pt x="226" y="322"/>
                  </a:lnTo>
                  <a:lnTo>
                    <a:pt x="224" y="312"/>
                  </a:lnTo>
                  <a:lnTo>
                    <a:pt x="224" y="300"/>
                  </a:lnTo>
                  <a:lnTo>
                    <a:pt x="224" y="288"/>
                  </a:lnTo>
                  <a:lnTo>
                    <a:pt x="226" y="277"/>
                  </a:lnTo>
                  <a:lnTo>
                    <a:pt x="228" y="266"/>
                  </a:lnTo>
                  <a:lnTo>
                    <a:pt x="229" y="255"/>
                  </a:lnTo>
                  <a:lnTo>
                    <a:pt x="232" y="244"/>
                  </a:lnTo>
                  <a:lnTo>
                    <a:pt x="235" y="233"/>
                  </a:lnTo>
                  <a:lnTo>
                    <a:pt x="238" y="223"/>
                  </a:lnTo>
                  <a:lnTo>
                    <a:pt x="243" y="212"/>
                  </a:lnTo>
                  <a:lnTo>
                    <a:pt x="252" y="193"/>
                  </a:lnTo>
                  <a:lnTo>
                    <a:pt x="263" y="175"/>
                  </a:lnTo>
                  <a:lnTo>
                    <a:pt x="276" y="157"/>
                  </a:lnTo>
                  <a:lnTo>
                    <a:pt x="291" y="141"/>
                  </a:lnTo>
                  <a:lnTo>
                    <a:pt x="307" y="126"/>
                  </a:lnTo>
                  <a:lnTo>
                    <a:pt x="324" y="114"/>
                  </a:lnTo>
                  <a:lnTo>
                    <a:pt x="342" y="103"/>
                  </a:lnTo>
                  <a:lnTo>
                    <a:pt x="361" y="93"/>
                  </a:lnTo>
                  <a:lnTo>
                    <a:pt x="372" y="89"/>
                  </a:lnTo>
                  <a:lnTo>
                    <a:pt x="383" y="86"/>
                  </a:lnTo>
                  <a:lnTo>
                    <a:pt x="394" y="83"/>
                  </a:lnTo>
                  <a:lnTo>
                    <a:pt x="404" y="79"/>
                  </a:lnTo>
                  <a:lnTo>
                    <a:pt x="415" y="78"/>
                  </a:lnTo>
                  <a:lnTo>
                    <a:pt x="427" y="76"/>
                  </a:lnTo>
                  <a:lnTo>
                    <a:pt x="437" y="75"/>
                  </a:lnTo>
                  <a:lnTo>
                    <a:pt x="449" y="75"/>
                  </a:lnTo>
                  <a:lnTo>
                    <a:pt x="461" y="75"/>
                  </a:lnTo>
                  <a:lnTo>
                    <a:pt x="472" y="76"/>
                  </a:lnTo>
                  <a:lnTo>
                    <a:pt x="483" y="78"/>
                  </a:lnTo>
                  <a:lnTo>
                    <a:pt x="494" y="79"/>
                  </a:lnTo>
                  <a:lnTo>
                    <a:pt x="505" y="83"/>
                  </a:lnTo>
                  <a:lnTo>
                    <a:pt x="516" y="86"/>
                  </a:lnTo>
                  <a:lnTo>
                    <a:pt x="526" y="89"/>
                  </a:lnTo>
                  <a:lnTo>
                    <a:pt x="536" y="93"/>
                  </a:lnTo>
                  <a:lnTo>
                    <a:pt x="556" y="103"/>
                  </a:lnTo>
                  <a:lnTo>
                    <a:pt x="574" y="114"/>
                  </a:lnTo>
                  <a:lnTo>
                    <a:pt x="591" y="126"/>
                  </a:lnTo>
                  <a:lnTo>
                    <a:pt x="608" y="141"/>
                  </a:lnTo>
                  <a:lnTo>
                    <a:pt x="623" y="157"/>
                  </a:lnTo>
                  <a:lnTo>
                    <a:pt x="635" y="175"/>
                  </a:lnTo>
                  <a:lnTo>
                    <a:pt x="646" y="193"/>
                  </a:lnTo>
                  <a:lnTo>
                    <a:pt x="656" y="212"/>
                  </a:lnTo>
                  <a:lnTo>
                    <a:pt x="660" y="223"/>
                  </a:lnTo>
                  <a:lnTo>
                    <a:pt x="663" y="233"/>
                  </a:lnTo>
                  <a:lnTo>
                    <a:pt x="666" y="244"/>
                  </a:lnTo>
                  <a:lnTo>
                    <a:pt x="669" y="255"/>
                  </a:lnTo>
                  <a:lnTo>
                    <a:pt x="671" y="266"/>
                  </a:lnTo>
                  <a:lnTo>
                    <a:pt x="673" y="277"/>
                  </a:lnTo>
                  <a:lnTo>
                    <a:pt x="673" y="288"/>
                  </a:lnTo>
                  <a:lnTo>
                    <a:pt x="674" y="300"/>
                  </a:lnTo>
                  <a:lnTo>
                    <a:pt x="673" y="312"/>
                  </a:lnTo>
                  <a:lnTo>
                    <a:pt x="673" y="322"/>
                  </a:lnTo>
                  <a:lnTo>
                    <a:pt x="671" y="334"/>
                  </a:lnTo>
                  <a:lnTo>
                    <a:pt x="669" y="345"/>
                  </a:lnTo>
                  <a:lnTo>
                    <a:pt x="666" y="355"/>
                  </a:lnTo>
                  <a:lnTo>
                    <a:pt x="663" y="366"/>
                  </a:lnTo>
                  <a:lnTo>
                    <a:pt x="660" y="377"/>
                  </a:lnTo>
                  <a:lnTo>
                    <a:pt x="656" y="386"/>
                  </a:lnTo>
                  <a:lnTo>
                    <a:pt x="646" y="407"/>
                  </a:lnTo>
                  <a:lnTo>
                    <a:pt x="635" y="425"/>
                  </a:lnTo>
                  <a:lnTo>
                    <a:pt x="623" y="442"/>
                  </a:lnTo>
                  <a:lnTo>
                    <a:pt x="608" y="458"/>
                  </a:lnTo>
                  <a:lnTo>
                    <a:pt x="591" y="473"/>
                  </a:lnTo>
                  <a:lnTo>
                    <a:pt x="574" y="486"/>
                  </a:lnTo>
                  <a:lnTo>
                    <a:pt x="556" y="497"/>
                  </a:lnTo>
                  <a:lnTo>
                    <a:pt x="536" y="506"/>
                  </a:lnTo>
                  <a:lnTo>
                    <a:pt x="526" y="510"/>
                  </a:lnTo>
                  <a:lnTo>
                    <a:pt x="516" y="514"/>
                  </a:lnTo>
                  <a:lnTo>
                    <a:pt x="505" y="517"/>
                  </a:lnTo>
                  <a:lnTo>
                    <a:pt x="494" y="519"/>
                  </a:lnTo>
                  <a:lnTo>
                    <a:pt x="483" y="521"/>
                  </a:lnTo>
                  <a:lnTo>
                    <a:pt x="472" y="523"/>
                  </a:lnTo>
                  <a:lnTo>
                    <a:pt x="461" y="523"/>
                  </a:lnTo>
                  <a:lnTo>
                    <a:pt x="449" y="524"/>
                  </a:lnTo>
                  <a:close/>
                  <a:moveTo>
                    <a:pt x="30" y="0"/>
                  </a:moveTo>
                  <a:lnTo>
                    <a:pt x="0" y="0"/>
                  </a:lnTo>
                  <a:lnTo>
                    <a:pt x="0" y="599"/>
                  </a:lnTo>
                  <a:lnTo>
                    <a:pt x="30" y="599"/>
                  </a:lnTo>
                  <a:lnTo>
                    <a:pt x="868" y="599"/>
                  </a:lnTo>
                  <a:lnTo>
                    <a:pt x="898" y="599"/>
                  </a:lnTo>
                  <a:lnTo>
                    <a:pt x="898" y="0"/>
                  </a:lnTo>
                  <a:lnTo>
                    <a:pt x="868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333">
              <a:extLst>
                <a:ext uri="{FF2B5EF4-FFF2-40B4-BE49-F238E27FC236}">
                  <a16:creationId xmlns="" xmlns:a16="http://schemas.microsoft.com/office/drawing/2014/main" id="{949F6F69-A2CC-4707-B4B4-A0D890CF1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5113" y="1347788"/>
              <a:ext cx="952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334">
              <a:extLst>
                <a:ext uri="{FF2B5EF4-FFF2-40B4-BE49-F238E27FC236}">
                  <a16:creationId xmlns="" xmlns:a16="http://schemas.microsoft.com/office/drawing/2014/main" id="{C0CEBA00-9CD0-4102-B62D-14340CF90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3" y="1347788"/>
              <a:ext cx="85725" cy="38100"/>
            </a:xfrm>
            <a:custGeom>
              <a:avLst/>
              <a:gdLst>
                <a:gd name="T0" fmla="*/ 269 w 269"/>
                <a:gd name="T1" fmla="*/ 120 h 120"/>
                <a:gd name="T2" fmla="*/ 269 w 269"/>
                <a:gd name="T3" fmla="*/ 0 h 120"/>
                <a:gd name="T4" fmla="*/ 15 w 269"/>
                <a:gd name="T5" fmla="*/ 0 h 120"/>
                <a:gd name="T6" fmla="*/ 13 w 269"/>
                <a:gd name="T7" fmla="*/ 2 h 120"/>
                <a:gd name="T8" fmla="*/ 9 w 269"/>
                <a:gd name="T9" fmla="*/ 3 h 120"/>
                <a:gd name="T10" fmla="*/ 7 w 269"/>
                <a:gd name="T11" fmla="*/ 4 h 120"/>
                <a:gd name="T12" fmla="*/ 5 w 269"/>
                <a:gd name="T13" fmla="*/ 6 h 120"/>
                <a:gd name="T14" fmla="*/ 3 w 269"/>
                <a:gd name="T15" fmla="*/ 8 h 120"/>
                <a:gd name="T16" fmla="*/ 2 w 269"/>
                <a:gd name="T17" fmla="*/ 10 h 120"/>
                <a:gd name="T18" fmla="*/ 1 w 269"/>
                <a:gd name="T19" fmla="*/ 13 h 120"/>
                <a:gd name="T20" fmla="*/ 0 w 269"/>
                <a:gd name="T21" fmla="*/ 15 h 120"/>
                <a:gd name="T22" fmla="*/ 0 w 269"/>
                <a:gd name="T23" fmla="*/ 120 h 120"/>
                <a:gd name="T24" fmla="*/ 15 w 269"/>
                <a:gd name="T25" fmla="*/ 120 h 120"/>
                <a:gd name="T26" fmla="*/ 269 w 269"/>
                <a:gd name="T2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20">
                  <a:moveTo>
                    <a:pt x="269" y="120"/>
                  </a:moveTo>
                  <a:lnTo>
                    <a:pt x="269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9" y="3"/>
                  </a:lnTo>
                  <a:lnTo>
                    <a:pt x="7" y="4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120"/>
                  </a:lnTo>
                  <a:lnTo>
                    <a:pt x="15" y="120"/>
                  </a:lnTo>
                  <a:lnTo>
                    <a:pt x="269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335">
              <a:extLst>
                <a:ext uri="{FF2B5EF4-FFF2-40B4-BE49-F238E27FC236}">
                  <a16:creationId xmlns="" xmlns:a16="http://schemas.microsoft.com/office/drawing/2014/main" id="{487F8C48-35A2-4EAB-B7B5-348C33760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9888" y="1347788"/>
              <a:ext cx="85725" cy="38100"/>
            </a:xfrm>
            <a:custGeom>
              <a:avLst/>
              <a:gdLst>
                <a:gd name="T0" fmla="*/ 254 w 269"/>
                <a:gd name="T1" fmla="*/ 0 h 120"/>
                <a:gd name="T2" fmla="*/ 0 w 269"/>
                <a:gd name="T3" fmla="*/ 0 h 120"/>
                <a:gd name="T4" fmla="*/ 0 w 269"/>
                <a:gd name="T5" fmla="*/ 120 h 120"/>
                <a:gd name="T6" fmla="*/ 254 w 269"/>
                <a:gd name="T7" fmla="*/ 120 h 120"/>
                <a:gd name="T8" fmla="*/ 269 w 269"/>
                <a:gd name="T9" fmla="*/ 120 h 120"/>
                <a:gd name="T10" fmla="*/ 269 w 269"/>
                <a:gd name="T11" fmla="*/ 15 h 120"/>
                <a:gd name="T12" fmla="*/ 269 w 269"/>
                <a:gd name="T13" fmla="*/ 13 h 120"/>
                <a:gd name="T14" fmla="*/ 267 w 269"/>
                <a:gd name="T15" fmla="*/ 10 h 120"/>
                <a:gd name="T16" fmla="*/ 266 w 269"/>
                <a:gd name="T17" fmla="*/ 8 h 120"/>
                <a:gd name="T18" fmla="*/ 264 w 269"/>
                <a:gd name="T19" fmla="*/ 6 h 120"/>
                <a:gd name="T20" fmla="*/ 262 w 269"/>
                <a:gd name="T21" fmla="*/ 4 h 120"/>
                <a:gd name="T22" fmla="*/ 260 w 269"/>
                <a:gd name="T23" fmla="*/ 3 h 120"/>
                <a:gd name="T24" fmla="*/ 257 w 269"/>
                <a:gd name="T25" fmla="*/ 2 h 120"/>
                <a:gd name="T26" fmla="*/ 254 w 269"/>
                <a:gd name="T2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20">
                  <a:moveTo>
                    <a:pt x="254" y="0"/>
                  </a:moveTo>
                  <a:lnTo>
                    <a:pt x="0" y="0"/>
                  </a:lnTo>
                  <a:lnTo>
                    <a:pt x="0" y="120"/>
                  </a:lnTo>
                  <a:lnTo>
                    <a:pt x="254" y="120"/>
                  </a:lnTo>
                  <a:lnTo>
                    <a:pt x="269" y="120"/>
                  </a:lnTo>
                  <a:lnTo>
                    <a:pt x="269" y="15"/>
                  </a:lnTo>
                  <a:lnTo>
                    <a:pt x="269" y="13"/>
                  </a:lnTo>
                  <a:lnTo>
                    <a:pt x="267" y="10"/>
                  </a:lnTo>
                  <a:lnTo>
                    <a:pt x="266" y="8"/>
                  </a:lnTo>
                  <a:lnTo>
                    <a:pt x="264" y="6"/>
                  </a:lnTo>
                  <a:lnTo>
                    <a:pt x="262" y="4"/>
                  </a:lnTo>
                  <a:lnTo>
                    <a:pt x="260" y="3"/>
                  </a:lnTo>
                  <a:lnTo>
                    <a:pt x="257" y="2"/>
                  </a:lnTo>
                  <a:lnTo>
                    <a:pt x="2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3336">
              <a:extLst>
                <a:ext uri="{FF2B5EF4-FFF2-40B4-BE49-F238E27FC236}">
                  <a16:creationId xmlns="" xmlns:a16="http://schemas.microsoft.com/office/drawing/2014/main" id="{05224A6D-FBD5-44E9-9E7B-FA2D21503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5113" y="1595438"/>
              <a:ext cx="952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37">
              <a:extLst>
                <a:ext uri="{FF2B5EF4-FFF2-40B4-BE49-F238E27FC236}">
                  <a16:creationId xmlns="" xmlns:a16="http://schemas.microsoft.com/office/drawing/2014/main" id="{8E1636D0-DA6D-45E3-BBD9-FD88CF74E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3" y="1595438"/>
              <a:ext cx="85725" cy="38100"/>
            </a:xfrm>
            <a:custGeom>
              <a:avLst/>
              <a:gdLst>
                <a:gd name="T0" fmla="*/ 0 w 269"/>
                <a:gd name="T1" fmla="*/ 0 h 119"/>
                <a:gd name="T2" fmla="*/ 0 w 269"/>
                <a:gd name="T3" fmla="*/ 104 h 119"/>
                <a:gd name="T4" fmla="*/ 1 w 269"/>
                <a:gd name="T5" fmla="*/ 107 h 119"/>
                <a:gd name="T6" fmla="*/ 2 w 269"/>
                <a:gd name="T7" fmla="*/ 110 h 119"/>
                <a:gd name="T8" fmla="*/ 3 w 269"/>
                <a:gd name="T9" fmla="*/ 113 h 119"/>
                <a:gd name="T10" fmla="*/ 5 w 269"/>
                <a:gd name="T11" fmla="*/ 115 h 119"/>
                <a:gd name="T12" fmla="*/ 7 w 269"/>
                <a:gd name="T13" fmla="*/ 117 h 119"/>
                <a:gd name="T14" fmla="*/ 9 w 269"/>
                <a:gd name="T15" fmla="*/ 118 h 119"/>
                <a:gd name="T16" fmla="*/ 13 w 269"/>
                <a:gd name="T17" fmla="*/ 119 h 119"/>
                <a:gd name="T18" fmla="*/ 15 w 269"/>
                <a:gd name="T19" fmla="*/ 119 h 119"/>
                <a:gd name="T20" fmla="*/ 269 w 269"/>
                <a:gd name="T21" fmla="*/ 119 h 119"/>
                <a:gd name="T22" fmla="*/ 269 w 269"/>
                <a:gd name="T23" fmla="*/ 0 h 119"/>
                <a:gd name="T24" fmla="*/ 15 w 269"/>
                <a:gd name="T25" fmla="*/ 0 h 119"/>
                <a:gd name="T26" fmla="*/ 0 w 269"/>
                <a:gd name="T2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19">
                  <a:moveTo>
                    <a:pt x="0" y="0"/>
                  </a:moveTo>
                  <a:lnTo>
                    <a:pt x="0" y="104"/>
                  </a:lnTo>
                  <a:lnTo>
                    <a:pt x="1" y="107"/>
                  </a:lnTo>
                  <a:lnTo>
                    <a:pt x="2" y="110"/>
                  </a:lnTo>
                  <a:lnTo>
                    <a:pt x="3" y="113"/>
                  </a:lnTo>
                  <a:lnTo>
                    <a:pt x="5" y="115"/>
                  </a:lnTo>
                  <a:lnTo>
                    <a:pt x="7" y="117"/>
                  </a:lnTo>
                  <a:lnTo>
                    <a:pt x="9" y="118"/>
                  </a:lnTo>
                  <a:lnTo>
                    <a:pt x="13" y="119"/>
                  </a:lnTo>
                  <a:lnTo>
                    <a:pt x="15" y="119"/>
                  </a:lnTo>
                  <a:lnTo>
                    <a:pt x="269" y="119"/>
                  </a:lnTo>
                  <a:lnTo>
                    <a:pt x="269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38">
              <a:extLst>
                <a:ext uri="{FF2B5EF4-FFF2-40B4-BE49-F238E27FC236}">
                  <a16:creationId xmlns="" xmlns:a16="http://schemas.microsoft.com/office/drawing/2014/main" id="{FAAD7E71-44A1-4367-BF59-032C3E4AF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9888" y="1595438"/>
              <a:ext cx="85725" cy="38100"/>
            </a:xfrm>
            <a:custGeom>
              <a:avLst/>
              <a:gdLst>
                <a:gd name="T0" fmla="*/ 0 w 269"/>
                <a:gd name="T1" fmla="*/ 0 h 119"/>
                <a:gd name="T2" fmla="*/ 0 w 269"/>
                <a:gd name="T3" fmla="*/ 119 h 119"/>
                <a:gd name="T4" fmla="*/ 254 w 269"/>
                <a:gd name="T5" fmla="*/ 119 h 119"/>
                <a:gd name="T6" fmla="*/ 257 w 269"/>
                <a:gd name="T7" fmla="*/ 119 h 119"/>
                <a:gd name="T8" fmla="*/ 260 w 269"/>
                <a:gd name="T9" fmla="*/ 118 h 119"/>
                <a:gd name="T10" fmla="*/ 262 w 269"/>
                <a:gd name="T11" fmla="*/ 117 h 119"/>
                <a:gd name="T12" fmla="*/ 264 w 269"/>
                <a:gd name="T13" fmla="*/ 115 h 119"/>
                <a:gd name="T14" fmla="*/ 266 w 269"/>
                <a:gd name="T15" fmla="*/ 113 h 119"/>
                <a:gd name="T16" fmla="*/ 267 w 269"/>
                <a:gd name="T17" fmla="*/ 110 h 119"/>
                <a:gd name="T18" fmla="*/ 269 w 269"/>
                <a:gd name="T19" fmla="*/ 107 h 119"/>
                <a:gd name="T20" fmla="*/ 269 w 269"/>
                <a:gd name="T21" fmla="*/ 104 h 119"/>
                <a:gd name="T22" fmla="*/ 269 w 269"/>
                <a:gd name="T23" fmla="*/ 0 h 119"/>
                <a:gd name="T24" fmla="*/ 254 w 269"/>
                <a:gd name="T25" fmla="*/ 0 h 119"/>
                <a:gd name="T26" fmla="*/ 0 w 269"/>
                <a:gd name="T2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19">
                  <a:moveTo>
                    <a:pt x="0" y="0"/>
                  </a:moveTo>
                  <a:lnTo>
                    <a:pt x="0" y="119"/>
                  </a:lnTo>
                  <a:lnTo>
                    <a:pt x="254" y="119"/>
                  </a:lnTo>
                  <a:lnTo>
                    <a:pt x="257" y="119"/>
                  </a:lnTo>
                  <a:lnTo>
                    <a:pt x="260" y="118"/>
                  </a:lnTo>
                  <a:lnTo>
                    <a:pt x="262" y="117"/>
                  </a:lnTo>
                  <a:lnTo>
                    <a:pt x="264" y="115"/>
                  </a:lnTo>
                  <a:lnTo>
                    <a:pt x="266" y="113"/>
                  </a:lnTo>
                  <a:lnTo>
                    <a:pt x="267" y="110"/>
                  </a:lnTo>
                  <a:lnTo>
                    <a:pt x="269" y="107"/>
                  </a:lnTo>
                  <a:lnTo>
                    <a:pt x="269" y="104"/>
                  </a:lnTo>
                  <a:lnTo>
                    <a:pt x="269" y="0"/>
                  </a:ln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39">
              <a:extLst>
                <a:ext uri="{FF2B5EF4-FFF2-40B4-BE49-F238E27FC236}">
                  <a16:creationId xmlns="" xmlns:a16="http://schemas.microsoft.com/office/drawing/2014/main" id="{F7B4B6FF-C9FE-48B2-A3C9-989426B40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3688" y="1462088"/>
              <a:ext cx="53975" cy="57150"/>
            </a:xfrm>
            <a:custGeom>
              <a:avLst/>
              <a:gdLst>
                <a:gd name="T0" fmla="*/ 162 w 169"/>
                <a:gd name="T1" fmla="*/ 78 h 181"/>
                <a:gd name="T2" fmla="*/ 23 w 169"/>
                <a:gd name="T3" fmla="*/ 2 h 181"/>
                <a:gd name="T4" fmla="*/ 18 w 169"/>
                <a:gd name="T5" fmla="*/ 1 h 181"/>
                <a:gd name="T6" fmla="*/ 15 w 169"/>
                <a:gd name="T7" fmla="*/ 0 h 181"/>
                <a:gd name="T8" fmla="*/ 11 w 169"/>
                <a:gd name="T9" fmla="*/ 1 h 181"/>
                <a:gd name="T10" fmla="*/ 8 w 169"/>
                <a:gd name="T11" fmla="*/ 2 h 181"/>
                <a:gd name="T12" fmla="*/ 5 w 169"/>
                <a:gd name="T13" fmla="*/ 5 h 181"/>
                <a:gd name="T14" fmla="*/ 2 w 169"/>
                <a:gd name="T15" fmla="*/ 7 h 181"/>
                <a:gd name="T16" fmla="*/ 0 w 169"/>
                <a:gd name="T17" fmla="*/ 12 h 181"/>
                <a:gd name="T18" fmla="*/ 0 w 169"/>
                <a:gd name="T19" fmla="*/ 15 h 181"/>
                <a:gd name="T20" fmla="*/ 0 w 169"/>
                <a:gd name="T21" fmla="*/ 166 h 181"/>
                <a:gd name="T22" fmla="*/ 0 w 169"/>
                <a:gd name="T23" fmla="*/ 170 h 181"/>
                <a:gd name="T24" fmla="*/ 2 w 169"/>
                <a:gd name="T25" fmla="*/ 173 h 181"/>
                <a:gd name="T26" fmla="*/ 5 w 169"/>
                <a:gd name="T27" fmla="*/ 176 h 181"/>
                <a:gd name="T28" fmla="*/ 8 w 169"/>
                <a:gd name="T29" fmla="*/ 178 h 181"/>
                <a:gd name="T30" fmla="*/ 11 w 169"/>
                <a:gd name="T31" fmla="*/ 181 h 181"/>
                <a:gd name="T32" fmla="*/ 15 w 169"/>
                <a:gd name="T33" fmla="*/ 181 h 181"/>
                <a:gd name="T34" fmla="*/ 18 w 169"/>
                <a:gd name="T35" fmla="*/ 181 h 181"/>
                <a:gd name="T36" fmla="*/ 23 w 169"/>
                <a:gd name="T37" fmla="*/ 180 h 181"/>
                <a:gd name="T38" fmla="*/ 162 w 169"/>
                <a:gd name="T39" fmla="*/ 104 h 181"/>
                <a:gd name="T40" fmla="*/ 165 w 169"/>
                <a:gd name="T41" fmla="*/ 101 h 181"/>
                <a:gd name="T42" fmla="*/ 167 w 169"/>
                <a:gd name="T43" fmla="*/ 98 h 181"/>
                <a:gd name="T44" fmla="*/ 168 w 169"/>
                <a:gd name="T45" fmla="*/ 95 h 181"/>
                <a:gd name="T46" fmla="*/ 169 w 169"/>
                <a:gd name="T47" fmla="*/ 91 h 181"/>
                <a:gd name="T48" fmla="*/ 168 w 169"/>
                <a:gd name="T49" fmla="*/ 86 h 181"/>
                <a:gd name="T50" fmla="*/ 167 w 169"/>
                <a:gd name="T51" fmla="*/ 83 h 181"/>
                <a:gd name="T52" fmla="*/ 165 w 169"/>
                <a:gd name="T53" fmla="*/ 80 h 181"/>
                <a:gd name="T54" fmla="*/ 162 w 169"/>
                <a:gd name="T55" fmla="*/ 7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9" h="181">
                  <a:moveTo>
                    <a:pt x="162" y="78"/>
                  </a:moveTo>
                  <a:lnTo>
                    <a:pt x="23" y="2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5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66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5" y="176"/>
                  </a:lnTo>
                  <a:lnTo>
                    <a:pt x="8" y="178"/>
                  </a:lnTo>
                  <a:lnTo>
                    <a:pt x="11" y="181"/>
                  </a:lnTo>
                  <a:lnTo>
                    <a:pt x="15" y="181"/>
                  </a:lnTo>
                  <a:lnTo>
                    <a:pt x="18" y="181"/>
                  </a:lnTo>
                  <a:lnTo>
                    <a:pt x="23" y="180"/>
                  </a:lnTo>
                  <a:lnTo>
                    <a:pt x="162" y="104"/>
                  </a:lnTo>
                  <a:lnTo>
                    <a:pt x="165" y="101"/>
                  </a:lnTo>
                  <a:lnTo>
                    <a:pt x="167" y="98"/>
                  </a:lnTo>
                  <a:lnTo>
                    <a:pt x="168" y="95"/>
                  </a:lnTo>
                  <a:lnTo>
                    <a:pt x="169" y="91"/>
                  </a:lnTo>
                  <a:lnTo>
                    <a:pt x="168" y="86"/>
                  </a:lnTo>
                  <a:lnTo>
                    <a:pt x="167" y="83"/>
                  </a:lnTo>
                  <a:lnTo>
                    <a:pt x="165" y="80"/>
                  </a:lnTo>
                  <a:lnTo>
                    <a:pt x="16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="" xmlns:a16="http://schemas.microsoft.com/office/drawing/2014/main" id="{C036FE40-6F2D-423F-9A2D-48AF0D19D25F}"/>
              </a:ext>
            </a:extLst>
          </p:cNvPr>
          <p:cNvGrpSpPr/>
          <p:nvPr/>
        </p:nvGrpSpPr>
        <p:grpSpPr>
          <a:xfrm>
            <a:off x="4853382" y="4279596"/>
            <a:ext cx="434708" cy="468346"/>
            <a:chOff x="8175625" y="3671888"/>
            <a:chExt cx="266700" cy="287338"/>
          </a:xfrm>
          <a:solidFill>
            <a:srgbClr val="145AC2"/>
          </a:solidFill>
        </p:grpSpPr>
        <p:sp>
          <p:nvSpPr>
            <p:cNvPr id="93" name="Freeform 4247">
              <a:extLst>
                <a:ext uri="{FF2B5EF4-FFF2-40B4-BE49-F238E27FC236}">
                  <a16:creationId xmlns="" xmlns:a16="http://schemas.microsoft.com/office/drawing/2014/main" id="{899E4AE4-B3B6-48EA-8ECA-8F24E8CCC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325" y="3849688"/>
              <a:ext cx="50800" cy="50800"/>
            </a:xfrm>
            <a:custGeom>
              <a:avLst/>
              <a:gdLst>
                <a:gd name="T0" fmla="*/ 72 w 159"/>
                <a:gd name="T1" fmla="*/ 1 h 160"/>
                <a:gd name="T2" fmla="*/ 55 w 159"/>
                <a:gd name="T3" fmla="*/ 4 h 160"/>
                <a:gd name="T4" fmla="*/ 42 w 159"/>
                <a:gd name="T5" fmla="*/ 10 h 160"/>
                <a:gd name="T6" fmla="*/ 29 w 159"/>
                <a:gd name="T7" fmla="*/ 18 h 160"/>
                <a:gd name="T8" fmla="*/ 18 w 159"/>
                <a:gd name="T9" fmla="*/ 29 h 160"/>
                <a:gd name="T10" fmla="*/ 9 w 159"/>
                <a:gd name="T11" fmla="*/ 42 h 160"/>
                <a:gd name="T12" fmla="*/ 4 w 159"/>
                <a:gd name="T13" fmla="*/ 57 h 160"/>
                <a:gd name="T14" fmla="*/ 1 w 159"/>
                <a:gd name="T15" fmla="*/ 72 h 160"/>
                <a:gd name="T16" fmla="*/ 1 w 159"/>
                <a:gd name="T17" fmla="*/ 88 h 160"/>
                <a:gd name="T18" fmla="*/ 4 w 159"/>
                <a:gd name="T19" fmla="*/ 104 h 160"/>
                <a:gd name="T20" fmla="*/ 9 w 159"/>
                <a:gd name="T21" fmla="*/ 118 h 160"/>
                <a:gd name="T22" fmla="*/ 18 w 159"/>
                <a:gd name="T23" fmla="*/ 131 h 160"/>
                <a:gd name="T24" fmla="*/ 29 w 159"/>
                <a:gd name="T25" fmla="*/ 141 h 160"/>
                <a:gd name="T26" fmla="*/ 42 w 159"/>
                <a:gd name="T27" fmla="*/ 150 h 160"/>
                <a:gd name="T28" fmla="*/ 55 w 159"/>
                <a:gd name="T29" fmla="*/ 156 h 160"/>
                <a:gd name="T30" fmla="*/ 72 w 159"/>
                <a:gd name="T31" fmla="*/ 160 h 160"/>
                <a:gd name="T32" fmla="*/ 88 w 159"/>
                <a:gd name="T33" fmla="*/ 160 h 160"/>
                <a:gd name="T34" fmla="*/ 104 w 159"/>
                <a:gd name="T35" fmla="*/ 156 h 160"/>
                <a:gd name="T36" fmla="*/ 118 w 159"/>
                <a:gd name="T37" fmla="*/ 150 h 160"/>
                <a:gd name="T38" fmla="*/ 131 w 159"/>
                <a:gd name="T39" fmla="*/ 141 h 160"/>
                <a:gd name="T40" fmla="*/ 141 w 159"/>
                <a:gd name="T41" fmla="*/ 131 h 160"/>
                <a:gd name="T42" fmla="*/ 150 w 159"/>
                <a:gd name="T43" fmla="*/ 118 h 160"/>
                <a:gd name="T44" fmla="*/ 156 w 159"/>
                <a:gd name="T45" fmla="*/ 104 h 160"/>
                <a:gd name="T46" fmla="*/ 159 w 159"/>
                <a:gd name="T47" fmla="*/ 88 h 160"/>
                <a:gd name="T48" fmla="*/ 159 w 159"/>
                <a:gd name="T49" fmla="*/ 72 h 160"/>
                <a:gd name="T50" fmla="*/ 156 w 159"/>
                <a:gd name="T51" fmla="*/ 57 h 160"/>
                <a:gd name="T52" fmla="*/ 150 w 159"/>
                <a:gd name="T53" fmla="*/ 42 h 160"/>
                <a:gd name="T54" fmla="*/ 141 w 159"/>
                <a:gd name="T55" fmla="*/ 29 h 160"/>
                <a:gd name="T56" fmla="*/ 131 w 159"/>
                <a:gd name="T57" fmla="*/ 18 h 160"/>
                <a:gd name="T58" fmla="*/ 118 w 159"/>
                <a:gd name="T59" fmla="*/ 10 h 160"/>
                <a:gd name="T60" fmla="*/ 104 w 159"/>
                <a:gd name="T61" fmla="*/ 4 h 160"/>
                <a:gd name="T62" fmla="*/ 88 w 159"/>
                <a:gd name="T63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72" y="1"/>
                  </a:lnTo>
                  <a:lnTo>
                    <a:pt x="64" y="2"/>
                  </a:lnTo>
                  <a:lnTo>
                    <a:pt x="55" y="4"/>
                  </a:lnTo>
                  <a:lnTo>
                    <a:pt x="49" y="6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4" y="35"/>
                  </a:lnTo>
                  <a:lnTo>
                    <a:pt x="9" y="42"/>
                  </a:lnTo>
                  <a:lnTo>
                    <a:pt x="6" y="49"/>
                  </a:lnTo>
                  <a:lnTo>
                    <a:pt x="4" y="57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9" y="118"/>
                  </a:lnTo>
                  <a:lnTo>
                    <a:pt x="14" y="124"/>
                  </a:lnTo>
                  <a:lnTo>
                    <a:pt x="18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6"/>
                  </a:lnTo>
                  <a:lnTo>
                    <a:pt x="42" y="150"/>
                  </a:lnTo>
                  <a:lnTo>
                    <a:pt x="49" y="153"/>
                  </a:lnTo>
                  <a:lnTo>
                    <a:pt x="55" y="156"/>
                  </a:lnTo>
                  <a:lnTo>
                    <a:pt x="64" y="157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0"/>
                  </a:lnTo>
                  <a:lnTo>
                    <a:pt x="95" y="157"/>
                  </a:lnTo>
                  <a:lnTo>
                    <a:pt x="104" y="156"/>
                  </a:lnTo>
                  <a:lnTo>
                    <a:pt x="110" y="153"/>
                  </a:lnTo>
                  <a:lnTo>
                    <a:pt x="118" y="150"/>
                  </a:lnTo>
                  <a:lnTo>
                    <a:pt x="124" y="146"/>
                  </a:lnTo>
                  <a:lnTo>
                    <a:pt x="131" y="141"/>
                  </a:lnTo>
                  <a:lnTo>
                    <a:pt x="136" y="136"/>
                  </a:lnTo>
                  <a:lnTo>
                    <a:pt x="141" y="131"/>
                  </a:lnTo>
                  <a:lnTo>
                    <a:pt x="146" y="124"/>
                  </a:lnTo>
                  <a:lnTo>
                    <a:pt x="150" y="118"/>
                  </a:lnTo>
                  <a:lnTo>
                    <a:pt x="153" y="111"/>
                  </a:lnTo>
                  <a:lnTo>
                    <a:pt x="156" y="104"/>
                  </a:lnTo>
                  <a:lnTo>
                    <a:pt x="157" y="96"/>
                  </a:lnTo>
                  <a:lnTo>
                    <a:pt x="159" y="88"/>
                  </a:lnTo>
                  <a:lnTo>
                    <a:pt x="159" y="80"/>
                  </a:lnTo>
                  <a:lnTo>
                    <a:pt x="159" y="72"/>
                  </a:lnTo>
                  <a:lnTo>
                    <a:pt x="157" y="64"/>
                  </a:lnTo>
                  <a:lnTo>
                    <a:pt x="156" y="57"/>
                  </a:lnTo>
                  <a:lnTo>
                    <a:pt x="153" y="49"/>
                  </a:lnTo>
                  <a:lnTo>
                    <a:pt x="150" y="42"/>
                  </a:lnTo>
                  <a:lnTo>
                    <a:pt x="146" y="35"/>
                  </a:lnTo>
                  <a:lnTo>
                    <a:pt x="141" y="29"/>
                  </a:lnTo>
                  <a:lnTo>
                    <a:pt x="136" y="23"/>
                  </a:lnTo>
                  <a:lnTo>
                    <a:pt x="131" y="18"/>
                  </a:lnTo>
                  <a:lnTo>
                    <a:pt x="124" y="14"/>
                  </a:lnTo>
                  <a:lnTo>
                    <a:pt x="118" y="10"/>
                  </a:lnTo>
                  <a:lnTo>
                    <a:pt x="110" y="6"/>
                  </a:lnTo>
                  <a:lnTo>
                    <a:pt x="104" y="4"/>
                  </a:lnTo>
                  <a:lnTo>
                    <a:pt x="95" y="2"/>
                  </a:lnTo>
                  <a:lnTo>
                    <a:pt x="88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248">
              <a:extLst>
                <a:ext uri="{FF2B5EF4-FFF2-40B4-BE49-F238E27FC236}">
                  <a16:creationId xmlns="" xmlns:a16="http://schemas.microsoft.com/office/drawing/2014/main" id="{622792E2-05F2-4D0B-BDFD-D210D7C66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725" y="3835400"/>
              <a:ext cx="28575" cy="28575"/>
            </a:xfrm>
            <a:custGeom>
              <a:avLst/>
              <a:gdLst>
                <a:gd name="T0" fmla="*/ 45 w 90"/>
                <a:gd name="T1" fmla="*/ 0 h 90"/>
                <a:gd name="T2" fmla="*/ 37 w 90"/>
                <a:gd name="T3" fmla="*/ 1 h 90"/>
                <a:gd name="T4" fmla="*/ 28 w 90"/>
                <a:gd name="T5" fmla="*/ 3 h 90"/>
                <a:gd name="T6" fmla="*/ 20 w 90"/>
                <a:gd name="T7" fmla="*/ 7 h 90"/>
                <a:gd name="T8" fmla="*/ 13 w 90"/>
                <a:gd name="T9" fmla="*/ 12 h 90"/>
                <a:gd name="T10" fmla="*/ 8 w 90"/>
                <a:gd name="T11" fmla="*/ 19 h 90"/>
                <a:gd name="T12" fmla="*/ 3 w 90"/>
                <a:gd name="T13" fmla="*/ 27 h 90"/>
                <a:gd name="T14" fmla="*/ 1 w 90"/>
                <a:gd name="T15" fmla="*/ 36 h 90"/>
                <a:gd name="T16" fmla="*/ 0 w 90"/>
                <a:gd name="T17" fmla="*/ 45 h 90"/>
                <a:gd name="T18" fmla="*/ 1 w 90"/>
                <a:gd name="T19" fmla="*/ 53 h 90"/>
                <a:gd name="T20" fmla="*/ 3 w 90"/>
                <a:gd name="T21" fmla="*/ 62 h 90"/>
                <a:gd name="T22" fmla="*/ 8 w 90"/>
                <a:gd name="T23" fmla="*/ 69 h 90"/>
                <a:gd name="T24" fmla="*/ 13 w 90"/>
                <a:gd name="T25" fmla="*/ 77 h 90"/>
                <a:gd name="T26" fmla="*/ 20 w 90"/>
                <a:gd name="T27" fmla="*/ 82 h 90"/>
                <a:gd name="T28" fmla="*/ 28 w 90"/>
                <a:gd name="T29" fmla="*/ 86 h 90"/>
                <a:gd name="T30" fmla="*/ 37 w 90"/>
                <a:gd name="T31" fmla="*/ 89 h 90"/>
                <a:gd name="T32" fmla="*/ 45 w 90"/>
                <a:gd name="T33" fmla="*/ 90 h 90"/>
                <a:gd name="T34" fmla="*/ 55 w 90"/>
                <a:gd name="T35" fmla="*/ 89 h 90"/>
                <a:gd name="T36" fmla="*/ 62 w 90"/>
                <a:gd name="T37" fmla="*/ 86 h 90"/>
                <a:gd name="T38" fmla="*/ 71 w 90"/>
                <a:gd name="T39" fmla="*/ 82 h 90"/>
                <a:gd name="T40" fmla="*/ 77 w 90"/>
                <a:gd name="T41" fmla="*/ 77 h 90"/>
                <a:gd name="T42" fmla="*/ 83 w 90"/>
                <a:gd name="T43" fmla="*/ 69 h 90"/>
                <a:gd name="T44" fmla="*/ 87 w 90"/>
                <a:gd name="T45" fmla="*/ 62 h 90"/>
                <a:gd name="T46" fmla="*/ 89 w 90"/>
                <a:gd name="T47" fmla="*/ 53 h 90"/>
                <a:gd name="T48" fmla="*/ 90 w 90"/>
                <a:gd name="T49" fmla="*/ 45 h 90"/>
                <a:gd name="T50" fmla="*/ 89 w 90"/>
                <a:gd name="T51" fmla="*/ 36 h 90"/>
                <a:gd name="T52" fmla="*/ 87 w 90"/>
                <a:gd name="T53" fmla="*/ 27 h 90"/>
                <a:gd name="T54" fmla="*/ 83 w 90"/>
                <a:gd name="T55" fmla="*/ 19 h 90"/>
                <a:gd name="T56" fmla="*/ 77 w 90"/>
                <a:gd name="T57" fmla="*/ 12 h 90"/>
                <a:gd name="T58" fmla="*/ 71 w 90"/>
                <a:gd name="T59" fmla="*/ 7 h 90"/>
                <a:gd name="T60" fmla="*/ 62 w 90"/>
                <a:gd name="T61" fmla="*/ 3 h 90"/>
                <a:gd name="T62" fmla="*/ 55 w 90"/>
                <a:gd name="T63" fmla="*/ 1 h 90"/>
                <a:gd name="T64" fmla="*/ 45 w 90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lnTo>
                    <a:pt x="37" y="1"/>
                  </a:lnTo>
                  <a:lnTo>
                    <a:pt x="28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8" y="19"/>
                  </a:lnTo>
                  <a:lnTo>
                    <a:pt x="3" y="27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3" y="62"/>
                  </a:lnTo>
                  <a:lnTo>
                    <a:pt x="8" y="69"/>
                  </a:lnTo>
                  <a:lnTo>
                    <a:pt x="13" y="77"/>
                  </a:lnTo>
                  <a:lnTo>
                    <a:pt x="20" y="82"/>
                  </a:lnTo>
                  <a:lnTo>
                    <a:pt x="28" y="86"/>
                  </a:lnTo>
                  <a:lnTo>
                    <a:pt x="37" y="89"/>
                  </a:lnTo>
                  <a:lnTo>
                    <a:pt x="45" y="90"/>
                  </a:lnTo>
                  <a:lnTo>
                    <a:pt x="55" y="89"/>
                  </a:lnTo>
                  <a:lnTo>
                    <a:pt x="62" y="86"/>
                  </a:lnTo>
                  <a:lnTo>
                    <a:pt x="71" y="82"/>
                  </a:lnTo>
                  <a:lnTo>
                    <a:pt x="77" y="77"/>
                  </a:lnTo>
                  <a:lnTo>
                    <a:pt x="83" y="69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0" y="45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3" y="19"/>
                  </a:lnTo>
                  <a:lnTo>
                    <a:pt x="77" y="12"/>
                  </a:lnTo>
                  <a:lnTo>
                    <a:pt x="71" y="7"/>
                  </a:lnTo>
                  <a:lnTo>
                    <a:pt x="62" y="3"/>
                  </a:lnTo>
                  <a:lnTo>
                    <a:pt x="55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249">
              <a:extLst>
                <a:ext uri="{FF2B5EF4-FFF2-40B4-BE49-F238E27FC236}">
                  <a16:creationId xmlns="" xmlns:a16="http://schemas.microsoft.com/office/drawing/2014/main" id="{013DD96D-9D9F-4DF5-B48A-2A05D2E940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1513" y="3825875"/>
              <a:ext cx="100013" cy="100013"/>
            </a:xfrm>
            <a:custGeom>
              <a:avLst/>
              <a:gdLst>
                <a:gd name="T0" fmla="*/ 134 w 312"/>
                <a:gd name="T1" fmla="*/ 262 h 311"/>
                <a:gd name="T2" fmla="*/ 104 w 312"/>
                <a:gd name="T3" fmla="*/ 252 h 311"/>
                <a:gd name="T4" fmla="*/ 78 w 312"/>
                <a:gd name="T5" fmla="*/ 232 h 311"/>
                <a:gd name="T6" fmla="*/ 60 w 312"/>
                <a:gd name="T7" fmla="*/ 207 h 311"/>
                <a:gd name="T8" fmla="*/ 48 w 312"/>
                <a:gd name="T9" fmla="*/ 177 h 311"/>
                <a:gd name="T10" fmla="*/ 47 w 312"/>
                <a:gd name="T11" fmla="*/ 143 h 311"/>
                <a:gd name="T12" fmla="*/ 54 w 312"/>
                <a:gd name="T13" fmla="*/ 112 h 311"/>
                <a:gd name="T14" fmla="*/ 71 w 312"/>
                <a:gd name="T15" fmla="*/ 85 h 311"/>
                <a:gd name="T16" fmla="*/ 94 w 312"/>
                <a:gd name="T17" fmla="*/ 64 h 311"/>
                <a:gd name="T18" fmla="*/ 123 w 312"/>
                <a:gd name="T19" fmla="*/ 50 h 311"/>
                <a:gd name="T20" fmla="*/ 156 w 312"/>
                <a:gd name="T21" fmla="*/ 45 h 311"/>
                <a:gd name="T22" fmla="*/ 188 w 312"/>
                <a:gd name="T23" fmla="*/ 50 h 311"/>
                <a:gd name="T24" fmla="*/ 217 w 312"/>
                <a:gd name="T25" fmla="*/ 64 h 311"/>
                <a:gd name="T26" fmla="*/ 241 w 312"/>
                <a:gd name="T27" fmla="*/ 85 h 311"/>
                <a:gd name="T28" fmla="*/ 257 w 312"/>
                <a:gd name="T29" fmla="*/ 112 h 311"/>
                <a:gd name="T30" fmla="*/ 264 w 312"/>
                <a:gd name="T31" fmla="*/ 143 h 311"/>
                <a:gd name="T32" fmla="*/ 263 w 312"/>
                <a:gd name="T33" fmla="*/ 177 h 311"/>
                <a:gd name="T34" fmla="*/ 253 w 312"/>
                <a:gd name="T35" fmla="*/ 207 h 311"/>
                <a:gd name="T36" fmla="*/ 233 w 312"/>
                <a:gd name="T37" fmla="*/ 232 h 311"/>
                <a:gd name="T38" fmla="*/ 208 w 312"/>
                <a:gd name="T39" fmla="*/ 252 h 311"/>
                <a:gd name="T40" fmla="*/ 178 w 312"/>
                <a:gd name="T41" fmla="*/ 262 h 311"/>
                <a:gd name="T42" fmla="*/ 156 w 312"/>
                <a:gd name="T43" fmla="*/ 0 h 311"/>
                <a:gd name="T44" fmla="*/ 109 w 312"/>
                <a:gd name="T45" fmla="*/ 6 h 311"/>
                <a:gd name="T46" fmla="*/ 68 w 312"/>
                <a:gd name="T47" fmla="*/ 26 h 311"/>
                <a:gd name="T48" fmla="*/ 36 w 312"/>
                <a:gd name="T49" fmla="*/ 56 h 311"/>
                <a:gd name="T50" fmla="*/ 13 w 312"/>
                <a:gd name="T51" fmla="*/ 94 h 311"/>
                <a:gd name="T52" fmla="*/ 1 w 312"/>
                <a:gd name="T53" fmla="*/ 139 h 311"/>
                <a:gd name="T54" fmla="*/ 3 w 312"/>
                <a:gd name="T55" fmla="*/ 186 h 311"/>
                <a:gd name="T56" fmla="*/ 19 w 312"/>
                <a:gd name="T57" fmla="*/ 229 h 311"/>
                <a:gd name="T58" fmla="*/ 46 w 312"/>
                <a:gd name="T59" fmla="*/ 265 h 311"/>
                <a:gd name="T60" fmla="*/ 81 w 312"/>
                <a:gd name="T61" fmla="*/ 291 h 311"/>
                <a:gd name="T62" fmla="*/ 124 w 312"/>
                <a:gd name="T63" fmla="*/ 307 h 311"/>
                <a:gd name="T64" fmla="*/ 171 w 312"/>
                <a:gd name="T65" fmla="*/ 310 h 311"/>
                <a:gd name="T66" fmla="*/ 216 w 312"/>
                <a:gd name="T67" fmla="*/ 298 h 311"/>
                <a:gd name="T68" fmla="*/ 255 w 312"/>
                <a:gd name="T69" fmla="*/ 274 h 311"/>
                <a:gd name="T70" fmla="*/ 285 w 312"/>
                <a:gd name="T71" fmla="*/ 242 h 311"/>
                <a:gd name="T72" fmla="*/ 304 w 312"/>
                <a:gd name="T73" fmla="*/ 201 h 311"/>
                <a:gd name="T74" fmla="*/ 312 w 312"/>
                <a:gd name="T75" fmla="*/ 155 h 311"/>
                <a:gd name="T76" fmla="*/ 304 w 312"/>
                <a:gd name="T77" fmla="*/ 109 h 311"/>
                <a:gd name="T78" fmla="*/ 285 w 312"/>
                <a:gd name="T79" fmla="*/ 68 h 311"/>
                <a:gd name="T80" fmla="*/ 255 w 312"/>
                <a:gd name="T81" fmla="*/ 35 h 311"/>
                <a:gd name="T82" fmla="*/ 216 w 312"/>
                <a:gd name="T83" fmla="*/ 12 h 311"/>
                <a:gd name="T84" fmla="*/ 171 w 312"/>
                <a:gd name="T8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2" h="311">
                  <a:moveTo>
                    <a:pt x="156" y="265"/>
                  </a:moveTo>
                  <a:lnTo>
                    <a:pt x="144" y="264"/>
                  </a:lnTo>
                  <a:lnTo>
                    <a:pt x="134" y="262"/>
                  </a:lnTo>
                  <a:lnTo>
                    <a:pt x="123" y="259"/>
                  </a:lnTo>
                  <a:lnTo>
                    <a:pt x="113" y="256"/>
                  </a:lnTo>
                  <a:lnTo>
                    <a:pt x="104" y="252"/>
                  </a:lnTo>
                  <a:lnTo>
                    <a:pt x="94" y="245"/>
                  </a:lnTo>
                  <a:lnTo>
                    <a:pt x="85" y="240"/>
                  </a:lnTo>
                  <a:lnTo>
                    <a:pt x="78" y="232"/>
                  </a:lnTo>
                  <a:lnTo>
                    <a:pt x="71" y="225"/>
                  </a:lnTo>
                  <a:lnTo>
                    <a:pt x="65" y="216"/>
                  </a:lnTo>
                  <a:lnTo>
                    <a:pt x="60" y="207"/>
                  </a:lnTo>
                  <a:lnTo>
                    <a:pt x="54" y="197"/>
                  </a:lnTo>
                  <a:lnTo>
                    <a:pt x="51" y="187"/>
                  </a:lnTo>
                  <a:lnTo>
                    <a:pt x="48" y="177"/>
                  </a:lnTo>
                  <a:lnTo>
                    <a:pt x="47" y="166"/>
                  </a:lnTo>
                  <a:lnTo>
                    <a:pt x="46" y="155"/>
                  </a:lnTo>
                  <a:lnTo>
                    <a:pt x="47" y="143"/>
                  </a:lnTo>
                  <a:lnTo>
                    <a:pt x="48" y="133"/>
                  </a:lnTo>
                  <a:lnTo>
                    <a:pt x="51" y="122"/>
                  </a:lnTo>
                  <a:lnTo>
                    <a:pt x="54" y="112"/>
                  </a:lnTo>
                  <a:lnTo>
                    <a:pt x="60" y="103"/>
                  </a:lnTo>
                  <a:lnTo>
                    <a:pt x="65" y="93"/>
                  </a:lnTo>
                  <a:lnTo>
                    <a:pt x="71" y="85"/>
                  </a:lnTo>
                  <a:lnTo>
                    <a:pt x="78" y="77"/>
                  </a:lnTo>
                  <a:lnTo>
                    <a:pt x="85" y="71"/>
                  </a:lnTo>
                  <a:lnTo>
                    <a:pt x="94" y="64"/>
                  </a:lnTo>
                  <a:lnTo>
                    <a:pt x="104" y="59"/>
                  </a:lnTo>
                  <a:lnTo>
                    <a:pt x="113" y="53"/>
                  </a:lnTo>
                  <a:lnTo>
                    <a:pt x="123" y="50"/>
                  </a:lnTo>
                  <a:lnTo>
                    <a:pt x="134" y="47"/>
                  </a:lnTo>
                  <a:lnTo>
                    <a:pt x="144" y="46"/>
                  </a:lnTo>
                  <a:lnTo>
                    <a:pt x="156" y="45"/>
                  </a:lnTo>
                  <a:lnTo>
                    <a:pt x="167" y="46"/>
                  </a:lnTo>
                  <a:lnTo>
                    <a:pt x="178" y="47"/>
                  </a:lnTo>
                  <a:lnTo>
                    <a:pt x="188" y="50"/>
                  </a:lnTo>
                  <a:lnTo>
                    <a:pt x="198" y="53"/>
                  </a:lnTo>
                  <a:lnTo>
                    <a:pt x="208" y="59"/>
                  </a:lnTo>
                  <a:lnTo>
                    <a:pt x="217" y="64"/>
                  </a:lnTo>
                  <a:lnTo>
                    <a:pt x="226" y="71"/>
                  </a:lnTo>
                  <a:lnTo>
                    <a:pt x="233" y="77"/>
                  </a:lnTo>
                  <a:lnTo>
                    <a:pt x="241" y="85"/>
                  </a:lnTo>
                  <a:lnTo>
                    <a:pt x="246" y="93"/>
                  </a:lnTo>
                  <a:lnTo>
                    <a:pt x="253" y="103"/>
                  </a:lnTo>
                  <a:lnTo>
                    <a:pt x="257" y="112"/>
                  </a:lnTo>
                  <a:lnTo>
                    <a:pt x="260" y="122"/>
                  </a:lnTo>
                  <a:lnTo>
                    <a:pt x="263" y="133"/>
                  </a:lnTo>
                  <a:lnTo>
                    <a:pt x="264" y="143"/>
                  </a:lnTo>
                  <a:lnTo>
                    <a:pt x="265" y="155"/>
                  </a:lnTo>
                  <a:lnTo>
                    <a:pt x="264" y="166"/>
                  </a:lnTo>
                  <a:lnTo>
                    <a:pt x="263" y="177"/>
                  </a:lnTo>
                  <a:lnTo>
                    <a:pt x="260" y="187"/>
                  </a:lnTo>
                  <a:lnTo>
                    <a:pt x="257" y="197"/>
                  </a:lnTo>
                  <a:lnTo>
                    <a:pt x="253" y="207"/>
                  </a:lnTo>
                  <a:lnTo>
                    <a:pt x="246" y="216"/>
                  </a:lnTo>
                  <a:lnTo>
                    <a:pt x="241" y="225"/>
                  </a:lnTo>
                  <a:lnTo>
                    <a:pt x="233" y="232"/>
                  </a:lnTo>
                  <a:lnTo>
                    <a:pt x="226" y="240"/>
                  </a:lnTo>
                  <a:lnTo>
                    <a:pt x="217" y="245"/>
                  </a:lnTo>
                  <a:lnTo>
                    <a:pt x="208" y="252"/>
                  </a:lnTo>
                  <a:lnTo>
                    <a:pt x="198" y="256"/>
                  </a:lnTo>
                  <a:lnTo>
                    <a:pt x="188" y="259"/>
                  </a:lnTo>
                  <a:lnTo>
                    <a:pt x="178" y="262"/>
                  </a:lnTo>
                  <a:lnTo>
                    <a:pt x="167" y="264"/>
                  </a:lnTo>
                  <a:lnTo>
                    <a:pt x="156" y="265"/>
                  </a:lnTo>
                  <a:close/>
                  <a:moveTo>
                    <a:pt x="156" y="0"/>
                  </a:moveTo>
                  <a:lnTo>
                    <a:pt x="140" y="0"/>
                  </a:lnTo>
                  <a:lnTo>
                    <a:pt x="124" y="3"/>
                  </a:lnTo>
                  <a:lnTo>
                    <a:pt x="109" y="6"/>
                  </a:lnTo>
                  <a:lnTo>
                    <a:pt x="95" y="12"/>
                  </a:lnTo>
                  <a:lnTo>
                    <a:pt x="81" y="18"/>
                  </a:lnTo>
                  <a:lnTo>
                    <a:pt x="68" y="26"/>
                  </a:lnTo>
                  <a:lnTo>
                    <a:pt x="56" y="35"/>
                  </a:lnTo>
                  <a:lnTo>
                    <a:pt x="46" y="45"/>
                  </a:lnTo>
                  <a:lnTo>
                    <a:pt x="36" y="56"/>
                  </a:lnTo>
                  <a:lnTo>
                    <a:pt x="26" y="68"/>
                  </a:lnTo>
                  <a:lnTo>
                    <a:pt x="19" y="81"/>
                  </a:lnTo>
                  <a:lnTo>
                    <a:pt x="13" y="94"/>
                  </a:lnTo>
                  <a:lnTo>
                    <a:pt x="7" y="109"/>
                  </a:lnTo>
                  <a:lnTo>
                    <a:pt x="3" y="123"/>
                  </a:lnTo>
                  <a:lnTo>
                    <a:pt x="1" y="139"/>
                  </a:lnTo>
                  <a:lnTo>
                    <a:pt x="0" y="155"/>
                  </a:lnTo>
                  <a:lnTo>
                    <a:pt x="1" y="170"/>
                  </a:lnTo>
                  <a:lnTo>
                    <a:pt x="3" y="186"/>
                  </a:lnTo>
                  <a:lnTo>
                    <a:pt x="7" y="201"/>
                  </a:lnTo>
                  <a:lnTo>
                    <a:pt x="13" y="215"/>
                  </a:lnTo>
                  <a:lnTo>
                    <a:pt x="19" y="229"/>
                  </a:lnTo>
                  <a:lnTo>
                    <a:pt x="26" y="242"/>
                  </a:lnTo>
                  <a:lnTo>
                    <a:pt x="36" y="254"/>
                  </a:lnTo>
                  <a:lnTo>
                    <a:pt x="46" y="265"/>
                  </a:lnTo>
                  <a:lnTo>
                    <a:pt x="56" y="274"/>
                  </a:lnTo>
                  <a:lnTo>
                    <a:pt x="68" y="284"/>
                  </a:lnTo>
                  <a:lnTo>
                    <a:pt x="81" y="291"/>
                  </a:lnTo>
                  <a:lnTo>
                    <a:pt x="95" y="298"/>
                  </a:lnTo>
                  <a:lnTo>
                    <a:pt x="109" y="303"/>
                  </a:lnTo>
                  <a:lnTo>
                    <a:pt x="124" y="307"/>
                  </a:lnTo>
                  <a:lnTo>
                    <a:pt x="140" y="310"/>
                  </a:lnTo>
                  <a:lnTo>
                    <a:pt x="156" y="311"/>
                  </a:lnTo>
                  <a:lnTo>
                    <a:pt x="171" y="310"/>
                  </a:lnTo>
                  <a:lnTo>
                    <a:pt x="187" y="307"/>
                  </a:lnTo>
                  <a:lnTo>
                    <a:pt x="202" y="303"/>
                  </a:lnTo>
                  <a:lnTo>
                    <a:pt x="216" y="298"/>
                  </a:lnTo>
                  <a:lnTo>
                    <a:pt x="230" y="291"/>
                  </a:lnTo>
                  <a:lnTo>
                    <a:pt x="243" y="284"/>
                  </a:lnTo>
                  <a:lnTo>
                    <a:pt x="255" y="274"/>
                  </a:lnTo>
                  <a:lnTo>
                    <a:pt x="265" y="265"/>
                  </a:lnTo>
                  <a:lnTo>
                    <a:pt x="275" y="254"/>
                  </a:lnTo>
                  <a:lnTo>
                    <a:pt x="285" y="242"/>
                  </a:lnTo>
                  <a:lnTo>
                    <a:pt x="292" y="229"/>
                  </a:lnTo>
                  <a:lnTo>
                    <a:pt x="299" y="215"/>
                  </a:lnTo>
                  <a:lnTo>
                    <a:pt x="304" y="201"/>
                  </a:lnTo>
                  <a:lnTo>
                    <a:pt x="308" y="186"/>
                  </a:lnTo>
                  <a:lnTo>
                    <a:pt x="310" y="170"/>
                  </a:lnTo>
                  <a:lnTo>
                    <a:pt x="312" y="155"/>
                  </a:lnTo>
                  <a:lnTo>
                    <a:pt x="310" y="139"/>
                  </a:lnTo>
                  <a:lnTo>
                    <a:pt x="308" y="123"/>
                  </a:lnTo>
                  <a:lnTo>
                    <a:pt x="304" y="109"/>
                  </a:lnTo>
                  <a:lnTo>
                    <a:pt x="299" y="94"/>
                  </a:lnTo>
                  <a:lnTo>
                    <a:pt x="292" y="81"/>
                  </a:lnTo>
                  <a:lnTo>
                    <a:pt x="285" y="68"/>
                  </a:lnTo>
                  <a:lnTo>
                    <a:pt x="275" y="56"/>
                  </a:lnTo>
                  <a:lnTo>
                    <a:pt x="265" y="45"/>
                  </a:lnTo>
                  <a:lnTo>
                    <a:pt x="255" y="35"/>
                  </a:lnTo>
                  <a:lnTo>
                    <a:pt x="243" y="26"/>
                  </a:lnTo>
                  <a:lnTo>
                    <a:pt x="230" y="18"/>
                  </a:lnTo>
                  <a:lnTo>
                    <a:pt x="216" y="12"/>
                  </a:lnTo>
                  <a:lnTo>
                    <a:pt x="202" y="6"/>
                  </a:lnTo>
                  <a:lnTo>
                    <a:pt x="187" y="3"/>
                  </a:lnTo>
                  <a:lnTo>
                    <a:pt x="171" y="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250">
              <a:extLst>
                <a:ext uri="{FF2B5EF4-FFF2-40B4-BE49-F238E27FC236}">
                  <a16:creationId xmlns="" xmlns:a16="http://schemas.microsoft.com/office/drawing/2014/main" id="{6E3D7510-BAFB-4818-99E3-7B00DFF48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5625" y="3671888"/>
              <a:ext cx="266700" cy="287338"/>
            </a:xfrm>
            <a:custGeom>
              <a:avLst/>
              <a:gdLst>
                <a:gd name="T0" fmla="*/ 450 w 841"/>
                <a:gd name="T1" fmla="*/ 812 h 902"/>
                <a:gd name="T2" fmla="*/ 380 w 841"/>
                <a:gd name="T3" fmla="*/ 759 h 902"/>
                <a:gd name="T4" fmla="*/ 341 w 841"/>
                <a:gd name="T5" fmla="*/ 678 h 902"/>
                <a:gd name="T6" fmla="*/ 345 w 841"/>
                <a:gd name="T7" fmla="*/ 586 h 902"/>
                <a:gd name="T8" fmla="*/ 391 w 841"/>
                <a:gd name="T9" fmla="*/ 509 h 902"/>
                <a:gd name="T10" fmla="*/ 467 w 841"/>
                <a:gd name="T11" fmla="*/ 463 h 902"/>
                <a:gd name="T12" fmla="*/ 560 w 841"/>
                <a:gd name="T13" fmla="*/ 459 h 902"/>
                <a:gd name="T14" fmla="*/ 641 w 841"/>
                <a:gd name="T15" fmla="*/ 498 h 902"/>
                <a:gd name="T16" fmla="*/ 694 w 841"/>
                <a:gd name="T17" fmla="*/ 568 h 902"/>
                <a:gd name="T18" fmla="*/ 707 w 841"/>
                <a:gd name="T19" fmla="*/ 659 h 902"/>
                <a:gd name="T20" fmla="*/ 676 w 841"/>
                <a:gd name="T21" fmla="*/ 744 h 902"/>
                <a:gd name="T22" fmla="*/ 611 w 841"/>
                <a:gd name="T23" fmla="*/ 804 h 902"/>
                <a:gd name="T24" fmla="*/ 523 w 841"/>
                <a:gd name="T25" fmla="*/ 827 h 902"/>
                <a:gd name="T26" fmla="*/ 363 w 841"/>
                <a:gd name="T27" fmla="*/ 68 h 902"/>
                <a:gd name="T28" fmla="*/ 375 w 841"/>
                <a:gd name="T29" fmla="*/ 60 h 902"/>
                <a:gd name="T30" fmla="*/ 627 w 841"/>
                <a:gd name="T31" fmla="*/ 65 h 902"/>
                <a:gd name="T32" fmla="*/ 631 w 841"/>
                <a:gd name="T33" fmla="*/ 196 h 902"/>
                <a:gd name="T34" fmla="*/ 625 w 841"/>
                <a:gd name="T35" fmla="*/ 208 h 902"/>
                <a:gd name="T36" fmla="*/ 373 w 841"/>
                <a:gd name="T37" fmla="*/ 210 h 902"/>
                <a:gd name="T38" fmla="*/ 361 w 841"/>
                <a:gd name="T39" fmla="*/ 202 h 902"/>
                <a:gd name="T40" fmla="*/ 150 w 841"/>
                <a:gd name="T41" fmla="*/ 631 h 902"/>
                <a:gd name="T42" fmla="*/ 118 w 841"/>
                <a:gd name="T43" fmla="*/ 614 h 902"/>
                <a:gd name="T44" fmla="*/ 97 w 841"/>
                <a:gd name="T45" fmla="*/ 586 h 902"/>
                <a:gd name="T46" fmla="*/ 90 w 841"/>
                <a:gd name="T47" fmla="*/ 549 h 902"/>
                <a:gd name="T48" fmla="*/ 103 w 841"/>
                <a:gd name="T49" fmla="*/ 515 h 902"/>
                <a:gd name="T50" fmla="*/ 130 w 841"/>
                <a:gd name="T51" fmla="*/ 490 h 902"/>
                <a:gd name="T52" fmla="*/ 165 w 841"/>
                <a:gd name="T53" fmla="*/ 482 h 902"/>
                <a:gd name="T54" fmla="*/ 202 w 841"/>
                <a:gd name="T55" fmla="*/ 490 h 902"/>
                <a:gd name="T56" fmla="*/ 227 w 841"/>
                <a:gd name="T57" fmla="*/ 515 h 902"/>
                <a:gd name="T58" fmla="*/ 240 w 841"/>
                <a:gd name="T59" fmla="*/ 549 h 902"/>
                <a:gd name="T60" fmla="*/ 235 w 841"/>
                <a:gd name="T61" fmla="*/ 586 h 902"/>
                <a:gd name="T62" fmla="*/ 213 w 841"/>
                <a:gd name="T63" fmla="*/ 614 h 902"/>
                <a:gd name="T64" fmla="*/ 180 w 841"/>
                <a:gd name="T65" fmla="*/ 631 h 902"/>
                <a:gd name="T66" fmla="*/ 634 w 841"/>
                <a:gd name="T67" fmla="*/ 342 h 902"/>
                <a:gd name="T68" fmla="*/ 715 w 841"/>
                <a:gd name="T69" fmla="*/ 268 h 902"/>
                <a:gd name="T70" fmla="*/ 721 w 841"/>
                <a:gd name="T71" fmla="*/ 256 h 902"/>
                <a:gd name="T72" fmla="*/ 717 w 841"/>
                <a:gd name="T73" fmla="*/ 4 h 902"/>
                <a:gd name="T74" fmla="*/ 285 w 841"/>
                <a:gd name="T75" fmla="*/ 0 h 902"/>
                <a:gd name="T76" fmla="*/ 273 w 841"/>
                <a:gd name="T77" fmla="*/ 7 h 902"/>
                <a:gd name="T78" fmla="*/ 271 w 841"/>
                <a:gd name="T79" fmla="*/ 259 h 902"/>
                <a:gd name="T80" fmla="*/ 280 w 841"/>
                <a:gd name="T81" fmla="*/ 270 h 902"/>
                <a:gd name="T82" fmla="*/ 309 w 841"/>
                <a:gd name="T83" fmla="*/ 422 h 902"/>
                <a:gd name="T84" fmla="*/ 231 w 841"/>
                <a:gd name="T85" fmla="*/ 374 h 902"/>
                <a:gd name="T86" fmla="*/ 192 w 841"/>
                <a:gd name="T87" fmla="*/ 342 h 902"/>
                <a:gd name="T88" fmla="*/ 114 w 841"/>
                <a:gd name="T89" fmla="*/ 351 h 902"/>
                <a:gd name="T90" fmla="*/ 91 w 841"/>
                <a:gd name="T91" fmla="*/ 395 h 902"/>
                <a:gd name="T92" fmla="*/ 75 w 841"/>
                <a:gd name="T93" fmla="*/ 423 h 902"/>
                <a:gd name="T94" fmla="*/ 38 w 841"/>
                <a:gd name="T95" fmla="*/ 440 h 902"/>
                <a:gd name="T96" fmla="*/ 9 w 841"/>
                <a:gd name="T97" fmla="*/ 469 h 902"/>
                <a:gd name="T98" fmla="*/ 0 w 841"/>
                <a:gd name="T99" fmla="*/ 830 h 902"/>
                <a:gd name="T100" fmla="*/ 28 w 841"/>
                <a:gd name="T101" fmla="*/ 876 h 902"/>
                <a:gd name="T102" fmla="*/ 74 w 841"/>
                <a:gd name="T103" fmla="*/ 901 h 902"/>
                <a:gd name="T104" fmla="*/ 784 w 841"/>
                <a:gd name="T105" fmla="*/ 901 h 902"/>
                <a:gd name="T106" fmla="*/ 815 w 841"/>
                <a:gd name="T107" fmla="*/ 886 h 902"/>
                <a:gd name="T108" fmla="*/ 835 w 841"/>
                <a:gd name="T109" fmla="*/ 859 h 902"/>
                <a:gd name="T110" fmla="*/ 841 w 841"/>
                <a:gd name="T111" fmla="*/ 497 h 902"/>
                <a:gd name="T112" fmla="*/ 832 w 841"/>
                <a:gd name="T113" fmla="*/ 461 h 902"/>
                <a:gd name="T114" fmla="*/ 807 w 841"/>
                <a:gd name="T115" fmla="*/ 434 h 902"/>
                <a:gd name="T116" fmla="*/ 774 w 841"/>
                <a:gd name="T117" fmla="*/ 42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41" h="902">
                  <a:moveTo>
                    <a:pt x="523" y="827"/>
                  </a:moveTo>
                  <a:lnTo>
                    <a:pt x="504" y="826"/>
                  </a:lnTo>
                  <a:lnTo>
                    <a:pt x="486" y="822"/>
                  </a:lnTo>
                  <a:lnTo>
                    <a:pt x="467" y="818"/>
                  </a:lnTo>
                  <a:lnTo>
                    <a:pt x="450" y="812"/>
                  </a:lnTo>
                  <a:lnTo>
                    <a:pt x="434" y="804"/>
                  </a:lnTo>
                  <a:lnTo>
                    <a:pt x="419" y="795"/>
                  </a:lnTo>
                  <a:lnTo>
                    <a:pt x="404" y="784"/>
                  </a:lnTo>
                  <a:lnTo>
                    <a:pt x="391" y="772"/>
                  </a:lnTo>
                  <a:lnTo>
                    <a:pt x="380" y="759"/>
                  </a:lnTo>
                  <a:lnTo>
                    <a:pt x="369" y="744"/>
                  </a:lnTo>
                  <a:lnTo>
                    <a:pt x="359" y="729"/>
                  </a:lnTo>
                  <a:lnTo>
                    <a:pt x="352" y="713"/>
                  </a:lnTo>
                  <a:lnTo>
                    <a:pt x="345" y="696"/>
                  </a:lnTo>
                  <a:lnTo>
                    <a:pt x="341" y="678"/>
                  </a:lnTo>
                  <a:lnTo>
                    <a:pt x="338" y="659"/>
                  </a:lnTo>
                  <a:lnTo>
                    <a:pt x="337" y="641"/>
                  </a:lnTo>
                  <a:lnTo>
                    <a:pt x="338" y="622"/>
                  </a:lnTo>
                  <a:lnTo>
                    <a:pt x="341" y="604"/>
                  </a:lnTo>
                  <a:lnTo>
                    <a:pt x="345" y="586"/>
                  </a:lnTo>
                  <a:lnTo>
                    <a:pt x="352" y="568"/>
                  </a:lnTo>
                  <a:lnTo>
                    <a:pt x="359" y="552"/>
                  </a:lnTo>
                  <a:lnTo>
                    <a:pt x="369" y="537"/>
                  </a:lnTo>
                  <a:lnTo>
                    <a:pt x="380" y="523"/>
                  </a:lnTo>
                  <a:lnTo>
                    <a:pt x="391" y="509"/>
                  </a:lnTo>
                  <a:lnTo>
                    <a:pt x="404" y="498"/>
                  </a:lnTo>
                  <a:lnTo>
                    <a:pt x="419" y="487"/>
                  </a:lnTo>
                  <a:lnTo>
                    <a:pt x="434" y="477"/>
                  </a:lnTo>
                  <a:lnTo>
                    <a:pt x="450" y="470"/>
                  </a:lnTo>
                  <a:lnTo>
                    <a:pt x="467" y="463"/>
                  </a:lnTo>
                  <a:lnTo>
                    <a:pt x="486" y="459"/>
                  </a:lnTo>
                  <a:lnTo>
                    <a:pt x="504" y="456"/>
                  </a:lnTo>
                  <a:lnTo>
                    <a:pt x="523" y="456"/>
                  </a:lnTo>
                  <a:lnTo>
                    <a:pt x="541" y="456"/>
                  </a:lnTo>
                  <a:lnTo>
                    <a:pt x="560" y="459"/>
                  </a:lnTo>
                  <a:lnTo>
                    <a:pt x="578" y="463"/>
                  </a:lnTo>
                  <a:lnTo>
                    <a:pt x="595" y="470"/>
                  </a:lnTo>
                  <a:lnTo>
                    <a:pt x="611" y="477"/>
                  </a:lnTo>
                  <a:lnTo>
                    <a:pt x="626" y="487"/>
                  </a:lnTo>
                  <a:lnTo>
                    <a:pt x="641" y="498"/>
                  </a:lnTo>
                  <a:lnTo>
                    <a:pt x="654" y="509"/>
                  </a:lnTo>
                  <a:lnTo>
                    <a:pt x="666" y="523"/>
                  </a:lnTo>
                  <a:lnTo>
                    <a:pt x="676" y="537"/>
                  </a:lnTo>
                  <a:lnTo>
                    <a:pt x="686" y="552"/>
                  </a:lnTo>
                  <a:lnTo>
                    <a:pt x="694" y="568"/>
                  </a:lnTo>
                  <a:lnTo>
                    <a:pt x="700" y="586"/>
                  </a:lnTo>
                  <a:lnTo>
                    <a:pt x="704" y="604"/>
                  </a:lnTo>
                  <a:lnTo>
                    <a:pt x="707" y="622"/>
                  </a:lnTo>
                  <a:lnTo>
                    <a:pt x="709" y="641"/>
                  </a:lnTo>
                  <a:lnTo>
                    <a:pt x="707" y="659"/>
                  </a:lnTo>
                  <a:lnTo>
                    <a:pt x="704" y="678"/>
                  </a:lnTo>
                  <a:lnTo>
                    <a:pt x="700" y="696"/>
                  </a:lnTo>
                  <a:lnTo>
                    <a:pt x="694" y="713"/>
                  </a:lnTo>
                  <a:lnTo>
                    <a:pt x="686" y="729"/>
                  </a:lnTo>
                  <a:lnTo>
                    <a:pt x="676" y="744"/>
                  </a:lnTo>
                  <a:lnTo>
                    <a:pt x="666" y="759"/>
                  </a:lnTo>
                  <a:lnTo>
                    <a:pt x="654" y="772"/>
                  </a:lnTo>
                  <a:lnTo>
                    <a:pt x="641" y="784"/>
                  </a:lnTo>
                  <a:lnTo>
                    <a:pt x="626" y="795"/>
                  </a:lnTo>
                  <a:lnTo>
                    <a:pt x="611" y="804"/>
                  </a:lnTo>
                  <a:lnTo>
                    <a:pt x="595" y="812"/>
                  </a:lnTo>
                  <a:lnTo>
                    <a:pt x="578" y="818"/>
                  </a:lnTo>
                  <a:lnTo>
                    <a:pt x="560" y="822"/>
                  </a:lnTo>
                  <a:lnTo>
                    <a:pt x="541" y="826"/>
                  </a:lnTo>
                  <a:lnTo>
                    <a:pt x="523" y="827"/>
                  </a:lnTo>
                  <a:close/>
                  <a:moveTo>
                    <a:pt x="360" y="196"/>
                  </a:moveTo>
                  <a:lnTo>
                    <a:pt x="360" y="75"/>
                  </a:lnTo>
                  <a:lnTo>
                    <a:pt x="361" y="73"/>
                  </a:lnTo>
                  <a:lnTo>
                    <a:pt x="361" y="70"/>
                  </a:lnTo>
                  <a:lnTo>
                    <a:pt x="363" y="68"/>
                  </a:lnTo>
                  <a:lnTo>
                    <a:pt x="364" y="65"/>
                  </a:lnTo>
                  <a:lnTo>
                    <a:pt x="368" y="63"/>
                  </a:lnTo>
                  <a:lnTo>
                    <a:pt x="370" y="61"/>
                  </a:lnTo>
                  <a:lnTo>
                    <a:pt x="373" y="61"/>
                  </a:lnTo>
                  <a:lnTo>
                    <a:pt x="375" y="60"/>
                  </a:lnTo>
                  <a:lnTo>
                    <a:pt x="616" y="60"/>
                  </a:lnTo>
                  <a:lnTo>
                    <a:pt x="620" y="61"/>
                  </a:lnTo>
                  <a:lnTo>
                    <a:pt x="622" y="61"/>
                  </a:lnTo>
                  <a:lnTo>
                    <a:pt x="625" y="63"/>
                  </a:lnTo>
                  <a:lnTo>
                    <a:pt x="627" y="65"/>
                  </a:lnTo>
                  <a:lnTo>
                    <a:pt x="628" y="68"/>
                  </a:lnTo>
                  <a:lnTo>
                    <a:pt x="630" y="70"/>
                  </a:lnTo>
                  <a:lnTo>
                    <a:pt x="630" y="73"/>
                  </a:lnTo>
                  <a:lnTo>
                    <a:pt x="631" y="75"/>
                  </a:lnTo>
                  <a:lnTo>
                    <a:pt x="631" y="196"/>
                  </a:lnTo>
                  <a:lnTo>
                    <a:pt x="630" y="199"/>
                  </a:lnTo>
                  <a:lnTo>
                    <a:pt x="630" y="202"/>
                  </a:lnTo>
                  <a:lnTo>
                    <a:pt x="628" y="204"/>
                  </a:lnTo>
                  <a:lnTo>
                    <a:pt x="627" y="206"/>
                  </a:lnTo>
                  <a:lnTo>
                    <a:pt x="625" y="208"/>
                  </a:lnTo>
                  <a:lnTo>
                    <a:pt x="622" y="209"/>
                  </a:lnTo>
                  <a:lnTo>
                    <a:pt x="620" y="210"/>
                  </a:lnTo>
                  <a:lnTo>
                    <a:pt x="616" y="211"/>
                  </a:lnTo>
                  <a:lnTo>
                    <a:pt x="375" y="211"/>
                  </a:lnTo>
                  <a:lnTo>
                    <a:pt x="373" y="210"/>
                  </a:lnTo>
                  <a:lnTo>
                    <a:pt x="370" y="209"/>
                  </a:lnTo>
                  <a:lnTo>
                    <a:pt x="368" y="208"/>
                  </a:lnTo>
                  <a:lnTo>
                    <a:pt x="364" y="206"/>
                  </a:lnTo>
                  <a:lnTo>
                    <a:pt x="363" y="204"/>
                  </a:lnTo>
                  <a:lnTo>
                    <a:pt x="361" y="202"/>
                  </a:lnTo>
                  <a:lnTo>
                    <a:pt x="361" y="199"/>
                  </a:lnTo>
                  <a:lnTo>
                    <a:pt x="360" y="196"/>
                  </a:lnTo>
                  <a:close/>
                  <a:moveTo>
                    <a:pt x="165" y="632"/>
                  </a:moveTo>
                  <a:lnTo>
                    <a:pt x="158" y="632"/>
                  </a:lnTo>
                  <a:lnTo>
                    <a:pt x="150" y="631"/>
                  </a:lnTo>
                  <a:lnTo>
                    <a:pt x="143" y="628"/>
                  </a:lnTo>
                  <a:lnTo>
                    <a:pt x="136" y="626"/>
                  </a:lnTo>
                  <a:lnTo>
                    <a:pt x="130" y="623"/>
                  </a:lnTo>
                  <a:lnTo>
                    <a:pt x="123" y="619"/>
                  </a:lnTo>
                  <a:lnTo>
                    <a:pt x="118" y="614"/>
                  </a:lnTo>
                  <a:lnTo>
                    <a:pt x="113" y="609"/>
                  </a:lnTo>
                  <a:lnTo>
                    <a:pt x="107" y="605"/>
                  </a:lnTo>
                  <a:lnTo>
                    <a:pt x="103" y="598"/>
                  </a:lnTo>
                  <a:lnTo>
                    <a:pt x="99" y="592"/>
                  </a:lnTo>
                  <a:lnTo>
                    <a:pt x="97" y="586"/>
                  </a:lnTo>
                  <a:lnTo>
                    <a:pt x="93" y="579"/>
                  </a:lnTo>
                  <a:lnTo>
                    <a:pt x="91" y="572"/>
                  </a:lnTo>
                  <a:lnTo>
                    <a:pt x="90" y="564"/>
                  </a:lnTo>
                  <a:lnTo>
                    <a:pt x="90" y="557"/>
                  </a:lnTo>
                  <a:lnTo>
                    <a:pt x="90" y="549"/>
                  </a:lnTo>
                  <a:lnTo>
                    <a:pt x="91" y="542"/>
                  </a:lnTo>
                  <a:lnTo>
                    <a:pt x="93" y="534"/>
                  </a:lnTo>
                  <a:lnTo>
                    <a:pt x="97" y="528"/>
                  </a:lnTo>
                  <a:lnTo>
                    <a:pt x="99" y="521"/>
                  </a:lnTo>
                  <a:lnTo>
                    <a:pt x="103" y="515"/>
                  </a:lnTo>
                  <a:lnTo>
                    <a:pt x="107" y="508"/>
                  </a:lnTo>
                  <a:lnTo>
                    <a:pt x="113" y="503"/>
                  </a:lnTo>
                  <a:lnTo>
                    <a:pt x="118" y="499"/>
                  </a:lnTo>
                  <a:lnTo>
                    <a:pt x="123" y="494"/>
                  </a:lnTo>
                  <a:lnTo>
                    <a:pt x="130" y="490"/>
                  </a:lnTo>
                  <a:lnTo>
                    <a:pt x="136" y="487"/>
                  </a:lnTo>
                  <a:lnTo>
                    <a:pt x="143" y="485"/>
                  </a:lnTo>
                  <a:lnTo>
                    <a:pt x="150" y="483"/>
                  </a:lnTo>
                  <a:lnTo>
                    <a:pt x="158" y="482"/>
                  </a:lnTo>
                  <a:lnTo>
                    <a:pt x="165" y="482"/>
                  </a:lnTo>
                  <a:lnTo>
                    <a:pt x="173" y="482"/>
                  </a:lnTo>
                  <a:lnTo>
                    <a:pt x="180" y="483"/>
                  </a:lnTo>
                  <a:lnTo>
                    <a:pt x="188" y="485"/>
                  </a:lnTo>
                  <a:lnTo>
                    <a:pt x="194" y="487"/>
                  </a:lnTo>
                  <a:lnTo>
                    <a:pt x="202" y="490"/>
                  </a:lnTo>
                  <a:lnTo>
                    <a:pt x="207" y="494"/>
                  </a:lnTo>
                  <a:lnTo>
                    <a:pt x="213" y="499"/>
                  </a:lnTo>
                  <a:lnTo>
                    <a:pt x="219" y="503"/>
                  </a:lnTo>
                  <a:lnTo>
                    <a:pt x="223" y="508"/>
                  </a:lnTo>
                  <a:lnTo>
                    <a:pt x="227" y="515"/>
                  </a:lnTo>
                  <a:lnTo>
                    <a:pt x="232" y="521"/>
                  </a:lnTo>
                  <a:lnTo>
                    <a:pt x="235" y="528"/>
                  </a:lnTo>
                  <a:lnTo>
                    <a:pt x="237" y="534"/>
                  </a:lnTo>
                  <a:lnTo>
                    <a:pt x="239" y="542"/>
                  </a:lnTo>
                  <a:lnTo>
                    <a:pt x="240" y="549"/>
                  </a:lnTo>
                  <a:lnTo>
                    <a:pt x="240" y="557"/>
                  </a:lnTo>
                  <a:lnTo>
                    <a:pt x="240" y="564"/>
                  </a:lnTo>
                  <a:lnTo>
                    <a:pt x="239" y="572"/>
                  </a:lnTo>
                  <a:lnTo>
                    <a:pt x="237" y="579"/>
                  </a:lnTo>
                  <a:lnTo>
                    <a:pt x="235" y="586"/>
                  </a:lnTo>
                  <a:lnTo>
                    <a:pt x="232" y="592"/>
                  </a:lnTo>
                  <a:lnTo>
                    <a:pt x="227" y="598"/>
                  </a:lnTo>
                  <a:lnTo>
                    <a:pt x="223" y="605"/>
                  </a:lnTo>
                  <a:lnTo>
                    <a:pt x="219" y="609"/>
                  </a:lnTo>
                  <a:lnTo>
                    <a:pt x="213" y="614"/>
                  </a:lnTo>
                  <a:lnTo>
                    <a:pt x="207" y="619"/>
                  </a:lnTo>
                  <a:lnTo>
                    <a:pt x="202" y="623"/>
                  </a:lnTo>
                  <a:lnTo>
                    <a:pt x="194" y="626"/>
                  </a:lnTo>
                  <a:lnTo>
                    <a:pt x="188" y="628"/>
                  </a:lnTo>
                  <a:lnTo>
                    <a:pt x="180" y="631"/>
                  </a:lnTo>
                  <a:lnTo>
                    <a:pt x="173" y="632"/>
                  </a:lnTo>
                  <a:lnTo>
                    <a:pt x="165" y="632"/>
                  </a:lnTo>
                  <a:close/>
                  <a:moveTo>
                    <a:pt x="768" y="422"/>
                  </a:moveTo>
                  <a:lnTo>
                    <a:pt x="698" y="422"/>
                  </a:lnTo>
                  <a:lnTo>
                    <a:pt x="634" y="342"/>
                  </a:lnTo>
                  <a:lnTo>
                    <a:pt x="657" y="271"/>
                  </a:lnTo>
                  <a:lnTo>
                    <a:pt x="706" y="271"/>
                  </a:lnTo>
                  <a:lnTo>
                    <a:pt x="710" y="270"/>
                  </a:lnTo>
                  <a:lnTo>
                    <a:pt x="712" y="270"/>
                  </a:lnTo>
                  <a:lnTo>
                    <a:pt x="715" y="268"/>
                  </a:lnTo>
                  <a:lnTo>
                    <a:pt x="717" y="267"/>
                  </a:lnTo>
                  <a:lnTo>
                    <a:pt x="718" y="264"/>
                  </a:lnTo>
                  <a:lnTo>
                    <a:pt x="720" y="262"/>
                  </a:lnTo>
                  <a:lnTo>
                    <a:pt x="721" y="259"/>
                  </a:lnTo>
                  <a:lnTo>
                    <a:pt x="721" y="256"/>
                  </a:lnTo>
                  <a:lnTo>
                    <a:pt x="721" y="15"/>
                  </a:lnTo>
                  <a:lnTo>
                    <a:pt x="721" y="12"/>
                  </a:lnTo>
                  <a:lnTo>
                    <a:pt x="720" y="10"/>
                  </a:lnTo>
                  <a:lnTo>
                    <a:pt x="718" y="7"/>
                  </a:lnTo>
                  <a:lnTo>
                    <a:pt x="717" y="4"/>
                  </a:lnTo>
                  <a:lnTo>
                    <a:pt x="715" y="3"/>
                  </a:lnTo>
                  <a:lnTo>
                    <a:pt x="712" y="1"/>
                  </a:lnTo>
                  <a:lnTo>
                    <a:pt x="710" y="1"/>
                  </a:lnTo>
                  <a:lnTo>
                    <a:pt x="706" y="0"/>
                  </a:lnTo>
                  <a:lnTo>
                    <a:pt x="285" y="0"/>
                  </a:lnTo>
                  <a:lnTo>
                    <a:pt x="282" y="1"/>
                  </a:lnTo>
                  <a:lnTo>
                    <a:pt x="280" y="1"/>
                  </a:lnTo>
                  <a:lnTo>
                    <a:pt x="277" y="3"/>
                  </a:lnTo>
                  <a:lnTo>
                    <a:pt x="274" y="4"/>
                  </a:lnTo>
                  <a:lnTo>
                    <a:pt x="273" y="7"/>
                  </a:lnTo>
                  <a:lnTo>
                    <a:pt x="271" y="10"/>
                  </a:lnTo>
                  <a:lnTo>
                    <a:pt x="271" y="13"/>
                  </a:lnTo>
                  <a:lnTo>
                    <a:pt x="270" y="15"/>
                  </a:lnTo>
                  <a:lnTo>
                    <a:pt x="270" y="256"/>
                  </a:lnTo>
                  <a:lnTo>
                    <a:pt x="271" y="259"/>
                  </a:lnTo>
                  <a:lnTo>
                    <a:pt x="271" y="262"/>
                  </a:lnTo>
                  <a:lnTo>
                    <a:pt x="273" y="264"/>
                  </a:lnTo>
                  <a:lnTo>
                    <a:pt x="274" y="267"/>
                  </a:lnTo>
                  <a:lnTo>
                    <a:pt x="277" y="268"/>
                  </a:lnTo>
                  <a:lnTo>
                    <a:pt x="280" y="270"/>
                  </a:lnTo>
                  <a:lnTo>
                    <a:pt x="282" y="270"/>
                  </a:lnTo>
                  <a:lnTo>
                    <a:pt x="285" y="271"/>
                  </a:lnTo>
                  <a:lnTo>
                    <a:pt x="349" y="271"/>
                  </a:lnTo>
                  <a:lnTo>
                    <a:pt x="374" y="343"/>
                  </a:lnTo>
                  <a:lnTo>
                    <a:pt x="309" y="422"/>
                  </a:lnTo>
                  <a:lnTo>
                    <a:pt x="235" y="422"/>
                  </a:lnTo>
                  <a:lnTo>
                    <a:pt x="235" y="413"/>
                  </a:lnTo>
                  <a:lnTo>
                    <a:pt x="235" y="395"/>
                  </a:lnTo>
                  <a:lnTo>
                    <a:pt x="234" y="384"/>
                  </a:lnTo>
                  <a:lnTo>
                    <a:pt x="231" y="374"/>
                  </a:lnTo>
                  <a:lnTo>
                    <a:pt x="225" y="365"/>
                  </a:lnTo>
                  <a:lnTo>
                    <a:pt x="219" y="357"/>
                  </a:lnTo>
                  <a:lnTo>
                    <a:pt x="211" y="351"/>
                  </a:lnTo>
                  <a:lnTo>
                    <a:pt x="203" y="345"/>
                  </a:lnTo>
                  <a:lnTo>
                    <a:pt x="192" y="342"/>
                  </a:lnTo>
                  <a:lnTo>
                    <a:pt x="181" y="341"/>
                  </a:lnTo>
                  <a:lnTo>
                    <a:pt x="144" y="341"/>
                  </a:lnTo>
                  <a:lnTo>
                    <a:pt x="133" y="342"/>
                  </a:lnTo>
                  <a:lnTo>
                    <a:pt x="123" y="345"/>
                  </a:lnTo>
                  <a:lnTo>
                    <a:pt x="114" y="351"/>
                  </a:lnTo>
                  <a:lnTo>
                    <a:pt x="106" y="357"/>
                  </a:lnTo>
                  <a:lnTo>
                    <a:pt x="100" y="365"/>
                  </a:lnTo>
                  <a:lnTo>
                    <a:pt x="95" y="374"/>
                  </a:lnTo>
                  <a:lnTo>
                    <a:pt x="92" y="384"/>
                  </a:lnTo>
                  <a:lnTo>
                    <a:pt x="91" y="395"/>
                  </a:lnTo>
                  <a:lnTo>
                    <a:pt x="91" y="413"/>
                  </a:lnTo>
                  <a:lnTo>
                    <a:pt x="91" y="422"/>
                  </a:lnTo>
                  <a:lnTo>
                    <a:pt x="90" y="422"/>
                  </a:lnTo>
                  <a:lnTo>
                    <a:pt x="83" y="422"/>
                  </a:lnTo>
                  <a:lnTo>
                    <a:pt x="75" y="423"/>
                  </a:lnTo>
                  <a:lnTo>
                    <a:pt x="68" y="425"/>
                  </a:lnTo>
                  <a:lnTo>
                    <a:pt x="59" y="428"/>
                  </a:lnTo>
                  <a:lnTo>
                    <a:pt x="52" y="431"/>
                  </a:lnTo>
                  <a:lnTo>
                    <a:pt x="44" y="434"/>
                  </a:lnTo>
                  <a:lnTo>
                    <a:pt x="38" y="440"/>
                  </a:lnTo>
                  <a:lnTo>
                    <a:pt x="30" y="444"/>
                  </a:lnTo>
                  <a:lnTo>
                    <a:pt x="24" y="449"/>
                  </a:lnTo>
                  <a:lnTo>
                    <a:pt x="18" y="456"/>
                  </a:lnTo>
                  <a:lnTo>
                    <a:pt x="13" y="462"/>
                  </a:lnTo>
                  <a:lnTo>
                    <a:pt x="9" y="469"/>
                  </a:lnTo>
                  <a:lnTo>
                    <a:pt x="5" y="475"/>
                  </a:lnTo>
                  <a:lnTo>
                    <a:pt x="2" y="483"/>
                  </a:lnTo>
                  <a:lnTo>
                    <a:pt x="0" y="489"/>
                  </a:lnTo>
                  <a:lnTo>
                    <a:pt x="0" y="497"/>
                  </a:lnTo>
                  <a:lnTo>
                    <a:pt x="0" y="830"/>
                  </a:lnTo>
                  <a:lnTo>
                    <a:pt x="0" y="833"/>
                  </a:lnTo>
                  <a:lnTo>
                    <a:pt x="1" y="836"/>
                  </a:lnTo>
                  <a:lnTo>
                    <a:pt x="10" y="851"/>
                  </a:lnTo>
                  <a:lnTo>
                    <a:pt x="18" y="864"/>
                  </a:lnTo>
                  <a:lnTo>
                    <a:pt x="28" y="876"/>
                  </a:lnTo>
                  <a:lnTo>
                    <a:pt x="39" y="885"/>
                  </a:lnTo>
                  <a:lnTo>
                    <a:pt x="50" y="892"/>
                  </a:lnTo>
                  <a:lnTo>
                    <a:pt x="62" y="897"/>
                  </a:lnTo>
                  <a:lnTo>
                    <a:pt x="68" y="900"/>
                  </a:lnTo>
                  <a:lnTo>
                    <a:pt x="74" y="901"/>
                  </a:lnTo>
                  <a:lnTo>
                    <a:pt x="80" y="902"/>
                  </a:lnTo>
                  <a:lnTo>
                    <a:pt x="87" y="902"/>
                  </a:lnTo>
                  <a:lnTo>
                    <a:pt x="769" y="902"/>
                  </a:lnTo>
                  <a:lnTo>
                    <a:pt x="776" y="902"/>
                  </a:lnTo>
                  <a:lnTo>
                    <a:pt x="784" y="901"/>
                  </a:lnTo>
                  <a:lnTo>
                    <a:pt x="790" y="899"/>
                  </a:lnTo>
                  <a:lnTo>
                    <a:pt x="796" y="896"/>
                  </a:lnTo>
                  <a:lnTo>
                    <a:pt x="803" y="893"/>
                  </a:lnTo>
                  <a:lnTo>
                    <a:pt x="809" y="890"/>
                  </a:lnTo>
                  <a:lnTo>
                    <a:pt x="815" y="886"/>
                  </a:lnTo>
                  <a:lnTo>
                    <a:pt x="820" y="881"/>
                  </a:lnTo>
                  <a:lnTo>
                    <a:pt x="824" y="876"/>
                  </a:lnTo>
                  <a:lnTo>
                    <a:pt x="829" y="871"/>
                  </a:lnTo>
                  <a:lnTo>
                    <a:pt x="832" y="864"/>
                  </a:lnTo>
                  <a:lnTo>
                    <a:pt x="835" y="859"/>
                  </a:lnTo>
                  <a:lnTo>
                    <a:pt x="838" y="851"/>
                  </a:lnTo>
                  <a:lnTo>
                    <a:pt x="839" y="845"/>
                  </a:lnTo>
                  <a:lnTo>
                    <a:pt x="841" y="837"/>
                  </a:lnTo>
                  <a:lnTo>
                    <a:pt x="841" y="830"/>
                  </a:lnTo>
                  <a:lnTo>
                    <a:pt x="841" y="497"/>
                  </a:lnTo>
                  <a:lnTo>
                    <a:pt x="840" y="489"/>
                  </a:lnTo>
                  <a:lnTo>
                    <a:pt x="839" y="482"/>
                  </a:lnTo>
                  <a:lnTo>
                    <a:pt x="837" y="474"/>
                  </a:lnTo>
                  <a:lnTo>
                    <a:pt x="835" y="468"/>
                  </a:lnTo>
                  <a:lnTo>
                    <a:pt x="832" y="461"/>
                  </a:lnTo>
                  <a:lnTo>
                    <a:pt x="828" y="455"/>
                  </a:lnTo>
                  <a:lnTo>
                    <a:pt x="823" y="449"/>
                  </a:lnTo>
                  <a:lnTo>
                    <a:pt x="819" y="444"/>
                  </a:lnTo>
                  <a:lnTo>
                    <a:pt x="814" y="439"/>
                  </a:lnTo>
                  <a:lnTo>
                    <a:pt x="807" y="434"/>
                  </a:lnTo>
                  <a:lnTo>
                    <a:pt x="802" y="430"/>
                  </a:lnTo>
                  <a:lnTo>
                    <a:pt x="795" y="427"/>
                  </a:lnTo>
                  <a:lnTo>
                    <a:pt x="788" y="425"/>
                  </a:lnTo>
                  <a:lnTo>
                    <a:pt x="781" y="423"/>
                  </a:lnTo>
                  <a:lnTo>
                    <a:pt x="774" y="422"/>
                  </a:lnTo>
                  <a:lnTo>
                    <a:pt x="768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CA9EB51F-D935-410F-B4F4-2795C582CCB8}"/>
              </a:ext>
            </a:extLst>
          </p:cNvPr>
          <p:cNvSpPr txBox="1"/>
          <p:nvPr/>
        </p:nvSpPr>
        <p:spPr>
          <a:xfrm>
            <a:off x="4593726" y="1877776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="" xmlns:a16="http://schemas.microsoft.com/office/drawing/2014/main" id="{266A0A87-4032-4A83-9CB2-D1C048D9517D}"/>
              </a:ext>
            </a:extLst>
          </p:cNvPr>
          <p:cNvSpPr txBox="1"/>
          <p:nvPr/>
        </p:nvSpPr>
        <p:spPr>
          <a:xfrm>
            <a:off x="6581073" y="1985028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rgbClr val="145AC2"/>
                </a:solidFill>
              </a:rPr>
              <a:t>LOREM IPSUM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4DFE0F94-99D2-4D6E-8FD0-7E921AE503F0}"/>
              </a:ext>
            </a:extLst>
          </p:cNvPr>
          <p:cNvSpPr txBox="1"/>
          <p:nvPr/>
        </p:nvSpPr>
        <p:spPr>
          <a:xfrm>
            <a:off x="4550423" y="3599600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rgbClr val="145AC2"/>
                </a:solidFill>
              </a:rPr>
              <a:t>LOREM IPSUM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="" xmlns:a16="http://schemas.microsoft.com/office/drawing/2014/main" id="{A2D9223F-49B4-451F-9A40-DA33ACCD1976}"/>
              </a:ext>
            </a:extLst>
          </p:cNvPr>
          <p:cNvSpPr txBox="1"/>
          <p:nvPr/>
        </p:nvSpPr>
        <p:spPr>
          <a:xfrm>
            <a:off x="6708144" y="4055378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chemeClr val="bg1"/>
                </a:solidFill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632411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19F96B2-BAE6-48C5-B987-B110B977D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328" y="1215444"/>
            <a:ext cx="2942494" cy="23226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5A1D02DA-EA3A-4493-B96D-75C3D9E8C833}"/>
              </a:ext>
            </a:extLst>
          </p:cNvPr>
          <p:cNvCxnSpPr>
            <a:cxnSpLocks/>
          </p:cNvCxnSpPr>
          <p:nvPr/>
        </p:nvCxnSpPr>
        <p:spPr>
          <a:xfrm>
            <a:off x="0" y="3838575"/>
            <a:ext cx="12192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4C9AAD3E-3E2E-46F2-A7D4-324576CC1771}"/>
              </a:ext>
            </a:extLst>
          </p:cNvPr>
          <p:cNvSpPr/>
          <p:nvPr/>
        </p:nvSpPr>
        <p:spPr>
          <a:xfrm>
            <a:off x="9903849" y="3752849"/>
            <a:ext cx="171452" cy="171452"/>
          </a:xfrm>
          <a:prstGeom prst="ellipse">
            <a:avLst/>
          </a:prstGeom>
          <a:solidFill>
            <a:srgbClr val="357DEA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3495F2A-A38B-411B-97E7-8B61F1723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75" y="3136111"/>
            <a:ext cx="858600" cy="4020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4611CF6-C857-40FD-A4BD-2AD89E19A0CC}"/>
              </a:ext>
            </a:extLst>
          </p:cNvPr>
          <p:cNvSpPr/>
          <p:nvPr/>
        </p:nvSpPr>
        <p:spPr>
          <a:xfrm>
            <a:off x="1395949" y="3752849"/>
            <a:ext cx="171452" cy="171452"/>
          </a:xfrm>
          <a:prstGeom prst="ellipse">
            <a:avLst/>
          </a:prstGeom>
          <a:solidFill>
            <a:srgbClr val="F7C059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59D5D91A-3AD5-4DFF-8D08-8F9D18A2E552}"/>
              </a:ext>
            </a:extLst>
          </p:cNvPr>
          <p:cNvSpPr txBox="1"/>
          <p:nvPr/>
        </p:nvSpPr>
        <p:spPr>
          <a:xfrm>
            <a:off x="667825" y="4121140"/>
            <a:ext cx="1627700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98B4681-65ED-4CF7-BE07-8A19A31B7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6452" y="2823444"/>
            <a:ext cx="1493606" cy="714667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="" xmlns:a16="http://schemas.microsoft.com/office/drawing/2014/main" id="{16F5FA11-28B0-4358-AB72-07085BB1D874}"/>
              </a:ext>
            </a:extLst>
          </p:cNvPr>
          <p:cNvSpPr/>
          <p:nvPr/>
        </p:nvSpPr>
        <p:spPr>
          <a:xfrm>
            <a:off x="3977529" y="3752849"/>
            <a:ext cx="171452" cy="171452"/>
          </a:xfrm>
          <a:prstGeom prst="ellipse">
            <a:avLst/>
          </a:prstGeom>
          <a:solidFill>
            <a:srgbClr val="357DEA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FFBEA551-5F0F-4D31-B45F-D2D03A43F05E}"/>
              </a:ext>
            </a:extLst>
          </p:cNvPr>
          <p:cNvSpPr txBox="1"/>
          <p:nvPr/>
        </p:nvSpPr>
        <p:spPr>
          <a:xfrm>
            <a:off x="3249405" y="4121140"/>
            <a:ext cx="1627700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636268F-A8B4-4CC0-9F1C-2CC58A2DE7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0985" y="2483978"/>
            <a:ext cx="1851356" cy="1054133"/>
          </a:xfrm>
          <a:prstGeom prst="rect">
            <a:avLst/>
          </a:prstGeom>
        </p:spPr>
      </p:pic>
      <p:sp>
        <p:nvSpPr>
          <p:cNvPr id="59" name="Oval 58">
            <a:extLst>
              <a:ext uri="{FF2B5EF4-FFF2-40B4-BE49-F238E27FC236}">
                <a16:creationId xmlns="" xmlns:a16="http://schemas.microsoft.com/office/drawing/2014/main" id="{EBCBC884-91A5-4075-BEE9-00CDAF6E4FF8}"/>
              </a:ext>
            </a:extLst>
          </p:cNvPr>
          <p:cNvSpPr/>
          <p:nvPr/>
        </p:nvSpPr>
        <p:spPr>
          <a:xfrm>
            <a:off x="6670937" y="3752849"/>
            <a:ext cx="171452" cy="171452"/>
          </a:xfrm>
          <a:prstGeom prst="ellipse">
            <a:avLst/>
          </a:prstGeom>
          <a:solidFill>
            <a:srgbClr val="F7C059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A4DF6FF5-66C3-4A50-B69E-F143F2DB5058}"/>
              </a:ext>
            </a:extLst>
          </p:cNvPr>
          <p:cNvSpPr txBox="1"/>
          <p:nvPr/>
        </p:nvSpPr>
        <p:spPr>
          <a:xfrm>
            <a:off x="5942813" y="4121140"/>
            <a:ext cx="1627700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C6AAFA1C-20B8-44A4-9615-7F6E360E45BC}"/>
              </a:ext>
            </a:extLst>
          </p:cNvPr>
          <p:cNvSpPr txBox="1"/>
          <p:nvPr/>
        </p:nvSpPr>
        <p:spPr>
          <a:xfrm>
            <a:off x="8518328" y="4121140"/>
            <a:ext cx="2942494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b="1" dirty="0"/>
              <a:t>Lorem ipsum dolor sit </a:t>
            </a:r>
            <a:r>
              <a:rPr lang="en-US" sz="1400" b="1" dirty="0" err="1"/>
              <a:t>amet</a:t>
            </a:r>
            <a:r>
              <a:rPr lang="en-US" sz="1400" b="1" dirty="0"/>
              <a:t>, </a:t>
            </a:r>
            <a:r>
              <a:rPr lang="en-US" sz="1400" b="1" dirty="0" err="1"/>
              <a:t>consectetur</a:t>
            </a:r>
            <a:r>
              <a:rPr lang="en-US" sz="1400" b="1" dirty="0"/>
              <a:t> </a:t>
            </a:r>
            <a:r>
              <a:rPr lang="en-US" sz="1400" b="1" dirty="0" err="1"/>
              <a:t>adipiscing</a:t>
            </a:r>
            <a:r>
              <a:rPr lang="en-US" sz="1400" b="1" dirty="0"/>
              <a:t> </a:t>
            </a:r>
            <a:r>
              <a:rPr lang="en-US" sz="1400" b="1" dirty="0" err="1"/>
              <a:t>elit</a:t>
            </a:r>
            <a:r>
              <a:rPr lang="en-US" sz="1400" b="1" dirty="0"/>
              <a:t>. </a:t>
            </a:r>
            <a:r>
              <a:rPr lang="en-US" sz="1400" b="1" dirty="0" err="1"/>
              <a:t>Donec</a:t>
            </a:r>
            <a:r>
              <a:rPr lang="en-US" sz="1400" b="1" dirty="0"/>
              <a:t> ac </a:t>
            </a:r>
            <a:r>
              <a:rPr lang="en-US" sz="1400" b="1" dirty="0" err="1"/>
              <a:t>nunc</a:t>
            </a:r>
            <a:r>
              <a:rPr lang="en-US" sz="1400" b="1" dirty="0"/>
              <a:t> sed lorem </a:t>
            </a:r>
            <a:r>
              <a:rPr lang="en-US" sz="1400" b="1" dirty="0" err="1"/>
              <a:t>tincidunt</a:t>
            </a:r>
            <a:r>
              <a:rPr lang="en-US" sz="1400" b="1" dirty="0"/>
              <a:t> </a:t>
            </a:r>
            <a:r>
              <a:rPr lang="en-US" sz="1400" b="1" dirty="0" err="1"/>
              <a:t>finibus</a:t>
            </a:r>
            <a:r>
              <a:rPr lang="en-US" sz="1400" b="1" dirty="0"/>
              <a:t> non in </a:t>
            </a:r>
            <a:r>
              <a:rPr lang="en-US" sz="1400" b="1" dirty="0" err="1"/>
              <a:t>urna</a:t>
            </a:r>
            <a:r>
              <a:rPr lang="en-US" sz="1400" b="1" dirty="0"/>
              <a:t>. </a:t>
            </a:r>
            <a:r>
              <a:rPr lang="en-US" sz="1400" b="1" dirty="0" err="1"/>
              <a:t>Nulla</a:t>
            </a:r>
            <a:r>
              <a:rPr lang="en-US" sz="1400" b="1" dirty="0"/>
              <a:t> </a:t>
            </a:r>
            <a:r>
              <a:rPr lang="en-US" sz="1400" b="1" dirty="0" err="1"/>
              <a:t>elementum</a:t>
            </a:r>
            <a:r>
              <a:rPr lang="en-US" sz="1400" b="1" dirty="0"/>
              <a:t> gravida dui </a:t>
            </a:r>
            <a:r>
              <a:rPr lang="en-US" sz="1400" b="1" dirty="0" err="1"/>
              <a:t>ut</a:t>
            </a:r>
            <a:r>
              <a:rPr lang="en-US" sz="1400" b="1" dirty="0"/>
              <a:t> </a:t>
            </a:r>
            <a:r>
              <a:rPr lang="en-US" sz="1400" b="1" dirty="0" err="1"/>
              <a:t>ornare</a:t>
            </a:r>
            <a:r>
              <a:rPr lang="en-US" sz="1400" b="1" dirty="0"/>
              <a:t>. </a:t>
            </a:r>
            <a:r>
              <a:rPr lang="en-US" sz="1400" b="1" dirty="0" err="1"/>
              <a:t>Vivamus</a:t>
            </a:r>
            <a:r>
              <a:rPr lang="en-US" sz="1400" b="1" dirty="0"/>
              <a:t> </a:t>
            </a:r>
            <a:r>
              <a:rPr lang="en-US" sz="1400" b="1" dirty="0" err="1"/>
              <a:t>hendrerit</a:t>
            </a:r>
            <a:r>
              <a:rPr lang="en-US" sz="1400" b="1" dirty="0"/>
              <a:t> </a:t>
            </a:r>
            <a:r>
              <a:rPr lang="en-US" sz="1400" b="1" dirty="0" err="1"/>
              <a:t>ornare</a:t>
            </a:r>
            <a:r>
              <a:rPr lang="en-US" sz="1400" b="1" dirty="0"/>
              <a:t> </a:t>
            </a:r>
            <a:r>
              <a:rPr lang="en-US" sz="1400" b="1" dirty="0" err="1"/>
              <a:t>metus</a:t>
            </a:r>
            <a:r>
              <a:rPr lang="en-US" sz="1400" b="1" dirty="0"/>
              <a:t>, in </a:t>
            </a:r>
            <a:r>
              <a:rPr lang="en-US" sz="1400" b="1" dirty="0" err="1"/>
              <a:t>condimentum</a:t>
            </a:r>
            <a:r>
              <a:rPr lang="en-US" sz="1400" b="1" dirty="0"/>
              <a:t> </a:t>
            </a:r>
            <a:r>
              <a:rPr lang="en-US" sz="1400" b="1" dirty="0" err="1"/>
              <a:t>leo</a:t>
            </a:r>
            <a:r>
              <a:rPr lang="en-US" sz="1400" b="1" dirty="0"/>
              <a:t> </a:t>
            </a:r>
            <a:r>
              <a:rPr lang="en-US" sz="1400" b="1" dirty="0" err="1"/>
              <a:t>condimentum</a:t>
            </a:r>
            <a:r>
              <a:rPr lang="en-US" sz="1400" b="1" dirty="0"/>
              <a:t> </a:t>
            </a:r>
            <a:r>
              <a:rPr lang="en-US" sz="1400" b="1" dirty="0" err="1"/>
              <a:t>hendrerit</a:t>
            </a:r>
            <a:r>
              <a:rPr lang="en-US" sz="1400" b="1" dirty="0"/>
              <a:t>.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77BD2D7D-3595-4613-B01B-7CA0E7D887E5}"/>
              </a:ext>
            </a:extLst>
          </p:cNvPr>
          <p:cNvSpPr txBox="1"/>
          <p:nvPr/>
        </p:nvSpPr>
        <p:spPr>
          <a:xfrm>
            <a:off x="667825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2005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93AEAB63-22AC-4682-9C37-6C33CC1DD6B3}"/>
              </a:ext>
            </a:extLst>
          </p:cNvPr>
          <p:cNvSpPr txBox="1"/>
          <p:nvPr/>
        </p:nvSpPr>
        <p:spPr>
          <a:xfrm>
            <a:off x="3249405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357DEA"/>
                </a:solidFill>
                <a:latin typeface="Century Gothic" panose="020B0502020202020204" pitchFamily="34" charset="0"/>
              </a:rPr>
              <a:t>2010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CC13814B-2A04-4A81-B70D-335F5F09E9B2}"/>
              </a:ext>
            </a:extLst>
          </p:cNvPr>
          <p:cNvSpPr txBox="1"/>
          <p:nvPr/>
        </p:nvSpPr>
        <p:spPr>
          <a:xfrm>
            <a:off x="5942813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E1BB3C45-2EDC-4CC3-8A96-EE3E3C52B498}"/>
              </a:ext>
            </a:extLst>
          </p:cNvPr>
          <p:cNvSpPr txBox="1"/>
          <p:nvPr/>
        </p:nvSpPr>
        <p:spPr>
          <a:xfrm>
            <a:off x="9175725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357DEA"/>
                </a:solidFill>
                <a:latin typeface="Century Gothic" panose="020B0502020202020204" pitchFamily="34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402357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AA77876-7121-43DD-95E2-336EBF96158D}"/>
              </a:ext>
            </a:extLst>
          </p:cNvPr>
          <p:cNvGrpSpPr/>
          <p:nvPr/>
        </p:nvGrpSpPr>
        <p:grpSpPr>
          <a:xfrm>
            <a:off x="892215" y="1534701"/>
            <a:ext cx="10407571" cy="4368796"/>
            <a:chOff x="731177" y="1826621"/>
            <a:chExt cx="10407571" cy="4368796"/>
          </a:xfrm>
        </p:grpSpPr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8C5E1D6F-9825-4CA2-B2F0-EB8CE733B2F3}"/>
                </a:ext>
              </a:extLst>
            </p:cNvPr>
            <p:cNvSpPr/>
            <p:nvPr/>
          </p:nvSpPr>
          <p:spPr>
            <a:xfrm>
              <a:off x="731177" y="1826621"/>
              <a:ext cx="4368799" cy="4368796"/>
            </a:xfrm>
            <a:prstGeom prst="ellipse">
              <a:avLst/>
            </a:prstGeom>
            <a:solidFill>
              <a:srgbClr val="0C3572"/>
            </a:solidFill>
            <a:ln w="1905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="" xmlns:a16="http://schemas.microsoft.com/office/drawing/2014/main" id="{745E9F88-D0D9-4F47-881D-7395748F3942}"/>
                </a:ext>
              </a:extLst>
            </p:cNvPr>
            <p:cNvSpPr/>
            <p:nvPr/>
          </p:nvSpPr>
          <p:spPr>
            <a:xfrm>
              <a:off x="1553064" y="2648508"/>
              <a:ext cx="2725025" cy="2725022"/>
            </a:xfrm>
            <a:prstGeom prst="ellipse">
              <a:avLst/>
            </a:prstGeom>
            <a:solidFill>
              <a:srgbClr val="357DEA"/>
            </a:solidFill>
            <a:ln w="190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="" xmlns:a16="http://schemas.microsoft.com/office/drawing/2014/main" id="{BCC8D05D-E12A-4BBF-9D5A-31B9D2A9D729}"/>
                </a:ext>
              </a:extLst>
            </p:cNvPr>
            <p:cNvSpPr/>
            <p:nvPr/>
          </p:nvSpPr>
          <p:spPr>
            <a:xfrm>
              <a:off x="2326538" y="3421981"/>
              <a:ext cx="1178077" cy="1178077"/>
            </a:xfrm>
            <a:prstGeom prst="ellipse">
              <a:avLst/>
            </a:prstGeom>
            <a:solidFill>
              <a:srgbClr val="F7C059"/>
            </a:solidFill>
            <a:ln w="190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E44D63D2-FB9B-4FC2-AA59-7F7ABC42E515}"/>
                </a:ext>
              </a:extLst>
            </p:cNvPr>
            <p:cNvGrpSpPr/>
            <p:nvPr/>
          </p:nvGrpSpPr>
          <p:grpSpPr>
            <a:xfrm>
              <a:off x="6639218" y="2421299"/>
              <a:ext cx="863611" cy="3179440"/>
              <a:chOff x="6639218" y="2421300"/>
              <a:chExt cx="863611" cy="317944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="" xmlns:a16="http://schemas.microsoft.com/office/drawing/2014/main" id="{7166B466-FACF-465E-8C43-2869C93D5B85}"/>
                  </a:ext>
                </a:extLst>
              </p:cNvPr>
              <p:cNvGrpSpPr/>
              <p:nvPr/>
            </p:nvGrpSpPr>
            <p:grpSpPr>
              <a:xfrm>
                <a:off x="6639218" y="4748623"/>
                <a:ext cx="863611" cy="852117"/>
                <a:chOff x="6678473" y="4787355"/>
                <a:chExt cx="785101" cy="774652"/>
              </a:xfrm>
            </p:grpSpPr>
            <p:sp>
              <p:nvSpPr>
                <p:cNvPr id="57" name="Oval 56">
                  <a:extLst>
                    <a:ext uri="{FF2B5EF4-FFF2-40B4-BE49-F238E27FC236}">
                      <a16:creationId xmlns="" xmlns:a16="http://schemas.microsoft.com/office/drawing/2014/main" id="{91C0BD60-0703-4534-B417-7D9436705F44}"/>
                    </a:ext>
                  </a:extLst>
                </p:cNvPr>
                <p:cNvSpPr/>
                <p:nvPr/>
              </p:nvSpPr>
              <p:spPr>
                <a:xfrm>
                  <a:off x="6688922" y="4787355"/>
                  <a:ext cx="774652" cy="774652"/>
                </a:xfrm>
                <a:prstGeom prst="ellipse">
                  <a:avLst/>
                </a:prstGeom>
                <a:solidFill>
                  <a:srgbClr val="0C35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 104">
                  <a:extLst>
                    <a:ext uri="{FF2B5EF4-FFF2-40B4-BE49-F238E27FC236}">
                      <a16:creationId xmlns="" xmlns:a16="http://schemas.microsoft.com/office/drawing/2014/main" id="{807D5644-3B13-4F56-BE6A-54F9DABDF01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8473" y="4787355"/>
                  <a:ext cx="684735" cy="687750"/>
                </a:xfrm>
                <a:custGeom>
                  <a:avLst/>
                  <a:gdLst>
                    <a:gd name="T0" fmla="*/ 36 w 96"/>
                    <a:gd name="T1" fmla="*/ 72 h 96"/>
                    <a:gd name="T2" fmla="*/ 59 w 96"/>
                    <a:gd name="T3" fmla="*/ 64 h 96"/>
                    <a:gd name="T4" fmla="*/ 89 w 96"/>
                    <a:gd name="T5" fmla="*/ 95 h 96"/>
                    <a:gd name="T6" fmla="*/ 95 w 96"/>
                    <a:gd name="T7" fmla="*/ 95 h 96"/>
                    <a:gd name="T8" fmla="*/ 95 w 96"/>
                    <a:gd name="T9" fmla="*/ 89 h 96"/>
                    <a:gd name="T10" fmla="*/ 64 w 96"/>
                    <a:gd name="T11" fmla="*/ 58 h 96"/>
                    <a:gd name="T12" fmla="*/ 72 w 96"/>
                    <a:gd name="T13" fmla="*/ 36 h 96"/>
                    <a:gd name="T14" fmla="*/ 36 w 96"/>
                    <a:gd name="T15" fmla="*/ 0 h 96"/>
                    <a:gd name="T16" fmla="*/ 0 w 96"/>
                    <a:gd name="T17" fmla="*/ 36 h 96"/>
                    <a:gd name="T18" fmla="*/ 36 w 96"/>
                    <a:gd name="T19" fmla="*/ 72 h 96"/>
                    <a:gd name="T20" fmla="*/ 36 w 96"/>
                    <a:gd name="T21" fmla="*/ 8 h 96"/>
                    <a:gd name="T22" fmla="*/ 64 w 96"/>
                    <a:gd name="T23" fmla="*/ 36 h 96"/>
                    <a:gd name="T24" fmla="*/ 36 w 96"/>
                    <a:gd name="T25" fmla="*/ 64 h 96"/>
                    <a:gd name="T26" fmla="*/ 8 w 96"/>
                    <a:gd name="T27" fmla="*/ 36 h 96"/>
                    <a:gd name="T28" fmla="*/ 36 w 96"/>
                    <a:gd name="T29" fmla="*/ 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6" h="96">
                      <a:moveTo>
                        <a:pt x="36" y="72"/>
                      </a:moveTo>
                      <a:cubicBezTo>
                        <a:pt x="45" y="72"/>
                        <a:pt x="52" y="69"/>
                        <a:pt x="59" y="64"/>
                      </a:cubicBezTo>
                      <a:cubicBezTo>
                        <a:pt x="89" y="95"/>
                        <a:pt x="89" y="95"/>
                        <a:pt x="89" y="95"/>
                      </a:cubicBezTo>
                      <a:cubicBezTo>
                        <a:pt x="91" y="96"/>
                        <a:pt x="93" y="96"/>
                        <a:pt x="95" y="95"/>
                      </a:cubicBezTo>
                      <a:cubicBezTo>
                        <a:pt x="96" y="93"/>
                        <a:pt x="96" y="91"/>
                        <a:pt x="95" y="89"/>
                      </a:cubicBezTo>
                      <a:cubicBezTo>
                        <a:pt x="64" y="58"/>
                        <a:pt x="64" y="58"/>
                        <a:pt x="64" y="58"/>
                      </a:cubicBezTo>
                      <a:cubicBezTo>
                        <a:pt x="69" y="52"/>
                        <a:pt x="72" y="44"/>
                        <a:pt x="72" y="36"/>
                      </a:cubicBezTo>
                      <a:cubicBezTo>
                        <a:pt x="72" y="16"/>
                        <a:pt x="5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56"/>
                        <a:pt x="16" y="72"/>
                        <a:pt x="36" y="72"/>
                      </a:cubicBezTo>
                      <a:close/>
                      <a:moveTo>
                        <a:pt x="36" y="8"/>
                      </a:moveTo>
                      <a:cubicBezTo>
                        <a:pt x="51" y="8"/>
                        <a:pt x="64" y="21"/>
                        <a:pt x="64" y="36"/>
                      </a:cubicBezTo>
                      <a:cubicBezTo>
                        <a:pt x="64" y="51"/>
                        <a:pt x="51" y="64"/>
                        <a:pt x="36" y="64"/>
                      </a:cubicBezTo>
                      <a:cubicBezTo>
                        <a:pt x="21" y="64"/>
                        <a:pt x="8" y="51"/>
                        <a:pt x="8" y="36"/>
                      </a:cubicBezTo>
                      <a:cubicBezTo>
                        <a:pt x="8" y="21"/>
                        <a:pt x="21" y="8"/>
                        <a:pt x="36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="" xmlns:a16="http://schemas.microsoft.com/office/drawing/2014/main" id="{3F33540A-7FF8-459F-AE44-37A0C83B9428}"/>
                  </a:ext>
                </a:extLst>
              </p:cNvPr>
              <p:cNvGrpSpPr/>
              <p:nvPr/>
            </p:nvGrpSpPr>
            <p:grpSpPr>
              <a:xfrm>
                <a:off x="6650190" y="3584962"/>
                <a:ext cx="852117" cy="852117"/>
                <a:chOff x="6688922" y="3623694"/>
                <a:chExt cx="774652" cy="774652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="" xmlns:a16="http://schemas.microsoft.com/office/drawing/2014/main" id="{69E454F0-2333-4ADF-92DA-BF0672664028}"/>
                    </a:ext>
                  </a:extLst>
                </p:cNvPr>
                <p:cNvSpPr/>
                <p:nvPr/>
              </p:nvSpPr>
              <p:spPr>
                <a:xfrm>
                  <a:off x="6688922" y="3623694"/>
                  <a:ext cx="774652" cy="774652"/>
                </a:xfrm>
                <a:prstGeom prst="ellipse">
                  <a:avLst/>
                </a:prstGeom>
                <a:solidFill>
                  <a:srgbClr val="357D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 28">
                  <a:extLst>
                    <a:ext uri="{FF2B5EF4-FFF2-40B4-BE49-F238E27FC236}">
                      <a16:creationId xmlns="" xmlns:a16="http://schemas.microsoft.com/office/drawing/2014/main" id="{191E7FD2-3D5A-4D09-80A5-ECA13EA25C2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805169" y="3623694"/>
                  <a:ext cx="512796" cy="687750"/>
                </a:xfrm>
                <a:custGeom>
                  <a:avLst/>
                  <a:gdLst>
                    <a:gd name="T0" fmla="*/ 70 w 72"/>
                    <a:gd name="T1" fmla="*/ 92 h 96"/>
                    <a:gd name="T2" fmla="*/ 64 w 72"/>
                    <a:gd name="T3" fmla="*/ 92 h 96"/>
                    <a:gd name="T4" fmla="*/ 64 w 72"/>
                    <a:gd name="T5" fmla="*/ 78 h 96"/>
                    <a:gd name="T6" fmla="*/ 64 w 72"/>
                    <a:gd name="T7" fmla="*/ 74 h 96"/>
                    <a:gd name="T8" fmla="*/ 46 w 72"/>
                    <a:gd name="T9" fmla="*/ 48 h 96"/>
                    <a:gd name="T10" fmla="*/ 64 w 72"/>
                    <a:gd name="T11" fmla="*/ 22 h 96"/>
                    <a:gd name="T12" fmla="*/ 64 w 72"/>
                    <a:gd name="T13" fmla="*/ 4 h 96"/>
                    <a:gd name="T14" fmla="*/ 70 w 72"/>
                    <a:gd name="T15" fmla="*/ 4 h 96"/>
                    <a:gd name="T16" fmla="*/ 72 w 72"/>
                    <a:gd name="T17" fmla="*/ 2 h 96"/>
                    <a:gd name="T18" fmla="*/ 70 w 72"/>
                    <a:gd name="T19" fmla="*/ 0 h 96"/>
                    <a:gd name="T20" fmla="*/ 62 w 72"/>
                    <a:gd name="T21" fmla="*/ 0 h 96"/>
                    <a:gd name="T22" fmla="*/ 10 w 72"/>
                    <a:gd name="T23" fmla="*/ 0 h 96"/>
                    <a:gd name="T24" fmla="*/ 2 w 72"/>
                    <a:gd name="T25" fmla="*/ 0 h 96"/>
                    <a:gd name="T26" fmla="*/ 0 w 72"/>
                    <a:gd name="T27" fmla="*/ 2 h 96"/>
                    <a:gd name="T28" fmla="*/ 2 w 72"/>
                    <a:gd name="T29" fmla="*/ 4 h 96"/>
                    <a:gd name="T30" fmla="*/ 8 w 72"/>
                    <a:gd name="T31" fmla="*/ 4 h 96"/>
                    <a:gd name="T32" fmla="*/ 8 w 72"/>
                    <a:gd name="T33" fmla="*/ 22 h 96"/>
                    <a:gd name="T34" fmla="*/ 26 w 72"/>
                    <a:gd name="T35" fmla="*/ 48 h 96"/>
                    <a:gd name="T36" fmla="*/ 8 w 72"/>
                    <a:gd name="T37" fmla="*/ 74 h 96"/>
                    <a:gd name="T38" fmla="*/ 8 w 72"/>
                    <a:gd name="T39" fmla="*/ 78 h 96"/>
                    <a:gd name="T40" fmla="*/ 8 w 72"/>
                    <a:gd name="T41" fmla="*/ 92 h 96"/>
                    <a:gd name="T42" fmla="*/ 2 w 72"/>
                    <a:gd name="T43" fmla="*/ 92 h 96"/>
                    <a:gd name="T44" fmla="*/ 0 w 72"/>
                    <a:gd name="T45" fmla="*/ 94 h 96"/>
                    <a:gd name="T46" fmla="*/ 2 w 72"/>
                    <a:gd name="T47" fmla="*/ 96 h 96"/>
                    <a:gd name="T48" fmla="*/ 10 w 72"/>
                    <a:gd name="T49" fmla="*/ 96 h 96"/>
                    <a:gd name="T50" fmla="*/ 62 w 72"/>
                    <a:gd name="T51" fmla="*/ 96 h 96"/>
                    <a:gd name="T52" fmla="*/ 70 w 72"/>
                    <a:gd name="T53" fmla="*/ 96 h 96"/>
                    <a:gd name="T54" fmla="*/ 72 w 72"/>
                    <a:gd name="T55" fmla="*/ 94 h 96"/>
                    <a:gd name="T56" fmla="*/ 70 w 72"/>
                    <a:gd name="T57" fmla="*/ 92 h 96"/>
                    <a:gd name="T58" fmla="*/ 17 w 72"/>
                    <a:gd name="T59" fmla="*/ 36 h 96"/>
                    <a:gd name="T60" fmla="*/ 12 w 72"/>
                    <a:gd name="T61" fmla="*/ 22 h 96"/>
                    <a:gd name="T62" fmla="*/ 12 w 72"/>
                    <a:gd name="T63" fmla="*/ 4 h 96"/>
                    <a:gd name="T64" fmla="*/ 60 w 72"/>
                    <a:gd name="T65" fmla="*/ 4 h 96"/>
                    <a:gd name="T66" fmla="*/ 60 w 72"/>
                    <a:gd name="T67" fmla="*/ 22 h 96"/>
                    <a:gd name="T68" fmla="*/ 55 w 72"/>
                    <a:gd name="T69" fmla="*/ 36 h 96"/>
                    <a:gd name="T70" fmla="*/ 17 w 72"/>
                    <a:gd name="T71" fmla="*/ 36 h 96"/>
                    <a:gd name="T72" fmla="*/ 60 w 72"/>
                    <a:gd name="T73" fmla="*/ 76 h 96"/>
                    <a:gd name="T74" fmla="*/ 49 w 72"/>
                    <a:gd name="T75" fmla="*/ 76 h 96"/>
                    <a:gd name="T76" fmla="*/ 37 w 72"/>
                    <a:gd name="T77" fmla="*/ 65 h 96"/>
                    <a:gd name="T78" fmla="*/ 35 w 72"/>
                    <a:gd name="T79" fmla="*/ 65 h 96"/>
                    <a:gd name="T80" fmla="*/ 23 w 72"/>
                    <a:gd name="T81" fmla="*/ 76 h 96"/>
                    <a:gd name="T82" fmla="*/ 12 w 72"/>
                    <a:gd name="T83" fmla="*/ 76 h 96"/>
                    <a:gd name="T84" fmla="*/ 12 w 72"/>
                    <a:gd name="T85" fmla="*/ 74 h 96"/>
                    <a:gd name="T86" fmla="*/ 36 w 72"/>
                    <a:gd name="T87" fmla="*/ 50 h 96"/>
                    <a:gd name="T88" fmla="*/ 60 w 72"/>
                    <a:gd name="T89" fmla="*/ 74 h 96"/>
                    <a:gd name="T90" fmla="*/ 60 w 72"/>
                    <a:gd name="T91" fmla="*/ 7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2" h="96">
                      <a:moveTo>
                        <a:pt x="70" y="92"/>
                      </a:moveTo>
                      <a:cubicBezTo>
                        <a:pt x="64" y="92"/>
                        <a:pt x="64" y="92"/>
                        <a:pt x="64" y="92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4"/>
                        <a:pt x="64" y="74"/>
                        <a:pt x="64" y="74"/>
                      </a:cubicBezTo>
                      <a:cubicBezTo>
                        <a:pt x="64" y="62"/>
                        <a:pt x="57" y="52"/>
                        <a:pt x="46" y="48"/>
                      </a:cubicBezTo>
                      <a:cubicBezTo>
                        <a:pt x="56" y="44"/>
                        <a:pt x="64" y="35"/>
                        <a:pt x="64" y="22"/>
                      </a:cubicBezTo>
                      <a:cubicBezTo>
                        <a:pt x="64" y="4"/>
                        <a:pt x="64" y="4"/>
                        <a:pt x="64" y="4"/>
                      </a:cubicBezTo>
                      <a:cubicBezTo>
                        <a:pt x="70" y="4"/>
                        <a:pt x="70" y="4"/>
                        <a:pt x="70" y="4"/>
                      </a:cubicBezTo>
                      <a:cubicBezTo>
                        <a:pt x="71" y="4"/>
                        <a:pt x="72" y="3"/>
                        <a:pt x="72" y="2"/>
                      </a:cubicBezTo>
                      <a:cubicBezTo>
                        <a:pt x="72" y="1"/>
                        <a:pt x="71" y="0"/>
                        <a:pt x="70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8" y="35"/>
                        <a:pt x="16" y="44"/>
                        <a:pt x="26" y="48"/>
                      </a:cubicBezTo>
                      <a:cubicBezTo>
                        <a:pt x="15" y="52"/>
                        <a:pt x="8" y="62"/>
                        <a:pt x="8" y="74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92"/>
                        <a:pt x="8" y="92"/>
                        <a:pt x="8" y="92"/>
                      </a:cubicBezTo>
                      <a:cubicBezTo>
                        <a:pt x="2" y="92"/>
                        <a:pt x="2" y="92"/>
                        <a:pt x="2" y="92"/>
                      </a:cubicBezTo>
                      <a:cubicBezTo>
                        <a:pt x="1" y="92"/>
                        <a:pt x="0" y="93"/>
                        <a:pt x="0" y="94"/>
                      </a:cubicBezTo>
                      <a:cubicBezTo>
                        <a:pt x="0" y="95"/>
                        <a:pt x="1" y="96"/>
                        <a:pt x="2" y="96"/>
                      </a:cubicBezTo>
                      <a:cubicBezTo>
                        <a:pt x="10" y="96"/>
                        <a:pt x="10" y="96"/>
                        <a:pt x="10" y="96"/>
                      </a:cubicBezTo>
                      <a:cubicBezTo>
                        <a:pt x="62" y="96"/>
                        <a:pt x="62" y="96"/>
                        <a:pt x="62" y="96"/>
                      </a:cubicBezTo>
                      <a:cubicBezTo>
                        <a:pt x="70" y="96"/>
                        <a:pt x="70" y="96"/>
                        <a:pt x="70" y="96"/>
                      </a:cubicBezTo>
                      <a:cubicBezTo>
                        <a:pt x="71" y="96"/>
                        <a:pt x="72" y="95"/>
                        <a:pt x="72" y="94"/>
                      </a:cubicBezTo>
                      <a:cubicBezTo>
                        <a:pt x="72" y="93"/>
                        <a:pt x="71" y="92"/>
                        <a:pt x="70" y="92"/>
                      </a:cubicBezTo>
                      <a:close/>
                      <a:moveTo>
                        <a:pt x="17" y="36"/>
                      </a:moveTo>
                      <a:cubicBezTo>
                        <a:pt x="14" y="32"/>
                        <a:pt x="12" y="27"/>
                        <a:pt x="12" y="22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60" y="22"/>
                        <a:pt x="60" y="22"/>
                        <a:pt x="60" y="22"/>
                      </a:cubicBezTo>
                      <a:cubicBezTo>
                        <a:pt x="60" y="27"/>
                        <a:pt x="58" y="32"/>
                        <a:pt x="55" y="36"/>
                      </a:cubicBezTo>
                      <a:lnTo>
                        <a:pt x="17" y="36"/>
                      </a:lnTo>
                      <a:close/>
                      <a:moveTo>
                        <a:pt x="60" y="76"/>
                      </a:moveTo>
                      <a:cubicBezTo>
                        <a:pt x="49" y="76"/>
                        <a:pt x="49" y="76"/>
                        <a:pt x="49" y="76"/>
                      </a:cubicBezTo>
                      <a:cubicBezTo>
                        <a:pt x="37" y="65"/>
                        <a:pt x="37" y="65"/>
                        <a:pt x="37" y="65"/>
                      </a:cubicBezTo>
                      <a:cubicBezTo>
                        <a:pt x="37" y="64"/>
                        <a:pt x="35" y="64"/>
                        <a:pt x="35" y="65"/>
                      </a:cubicBezTo>
                      <a:cubicBezTo>
                        <a:pt x="23" y="76"/>
                        <a:pt x="23" y="76"/>
                        <a:pt x="23" y="76"/>
                      </a:cubicBezTo>
                      <a:cubicBezTo>
                        <a:pt x="12" y="76"/>
                        <a:pt x="12" y="76"/>
                        <a:pt x="12" y="76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2" y="61"/>
                        <a:pt x="23" y="50"/>
                        <a:pt x="36" y="50"/>
                      </a:cubicBezTo>
                      <a:cubicBezTo>
                        <a:pt x="49" y="50"/>
                        <a:pt x="60" y="61"/>
                        <a:pt x="60" y="74"/>
                      </a:cubicBezTo>
                      <a:lnTo>
                        <a:pt x="60" y="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="" xmlns:a16="http://schemas.microsoft.com/office/drawing/2014/main" id="{59B5546B-F6F4-41E5-BA42-CFD957E550EB}"/>
                  </a:ext>
                </a:extLst>
              </p:cNvPr>
              <p:cNvGrpSpPr/>
              <p:nvPr/>
            </p:nvGrpSpPr>
            <p:grpSpPr>
              <a:xfrm>
                <a:off x="6639218" y="2421300"/>
                <a:ext cx="863611" cy="852117"/>
                <a:chOff x="6678473" y="2460032"/>
                <a:chExt cx="785101" cy="774652"/>
              </a:xfrm>
            </p:grpSpPr>
            <p:sp>
              <p:nvSpPr>
                <p:cNvPr id="3" name="Oval 2">
                  <a:extLst>
                    <a:ext uri="{FF2B5EF4-FFF2-40B4-BE49-F238E27FC236}">
                      <a16:creationId xmlns="" xmlns:a16="http://schemas.microsoft.com/office/drawing/2014/main" id="{7F9535F8-963B-414C-A287-2AA23EE95586}"/>
                    </a:ext>
                  </a:extLst>
                </p:cNvPr>
                <p:cNvSpPr/>
                <p:nvPr/>
              </p:nvSpPr>
              <p:spPr>
                <a:xfrm>
                  <a:off x="6688922" y="2460032"/>
                  <a:ext cx="774652" cy="774652"/>
                </a:xfrm>
                <a:prstGeom prst="ellipse">
                  <a:avLst/>
                </a:prstGeom>
                <a:solidFill>
                  <a:srgbClr val="F7C05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8" name="Group 67">
                  <a:extLst>
                    <a:ext uri="{FF2B5EF4-FFF2-40B4-BE49-F238E27FC236}">
                      <a16:creationId xmlns="" xmlns:a16="http://schemas.microsoft.com/office/drawing/2014/main" id="{473F6192-5E15-465D-9E99-D16A4ECA1277}"/>
                    </a:ext>
                  </a:extLst>
                </p:cNvPr>
                <p:cNvGrpSpPr/>
                <p:nvPr/>
              </p:nvGrpSpPr>
              <p:grpSpPr>
                <a:xfrm>
                  <a:off x="6678473" y="2462254"/>
                  <a:ext cx="684735" cy="684735"/>
                  <a:chOff x="7718425" y="2887663"/>
                  <a:chExt cx="360363" cy="360363"/>
                </a:xfrm>
                <a:solidFill>
                  <a:schemeClr val="bg1"/>
                </a:solidFill>
              </p:grpSpPr>
              <p:sp>
                <p:nvSpPr>
                  <p:cNvPr id="69" name="Oval 7">
                    <a:extLst>
                      <a:ext uri="{FF2B5EF4-FFF2-40B4-BE49-F238E27FC236}">
                        <a16:creationId xmlns="" xmlns:a16="http://schemas.microsoft.com/office/drawing/2014/main" id="{AA7F0405-FA3E-44CD-9787-87CC3E89EA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740650" y="3008313"/>
                    <a:ext cx="76200" cy="74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0" name="Freeform 8">
                    <a:extLst>
                      <a:ext uri="{FF2B5EF4-FFF2-40B4-BE49-F238E27FC236}">
                        <a16:creationId xmlns="" xmlns:a16="http://schemas.microsoft.com/office/drawing/2014/main" id="{0CD8F0F4-856B-4D5C-96AB-B69F8B626F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8425" y="3098801"/>
                    <a:ext cx="120650" cy="149225"/>
                  </a:xfrm>
                  <a:custGeom>
                    <a:avLst/>
                    <a:gdLst>
                      <a:gd name="T0" fmla="*/ 0 w 32"/>
                      <a:gd name="T1" fmla="*/ 2 h 40"/>
                      <a:gd name="T2" fmla="*/ 8 w 32"/>
                      <a:gd name="T3" fmla="*/ 23 h 40"/>
                      <a:gd name="T4" fmla="*/ 8 w 32"/>
                      <a:gd name="T5" fmla="*/ 40 h 40"/>
                      <a:gd name="T6" fmla="*/ 24 w 32"/>
                      <a:gd name="T7" fmla="*/ 40 h 40"/>
                      <a:gd name="T8" fmla="*/ 24 w 32"/>
                      <a:gd name="T9" fmla="*/ 23 h 40"/>
                      <a:gd name="T10" fmla="*/ 32 w 32"/>
                      <a:gd name="T11" fmla="*/ 2 h 40"/>
                      <a:gd name="T12" fmla="*/ 32 w 32"/>
                      <a:gd name="T13" fmla="*/ 0 h 40"/>
                      <a:gd name="T14" fmla="*/ 0 w 32"/>
                      <a:gd name="T15" fmla="*/ 0 h 40"/>
                      <a:gd name="T16" fmla="*/ 0 w 32"/>
                      <a:gd name="T17" fmla="*/ 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40">
                        <a:moveTo>
                          <a:pt x="0" y="2"/>
                        </a:moveTo>
                        <a:cubicBezTo>
                          <a:pt x="0" y="12"/>
                          <a:pt x="1" y="20"/>
                          <a:pt x="8" y="23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24" y="40"/>
                          <a:pt x="24" y="40"/>
                          <a:pt x="24" y="40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31" y="20"/>
                          <a:pt x="32" y="12"/>
                          <a:pt x="32" y="2"/>
                        </a:cubicBezTo>
                        <a:cubicBezTo>
                          <a:pt x="32" y="0"/>
                          <a:pt x="32" y="0"/>
                          <a:pt x="3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1" name="Oval 9">
                    <a:extLst>
                      <a:ext uri="{FF2B5EF4-FFF2-40B4-BE49-F238E27FC236}">
                        <a16:creationId xmlns="" xmlns:a16="http://schemas.microsoft.com/office/drawing/2014/main" id="{C3223A9A-57A2-44E6-8E2C-B37A4A38AB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981950" y="3008313"/>
                    <a:ext cx="74613" cy="74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2" name="Freeform 10">
                    <a:extLst>
                      <a:ext uri="{FF2B5EF4-FFF2-40B4-BE49-F238E27FC236}">
                        <a16:creationId xmlns="" xmlns:a16="http://schemas.microsoft.com/office/drawing/2014/main" id="{6B970D64-06D9-4AA9-AD68-718EE0D4AD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959725" y="3098801"/>
                    <a:ext cx="119063" cy="149225"/>
                  </a:xfrm>
                  <a:custGeom>
                    <a:avLst/>
                    <a:gdLst>
                      <a:gd name="T0" fmla="*/ 0 w 32"/>
                      <a:gd name="T1" fmla="*/ 0 h 40"/>
                      <a:gd name="T2" fmla="*/ 0 w 32"/>
                      <a:gd name="T3" fmla="*/ 2 h 40"/>
                      <a:gd name="T4" fmla="*/ 8 w 32"/>
                      <a:gd name="T5" fmla="*/ 23 h 40"/>
                      <a:gd name="T6" fmla="*/ 8 w 32"/>
                      <a:gd name="T7" fmla="*/ 40 h 40"/>
                      <a:gd name="T8" fmla="*/ 24 w 32"/>
                      <a:gd name="T9" fmla="*/ 40 h 40"/>
                      <a:gd name="T10" fmla="*/ 24 w 32"/>
                      <a:gd name="T11" fmla="*/ 23 h 40"/>
                      <a:gd name="T12" fmla="*/ 32 w 32"/>
                      <a:gd name="T13" fmla="*/ 2 h 40"/>
                      <a:gd name="T14" fmla="*/ 32 w 32"/>
                      <a:gd name="T15" fmla="*/ 0 h 40"/>
                      <a:gd name="T16" fmla="*/ 0 w 32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40">
                        <a:moveTo>
                          <a:pt x="0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2"/>
                          <a:pt x="1" y="20"/>
                          <a:pt x="8" y="23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24" y="40"/>
                          <a:pt x="24" y="40"/>
                          <a:pt x="24" y="40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31" y="20"/>
                          <a:pt x="32" y="12"/>
                          <a:pt x="32" y="2"/>
                        </a:cubicBezTo>
                        <a:cubicBezTo>
                          <a:pt x="32" y="0"/>
                          <a:pt x="32" y="0"/>
                          <a:pt x="32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3" name="Oval 11">
                    <a:extLst>
                      <a:ext uri="{FF2B5EF4-FFF2-40B4-BE49-F238E27FC236}">
                        <a16:creationId xmlns="" xmlns:a16="http://schemas.microsoft.com/office/drawing/2014/main" id="{5EC5BED4-F223-4573-B2BB-17807DA969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861300" y="2887663"/>
                    <a:ext cx="76200" cy="74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4" name="Freeform 12">
                    <a:extLst>
                      <a:ext uri="{FF2B5EF4-FFF2-40B4-BE49-F238E27FC236}">
                        <a16:creationId xmlns="" xmlns:a16="http://schemas.microsoft.com/office/drawing/2014/main" id="{B277E2E2-8069-4C17-94D0-FAB85C7C61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39075" y="2978151"/>
                    <a:ext cx="120650" cy="150813"/>
                  </a:xfrm>
                  <a:custGeom>
                    <a:avLst/>
                    <a:gdLst>
                      <a:gd name="T0" fmla="*/ 32 w 32"/>
                      <a:gd name="T1" fmla="*/ 0 h 40"/>
                      <a:gd name="T2" fmla="*/ 0 w 32"/>
                      <a:gd name="T3" fmla="*/ 0 h 40"/>
                      <a:gd name="T4" fmla="*/ 0 w 32"/>
                      <a:gd name="T5" fmla="*/ 2 h 40"/>
                      <a:gd name="T6" fmla="*/ 8 w 32"/>
                      <a:gd name="T7" fmla="*/ 23 h 40"/>
                      <a:gd name="T8" fmla="*/ 8 w 32"/>
                      <a:gd name="T9" fmla="*/ 40 h 40"/>
                      <a:gd name="T10" fmla="*/ 24 w 32"/>
                      <a:gd name="T11" fmla="*/ 40 h 40"/>
                      <a:gd name="T12" fmla="*/ 24 w 32"/>
                      <a:gd name="T13" fmla="*/ 23 h 40"/>
                      <a:gd name="T14" fmla="*/ 32 w 32"/>
                      <a:gd name="T15" fmla="*/ 2 h 40"/>
                      <a:gd name="T16" fmla="*/ 32 w 32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40">
                        <a:moveTo>
                          <a:pt x="3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2"/>
                          <a:pt x="1" y="20"/>
                          <a:pt x="8" y="23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24" y="40"/>
                          <a:pt x="24" y="40"/>
                          <a:pt x="24" y="40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31" y="20"/>
                          <a:pt x="32" y="12"/>
                          <a:pt x="32" y="2"/>
                        </a:cubicBezTo>
                        <a:lnTo>
                          <a:pt x="3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</p:grpSp>
        </p:grpSp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206408BC-7B16-4863-B529-B5A91491BF41}"/>
                </a:ext>
              </a:extLst>
            </p:cNvPr>
            <p:cNvGrpSpPr/>
            <p:nvPr/>
          </p:nvGrpSpPr>
          <p:grpSpPr>
            <a:xfrm>
              <a:off x="2767722" y="3161998"/>
              <a:ext cx="3601294" cy="1698042"/>
              <a:chOff x="2767722" y="3121609"/>
              <a:chExt cx="3601294" cy="1698042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="" xmlns:a16="http://schemas.microsoft.com/office/drawing/2014/main" id="{B05CAB4E-D8AF-48B8-85B8-E947D162AA53}"/>
                  </a:ext>
                </a:extLst>
              </p:cNvPr>
              <p:cNvGrpSpPr/>
              <p:nvPr/>
            </p:nvGrpSpPr>
            <p:grpSpPr>
              <a:xfrm rot="4096284">
                <a:off x="4252320" y="1637011"/>
                <a:ext cx="439186" cy="3408381"/>
                <a:chOff x="6339608" y="2032000"/>
                <a:chExt cx="439883" cy="3473580"/>
              </a:xfrm>
            </p:grpSpPr>
            <p:sp>
              <p:nvSpPr>
                <p:cNvPr id="52" name="Rectangle: Rounded Corners 51">
                  <a:extLst>
                    <a:ext uri="{FF2B5EF4-FFF2-40B4-BE49-F238E27FC236}">
                      <a16:creationId xmlns="" xmlns:a16="http://schemas.microsoft.com/office/drawing/2014/main" id="{BAEA59D5-3F52-45E3-83A1-25FD3F60B16A}"/>
                    </a:ext>
                  </a:extLst>
                </p:cNvPr>
                <p:cNvSpPr/>
                <p:nvPr/>
              </p:nvSpPr>
              <p:spPr>
                <a:xfrm>
                  <a:off x="6517291" y="2032000"/>
                  <a:ext cx="74010" cy="3473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Parallelogram 52">
                  <a:extLst>
                    <a:ext uri="{FF2B5EF4-FFF2-40B4-BE49-F238E27FC236}">
                      <a16:creationId xmlns="" xmlns:a16="http://schemas.microsoft.com/office/drawing/2014/main" id="{7996911D-E689-4FB0-8196-EE434869B55B}"/>
                    </a:ext>
                  </a:extLst>
                </p:cNvPr>
                <p:cNvSpPr/>
                <p:nvPr/>
              </p:nvSpPr>
              <p:spPr>
                <a:xfrm rot="16200000" flipH="1">
                  <a:off x="6310746" y="2312555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Parallelogram 53">
                  <a:extLst>
                    <a:ext uri="{FF2B5EF4-FFF2-40B4-BE49-F238E27FC236}">
                      <a16:creationId xmlns="" xmlns:a16="http://schemas.microsoft.com/office/drawing/2014/main" id="{3005D2A0-4E87-4721-80B0-A3D94BC8F35B}"/>
                    </a:ext>
                  </a:extLst>
                </p:cNvPr>
                <p:cNvSpPr/>
                <p:nvPr/>
              </p:nvSpPr>
              <p:spPr>
                <a:xfrm rot="5400000">
                  <a:off x="6059054" y="2312557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="" xmlns:a16="http://schemas.microsoft.com/office/drawing/2014/main" id="{5F18BB01-F129-4EB8-B38F-2081AE0691B7}"/>
                  </a:ext>
                </a:extLst>
              </p:cNvPr>
              <p:cNvGrpSpPr/>
              <p:nvPr/>
            </p:nvGrpSpPr>
            <p:grpSpPr>
              <a:xfrm rot="17503716" flipV="1">
                <a:off x="4252321" y="2895867"/>
                <a:ext cx="439186" cy="3408381"/>
                <a:chOff x="6339608" y="2032000"/>
                <a:chExt cx="439883" cy="3473580"/>
              </a:xfrm>
            </p:grpSpPr>
            <p:sp>
              <p:nvSpPr>
                <p:cNvPr id="40" name="Rectangle: Rounded Corners 39">
                  <a:extLst>
                    <a:ext uri="{FF2B5EF4-FFF2-40B4-BE49-F238E27FC236}">
                      <a16:creationId xmlns="" xmlns:a16="http://schemas.microsoft.com/office/drawing/2014/main" id="{D1D06B4D-40F1-44A0-B95B-AA4A76EFA367}"/>
                    </a:ext>
                  </a:extLst>
                </p:cNvPr>
                <p:cNvSpPr/>
                <p:nvPr/>
              </p:nvSpPr>
              <p:spPr>
                <a:xfrm>
                  <a:off x="6517291" y="2032000"/>
                  <a:ext cx="74010" cy="3473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Parallelogram 40">
                  <a:extLst>
                    <a:ext uri="{FF2B5EF4-FFF2-40B4-BE49-F238E27FC236}">
                      <a16:creationId xmlns="" xmlns:a16="http://schemas.microsoft.com/office/drawing/2014/main" id="{C11D1AEF-EFFA-4907-BB63-5F65ACA655A4}"/>
                    </a:ext>
                  </a:extLst>
                </p:cNvPr>
                <p:cNvSpPr/>
                <p:nvPr/>
              </p:nvSpPr>
              <p:spPr>
                <a:xfrm rot="16200000" flipH="1">
                  <a:off x="6310746" y="2312555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Parallelogram 41">
                  <a:extLst>
                    <a:ext uri="{FF2B5EF4-FFF2-40B4-BE49-F238E27FC236}">
                      <a16:creationId xmlns="" xmlns:a16="http://schemas.microsoft.com/office/drawing/2014/main" id="{C6D05BAE-4790-4C7E-A085-47B0C1B6476D}"/>
                    </a:ext>
                  </a:extLst>
                </p:cNvPr>
                <p:cNvSpPr/>
                <p:nvPr/>
              </p:nvSpPr>
              <p:spPr>
                <a:xfrm rot="5400000">
                  <a:off x="6059054" y="2312557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="" xmlns:a16="http://schemas.microsoft.com/office/drawing/2014/main" id="{8F5A05E4-37E0-4B61-98AA-746C0B0A5DDB}"/>
                  </a:ext>
                </a:extLst>
              </p:cNvPr>
              <p:cNvGrpSpPr/>
              <p:nvPr/>
            </p:nvGrpSpPr>
            <p:grpSpPr>
              <a:xfrm rot="5400000">
                <a:off x="4445233" y="2265064"/>
                <a:ext cx="439186" cy="3408381"/>
                <a:chOff x="6339608" y="2032000"/>
                <a:chExt cx="439883" cy="3473580"/>
              </a:xfrm>
            </p:grpSpPr>
            <p:sp>
              <p:nvSpPr>
                <p:cNvPr id="44" name="Rectangle: Rounded Corners 43">
                  <a:extLst>
                    <a:ext uri="{FF2B5EF4-FFF2-40B4-BE49-F238E27FC236}">
                      <a16:creationId xmlns="" xmlns:a16="http://schemas.microsoft.com/office/drawing/2014/main" id="{F3C7CF41-0C82-4243-B6C4-A164546025C0}"/>
                    </a:ext>
                  </a:extLst>
                </p:cNvPr>
                <p:cNvSpPr/>
                <p:nvPr/>
              </p:nvSpPr>
              <p:spPr>
                <a:xfrm>
                  <a:off x="6517291" y="2032000"/>
                  <a:ext cx="74010" cy="3473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Parallelogram 44">
                  <a:extLst>
                    <a:ext uri="{FF2B5EF4-FFF2-40B4-BE49-F238E27FC236}">
                      <a16:creationId xmlns="" xmlns:a16="http://schemas.microsoft.com/office/drawing/2014/main" id="{339D9E2D-05BC-4275-8B05-B89E081E40BA}"/>
                    </a:ext>
                  </a:extLst>
                </p:cNvPr>
                <p:cNvSpPr/>
                <p:nvPr/>
              </p:nvSpPr>
              <p:spPr>
                <a:xfrm rot="16200000" flipH="1">
                  <a:off x="6310746" y="2312555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Parallelogram 45">
                  <a:extLst>
                    <a:ext uri="{FF2B5EF4-FFF2-40B4-BE49-F238E27FC236}">
                      <a16:creationId xmlns="" xmlns:a16="http://schemas.microsoft.com/office/drawing/2014/main" id="{448EBEC1-FF57-440E-B973-368C2589759A}"/>
                    </a:ext>
                  </a:extLst>
                </p:cNvPr>
                <p:cNvSpPr/>
                <p:nvPr/>
              </p:nvSpPr>
              <p:spPr>
                <a:xfrm rot="5400000">
                  <a:off x="6059054" y="2312557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0A90FE5A-4634-46B6-8FC1-FD9FC317F5D6}"/>
                </a:ext>
              </a:extLst>
            </p:cNvPr>
            <p:cNvSpPr/>
            <p:nvPr/>
          </p:nvSpPr>
          <p:spPr>
            <a:xfrm>
              <a:off x="6424005" y="2094474"/>
              <a:ext cx="1336042" cy="3833091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8B24D638-BB0B-4AF3-B04D-EC60C1587C11}"/>
                </a:ext>
              </a:extLst>
            </p:cNvPr>
            <p:cNvGrpSpPr/>
            <p:nvPr/>
          </p:nvGrpSpPr>
          <p:grpSpPr>
            <a:xfrm>
              <a:off x="7132074" y="2601136"/>
              <a:ext cx="4006674" cy="2819766"/>
              <a:chOff x="7132074" y="2601137"/>
              <a:chExt cx="4006674" cy="2819766"/>
            </a:xfrm>
          </p:grpSpPr>
          <p:sp>
            <p:nvSpPr>
              <p:cNvPr id="59" name="TextBox 58">
                <a:extLst>
                  <a:ext uri="{FF2B5EF4-FFF2-40B4-BE49-F238E27FC236}">
                    <a16:creationId xmlns="" xmlns:a16="http://schemas.microsoft.com/office/drawing/2014/main" id="{2DE2AAEF-843A-415C-AC03-2AA29F19404E}"/>
                  </a:ext>
                </a:extLst>
              </p:cNvPr>
              <p:cNvSpPr txBox="1"/>
              <p:nvPr/>
            </p:nvSpPr>
            <p:spPr>
              <a:xfrm>
                <a:off x="7132074" y="2601137"/>
                <a:ext cx="40066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Lorem ipsum dolor sit </a:t>
                </a:r>
                <a:r>
                  <a:rPr lang="en-US" sz="1600" dirty="0" err="1"/>
                  <a:t>amet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consectetur</a:t>
                </a:r>
                <a:r>
                  <a:rPr lang="en-US" sz="1600" dirty="0"/>
                  <a:t> </a:t>
                </a:r>
                <a:r>
                  <a:rPr lang="en-US" sz="1600" dirty="0" err="1"/>
                  <a:t>adipiscing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elit</a:t>
                </a:r>
                <a:r>
                  <a:rPr lang="en-US" sz="1600" dirty="0"/>
                  <a:t>. </a:t>
                </a:r>
                <a:r>
                  <a:rPr lang="en-US" sz="1600" dirty="0" err="1"/>
                  <a:t>Aliquam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eu</a:t>
                </a:r>
                <a:r>
                  <a:rPr lang="en-US" sz="1600" dirty="0"/>
                  <a:t> </a:t>
                </a:r>
                <a:r>
                  <a:rPr lang="en-US" sz="1600" dirty="0" err="1"/>
                  <a:t>lobortis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eros</a:t>
                </a:r>
                <a:r>
                  <a:rPr lang="en-US" sz="1600" dirty="0"/>
                  <a:t>. 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="" xmlns:a16="http://schemas.microsoft.com/office/drawing/2014/main" id="{D0932712-4004-4477-8DDE-DC0665BCFFA8}"/>
                  </a:ext>
                </a:extLst>
              </p:cNvPr>
              <p:cNvSpPr txBox="1"/>
              <p:nvPr/>
            </p:nvSpPr>
            <p:spPr>
              <a:xfrm>
                <a:off x="7132074" y="3764799"/>
                <a:ext cx="40066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Lorem ipsum dolor sit </a:t>
                </a:r>
                <a:r>
                  <a:rPr lang="en-US" sz="1600" dirty="0" err="1"/>
                  <a:t>amet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consectetur</a:t>
                </a:r>
                <a:r>
                  <a:rPr lang="en-US" sz="1600" dirty="0"/>
                  <a:t> </a:t>
                </a:r>
                <a:r>
                  <a:rPr lang="en-US" sz="1600" dirty="0" err="1"/>
                  <a:t>adipiscing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elit</a:t>
                </a:r>
                <a:r>
                  <a:rPr lang="en-US" sz="1600" dirty="0"/>
                  <a:t>. </a:t>
                </a:r>
                <a:r>
                  <a:rPr lang="en-US" sz="1600" dirty="0" err="1"/>
                  <a:t>Aliquam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eu</a:t>
                </a:r>
                <a:r>
                  <a:rPr lang="en-US" sz="1600" dirty="0"/>
                  <a:t> </a:t>
                </a:r>
                <a:r>
                  <a:rPr lang="en-US" sz="1600" dirty="0" err="1"/>
                  <a:t>lobortis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eros</a:t>
                </a:r>
                <a:r>
                  <a:rPr lang="en-US" sz="1600" dirty="0"/>
                  <a:t>. 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="" xmlns:a16="http://schemas.microsoft.com/office/drawing/2014/main" id="{F5EC13E1-A503-4453-A24C-D56AE772462D}"/>
                  </a:ext>
                </a:extLst>
              </p:cNvPr>
              <p:cNvSpPr txBox="1"/>
              <p:nvPr/>
            </p:nvSpPr>
            <p:spPr>
              <a:xfrm>
                <a:off x="7132074" y="4928460"/>
                <a:ext cx="40066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Lorem ipsum dolor sit </a:t>
                </a:r>
                <a:r>
                  <a:rPr lang="en-US" sz="1600" dirty="0" err="1"/>
                  <a:t>amet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consectetur</a:t>
                </a:r>
                <a:r>
                  <a:rPr lang="en-US" sz="1600" dirty="0"/>
                  <a:t> </a:t>
                </a:r>
                <a:r>
                  <a:rPr lang="en-US" sz="1600" dirty="0" err="1"/>
                  <a:t>adipiscing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elit</a:t>
                </a:r>
                <a:r>
                  <a:rPr lang="en-US" sz="1600" dirty="0"/>
                  <a:t>. </a:t>
                </a:r>
                <a:r>
                  <a:rPr lang="en-US" sz="1600" dirty="0" err="1"/>
                  <a:t>Aliquam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eu</a:t>
                </a:r>
                <a:r>
                  <a:rPr lang="en-US" sz="1600" dirty="0"/>
                  <a:t> </a:t>
                </a:r>
                <a:r>
                  <a:rPr lang="en-US" sz="1600" dirty="0" err="1"/>
                  <a:t>lobortis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eros</a:t>
                </a:r>
                <a:r>
                  <a:rPr lang="en-US" sz="1600" dirty="0"/>
                  <a:t>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3227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3" name="Freeform 5">
            <a:extLst>
              <a:ext uri="{FF2B5EF4-FFF2-40B4-BE49-F238E27FC236}">
                <a16:creationId xmlns="" xmlns:a16="http://schemas.microsoft.com/office/drawing/2014/main" id="{0951F6F2-D4BC-4C6B-9DE4-7B222154FE5B}"/>
              </a:ext>
            </a:extLst>
          </p:cNvPr>
          <p:cNvSpPr>
            <a:spLocks/>
          </p:cNvSpPr>
          <p:nvPr/>
        </p:nvSpPr>
        <p:spPr bwMode="auto">
          <a:xfrm>
            <a:off x="0" y="3512453"/>
            <a:ext cx="10482024" cy="3345547"/>
          </a:xfrm>
          <a:custGeom>
            <a:avLst/>
            <a:gdLst>
              <a:gd name="T0" fmla="*/ 2153 w 2153"/>
              <a:gd name="T1" fmla="*/ 0 h 686"/>
              <a:gd name="T2" fmla="*/ 0 w 2153"/>
              <a:gd name="T3" fmla="*/ 519 h 686"/>
              <a:gd name="T4" fmla="*/ 0 w 2153"/>
              <a:gd name="T5" fmla="*/ 686 h 686"/>
              <a:gd name="T6" fmla="*/ 514 w 2153"/>
              <a:gd name="T7" fmla="*/ 686 h 686"/>
              <a:gd name="T8" fmla="*/ 1743 w 2153"/>
              <a:gd name="T9" fmla="*/ 149 h 686"/>
              <a:gd name="T10" fmla="*/ 2153 w 2153"/>
              <a:gd name="T11" fmla="*/ 0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3" h="686">
                <a:moveTo>
                  <a:pt x="2153" y="0"/>
                </a:moveTo>
                <a:cubicBezTo>
                  <a:pt x="1484" y="143"/>
                  <a:pt x="755" y="313"/>
                  <a:pt x="0" y="519"/>
                </a:cubicBezTo>
                <a:cubicBezTo>
                  <a:pt x="0" y="686"/>
                  <a:pt x="0" y="686"/>
                  <a:pt x="0" y="686"/>
                </a:cubicBezTo>
                <a:cubicBezTo>
                  <a:pt x="514" y="686"/>
                  <a:pt x="514" y="686"/>
                  <a:pt x="514" y="686"/>
                </a:cubicBezTo>
                <a:cubicBezTo>
                  <a:pt x="928" y="481"/>
                  <a:pt x="1336" y="303"/>
                  <a:pt x="1743" y="149"/>
                </a:cubicBezTo>
                <a:cubicBezTo>
                  <a:pt x="1876" y="99"/>
                  <a:pt x="2012" y="49"/>
                  <a:pt x="2153" y="0"/>
                </a:cubicBezTo>
                <a:close/>
              </a:path>
            </a:pathLst>
          </a:custGeom>
          <a:solidFill>
            <a:srgbClr val="CEE0F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F00146C5-A1E9-442A-BD0F-5CC6F78CD39E}"/>
              </a:ext>
            </a:extLst>
          </p:cNvPr>
          <p:cNvSpPr/>
          <p:nvPr/>
        </p:nvSpPr>
        <p:spPr>
          <a:xfrm>
            <a:off x="1348935" y="5148947"/>
            <a:ext cx="899882" cy="899882"/>
          </a:xfrm>
          <a:prstGeom prst="ellipse">
            <a:avLst/>
          </a:prstGeom>
          <a:solidFill>
            <a:srgbClr val="F7C059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988AF2A2-A80F-401A-8E6F-A8F0261EC941}"/>
              </a:ext>
            </a:extLst>
          </p:cNvPr>
          <p:cNvSpPr/>
          <p:nvPr/>
        </p:nvSpPr>
        <p:spPr>
          <a:xfrm>
            <a:off x="4213685" y="4275670"/>
            <a:ext cx="899882" cy="899882"/>
          </a:xfrm>
          <a:prstGeom prst="ellipse">
            <a:avLst/>
          </a:prstGeom>
          <a:solidFill>
            <a:srgbClr val="357DEA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AD44520E-650F-434F-AF65-10560C73D311}"/>
              </a:ext>
            </a:extLst>
          </p:cNvPr>
          <p:cNvSpPr/>
          <p:nvPr/>
        </p:nvSpPr>
        <p:spPr>
          <a:xfrm>
            <a:off x="7078435" y="3402394"/>
            <a:ext cx="899882" cy="899882"/>
          </a:xfrm>
          <a:prstGeom prst="ellipse">
            <a:avLst/>
          </a:prstGeom>
          <a:solidFill>
            <a:srgbClr val="F7C059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516E09A3-F114-463E-8969-D73027515A9D}"/>
              </a:ext>
            </a:extLst>
          </p:cNvPr>
          <p:cNvSpPr/>
          <p:nvPr/>
        </p:nvSpPr>
        <p:spPr>
          <a:xfrm>
            <a:off x="9943185" y="2529118"/>
            <a:ext cx="899882" cy="899882"/>
          </a:xfrm>
          <a:prstGeom prst="ellipse">
            <a:avLst/>
          </a:prstGeom>
          <a:solidFill>
            <a:srgbClr val="357DEA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59B161F3-DA21-4398-952F-97BDF060BD11}"/>
              </a:ext>
            </a:extLst>
          </p:cNvPr>
          <p:cNvGrpSpPr/>
          <p:nvPr/>
        </p:nvGrpSpPr>
        <p:grpSpPr>
          <a:xfrm>
            <a:off x="10250251" y="2835390"/>
            <a:ext cx="285750" cy="287338"/>
            <a:chOff x="3746500" y="1344613"/>
            <a:chExt cx="285750" cy="287338"/>
          </a:xfrm>
          <a:solidFill>
            <a:schemeClr val="bg1"/>
          </a:solidFill>
        </p:grpSpPr>
        <p:sp>
          <p:nvSpPr>
            <p:cNvPr id="36" name="Freeform 497">
              <a:extLst>
                <a:ext uri="{FF2B5EF4-FFF2-40B4-BE49-F238E27FC236}">
                  <a16:creationId xmlns="" xmlns:a16="http://schemas.microsoft.com/office/drawing/2014/main" id="{8C96149A-A748-4BE5-AFD1-6CF34558D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98">
              <a:extLst>
                <a:ext uri="{FF2B5EF4-FFF2-40B4-BE49-F238E27FC236}">
                  <a16:creationId xmlns="" xmlns:a16="http://schemas.microsoft.com/office/drawing/2014/main" id="{A9C97681-70B4-4772-9651-059A60214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99">
              <a:extLst>
                <a:ext uri="{FF2B5EF4-FFF2-40B4-BE49-F238E27FC236}">
                  <a16:creationId xmlns="" xmlns:a16="http://schemas.microsoft.com/office/drawing/2014/main" id="{8B7816B0-673E-4C60-8FA4-3189B3A0C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00">
              <a:extLst>
                <a:ext uri="{FF2B5EF4-FFF2-40B4-BE49-F238E27FC236}">
                  <a16:creationId xmlns="" xmlns:a16="http://schemas.microsoft.com/office/drawing/2014/main" id="{E1E3EC4B-51DD-4963-BDCB-682466A41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01">
              <a:extLst>
                <a:ext uri="{FF2B5EF4-FFF2-40B4-BE49-F238E27FC236}">
                  <a16:creationId xmlns="" xmlns:a16="http://schemas.microsoft.com/office/drawing/2014/main" id="{EB29CC14-062B-471B-B79B-2F6ECBD68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2">
              <a:extLst>
                <a:ext uri="{FF2B5EF4-FFF2-40B4-BE49-F238E27FC236}">
                  <a16:creationId xmlns="" xmlns:a16="http://schemas.microsoft.com/office/drawing/2014/main" id="{89FA81CC-AE56-460A-8F1F-1B4432CD2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3">
              <a:extLst>
                <a:ext uri="{FF2B5EF4-FFF2-40B4-BE49-F238E27FC236}">
                  <a16:creationId xmlns="" xmlns:a16="http://schemas.microsoft.com/office/drawing/2014/main" id="{4625D6B8-A4F5-46CF-9D06-D163492D4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04">
              <a:extLst>
                <a:ext uri="{FF2B5EF4-FFF2-40B4-BE49-F238E27FC236}">
                  <a16:creationId xmlns="" xmlns:a16="http://schemas.microsoft.com/office/drawing/2014/main" id="{270EDEE5-B50F-479B-B7B2-BECEA557B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D7DF9D97-F15C-43F7-934A-DF1E7E5C3FFB}"/>
              </a:ext>
            </a:extLst>
          </p:cNvPr>
          <p:cNvGrpSpPr/>
          <p:nvPr/>
        </p:nvGrpSpPr>
        <p:grpSpPr>
          <a:xfrm>
            <a:off x="7384707" y="3710254"/>
            <a:ext cx="287338" cy="284163"/>
            <a:chOff x="2598738" y="1919288"/>
            <a:chExt cx="287338" cy="284163"/>
          </a:xfrm>
          <a:solidFill>
            <a:schemeClr val="bg1"/>
          </a:solidFill>
        </p:grpSpPr>
        <p:sp>
          <p:nvSpPr>
            <p:cNvPr id="45" name="Freeform 505">
              <a:extLst>
                <a:ext uri="{FF2B5EF4-FFF2-40B4-BE49-F238E27FC236}">
                  <a16:creationId xmlns="" xmlns:a16="http://schemas.microsoft.com/office/drawing/2014/main" id="{E5175246-F5EB-411A-B78F-E36ADE6D8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1982788"/>
              <a:ext cx="142875" cy="220663"/>
            </a:xfrm>
            <a:custGeom>
              <a:avLst/>
              <a:gdLst>
                <a:gd name="T0" fmla="*/ 121 w 452"/>
                <a:gd name="T1" fmla="*/ 172 h 695"/>
                <a:gd name="T2" fmla="*/ 122 w 452"/>
                <a:gd name="T3" fmla="*/ 169 h 695"/>
                <a:gd name="T4" fmla="*/ 123 w 452"/>
                <a:gd name="T5" fmla="*/ 166 h 695"/>
                <a:gd name="T6" fmla="*/ 125 w 452"/>
                <a:gd name="T7" fmla="*/ 163 h 695"/>
                <a:gd name="T8" fmla="*/ 127 w 452"/>
                <a:gd name="T9" fmla="*/ 160 h 695"/>
                <a:gd name="T10" fmla="*/ 131 w 452"/>
                <a:gd name="T11" fmla="*/ 158 h 695"/>
                <a:gd name="T12" fmla="*/ 134 w 452"/>
                <a:gd name="T13" fmla="*/ 157 h 695"/>
                <a:gd name="T14" fmla="*/ 138 w 452"/>
                <a:gd name="T15" fmla="*/ 158 h 695"/>
                <a:gd name="T16" fmla="*/ 142 w 452"/>
                <a:gd name="T17" fmla="*/ 159 h 695"/>
                <a:gd name="T18" fmla="*/ 352 w 452"/>
                <a:gd name="T19" fmla="*/ 250 h 695"/>
                <a:gd name="T20" fmla="*/ 357 w 452"/>
                <a:gd name="T21" fmla="*/ 252 h 695"/>
                <a:gd name="T22" fmla="*/ 359 w 452"/>
                <a:gd name="T23" fmla="*/ 255 h 695"/>
                <a:gd name="T24" fmla="*/ 361 w 452"/>
                <a:gd name="T25" fmla="*/ 259 h 695"/>
                <a:gd name="T26" fmla="*/ 362 w 452"/>
                <a:gd name="T27" fmla="*/ 263 h 695"/>
                <a:gd name="T28" fmla="*/ 362 w 452"/>
                <a:gd name="T29" fmla="*/ 459 h 695"/>
                <a:gd name="T30" fmla="*/ 361 w 452"/>
                <a:gd name="T31" fmla="*/ 463 h 695"/>
                <a:gd name="T32" fmla="*/ 360 w 452"/>
                <a:gd name="T33" fmla="*/ 466 h 695"/>
                <a:gd name="T34" fmla="*/ 358 w 452"/>
                <a:gd name="T35" fmla="*/ 469 h 695"/>
                <a:gd name="T36" fmla="*/ 354 w 452"/>
                <a:gd name="T37" fmla="*/ 472 h 695"/>
                <a:gd name="T38" fmla="*/ 351 w 452"/>
                <a:gd name="T39" fmla="*/ 474 h 695"/>
                <a:gd name="T40" fmla="*/ 347 w 452"/>
                <a:gd name="T41" fmla="*/ 474 h 695"/>
                <a:gd name="T42" fmla="*/ 344 w 452"/>
                <a:gd name="T43" fmla="*/ 474 h 695"/>
                <a:gd name="T44" fmla="*/ 340 w 452"/>
                <a:gd name="T45" fmla="*/ 473 h 695"/>
                <a:gd name="T46" fmla="*/ 130 w 452"/>
                <a:gd name="T47" fmla="*/ 383 h 695"/>
                <a:gd name="T48" fmla="*/ 126 w 452"/>
                <a:gd name="T49" fmla="*/ 380 h 695"/>
                <a:gd name="T50" fmla="*/ 123 w 452"/>
                <a:gd name="T51" fmla="*/ 377 h 695"/>
                <a:gd name="T52" fmla="*/ 122 w 452"/>
                <a:gd name="T53" fmla="*/ 373 h 695"/>
                <a:gd name="T54" fmla="*/ 121 w 452"/>
                <a:gd name="T55" fmla="*/ 369 h 695"/>
                <a:gd name="T56" fmla="*/ 121 w 452"/>
                <a:gd name="T57" fmla="*/ 172 h 695"/>
                <a:gd name="T58" fmla="*/ 0 w 452"/>
                <a:gd name="T59" fmla="*/ 474 h 695"/>
                <a:gd name="T60" fmla="*/ 0 w 452"/>
                <a:gd name="T61" fmla="*/ 478 h 695"/>
                <a:gd name="T62" fmla="*/ 3 w 452"/>
                <a:gd name="T63" fmla="*/ 482 h 695"/>
                <a:gd name="T64" fmla="*/ 6 w 452"/>
                <a:gd name="T65" fmla="*/ 485 h 695"/>
                <a:gd name="T66" fmla="*/ 9 w 452"/>
                <a:gd name="T67" fmla="*/ 488 h 695"/>
                <a:gd name="T68" fmla="*/ 452 w 452"/>
                <a:gd name="T69" fmla="*/ 695 h 695"/>
                <a:gd name="T70" fmla="*/ 452 w 452"/>
                <a:gd name="T71" fmla="*/ 685 h 695"/>
                <a:gd name="T72" fmla="*/ 452 w 452"/>
                <a:gd name="T73" fmla="*/ 661 h 695"/>
                <a:gd name="T74" fmla="*/ 452 w 452"/>
                <a:gd name="T75" fmla="*/ 198 h 695"/>
                <a:gd name="T76" fmla="*/ 452 w 452"/>
                <a:gd name="T77" fmla="*/ 198 h 695"/>
                <a:gd name="T78" fmla="*/ 0 w 452"/>
                <a:gd name="T79" fmla="*/ 0 h 695"/>
                <a:gd name="T80" fmla="*/ 0 w 452"/>
                <a:gd name="T81" fmla="*/ 47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695">
                  <a:moveTo>
                    <a:pt x="121" y="172"/>
                  </a:moveTo>
                  <a:lnTo>
                    <a:pt x="122" y="169"/>
                  </a:lnTo>
                  <a:lnTo>
                    <a:pt x="123" y="166"/>
                  </a:lnTo>
                  <a:lnTo>
                    <a:pt x="125" y="163"/>
                  </a:lnTo>
                  <a:lnTo>
                    <a:pt x="127" y="160"/>
                  </a:lnTo>
                  <a:lnTo>
                    <a:pt x="131" y="158"/>
                  </a:lnTo>
                  <a:lnTo>
                    <a:pt x="134" y="157"/>
                  </a:lnTo>
                  <a:lnTo>
                    <a:pt x="138" y="158"/>
                  </a:lnTo>
                  <a:lnTo>
                    <a:pt x="142" y="159"/>
                  </a:lnTo>
                  <a:lnTo>
                    <a:pt x="352" y="250"/>
                  </a:lnTo>
                  <a:lnTo>
                    <a:pt x="357" y="252"/>
                  </a:lnTo>
                  <a:lnTo>
                    <a:pt x="359" y="255"/>
                  </a:lnTo>
                  <a:lnTo>
                    <a:pt x="361" y="259"/>
                  </a:lnTo>
                  <a:lnTo>
                    <a:pt x="362" y="263"/>
                  </a:lnTo>
                  <a:lnTo>
                    <a:pt x="362" y="459"/>
                  </a:lnTo>
                  <a:lnTo>
                    <a:pt x="361" y="463"/>
                  </a:lnTo>
                  <a:lnTo>
                    <a:pt x="360" y="466"/>
                  </a:lnTo>
                  <a:lnTo>
                    <a:pt x="358" y="469"/>
                  </a:lnTo>
                  <a:lnTo>
                    <a:pt x="354" y="472"/>
                  </a:lnTo>
                  <a:lnTo>
                    <a:pt x="351" y="474"/>
                  </a:lnTo>
                  <a:lnTo>
                    <a:pt x="347" y="474"/>
                  </a:lnTo>
                  <a:lnTo>
                    <a:pt x="344" y="474"/>
                  </a:lnTo>
                  <a:lnTo>
                    <a:pt x="340" y="473"/>
                  </a:lnTo>
                  <a:lnTo>
                    <a:pt x="130" y="383"/>
                  </a:lnTo>
                  <a:lnTo>
                    <a:pt x="126" y="380"/>
                  </a:lnTo>
                  <a:lnTo>
                    <a:pt x="123" y="377"/>
                  </a:lnTo>
                  <a:lnTo>
                    <a:pt x="122" y="373"/>
                  </a:lnTo>
                  <a:lnTo>
                    <a:pt x="121" y="369"/>
                  </a:lnTo>
                  <a:lnTo>
                    <a:pt x="121" y="172"/>
                  </a:lnTo>
                  <a:close/>
                  <a:moveTo>
                    <a:pt x="0" y="474"/>
                  </a:moveTo>
                  <a:lnTo>
                    <a:pt x="0" y="478"/>
                  </a:lnTo>
                  <a:lnTo>
                    <a:pt x="3" y="482"/>
                  </a:lnTo>
                  <a:lnTo>
                    <a:pt x="6" y="485"/>
                  </a:lnTo>
                  <a:lnTo>
                    <a:pt x="9" y="488"/>
                  </a:lnTo>
                  <a:lnTo>
                    <a:pt x="452" y="695"/>
                  </a:lnTo>
                  <a:lnTo>
                    <a:pt x="452" y="685"/>
                  </a:lnTo>
                  <a:lnTo>
                    <a:pt x="452" y="661"/>
                  </a:lnTo>
                  <a:lnTo>
                    <a:pt x="452" y="198"/>
                  </a:lnTo>
                  <a:lnTo>
                    <a:pt x="452" y="198"/>
                  </a:lnTo>
                  <a:lnTo>
                    <a:pt x="0" y="0"/>
                  </a:lnTo>
                  <a:lnTo>
                    <a:pt x="0" y="4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06">
              <a:extLst>
                <a:ext uri="{FF2B5EF4-FFF2-40B4-BE49-F238E27FC236}">
                  <a16:creationId xmlns="" xmlns:a16="http://schemas.microsoft.com/office/drawing/2014/main" id="{C2CA0995-B799-4417-91CD-A823F6E8E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088" y="1947863"/>
              <a:ext cx="201613" cy="90488"/>
            </a:xfrm>
            <a:custGeom>
              <a:avLst/>
              <a:gdLst>
                <a:gd name="T0" fmla="*/ 212 w 639"/>
                <a:gd name="T1" fmla="*/ 0 h 281"/>
                <a:gd name="T2" fmla="*/ 0 w 639"/>
                <a:gd name="T3" fmla="*/ 85 h 281"/>
                <a:gd name="T4" fmla="*/ 449 w 639"/>
                <a:gd name="T5" fmla="*/ 281 h 281"/>
                <a:gd name="T6" fmla="*/ 639 w 639"/>
                <a:gd name="T7" fmla="*/ 192 h 281"/>
                <a:gd name="T8" fmla="*/ 212 w 63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9" h="281">
                  <a:moveTo>
                    <a:pt x="212" y="0"/>
                  </a:moveTo>
                  <a:lnTo>
                    <a:pt x="0" y="85"/>
                  </a:lnTo>
                  <a:lnTo>
                    <a:pt x="449" y="281"/>
                  </a:lnTo>
                  <a:lnTo>
                    <a:pt x="639" y="19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07">
              <a:extLst>
                <a:ext uri="{FF2B5EF4-FFF2-40B4-BE49-F238E27FC236}">
                  <a16:creationId xmlns="" xmlns:a16="http://schemas.microsoft.com/office/drawing/2014/main" id="{8D92A212-7917-4F9A-98BD-A193D2FEE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1984375"/>
              <a:ext cx="134938" cy="219075"/>
            </a:xfrm>
            <a:custGeom>
              <a:avLst/>
              <a:gdLst>
                <a:gd name="T0" fmla="*/ 0 w 421"/>
                <a:gd name="T1" fmla="*/ 196 h 693"/>
                <a:gd name="T2" fmla="*/ 0 w 421"/>
                <a:gd name="T3" fmla="*/ 659 h 693"/>
                <a:gd name="T4" fmla="*/ 0 w 421"/>
                <a:gd name="T5" fmla="*/ 684 h 693"/>
                <a:gd name="T6" fmla="*/ 0 w 421"/>
                <a:gd name="T7" fmla="*/ 693 h 693"/>
                <a:gd name="T8" fmla="*/ 413 w 421"/>
                <a:gd name="T9" fmla="*/ 487 h 693"/>
                <a:gd name="T10" fmla="*/ 416 w 421"/>
                <a:gd name="T11" fmla="*/ 483 h 693"/>
                <a:gd name="T12" fmla="*/ 419 w 421"/>
                <a:gd name="T13" fmla="*/ 481 h 693"/>
                <a:gd name="T14" fmla="*/ 420 w 421"/>
                <a:gd name="T15" fmla="*/ 477 h 693"/>
                <a:gd name="T16" fmla="*/ 421 w 421"/>
                <a:gd name="T17" fmla="*/ 473 h 693"/>
                <a:gd name="T18" fmla="*/ 421 w 421"/>
                <a:gd name="T19" fmla="*/ 0 h 693"/>
                <a:gd name="T20" fmla="*/ 0 w 421"/>
                <a:gd name="T21" fmla="*/ 19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693">
                  <a:moveTo>
                    <a:pt x="0" y="196"/>
                  </a:moveTo>
                  <a:lnTo>
                    <a:pt x="0" y="659"/>
                  </a:lnTo>
                  <a:lnTo>
                    <a:pt x="0" y="684"/>
                  </a:lnTo>
                  <a:lnTo>
                    <a:pt x="0" y="693"/>
                  </a:lnTo>
                  <a:lnTo>
                    <a:pt x="413" y="487"/>
                  </a:lnTo>
                  <a:lnTo>
                    <a:pt x="416" y="483"/>
                  </a:lnTo>
                  <a:lnTo>
                    <a:pt x="419" y="481"/>
                  </a:lnTo>
                  <a:lnTo>
                    <a:pt x="420" y="477"/>
                  </a:lnTo>
                  <a:lnTo>
                    <a:pt x="421" y="473"/>
                  </a:lnTo>
                  <a:lnTo>
                    <a:pt x="421" y="0"/>
                  </a:lnTo>
                  <a:lnTo>
                    <a:pt x="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08">
              <a:extLst>
                <a:ext uri="{FF2B5EF4-FFF2-40B4-BE49-F238E27FC236}">
                  <a16:creationId xmlns="" xmlns:a16="http://schemas.microsoft.com/office/drawing/2014/main" id="{5C01D823-9B0D-42AD-82C2-3E4D1B63B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1919288"/>
              <a:ext cx="195263" cy="85725"/>
            </a:xfrm>
            <a:custGeom>
              <a:avLst/>
              <a:gdLst>
                <a:gd name="T0" fmla="*/ 618 w 618"/>
                <a:gd name="T1" fmla="*/ 178 h 269"/>
                <a:gd name="T2" fmla="*/ 203 w 618"/>
                <a:gd name="T3" fmla="*/ 1 h 269"/>
                <a:gd name="T4" fmla="*/ 201 w 618"/>
                <a:gd name="T5" fmla="*/ 0 h 269"/>
                <a:gd name="T6" fmla="*/ 198 w 618"/>
                <a:gd name="T7" fmla="*/ 0 h 269"/>
                <a:gd name="T8" fmla="*/ 195 w 618"/>
                <a:gd name="T9" fmla="*/ 0 h 269"/>
                <a:gd name="T10" fmla="*/ 193 w 618"/>
                <a:gd name="T11" fmla="*/ 1 h 269"/>
                <a:gd name="T12" fmla="*/ 0 w 618"/>
                <a:gd name="T13" fmla="*/ 77 h 269"/>
                <a:gd name="T14" fmla="*/ 423 w 618"/>
                <a:gd name="T15" fmla="*/ 269 h 269"/>
                <a:gd name="T16" fmla="*/ 618 w 618"/>
                <a:gd name="T17" fmla="*/ 17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269">
                  <a:moveTo>
                    <a:pt x="618" y="178"/>
                  </a:moveTo>
                  <a:lnTo>
                    <a:pt x="203" y="1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93" y="1"/>
                  </a:lnTo>
                  <a:lnTo>
                    <a:pt x="0" y="77"/>
                  </a:lnTo>
                  <a:lnTo>
                    <a:pt x="423" y="269"/>
                  </a:lnTo>
                  <a:lnTo>
                    <a:pt x="618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 3073">
            <a:extLst>
              <a:ext uri="{FF2B5EF4-FFF2-40B4-BE49-F238E27FC236}">
                <a16:creationId xmlns="" xmlns:a16="http://schemas.microsoft.com/office/drawing/2014/main" id="{EC65EE85-96FF-4627-9D39-DFEB7A3100C5}"/>
              </a:ext>
            </a:extLst>
          </p:cNvPr>
          <p:cNvSpPr>
            <a:spLocks noEditPoints="1"/>
          </p:cNvSpPr>
          <p:nvPr/>
        </p:nvSpPr>
        <p:spPr bwMode="auto">
          <a:xfrm>
            <a:off x="4520751" y="4582736"/>
            <a:ext cx="285750" cy="28575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B81CCDC8-674C-49EA-9413-C6322B553743}"/>
              </a:ext>
            </a:extLst>
          </p:cNvPr>
          <p:cNvGrpSpPr/>
          <p:nvPr/>
        </p:nvGrpSpPr>
        <p:grpSpPr>
          <a:xfrm>
            <a:off x="1656001" y="5463951"/>
            <a:ext cx="285751" cy="269875"/>
            <a:chOff x="333622" y="4212342"/>
            <a:chExt cx="285751" cy="269875"/>
          </a:xfrm>
          <a:solidFill>
            <a:schemeClr val="bg1"/>
          </a:solidFill>
        </p:grpSpPr>
        <p:sp>
          <p:nvSpPr>
            <p:cNvPr id="51" name="Freeform 4461">
              <a:extLst>
                <a:ext uri="{FF2B5EF4-FFF2-40B4-BE49-F238E27FC236}">
                  <a16:creationId xmlns="" xmlns:a16="http://schemas.microsoft.com/office/drawing/2014/main" id="{3A7EE531-76AD-4AB8-AD7D-1DDFE05F6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462">
              <a:extLst>
                <a:ext uri="{FF2B5EF4-FFF2-40B4-BE49-F238E27FC236}">
                  <a16:creationId xmlns="" xmlns:a16="http://schemas.microsoft.com/office/drawing/2014/main" id="{11782802-4360-4911-B068-D35F3C446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463">
              <a:extLst>
                <a:ext uri="{FF2B5EF4-FFF2-40B4-BE49-F238E27FC236}">
                  <a16:creationId xmlns="" xmlns:a16="http://schemas.microsoft.com/office/drawing/2014/main" id="{4E90421B-7F75-4C4A-A568-E239A22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64">
              <a:extLst>
                <a:ext uri="{FF2B5EF4-FFF2-40B4-BE49-F238E27FC236}">
                  <a16:creationId xmlns="" xmlns:a16="http://schemas.microsoft.com/office/drawing/2014/main" id="{267B1DC4-9F7C-4396-A20A-06CF856C3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65">
              <a:extLst>
                <a:ext uri="{FF2B5EF4-FFF2-40B4-BE49-F238E27FC236}">
                  <a16:creationId xmlns="" xmlns:a16="http://schemas.microsoft.com/office/drawing/2014/main" id="{8D6812B2-C5B7-4968-8C5B-82AA80CED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1FBD5327-E8F9-43B3-AAEA-7C369FF506B5}"/>
              </a:ext>
            </a:extLst>
          </p:cNvPr>
          <p:cNvSpPr txBox="1"/>
          <p:nvPr/>
        </p:nvSpPr>
        <p:spPr>
          <a:xfrm>
            <a:off x="613598" y="4107786"/>
            <a:ext cx="2361030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AEEC5124-9157-4481-B5D5-D618A7D1374B}"/>
              </a:ext>
            </a:extLst>
          </p:cNvPr>
          <p:cNvSpPr txBox="1"/>
          <p:nvPr/>
        </p:nvSpPr>
        <p:spPr>
          <a:xfrm>
            <a:off x="3479936" y="3240777"/>
            <a:ext cx="2361030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CC4C6E4E-9043-42F7-9C9F-8F41CAFEFB08}"/>
              </a:ext>
            </a:extLst>
          </p:cNvPr>
          <p:cNvSpPr txBox="1"/>
          <p:nvPr/>
        </p:nvSpPr>
        <p:spPr>
          <a:xfrm>
            <a:off x="6346274" y="2373768"/>
            <a:ext cx="2361030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FC7CA593-A0B2-4653-B30D-52F7257E2B08}"/>
              </a:ext>
            </a:extLst>
          </p:cNvPr>
          <p:cNvSpPr txBox="1"/>
          <p:nvPr/>
        </p:nvSpPr>
        <p:spPr>
          <a:xfrm>
            <a:off x="9212611" y="1291315"/>
            <a:ext cx="2361030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b="1" dirty="0"/>
              <a:t>LOREM IPSUM DOLOR SIT AMET, CONSECTETUR ADIPISCING ELIT. DONEC AC NUNC SED LOREM TINCIDUNT FINIBUS NON IN URNA.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341E23B5-71A2-45EE-8C1D-41104AF5605A}"/>
              </a:ext>
            </a:extLst>
          </p:cNvPr>
          <p:cNvSpPr txBox="1"/>
          <p:nvPr/>
        </p:nvSpPr>
        <p:spPr>
          <a:xfrm>
            <a:off x="2409371" y="5679497"/>
            <a:ext cx="146714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latin typeface="Century Gothic" panose="020B0502020202020204" pitchFamily="34" charset="0"/>
              </a:rPr>
              <a:t>STEP 01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D203C871-BB08-4FEF-A66B-35DABC960554}"/>
              </a:ext>
            </a:extLst>
          </p:cNvPr>
          <p:cNvSpPr txBox="1"/>
          <p:nvPr/>
        </p:nvSpPr>
        <p:spPr>
          <a:xfrm>
            <a:off x="5318275" y="4806220"/>
            <a:ext cx="146714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latin typeface="Century Gothic" panose="020B0502020202020204" pitchFamily="34" charset="0"/>
              </a:rPr>
              <a:t>STEP 02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35339F90-1A91-4D6B-B665-CD050753B1E0}"/>
              </a:ext>
            </a:extLst>
          </p:cNvPr>
          <p:cNvSpPr txBox="1"/>
          <p:nvPr/>
        </p:nvSpPr>
        <p:spPr>
          <a:xfrm>
            <a:off x="8227178" y="3932944"/>
            <a:ext cx="146714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latin typeface="Century Gothic" panose="020B0502020202020204" pitchFamily="34" charset="0"/>
              </a:rPr>
              <a:t>STEP 03</a:t>
            </a:r>
          </a:p>
        </p:txBody>
      </p:sp>
    </p:spTree>
    <p:extLst>
      <p:ext uri="{BB962C8B-B14F-4D97-AF65-F5344CB8AC3E}">
        <p14:creationId xmlns:p14="http://schemas.microsoft.com/office/powerpoint/2010/main" val="2242362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F8989CB4-EB6B-4148-B007-CFD1E2354227}"/>
              </a:ext>
            </a:extLst>
          </p:cNvPr>
          <p:cNvSpPr/>
          <p:nvPr/>
        </p:nvSpPr>
        <p:spPr>
          <a:xfrm>
            <a:off x="1572492" y="1504905"/>
            <a:ext cx="2758116" cy="2758116"/>
          </a:xfrm>
          <a:prstGeom prst="ellipse">
            <a:avLst/>
          </a:prstGeom>
          <a:noFill/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319D2A45-4112-431F-AD4D-FD68482E2D54}"/>
              </a:ext>
            </a:extLst>
          </p:cNvPr>
          <p:cNvGrpSpPr/>
          <p:nvPr/>
        </p:nvGrpSpPr>
        <p:grpSpPr>
          <a:xfrm>
            <a:off x="1719651" y="1649682"/>
            <a:ext cx="2463800" cy="2468562"/>
            <a:chOff x="1717675" y="1547813"/>
            <a:chExt cx="2463800" cy="2468562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6063719E-0BA9-40F6-BC02-440F8B7FA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675" y="1547813"/>
              <a:ext cx="2463800" cy="1373187"/>
            </a:xfrm>
            <a:custGeom>
              <a:avLst/>
              <a:gdLst>
                <a:gd name="T0" fmla="*/ 182 w 364"/>
                <a:gd name="T1" fmla="*/ 0 h 202"/>
                <a:gd name="T2" fmla="*/ 0 w 364"/>
                <a:gd name="T3" fmla="*/ 181 h 202"/>
                <a:gd name="T4" fmla="*/ 0 w 364"/>
                <a:gd name="T5" fmla="*/ 185 h 202"/>
                <a:gd name="T6" fmla="*/ 53 w 364"/>
                <a:gd name="T7" fmla="*/ 159 h 202"/>
                <a:gd name="T8" fmla="*/ 93 w 364"/>
                <a:gd name="T9" fmla="*/ 159 h 202"/>
                <a:gd name="T10" fmla="*/ 235 w 364"/>
                <a:gd name="T11" fmla="*/ 194 h 202"/>
                <a:gd name="T12" fmla="*/ 364 w 364"/>
                <a:gd name="T13" fmla="*/ 166 h 202"/>
                <a:gd name="T14" fmla="*/ 182 w 364"/>
                <a:gd name="T1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202">
                  <a:moveTo>
                    <a:pt x="182" y="0"/>
                  </a:moveTo>
                  <a:cubicBezTo>
                    <a:pt x="82" y="0"/>
                    <a:pt x="0" y="81"/>
                    <a:pt x="0" y="181"/>
                  </a:cubicBezTo>
                  <a:cubicBezTo>
                    <a:pt x="0" y="183"/>
                    <a:pt x="0" y="184"/>
                    <a:pt x="0" y="185"/>
                  </a:cubicBezTo>
                  <a:cubicBezTo>
                    <a:pt x="15" y="172"/>
                    <a:pt x="33" y="162"/>
                    <a:pt x="53" y="159"/>
                  </a:cubicBezTo>
                  <a:cubicBezTo>
                    <a:pt x="66" y="157"/>
                    <a:pt x="79" y="158"/>
                    <a:pt x="93" y="159"/>
                  </a:cubicBezTo>
                  <a:cubicBezTo>
                    <a:pt x="141" y="165"/>
                    <a:pt x="187" y="186"/>
                    <a:pt x="235" y="194"/>
                  </a:cubicBezTo>
                  <a:cubicBezTo>
                    <a:pt x="280" y="202"/>
                    <a:pt x="331" y="197"/>
                    <a:pt x="364" y="166"/>
                  </a:cubicBezTo>
                  <a:cubicBezTo>
                    <a:pt x="356" y="73"/>
                    <a:pt x="278" y="0"/>
                    <a:pt x="182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FD54FE1C-AA0B-49A1-9F16-026FFA89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675" y="2616200"/>
              <a:ext cx="2463800" cy="1400175"/>
            </a:xfrm>
            <a:custGeom>
              <a:avLst/>
              <a:gdLst>
                <a:gd name="T0" fmla="*/ 235 w 364"/>
                <a:gd name="T1" fmla="*/ 37 h 206"/>
                <a:gd name="T2" fmla="*/ 93 w 364"/>
                <a:gd name="T3" fmla="*/ 2 h 206"/>
                <a:gd name="T4" fmla="*/ 53 w 364"/>
                <a:gd name="T5" fmla="*/ 2 h 206"/>
                <a:gd name="T6" fmla="*/ 0 w 364"/>
                <a:gd name="T7" fmla="*/ 28 h 206"/>
                <a:gd name="T8" fmla="*/ 182 w 364"/>
                <a:gd name="T9" fmla="*/ 206 h 206"/>
                <a:gd name="T10" fmla="*/ 364 w 364"/>
                <a:gd name="T11" fmla="*/ 24 h 206"/>
                <a:gd name="T12" fmla="*/ 364 w 364"/>
                <a:gd name="T13" fmla="*/ 9 h 206"/>
                <a:gd name="T14" fmla="*/ 235 w 364"/>
                <a:gd name="T15" fmla="*/ 3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206">
                  <a:moveTo>
                    <a:pt x="235" y="37"/>
                  </a:moveTo>
                  <a:cubicBezTo>
                    <a:pt x="187" y="29"/>
                    <a:pt x="141" y="8"/>
                    <a:pt x="93" y="2"/>
                  </a:cubicBezTo>
                  <a:cubicBezTo>
                    <a:pt x="79" y="1"/>
                    <a:pt x="66" y="0"/>
                    <a:pt x="53" y="2"/>
                  </a:cubicBezTo>
                  <a:cubicBezTo>
                    <a:pt x="33" y="5"/>
                    <a:pt x="15" y="15"/>
                    <a:pt x="0" y="28"/>
                  </a:cubicBezTo>
                  <a:cubicBezTo>
                    <a:pt x="3" y="127"/>
                    <a:pt x="83" y="206"/>
                    <a:pt x="182" y="206"/>
                  </a:cubicBezTo>
                  <a:cubicBezTo>
                    <a:pt x="283" y="206"/>
                    <a:pt x="364" y="125"/>
                    <a:pt x="364" y="24"/>
                  </a:cubicBezTo>
                  <a:cubicBezTo>
                    <a:pt x="364" y="19"/>
                    <a:pt x="364" y="14"/>
                    <a:pt x="364" y="9"/>
                  </a:cubicBezTo>
                  <a:cubicBezTo>
                    <a:pt x="331" y="40"/>
                    <a:pt x="280" y="45"/>
                    <a:pt x="235" y="37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AFA978B9-02E1-4296-884E-B58434D525E8}"/>
              </a:ext>
            </a:extLst>
          </p:cNvPr>
          <p:cNvGrpSpPr/>
          <p:nvPr/>
        </p:nvGrpSpPr>
        <p:grpSpPr>
          <a:xfrm>
            <a:off x="4866076" y="1649682"/>
            <a:ext cx="2463800" cy="2468562"/>
            <a:chOff x="4864100" y="1547813"/>
            <a:chExt cx="2463800" cy="2468562"/>
          </a:xfrm>
        </p:grpSpPr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F055A9EC-C157-43A8-A770-897B75752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2003425"/>
              <a:ext cx="2463800" cy="2012950"/>
            </a:xfrm>
            <a:custGeom>
              <a:avLst/>
              <a:gdLst>
                <a:gd name="T0" fmla="*/ 229 w 364"/>
                <a:gd name="T1" fmla="*/ 34 h 296"/>
                <a:gd name="T2" fmla="*/ 97 w 364"/>
                <a:gd name="T3" fmla="*/ 2 h 296"/>
                <a:gd name="T4" fmla="*/ 60 w 364"/>
                <a:gd name="T5" fmla="*/ 2 h 296"/>
                <a:gd name="T6" fmla="*/ 33 w 364"/>
                <a:gd name="T7" fmla="*/ 11 h 296"/>
                <a:gd name="T8" fmla="*/ 0 w 364"/>
                <a:gd name="T9" fmla="*/ 114 h 296"/>
                <a:gd name="T10" fmla="*/ 0 w 364"/>
                <a:gd name="T11" fmla="*/ 114 h 296"/>
                <a:gd name="T12" fmla="*/ 182 w 364"/>
                <a:gd name="T13" fmla="*/ 296 h 296"/>
                <a:gd name="T14" fmla="*/ 364 w 364"/>
                <a:gd name="T15" fmla="*/ 114 h 296"/>
                <a:gd name="T16" fmla="*/ 336 w 364"/>
                <a:gd name="T17" fmla="*/ 18 h 296"/>
                <a:gd name="T18" fmla="*/ 229 w 364"/>
                <a:gd name="T19" fmla="*/ 34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4" h="296">
                  <a:moveTo>
                    <a:pt x="229" y="34"/>
                  </a:moveTo>
                  <a:cubicBezTo>
                    <a:pt x="184" y="26"/>
                    <a:pt x="142" y="8"/>
                    <a:pt x="97" y="2"/>
                  </a:cubicBezTo>
                  <a:cubicBezTo>
                    <a:pt x="85" y="1"/>
                    <a:pt x="72" y="0"/>
                    <a:pt x="60" y="2"/>
                  </a:cubicBezTo>
                  <a:cubicBezTo>
                    <a:pt x="51" y="4"/>
                    <a:pt x="41" y="7"/>
                    <a:pt x="33" y="11"/>
                  </a:cubicBezTo>
                  <a:cubicBezTo>
                    <a:pt x="12" y="41"/>
                    <a:pt x="0" y="76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15"/>
                    <a:pt x="82" y="296"/>
                    <a:pt x="182" y="296"/>
                  </a:cubicBezTo>
                  <a:cubicBezTo>
                    <a:pt x="283" y="296"/>
                    <a:pt x="364" y="215"/>
                    <a:pt x="364" y="114"/>
                  </a:cubicBezTo>
                  <a:cubicBezTo>
                    <a:pt x="364" y="79"/>
                    <a:pt x="354" y="46"/>
                    <a:pt x="336" y="18"/>
                  </a:cubicBezTo>
                  <a:cubicBezTo>
                    <a:pt x="307" y="38"/>
                    <a:pt x="265" y="41"/>
                    <a:pt x="229" y="34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4D6AC33C-523A-48F6-A24B-ED6A58B64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7938" y="1547813"/>
              <a:ext cx="2051050" cy="735012"/>
            </a:xfrm>
            <a:custGeom>
              <a:avLst/>
              <a:gdLst>
                <a:gd name="T0" fmla="*/ 64 w 303"/>
                <a:gd name="T1" fmla="*/ 69 h 108"/>
                <a:gd name="T2" fmla="*/ 196 w 303"/>
                <a:gd name="T3" fmla="*/ 101 h 108"/>
                <a:gd name="T4" fmla="*/ 303 w 303"/>
                <a:gd name="T5" fmla="*/ 85 h 108"/>
                <a:gd name="T6" fmla="*/ 149 w 303"/>
                <a:gd name="T7" fmla="*/ 0 h 108"/>
                <a:gd name="T8" fmla="*/ 0 w 303"/>
                <a:gd name="T9" fmla="*/ 78 h 108"/>
                <a:gd name="T10" fmla="*/ 27 w 303"/>
                <a:gd name="T11" fmla="*/ 69 h 108"/>
                <a:gd name="T12" fmla="*/ 64 w 303"/>
                <a:gd name="T13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108">
                  <a:moveTo>
                    <a:pt x="64" y="69"/>
                  </a:moveTo>
                  <a:cubicBezTo>
                    <a:pt x="109" y="75"/>
                    <a:pt x="151" y="93"/>
                    <a:pt x="196" y="101"/>
                  </a:cubicBezTo>
                  <a:cubicBezTo>
                    <a:pt x="232" y="108"/>
                    <a:pt x="274" y="105"/>
                    <a:pt x="303" y="85"/>
                  </a:cubicBezTo>
                  <a:cubicBezTo>
                    <a:pt x="271" y="34"/>
                    <a:pt x="214" y="0"/>
                    <a:pt x="149" y="0"/>
                  </a:cubicBezTo>
                  <a:cubicBezTo>
                    <a:pt x="87" y="0"/>
                    <a:pt x="32" y="31"/>
                    <a:pt x="0" y="78"/>
                  </a:cubicBezTo>
                  <a:cubicBezTo>
                    <a:pt x="8" y="74"/>
                    <a:pt x="18" y="71"/>
                    <a:pt x="27" y="69"/>
                  </a:cubicBezTo>
                  <a:cubicBezTo>
                    <a:pt x="39" y="67"/>
                    <a:pt x="52" y="68"/>
                    <a:pt x="64" y="69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B0022A53-C2E2-45D5-849D-8671D31F207D}"/>
              </a:ext>
            </a:extLst>
          </p:cNvPr>
          <p:cNvGrpSpPr/>
          <p:nvPr/>
        </p:nvGrpSpPr>
        <p:grpSpPr>
          <a:xfrm>
            <a:off x="8012501" y="1649682"/>
            <a:ext cx="2463800" cy="2468562"/>
            <a:chOff x="8010525" y="1547813"/>
            <a:chExt cx="2463800" cy="2468562"/>
          </a:xfrm>
        </p:grpSpPr>
        <p:sp>
          <p:nvSpPr>
            <p:cNvPr id="10" name="Freeform 9">
              <a:extLst>
                <a:ext uri="{FF2B5EF4-FFF2-40B4-BE49-F238E27FC236}">
                  <a16:creationId xmlns="" xmlns:a16="http://schemas.microsoft.com/office/drawing/2014/main" id="{C43EA136-50D9-43CB-8A2D-B764BBD4A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0525" y="1649413"/>
              <a:ext cx="2463800" cy="2366962"/>
            </a:xfrm>
            <a:custGeom>
              <a:avLst/>
              <a:gdLst>
                <a:gd name="T0" fmla="*/ 275 w 364"/>
                <a:gd name="T1" fmla="*/ 10 h 348"/>
                <a:gd name="T2" fmla="*/ 203 w 364"/>
                <a:gd name="T3" fmla="*/ 22 h 348"/>
                <a:gd name="T4" fmla="*/ 118 w 364"/>
                <a:gd name="T5" fmla="*/ 1 h 348"/>
                <a:gd name="T6" fmla="*/ 109 w 364"/>
                <a:gd name="T7" fmla="*/ 0 h 348"/>
                <a:gd name="T8" fmla="*/ 60 w 364"/>
                <a:gd name="T9" fmla="*/ 32 h 348"/>
                <a:gd name="T10" fmla="*/ 60 w 364"/>
                <a:gd name="T11" fmla="*/ 32 h 348"/>
                <a:gd name="T12" fmla="*/ 0 w 364"/>
                <a:gd name="T13" fmla="*/ 166 h 348"/>
                <a:gd name="T14" fmla="*/ 0 w 364"/>
                <a:gd name="T15" fmla="*/ 166 h 348"/>
                <a:gd name="T16" fmla="*/ 182 w 364"/>
                <a:gd name="T17" fmla="*/ 348 h 348"/>
                <a:gd name="T18" fmla="*/ 364 w 364"/>
                <a:gd name="T19" fmla="*/ 166 h 348"/>
                <a:gd name="T20" fmla="*/ 275 w 364"/>
                <a:gd name="T21" fmla="*/ 1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4" h="348">
                  <a:moveTo>
                    <a:pt x="275" y="10"/>
                  </a:moveTo>
                  <a:cubicBezTo>
                    <a:pt x="255" y="24"/>
                    <a:pt x="228" y="26"/>
                    <a:pt x="203" y="22"/>
                  </a:cubicBezTo>
                  <a:cubicBezTo>
                    <a:pt x="174" y="17"/>
                    <a:pt x="147" y="4"/>
                    <a:pt x="118" y="1"/>
                  </a:cubicBezTo>
                  <a:cubicBezTo>
                    <a:pt x="115" y="0"/>
                    <a:pt x="112" y="0"/>
                    <a:pt x="109" y="0"/>
                  </a:cubicBezTo>
                  <a:cubicBezTo>
                    <a:pt x="91" y="8"/>
                    <a:pt x="74" y="19"/>
                    <a:pt x="60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23" y="65"/>
                    <a:pt x="0" y="113"/>
                    <a:pt x="0" y="16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267"/>
                    <a:pt x="82" y="348"/>
                    <a:pt x="182" y="348"/>
                  </a:cubicBezTo>
                  <a:cubicBezTo>
                    <a:pt x="283" y="348"/>
                    <a:pt x="364" y="267"/>
                    <a:pt x="364" y="166"/>
                  </a:cubicBezTo>
                  <a:cubicBezTo>
                    <a:pt x="364" y="100"/>
                    <a:pt x="328" y="42"/>
                    <a:pt x="275" y="1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="" xmlns:a16="http://schemas.microsoft.com/office/drawing/2014/main" id="{5E31A6BA-EEEB-449D-AD7A-AAEB659E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3" y="1547813"/>
              <a:ext cx="1122363" cy="279400"/>
            </a:xfrm>
            <a:custGeom>
              <a:avLst/>
              <a:gdLst>
                <a:gd name="T0" fmla="*/ 94 w 166"/>
                <a:gd name="T1" fmla="*/ 37 h 41"/>
                <a:gd name="T2" fmla="*/ 166 w 166"/>
                <a:gd name="T3" fmla="*/ 25 h 41"/>
                <a:gd name="T4" fmla="*/ 73 w 166"/>
                <a:gd name="T5" fmla="*/ 0 h 41"/>
                <a:gd name="T6" fmla="*/ 0 w 166"/>
                <a:gd name="T7" fmla="*/ 15 h 41"/>
                <a:gd name="T8" fmla="*/ 9 w 166"/>
                <a:gd name="T9" fmla="*/ 16 h 41"/>
                <a:gd name="T10" fmla="*/ 94 w 166"/>
                <a:gd name="T11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41">
                  <a:moveTo>
                    <a:pt x="94" y="37"/>
                  </a:moveTo>
                  <a:cubicBezTo>
                    <a:pt x="119" y="41"/>
                    <a:pt x="146" y="39"/>
                    <a:pt x="166" y="25"/>
                  </a:cubicBezTo>
                  <a:cubicBezTo>
                    <a:pt x="139" y="9"/>
                    <a:pt x="107" y="0"/>
                    <a:pt x="73" y="0"/>
                  </a:cubicBezTo>
                  <a:cubicBezTo>
                    <a:pt x="47" y="0"/>
                    <a:pt x="22" y="5"/>
                    <a:pt x="0" y="15"/>
                  </a:cubicBezTo>
                  <a:cubicBezTo>
                    <a:pt x="3" y="15"/>
                    <a:pt x="6" y="15"/>
                    <a:pt x="9" y="16"/>
                  </a:cubicBezTo>
                  <a:cubicBezTo>
                    <a:pt x="38" y="19"/>
                    <a:pt x="65" y="32"/>
                    <a:pt x="94" y="37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B462B0FF-E8E4-4F36-A19E-32564B34C29D}"/>
              </a:ext>
            </a:extLst>
          </p:cNvPr>
          <p:cNvSpPr txBox="1"/>
          <p:nvPr/>
        </p:nvSpPr>
        <p:spPr>
          <a:xfrm>
            <a:off x="2217978" y="3291171"/>
            <a:ext cx="146714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EF1B809F-1336-4507-8BE9-8122D232B889}"/>
              </a:ext>
            </a:extLst>
          </p:cNvPr>
          <p:cNvSpPr txBox="1"/>
          <p:nvPr/>
        </p:nvSpPr>
        <p:spPr>
          <a:xfrm>
            <a:off x="5364403" y="3291171"/>
            <a:ext cx="146714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75%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296203C2-1A94-4428-9DCE-49B3278E577F}"/>
              </a:ext>
            </a:extLst>
          </p:cNvPr>
          <p:cNvSpPr txBox="1"/>
          <p:nvPr/>
        </p:nvSpPr>
        <p:spPr>
          <a:xfrm>
            <a:off x="8578297" y="3291171"/>
            <a:ext cx="146714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90%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D009A567-73FC-4F06-A901-5509C2ACCD3B}"/>
              </a:ext>
            </a:extLst>
          </p:cNvPr>
          <p:cNvSpPr txBox="1"/>
          <p:nvPr/>
        </p:nvSpPr>
        <p:spPr>
          <a:xfrm>
            <a:off x="1719651" y="4556904"/>
            <a:ext cx="2463799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latin typeface="Century Gothic" panose="020B0502020202020204" pitchFamily="34" charset="0"/>
              </a:rPr>
              <a:t>DATE 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1C1F6EE9-25B4-4019-8918-0EF796122156}"/>
              </a:ext>
            </a:extLst>
          </p:cNvPr>
          <p:cNvSpPr txBox="1"/>
          <p:nvPr/>
        </p:nvSpPr>
        <p:spPr>
          <a:xfrm>
            <a:off x="4866077" y="4556904"/>
            <a:ext cx="2463799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latin typeface="Century Gothic" panose="020B0502020202020204" pitchFamily="34" charset="0"/>
              </a:rPr>
              <a:t>DATE 02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12D4F5C2-43E2-49BA-AF65-D9802E7CB4CC}"/>
              </a:ext>
            </a:extLst>
          </p:cNvPr>
          <p:cNvSpPr txBox="1"/>
          <p:nvPr/>
        </p:nvSpPr>
        <p:spPr>
          <a:xfrm>
            <a:off x="8012502" y="4556904"/>
            <a:ext cx="2463799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latin typeface="Century Gothic" panose="020B0502020202020204" pitchFamily="34" charset="0"/>
              </a:rPr>
              <a:t>DATE 03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0F0CBAAD-015B-4DFF-8A7E-F8621F4C79C5}"/>
              </a:ext>
            </a:extLst>
          </p:cNvPr>
          <p:cNvSpPr txBox="1"/>
          <p:nvPr/>
        </p:nvSpPr>
        <p:spPr>
          <a:xfrm>
            <a:off x="1719651" y="5024721"/>
            <a:ext cx="24637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4131BB8C-51EC-4417-A50B-7537BD30ABB4}"/>
              </a:ext>
            </a:extLst>
          </p:cNvPr>
          <p:cNvSpPr txBox="1"/>
          <p:nvPr/>
        </p:nvSpPr>
        <p:spPr>
          <a:xfrm>
            <a:off x="4866077" y="5024721"/>
            <a:ext cx="24637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CC986D30-B446-4E2F-9717-C5DA2148E507}"/>
              </a:ext>
            </a:extLst>
          </p:cNvPr>
          <p:cNvSpPr txBox="1"/>
          <p:nvPr/>
        </p:nvSpPr>
        <p:spPr>
          <a:xfrm>
            <a:off x="8012502" y="5024721"/>
            <a:ext cx="24637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73" name="Oval 72">
            <a:extLst>
              <a:ext uri="{FF2B5EF4-FFF2-40B4-BE49-F238E27FC236}">
                <a16:creationId xmlns="" xmlns:a16="http://schemas.microsoft.com/office/drawing/2014/main" id="{FB117101-BF86-487C-9100-877F3B7D533B}"/>
              </a:ext>
            </a:extLst>
          </p:cNvPr>
          <p:cNvSpPr/>
          <p:nvPr/>
        </p:nvSpPr>
        <p:spPr>
          <a:xfrm>
            <a:off x="4718918" y="1504905"/>
            <a:ext cx="2758116" cy="2758116"/>
          </a:xfrm>
          <a:prstGeom prst="ellipse">
            <a:avLst/>
          </a:prstGeom>
          <a:noFill/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="" xmlns:a16="http://schemas.microsoft.com/office/drawing/2014/main" id="{4AF80A34-59F7-4DFB-AB2F-BBF8DE3DD8B4}"/>
              </a:ext>
            </a:extLst>
          </p:cNvPr>
          <p:cNvSpPr/>
          <p:nvPr/>
        </p:nvSpPr>
        <p:spPr>
          <a:xfrm>
            <a:off x="7861392" y="1504905"/>
            <a:ext cx="2758116" cy="2758116"/>
          </a:xfrm>
          <a:prstGeom prst="ellipse">
            <a:avLst/>
          </a:prstGeom>
          <a:noFill/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9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09" name="Group 108">
            <a:extLst>
              <a:ext uri="{FF2B5EF4-FFF2-40B4-BE49-F238E27FC236}">
                <a16:creationId xmlns="" xmlns:a16="http://schemas.microsoft.com/office/drawing/2014/main" id="{833547F3-1559-4674-96CB-6016CE51EEDE}"/>
              </a:ext>
            </a:extLst>
          </p:cNvPr>
          <p:cNvGrpSpPr/>
          <p:nvPr/>
        </p:nvGrpSpPr>
        <p:grpSpPr>
          <a:xfrm>
            <a:off x="573088" y="2482038"/>
            <a:ext cx="4671772" cy="3588385"/>
            <a:chOff x="573088" y="2997201"/>
            <a:chExt cx="4210050" cy="3233737"/>
          </a:xfrm>
        </p:grpSpPr>
        <p:sp>
          <p:nvSpPr>
            <p:cNvPr id="22" name="Freeform 11">
              <a:extLst>
                <a:ext uri="{FF2B5EF4-FFF2-40B4-BE49-F238E27FC236}">
                  <a16:creationId xmlns="" xmlns:a16="http://schemas.microsoft.com/office/drawing/2014/main" id="{0B6D6966-F231-4607-8DDE-9B1A2CB0A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6" y="4819651"/>
              <a:ext cx="982663" cy="912813"/>
            </a:xfrm>
            <a:custGeom>
              <a:avLst/>
              <a:gdLst>
                <a:gd name="T0" fmla="*/ 171 w 373"/>
                <a:gd name="T1" fmla="*/ 0 h 346"/>
                <a:gd name="T2" fmla="*/ 101 w 373"/>
                <a:gd name="T3" fmla="*/ 8 h 346"/>
                <a:gd name="T4" fmla="*/ 33 w 373"/>
                <a:gd name="T5" fmla="*/ 15 h 346"/>
                <a:gd name="T6" fmla="*/ 29 w 373"/>
                <a:gd name="T7" fmla="*/ 50 h 346"/>
                <a:gd name="T8" fmla="*/ 102 w 373"/>
                <a:gd name="T9" fmla="*/ 336 h 346"/>
                <a:gd name="T10" fmla="*/ 107 w 373"/>
                <a:gd name="T11" fmla="*/ 339 h 346"/>
                <a:gd name="T12" fmla="*/ 149 w 373"/>
                <a:gd name="T13" fmla="*/ 346 h 346"/>
                <a:gd name="T14" fmla="*/ 330 w 373"/>
                <a:gd name="T15" fmla="*/ 318 h 346"/>
                <a:gd name="T16" fmla="*/ 287 w 373"/>
                <a:gd name="T17" fmla="*/ 282 h 346"/>
                <a:gd name="T18" fmla="*/ 373 w 373"/>
                <a:gd name="T19" fmla="*/ 197 h 346"/>
                <a:gd name="T20" fmla="*/ 192 w 373"/>
                <a:gd name="T21" fmla="*/ 213 h 346"/>
                <a:gd name="T22" fmla="*/ 190 w 373"/>
                <a:gd name="T23" fmla="*/ 213 h 346"/>
                <a:gd name="T24" fmla="*/ 171 w 373"/>
                <a:gd name="T2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346">
                  <a:moveTo>
                    <a:pt x="171" y="0"/>
                  </a:moveTo>
                  <a:cubicBezTo>
                    <a:pt x="154" y="2"/>
                    <a:pt x="129" y="5"/>
                    <a:pt x="101" y="8"/>
                  </a:cubicBezTo>
                  <a:cubicBezTo>
                    <a:pt x="74" y="11"/>
                    <a:pt x="49" y="13"/>
                    <a:pt x="33" y="15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0" y="240"/>
                    <a:pt x="60" y="309"/>
                    <a:pt x="102" y="336"/>
                  </a:cubicBezTo>
                  <a:cubicBezTo>
                    <a:pt x="104" y="337"/>
                    <a:pt x="106" y="338"/>
                    <a:pt x="107" y="339"/>
                  </a:cubicBezTo>
                  <a:cubicBezTo>
                    <a:pt x="116" y="344"/>
                    <a:pt x="130" y="346"/>
                    <a:pt x="149" y="346"/>
                  </a:cubicBezTo>
                  <a:cubicBezTo>
                    <a:pt x="194" y="346"/>
                    <a:pt x="263" y="334"/>
                    <a:pt x="330" y="318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7" y="282"/>
                    <a:pt x="319" y="246"/>
                    <a:pt x="373" y="197"/>
                  </a:cubicBezTo>
                  <a:cubicBezTo>
                    <a:pt x="324" y="200"/>
                    <a:pt x="263" y="205"/>
                    <a:pt x="192" y="213"/>
                  </a:cubicBezTo>
                  <a:cubicBezTo>
                    <a:pt x="191" y="213"/>
                    <a:pt x="191" y="213"/>
                    <a:pt x="190" y="213"/>
                  </a:cubicBezTo>
                  <a:cubicBezTo>
                    <a:pt x="146" y="213"/>
                    <a:pt x="162" y="63"/>
                    <a:pt x="171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>
              <a:extLst>
                <a:ext uri="{FF2B5EF4-FFF2-40B4-BE49-F238E27FC236}">
                  <a16:creationId xmlns="" xmlns:a16="http://schemas.microsoft.com/office/drawing/2014/main" id="{0FEF249B-E133-4073-AD29-BAF0E134B1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26" y="3236913"/>
              <a:ext cx="650875" cy="660400"/>
            </a:xfrm>
            <a:custGeom>
              <a:avLst/>
              <a:gdLst>
                <a:gd name="T0" fmla="*/ 34 w 247"/>
                <a:gd name="T1" fmla="*/ 154 h 251"/>
                <a:gd name="T2" fmla="*/ 30 w 247"/>
                <a:gd name="T3" fmla="*/ 143 h 251"/>
                <a:gd name="T4" fmla="*/ 30 w 247"/>
                <a:gd name="T5" fmla="*/ 143 h 251"/>
                <a:gd name="T6" fmla="*/ 37 w 247"/>
                <a:gd name="T7" fmla="*/ 157 h 251"/>
                <a:gd name="T8" fmla="*/ 35 w 247"/>
                <a:gd name="T9" fmla="*/ 157 h 251"/>
                <a:gd name="T10" fmla="*/ 32 w 247"/>
                <a:gd name="T11" fmla="*/ 156 h 251"/>
                <a:gd name="T12" fmla="*/ 31 w 247"/>
                <a:gd name="T13" fmla="*/ 156 h 251"/>
                <a:gd name="T14" fmla="*/ 29 w 247"/>
                <a:gd name="T15" fmla="*/ 162 h 251"/>
                <a:gd name="T16" fmla="*/ 33 w 247"/>
                <a:gd name="T17" fmla="*/ 167 h 251"/>
                <a:gd name="T18" fmla="*/ 39 w 247"/>
                <a:gd name="T19" fmla="*/ 169 h 251"/>
                <a:gd name="T20" fmla="*/ 37 w 247"/>
                <a:gd name="T21" fmla="*/ 169 h 251"/>
                <a:gd name="T22" fmla="*/ 32 w 247"/>
                <a:gd name="T23" fmla="*/ 168 h 251"/>
                <a:gd name="T24" fmla="*/ 27 w 247"/>
                <a:gd name="T25" fmla="*/ 163 h 251"/>
                <a:gd name="T26" fmla="*/ 27 w 247"/>
                <a:gd name="T27" fmla="*/ 158 h 251"/>
                <a:gd name="T28" fmla="*/ 30 w 247"/>
                <a:gd name="T29" fmla="*/ 155 h 251"/>
                <a:gd name="T30" fmla="*/ 32 w 247"/>
                <a:gd name="T31" fmla="*/ 154 h 251"/>
                <a:gd name="T32" fmla="*/ 34 w 247"/>
                <a:gd name="T33" fmla="*/ 154 h 251"/>
                <a:gd name="T34" fmla="*/ 88 w 247"/>
                <a:gd name="T35" fmla="*/ 0 h 251"/>
                <a:gd name="T36" fmla="*/ 42 w 247"/>
                <a:gd name="T37" fmla="*/ 118 h 251"/>
                <a:gd name="T38" fmla="*/ 42 w 247"/>
                <a:gd name="T39" fmla="*/ 118 h 251"/>
                <a:gd name="T40" fmla="*/ 42 w 247"/>
                <a:gd name="T41" fmla="*/ 118 h 251"/>
                <a:gd name="T42" fmla="*/ 39 w 247"/>
                <a:gd name="T43" fmla="*/ 120 h 251"/>
                <a:gd name="T44" fmla="*/ 36 w 247"/>
                <a:gd name="T45" fmla="*/ 119 h 251"/>
                <a:gd name="T46" fmla="*/ 10 w 247"/>
                <a:gd name="T47" fmla="*/ 164 h 251"/>
                <a:gd name="T48" fmla="*/ 37 w 247"/>
                <a:gd name="T49" fmla="*/ 191 h 251"/>
                <a:gd name="T50" fmla="*/ 37 w 247"/>
                <a:gd name="T51" fmla="*/ 181 h 251"/>
                <a:gd name="T52" fmla="*/ 37 w 247"/>
                <a:gd name="T53" fmla="*/ 181 h 251"/>
                <a:gd name="T54" fmla="*/ 39 w 247"/>
                <a:gd name="T55" fmla="*/ 191 h 251"/>
                <a:gd name="T56" fmla="*/ 47 w 247"/>
                <a:gd name="T57" fmla="*/ 189 h 251"/>
                <a:gd name="T58" fmla="*/ 42 w 247"/>
                <a:gd name="T59" fmla="*/ 161 h 251"/>
                <a:gd name="T60" fmla="*/ 175 w 247"/>
                <a:gd name="T61" fmla="*/ 204 h 251"/>
                <a:gd name="T62" fmla="*/ 184 w 247"/>
                <a:gd name="T63" fmla="*/ 251 h 251"/>
                <a:gd name="T64" fmla="*/ 237 w 247"/>
                <a:gd name="T65" fmla="*/ 42 h 251"/>
                <a:gd name="T66" fmla="*/ 232 w 247"/>
                <a:gd name="T67" fmla="*/ 46 h 251"/>
                <a:gd name="T68" fmla="*/ 229 w 247"/>
                <a:gd name="T69" fmla="*/ 46 h 251"/>
                <a:gd name="T70" fmla="*/ 220 w 247"/>
                <a:gd name="T71" fmla="*/ 43 h 251"/>
                <a:gd name="T72" fmla="*/ 185 w 247"/>
                <a:gd name="T73" fmla="*/ 12 h 251"/>
                <a:gd name="T74" fmla="*/ 149 w 247"/>
                <a:gd name="T75" fmla="*/ 19 h 251"/>
                <a:gd name="T76" fmla="*/ 88 w 247"/>
                <a:gd name="T77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" h="251">
                  <a:moveTo>
                    <a:pt x="34" y="154"/>
                  </a:moveTo>
                  <a:cubicBezTo>
                    <a:pt x="31" y="147"/>
                    <a:pt x="29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3" y="148"/>
                    <a:pt x="37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4" y="156"/>
                    <a:pt x="32" y="156"/>
                  </a:cubicBezTo>
                  <a:cubicBezTo>
                    <a:pt x="32" y="156"/>
                    <a:pt x="31" y="156"/>
                    <a:pt x="31" y="156"/>
                  </a:cubicBezTo>
                  <a:cubicBezTo>
                    <a:pt x="28" y="157"/>
                    <a:pt x="28" y="160"/>
                    <a:pt x="29" y="162"/>
                  </a:cubicBezTo>
                  <a:cubicBezTo>
                    <a:pt x="29" y="165"/>
                    <a:pt x="31" y="166"/>
                    <a:pt x="33" y="167"/>
                  </a:cubicBezTo>
                  <a:cubicBezTo>
                    <a:pt x="36" y="169"/>
                    <a:pt x="39" y="169"/>
                    <a:pt x="39" y="169"/>
                  </a:cubicBezTo>
                  <a:cubicBezTo>
                    <a:pt x="39" y="169"/>
                    <a:pt x="38" y="169"/>
                    <a:pt x="37" y="169"/>
                  </a:cubicBezTo>
                  <a:cubicBezTo>
                    <a:pt x="36" y="169"/>
                    <a:pt x="34" y="169"/>
                    <a:pt x="32" y="168"/>
                  </a:cubicBezTo>
                  <a:cubicBezTo>
                    <a:pt x="30" y="168"/>
                    <a:pt x="28" y="166"/>
                    <a:pt x="27" y="163"/>
                  </a:cubicBezTo>
                  <a:cubicBezTo>
                    <a:pt x="26" y="162"/>
                    <a:pt x="26" y="160"/>
                    <a:pt x="27" y="158"/>
                  </a:cubicBezTo>
                  <a:cubicBezTo>
                    <a:pt x="27" y="157"/>
                    <a:pt x="28" y="155"/>
                    <a:pt x="30" y="155"/>
                  </a:cubicBezTo>
                  <a:cubicBezTo>
                    <a:pt x="31" y="154"/>
                    <a:pt x="32" y="154"/>
                    <a:pt x="32" y="154"/>
                  </a:cubicBezTo>
                  <a:cubicBezTo>
                    <a:pt x="33" y="154"/>
                    <a:pt x="33" y="154"/>
                    <a:pt x="34" y="154"/>
                  </a:cubicBezTo>
                  <a:moveTo>
                    <a:pt x="88" y="0"/>
                  </a:moveTo>
                  <a:cubicBezTo>
                    <a:pt x="80" y="40"/>
                    <a:pt x="72" y="89"/>
                    <a:pt x="42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38" y="120"/>
                    <a:pt x="37" y="119"/>
                    <a:pt x="36" y="119"/>
                  </a:cubicBezTo>
                  <a:cubicBezTo>
                    <a:pt x="24" y="122"/>
                    <a:pt x="0" y="133"/>
                    <a:pt x="10" y="164"/>
                  </a:cubicBezTo>
                  <a:cubicBezTo>
                    <a:pt x="17" y="185"/>
                    <a:pt x="28" y="190"/>
                    <a:pt x="37" y="191"/>
                  </a:cubicBezTo>
                  <a:cubicBezTo>
                    <a:pt x="37" y="185"/>
                    <a:pt x="37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81"/>
                    <a:pt x="38" y="185"/>
                    <a:pt x="39" y="191"/>
                  </a:cubicBezTo>
                  <a:cubicBezTo>
                    <a:pt x="42" y="191"/>
                    <a:pt x="45" y="190"/>
                    <a:pt x="47" y="189"/>
                  </a:cubicBezTo>
                  <a:cubicBezTo>
                    <a:pt x="42" y="161"/>
                    <a:pt x="42" y="161"/>
                    <a:pt x="42" y="161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247" y="218"/>
                    <a:pt x="246" y="125"/>
                    <a:pt x="237" y="42"/>
                  </a:cubicBezTo>
                  <a:cubicBezTo>
                    <a:pt x="236" y="44"/>
                    <a:pt x="234" y="45"/>
                    <a:pt x="232" y="46"/>
                  </a:cubicBezTo>
                  <a:cubicBezTo>
                    <a:pt x="231" y="46"/>
                    <a:pt x="230" y="46"/>
                    <a:pt x="229" y="46"/>
                  </a:cubicBezTo>
                  <a:cubicBezTo>
                    <a:pt x="226" y="46"/>
                    <a:pt x="223" y="44"/>
                    <a:pt x="220" y="43"/>
                  </a:cubicBezTo>
                  <a:cubicBezTo>
                    <a:pt x="207" y="34"/>
                    <a:pt x="195" y="24"/>
                    <a:pt x="185" y="12"/>
                  </a:cubicBezTo>
                  <a:cubicBezTo>
                    <a:pt x="174" y="17"/>
                    <a:pt x="161" y="19"/>
                    <a:pt x="149" y="19"/>
                  </a:cubicBezTo>
                  <a:cubicBezTo>
                    <a:pt x="127" y="19"/>
                    <a:pt x="106" y="13"/>
                    <a:pt x="8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="" xmlns:a16="http://schemas.microsoft.com/office/drawing/2014/main" id="{31E29EF1-D213-4125-9BC9-DAAB3520B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3" y="3660776"/>
              <a:ext cx="395288" cy="534988"/>
            </a:xfrm>
            <a:custGeom>
              <a:avLst/>
              <a:gdLst>
                <a:gd name="T0" fmla="*/ 0 w 150"/>
                <a:gd name="T1" fmla="*/ 0 h 203"/>
                <a:gd name="T2" fmla="*/ 5 w 150"/>
                <a:gd name="T3" fmla="*/ 28 h 203"/>
                <a:gd name="T4" fmla="*/ 28 w 150"/>
                <a:gd name="T5" fmla="*/ 153 h 203"/>
                <a:gd name="T6" fmla="*/ 31 w 150"/>
                <a:gd name="T7" fmla="*/ 161 h 203"/>
                <a:gd name="T8" fmla="*/ 89 w 150"/>
                <a:gd name="T9" fmla="*/ 203 h 203"/>
                <a:gd name="T10" fmla="*/ 103 w 150"/>
                <a:gd name="T11" fmla="*/ 201 h 203"/>
                <a:gd name="T12" fmla="*/ 149 w 150"/>
                <a:gd name="T13" fmla="*/ 152 h 203"/>
                <a:gd name="T14" fmla="*/ 149 w 150"/>
                <a:gd name="T15" fmla="*/ 131 h 203"/>
                <a:gd name="T16" fmla="*/ 142 w 150"/>
                <a:gd name="T17" fmla="*/ 93 h 203"/>
                <a:gd name="T18" fmla="*/ 139 w 150"/>
                <a:gd name="T19" fmla="*/ 95 h 203"/>
                <a:gd name="T20" fmla="*/ 102 w 150"/>
                <a:gd name="T21" fmla="*/ 104 h 203"/>
                <a:gd name="T22" fmla="*/ 100 w 150"/>
                <a:gd name="T23" fmla="*/ 104 h 203"/>
                <a:gd name="T24" fmla="*/ 64 w 150"/>
                <a:gd name="T25" fmla="*/ 97 h 203"/>
                <a:gd name="T26" fmla="*/ 54 w 150"/>
                <a:gd name="T27" fmla="*/ 91 h 203"/>
                <a:gd name="T28" fmla="*/ 51 w 150"/>
                <a:gd name="T29" fmla="*/ 88 h 203"/>
                <a:gd name="T30" fmla="*/ 51 w 150"/>
                <a:gd name="T31" fmla="*/ 88 h 203"/>
                <a:gd name="T32" fmla="*/ 65 w 150"/>
                <a:gd name="T33" fmla="*/ 95 h 203"/>
                <a:gd name="T34" fmla="*/ 100 w 150"/>
                <a:gd name="T35" fmla="*/ 102 h 203"/>
                <a:gd name="T36" fmla="*/ 102 w 150"/>
                <a:gd name="T37" fmla="*/ 102 h 203"/>
                <a:gd name="T38" fmla="*/ 138 w 150"/>
                <a:gd name="T39" fmla="*/ 94 h 203"/>
                <a:gd name="T40" fmla="*/ 142 w 150"/>
                <a:gd name="T41" fmla="*/ 92 h 203"/>
                <a:gd name="T42" fmla="*/ 142 w 150"/>
                <a:gd name="T43" fmla="*/ 90 h 203"/>
                <a:gd name="T44" fmla="*/ 133 w 150"/>
                <a:gd name="T45" fmla="*/ 43 h 203"/>
                <a:gd name="T46" fmla="*/ 0 w 150"/>
                <a:gd name="T4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203">
                  <a:moveTo>
                    <a:pt x="0" y="0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9" y="155"/>
                    <a:pt x="30" y="158"/>
                    <a:pt x="31" y="161"/>
                  </a:cubicBezTo>
                  <a:cubicBezTo>
                    <a:pt x="39" y="186"/>
                    <a:pt x="63" y="203"/>
                    <a:pt x="89" y="203"/>
                  </a:cubicBezTo>
                  <a:cubicBezTo>
                    <a:pt x="93" y="203"/>
                    <a:pt x="98" y="202"/>
                    <a:pt x="103" y="201"/>
                  </a:cubicBezTo>
                  <a:cubicBezTo>
                    <a:pt x="127" y="195"/>
                    <a:pt x="145" y="175"/>
                    <a:pt x="149" y="152"/>
                  </a:cubicBezTo>
                  <a:cubicBezTo>
                    <a:pt x="150" y="145"/>
                    <a:pt x="150" y="138"/>
                    <a:pt x="149" y="131"/>
                  </a:cubicBezTo>
                  <a:cubicBezTo>
                    <a:pt x="142" y="93"/>
                    <a:pt x="142" y="93"/>
                    <a:pt x="142" y="93"/>
                  </a:cubicBezTo>
                  <a:cubicBezTo>
                    <a:pt x="141" y="94"/>
                    <a:pt x="140" y="94"/>
                    <a:pt x="139" y="95"/>
                  </a:cubicBezTo>
                  <a:cubicBezTo>
                    <a:pt x="130" y="100"/>
                    <a:pt x="117" y="104"/>
                    <a:pt x="102" y="104"/>
                  </a:cubicBezTo>
                  <a:cubicBezTo>
                    <a:pt x="101" y="104"/>
                    <a:pt x="101" y="104"/>
                    <a:pt x="100" y="104"/>
                  </a:cubicBezTo>
                  <a:cubicBezTo>
                    <a:pt x="85" y="104"/>
                    <a:pt x="73" y="101"/>
                    <a:pt x="64" y="97"/>
                  </a:cubicBezTo>
                  <a:cubicBezTo>
                    <a:pt x="60" y="94"/>
                    <a:pt x="56" y="92"/>
                    <a:pt x="54" y="91"/>
                  </a:cubicBezTo>
                  <a:cubicBezTo>
                    <a:pt x="52" y="89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6" y="91"/>
                    <a:pt x="65" y="95"/>
                  </a:cubicBezTo>
                  <a:cubicBezTo>
                    <a:pt x="73" y="99"/>
                    <a:pt x="86" y="102"/>
                    <a:pt x="100" y="102"/>
                  </a:cubicBezTo>
                  <a:cubicBezTo>
                    <a:pt x="100" y="102"/>
                    <a:pt x="101" y="102"/>
                    <a:pt x="102" y="102"/>
                  </a:cubicBezTo>
                  <a:cubicBezTo>
                    <a:pt x="116" y="102"/>
                    <a:pt x="129" y="98"/>
                    <a:pt x="138" y="94"/>
                  </a:cubicBezTo>
                  <a:cubicBezTo>
                    <a:pt x="140" y="93"/>
                    <a:pt x="141" y="92"/>
                    <a:pt x="142" y="92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>
              <a:extLst>
                <a:ext uri="{FF2B5EF4-FFF2-40B4-BE49-F238E27FC236}">
                  <a16:creationId xmlns="" xmlns:a16="http://schemas.microsoft.com/office/drawing/2014/main" id="{94843847-BE38-4E2F-8097-E064A115E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701" y="3887788"/>
              <a:ext cx="266700" cy="47625"/>
            </a:xfrm>
            <a:custGeom>
              <a:avLst/>
              <a:gdLst>
                <a:gd name="T0" fmla="*/ 101 w 101"/>
                <a:gd name="T1" fmla="*/ 0 h 18"/>
                <a:gd name="T2" fmla="*/ 91 w 101"/>
                <a:gd name="T3" fmla="*/ 6 h 18"/>
                <a:gd name="T4" fmla="*/ 87 w 101"/>
                <a:gd name="T5" fmla="*/ 8 h 18"/>
                <a:gd name="T6" fmla="*/ 51 w 101"/>
                <a:gd name="T7" fmla="*/ 16 h 18"/>
                <a:gd name="T8" fmla="*/ 49 w 101"/>
                <a:gd name="T9" fmla="*/ 16 h 18"/>
                <a:gd name="T10" fmla="*/ 14 w 101"/>
                <a:gd name="T11" fmla="*/ 9 h 18"/>
                <a:gd name="T12" fmla="*/ 0 w 101"/>
                <a:gd name="T13" fmla="*/ 2 h 18"/>
                <a:gd name="T14" fmla="*/ 0 w 101"/>
                <a:gd name="T15" fmla="*/ 2 h 18"/>
                <a:gd name="T16" fmla="*/ 3 w 101"/>
                <a:gd name="T17" fmla="*/ 5 h 18"/>
                <a:gd name="T18" fmla="*/ 13 w 101"/>
                <a:gd name="T19" fmla="*/ 11 h 18"/>
                <a:gd name="T20" fmla="*/ 49 w 101"/>
                <a:gd name="T21" fmla="*/ 18 h 18"/>
                <a:gd name="T22" fmla="*/ 51 w 101"/>
                <a:gd name="T23" fmla="*/ 18 h 18"/>
                <a:gd name="T24" fmla="*/ 88 w 101"/>
                <a:gd name="T25" fmla="*/ 9 h 18"/>
                <a:gd name="T26" fmla="*/ 91 w 101"/>
                <a:gd name="T27" fmla="*/ 7 h 18"/>
                <a:gd name="T28" fmla="*/ 98 w 101"/>
                <a:gd name="T29" fmla="*/ 3 h 18"/>
                <a:gd name="T30" fmla="*/ 101 w 101"/>
                <a:gd name="T31" fmla="*/ 0 h 18"/>
                <a:gd name="T32" fmla="*/ 101 w 101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8">
                  <a:moveTo>
                    <a:pt x="101" y="0"/>
                  </a:moveTo>
                  <a:cubicBezTo>
                    <a:pt x="100" y="0"/>
                    <a:pt x="97" y="2"/>
                    <a:pt x="91" y="6"/>
                  </a:cubicBezTo>
                  <a:cubicBezTo>
                    <a:pt x="90" y="6"/>
                    <a:pt x="89" y="7"/>
                    <a:pt x="87" y="8"/>
                  </a:cubicBezTo>
                  <a:cubicBezTo>
                    <a:pt x="78" y="12"/>
                    <a:pt x="65" y="16"/>
                    <a:pt x="51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35" y="16"/>
                    <a:pt x="22" y="13"/>
                    <a:pt x="14" y="9"/>
                  </a:cubicBezTo>
                  <a:cubicBezTo>
                    <a:pt x="5" y="5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3" y="5"/>
                  </a:cubicBezTo>
                  <a:cubicBezTo>
                    <a:pt x="5" y="6"/>
                    <a:pt x="9" y="8"/>
                    <a:pt x="13" y="11"/>
                  </a:cubicBezTo>
                  <a:cubicBezTo>
                    <a:pt x="22" y="15"/>
                    <a:pt x="34" y="18"/>
                    <a:pt x="49" y="18"/>
                  </a:cubicBezTo>
                  <a:cubicBezTo>
                    <a:pt x="50" y="18"/>
                    <a:pt x="50" y="18"/>
                    <a:pt x="51" y="18"/>
                  </a:cubicBezTo>
                  <a:cubicBezTo>
                    <a:pt x="66" y="18"/>
                    <a:pt x="79" y="14"/>
                    <a:pt x="88" y="9"/>
                  </a:cubicBezTo>
                  <a:cubicBezTo>
                    <a:pt x="89" y="8"/>
                    <a:pt x="90" y="8"/>
                    <a:pt x="91" y="7"/>
                  </a:cubicBezTo>
                  <a:cubicBezTo>
                    <a:pt x="94" y="5"/>
                    <a:pt x="96" y="4"/>
                    <a:pt x="98" y="3"/>
                  </a:cubicBezTo>
                  <a:cubicBezTo>
                    <a:pt x="100" y="1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>
              <a:extLst>
                <a:ext uri="{FF2B5EF4-FFF2-40B4-BE49-F238E27FC236}">
                  <a16:creationId xmlns="" xmlns:a16="http://schemas.microsoft.com/office/drawing/2014/main" id="{549E1C04-7EEF-45F0-B114-BC2296054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488" y="3613151"/>
              <a:ext cx="33338" cy="68263"/>
            </a:xfrm>
            <a:custGeom>
              <a:avLst/>
              <a:gdLst>
                <a:gd name="T0" fmla="*/ 4 w 13"/>
                <a:gd name="T1" fmla="*/ 0 h 26"/>
                <a:gd name="T2" fmla="*/ 4 w 13"/>
                <a:gd name="T3" fmla="*/ 0 h 26"/>
                <a:gd name="T4" fmla="*/ 8 w 13"/>
                <a:gd name="T5" fmla="*/ 11 h 26"/>
                <a:gd name="T6" fmla="*/ 6 w 13"/>
                <a:gd name="T7" fmla="*/ 11 h 26"/>
                <a:gd name="T8" fmla="*/ 4 w 13"/>
                <a:gd name="T9" fmla="*/ 12 h 26"/>
                <a:gd name="T10" fmla="*/ 1 w 13"/>
                <a:gd name="T11" fmla="*/ 15 h 26"/>
                <a:gd name="T12" fmla="*/ 1 w 13"/>
                <a:gd name="T13" fmla="*/ 20 h 26"/>
                <a:gd name="T14" fmla="*/ 6 w 13"/>
                <a:gd name="T15" fmla="*/ 25 h 26"/>
                <a:gd name="T16" fmla="*/ 11 w 13"/>
                <a:gd name="T17" fmla="*/ 26 h 26"/>
                <a:gd name="T18" fmla="*/ 13 w 13"/>
                <a:gd name="T19" fmla="*/ 26 h 26"/>
                <a:gd name="T20" fmla="*/ 7 w 13"/>
                <a:gd name="T21" fmla="*/ 24 h 26"/>
                <a:gd name="T22" fmla="*/ 3 w 13"/>
                <a:gd name="T23" fmla="*/ 19 h 26"/>
                <a:gd name="T24" fmla="*/ 5 w 13"/>
                <a:gd name="T25" fmla="*/ 13 h 26"/>
                <a:gd name="T26" fmla="*/ 6 w 13"/>
                <a:gd name="T27" fmla="*/ 13 h 26"/>
                <a:gd name="T28" fmla="*/ 9 w 13"/>
                <a:gd name="T29" fmla="*/ 14 h 26"/>
                <a:gd name="T30" fmla="*/ 11 w 13"/>
                <a:gd name="T31" fmla="*/ 14 h 26"/>
                <a:gd name="T32" fmla="*/ 4 w 13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2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5" y="4"/>
                    <a:pt x="8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5" y="11"/>
                    <a:pt x="4" y="12"/>
                  </a:cubicBezTo>
                  <a:cubicBezTo>
                    <a:pt x="2" y="12"/>
                    <a:pt x="1" y="14"/>
                    <a:pt x="1" y="15"/>
                  </a:cubicBezTo>
                  <a:cubicBezTo>
                    <a:pt x="0" y="17"/>
                    <a:pt x="0" y="19"/>
                    <a:pt x="1" y="20"/>
                  </a:cubicBezTo>
                  <a:cubicBezTo>
                    <a:pt x="2" y="23"/>
                    <a:pt x="4" y="25"/>
                    <a:pt x="6" y="25"/>
                  </a:cubicBezTo>
                  <a:cubicBezTo>
                    <a:pt x="8" y="26"/>
                    <a:pt x="10" y="26"/>
                    <a:pt x="11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0" y="26"/>
                    <a:pt x="7" y="24"/>
                  </a:cubicBezTo>
                  <a:cubicBezTo>
                    <a:pt x="5" y="23"/>
                    <a:pt x="3" y="22"/>
                    <a:pt x="3" y="19"/>
                  </a:cubicBezTo>
                  <a:cubicBezTo>
                    <a:pt x="2" y="17"/>
                    <a:pt x="2" y="14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7" y="5"/>
                    <a:pt x="4" y="0"/>
                    <a:pt x="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>
              <a:extLst>
                <a:ext uri="{FF2B5EF4-FFF2-40B4-BE49-F238E27FC236}">
                  <a16:creationId xmlns="" xmlns:a16="http://schemas.microsoft.com/office/drawing/2014/main" id="{0C39E055-AE58-4430-AB79-59C905869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326" y="3090863"/>
              <a:ext cx="604838" cy="461963"/>
            </a:xfrm>
            <a:custGeom>
              <a:avLst/>
              <a:gdLst>
                <a:gd name="T0" fmla="*/ 169 w 229"/>
                <a:gd name="T1" fmla="*/ 0 h 175"/>
                <a:gd name="T2" fmla="*/ 138 w 229"/>
                <a:gd name="T3" fmla="*/ 5 h 175"/>
                <a:gd name="T4" fmla="*/ 79 w 229"/>
                <a:gd name="T5" fmla="*/ 27 h 175"/>
                <a:gd name="T6" fmla="*/ 73 w 229"/>
                <a:gd name="T7" fmla="*/ 31 h 175"/>
                <a:gd name="T8" fmla="*/ 71 w 229"/>
                <a:gd name="T9" fmla="*/ 34 h 175"/>
                <a:gd name="T10" fmla="*/ 71 w 229"/>
                <a:gd name="T11" fmla="*/ 40 h 175"/>
                <a:gd name="T12" fmla="*/ 63 w 229"/>
                <a:gd name="T13" fmla="*/ 41 h 175"/>
                <a:gd name="T14" fmla="*/ 57 w 229"/>
                <a:gd name="T15" fmla="*/ 40 h 175"/>
                <a:gd name="T16" fmla="*/ 10 w 229"/>
                <a:gd name="T17" fmla="*/ 91 h 175"/>
                <a:gd name="T18" fmla="*/ 21 w 229"/>
                <a:gd name="T19" fmla="*/ 174 h 175"/>
                <a:gd name="T20" fmla="*/ 24 w 229"/>
                <a:gd name="T21" fmla="*/ 175 h 175"/>
                <a:gd name="T22" fmla="*/ 27 w 229"/>
                <a:gd name="T23" fmla="*/ 173 h 175"/>
                <a:gd name="T24" fmla="*/ 73 w 229"/>
                <a:gd name="T25" fmla="*/ 55 h 175"/>
                <a:gd name="T26" fmla="*/ 134 w 229"/>
                <a:gd name="T27" fmla="*/ 74 h 175"/>
                <a:gd name="T28" fmla="*/ 170 w 229"/>
                <a:gd name="T29" fmla="*/ 67 h 175"/>
                <a:gd name="T30" fmla="*/ 205 w 229"/>
                <a:gd name="T31" fmla="*/ 98 h 175"/>
                <a:gd name="T32" fmla="*/ 214 w 229"/>
                <a:gd name="T33" fmla="*/ 101 h 175"/>
                <a:gd name="T34" fmla="*/ 217 w 229"/>
                <a:gd name="T35" fmla="*/ 101 h 175"/>
                <a:gd name="T36" fmla="*/ 222 w 229"/>
                <a:gd name="T37" fmla="*/ 97 h 175"/>
                <a:gd name="T38" fmla="*/ 225 w 229"/>
                <a:gd name="T39" fmla="*/ 89 h 175"/>
                <a:gd name="T40" fmla="*/ 224 w 229"/>
                <a:gd name="T41" fmla="*/ 40 h 175"/>
                <a:gd name="T42" fmla="*/ 191 w 229"/>
                <a:gd name="T43" fmla="*/ 4 h 175"/>
                <a:gd name="T44" fmla="*/ 169 w 229"/>
                <a:gd name="T4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" h="175">
                  <a:moveTo>
                    <a:pt x="169" y="0"/>
                  </a:moveTo>
                  <a:cubicBezTo>
                    <a:pt x="159" y="0"/>
                    <a:pt x="148" y="2"/>
                    <a:pt x="138" y="5"/>
                  </a:cubicBezTo>
                  <a:cubicBezTo>
                    <a:pt x="118" y="10"/>
                    <a:pt x="98" y="18"/>
                    <a:pt x="79" y="27"/>
                  </a:cubicBezTo>
                  <a:cubicBezTo>
                    <a:pt x="77" y="28"/>
                    <a:pt x="75" y="30"/>
                    <a:pt x="73" y="31"/>
                  </a:cubicBezTo>
                  <a:cubicBezTo>
                    <a:pt x="72" y="32"/>
                    <a:pt x="71" y="33"/>
                    <a:pt x="71" y="34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69" y="40"/>
                    <a:pt x="66" y="41"/>
                    <a:pt x="63" y="41"/>
                  </a:cubicBezTo>
                  <a:cubicBezTo>
                    <a:pt x="61" y="41"/>
                    <a:pt x="59" y="40"/>
                    <a:pt x="57" y="40"/>
                  </a:cubicBezTo>
                  <a:cubicBezTo>
                    <a:pt x="37" y="53"/>
                    <a:pt x="18" y="69"/>
                    <a:pt x="10" y="91"/>
                  </a:cubicBezTo>
                  <a:cubicBezTo>
                    <a:pt x="1" y="114"/>
                    <a:pt x="0" y="160"/>
                    <a:pt x="21" y="174"/>
                  </a:cubicBezTo>
                  <a:cubicBezTo>
                    <a:pt x="22" y="174"/>
                    <a:pt x="23" y="175"/>
                    <a:pt x="24" y="175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57" y="144"/>
                    <a:pt x="65" y="95"/>
                    <a:pt x="73" y="55"/>
                  </a:cubicBezTo>
                  <a:cubicBezTo>
                    <a:pt x="91" y="68"/>
                    <a:pt x="112" y="74"/>
                    <a:pt x="134" y="74"/>
                  </a:cubicBezTo>
                  <a:cubicBezTo>
                    <a:pt x="146" y="74"/>
                    <a:pt x="159" y="72"/>
                    <a:pt x="170" y="67"/>
                  </a:cubicBezTo>
                  <a:cubicBezTo>
                    <a:pt x="180" y="79"/>
                    <a:pt x="192" y="89"/>
                    <a:pt x="205" y="98"/>
                  </a:cubicBezTo>
                  <a:cubicBezTo>
                    <a:pt x="208" y="99"/>
                    <a:pt x="211" y="101"/>
                    <a:pt x="214" y="101"/>
                  </a:cubicBezTo>
                  <a:cubicBezTo>
                    <a:pt x="215" y="101"/>
                    <a:pt x="216" y="101"/>
                    <a:pt x="217" y="101"/>
                  </a:cubicBezTo>
                  <a:cubicBezTo>
                    <a:pt x="219" y="100"/>
                    <a:pt x="221" y="99"/>
                    <a:pt x="222" y="97"/>
                  </a:cubicBezTo>
                  <a:cubicBezTo>
                    <a:pt x="224" y="94"/>
                    <a:pt x="225" y="91"/>
                    <a:pt x="225" y="89"/>
                  </a:cubicBezTo>
                  <a:cubicBezTo>
                    <a:pt x="229" y="73"/>
                    <a:pt x="229" y="55"/>
                    <a:pt x="224" y="40"/>
                  </a:cubicBezTo>
                  <a:cubicBezTo>
                    <a:pt x="218" y="24"/>
                    <a:pt x="206" y="10"/>
                    <a:pt x="191" y="4"/>
                  </a:cubicBezTo>
                  <a:cubicBezTo>
                    <a:pt x="184" y="1"/>
                    <a:pt x="176" y="0"/>
                    <a:pt x="169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>
              <a:extLst>
                <a:ext uri="{FF2B5EF4-FFF2-40B4-BE49-F238E27FC236}">
                  <a16:creationId xmlns="" xmlns:a16="http://schemas.microsoft.com/office/drawing/2014/main" id="{44FD4679-36F1-4805-A629-090E328BA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3" y="3713163"/>
              <a:ext cx="12700" cy="198438"/>
            </a:xfrm>
            <a:custGeom>
              <a:avLst/>
              <a:gdLst>
                <a:gd name="T0" fmla="*/ 0 w 5"/>
                <a:gd name="T1" fmla="*/ 0 h 75"/>
                <a:gd name="T2" fmla="*/ 0 w 5"/>
                <a:gd name="T3" fmla="*/ 0 h 75"/>
                <a:gd name="T4" fmla="*/ 0 w 5"/>
                <a:gd name="T5" fmla="*/ 10 h 75"/>
                <a:gd name="T6" fmla="*/ 0 w 5"/>
                <a:gd name="T7" fmla="*/ 11 h 75"/>
                <a:gd name="T8" fmla="*/ 2 w 5"/>
                <a:gd name="T9" fmla="*/ 37 h 75"/>
                <a:gd name="T10" fmla="*/ 3 w 5"/>
                <a:gd name="T11" fmla="*/ 64 h 75"/>
                <a:gd name="T12" fmla="*/ 4 w 5"/>
                <a:gd name="T13" fmla="*/ 75 h 75"/>
                <a:gd name="T14" fmla="*/ 4 w 5"/>
                <a:gd name="T15" fmla="*/ 75 h 75"/>
                <a:gd name="T16" fmla="*/ 4 w 5"/>
                <a:gd name="T17" fmla="*/ 64 h 75"/>
                <a:gd name="T18" fmla="*/ 4 w 5"/>
                <a:gd name="T19" fmla="*/ 37 h 75"/>
                <a:gd name="T20" fmla="*/ 2 w 5"/>
                <a:gd name="T21" fmla="*/ 11 h 75"/>
                <a:gd name="T22" fmla="*/ 2 w 5"/>
                <a:gd name="T23" fmla="*/ 10 h 75"/>
                <a:gd name="T24" fmla="*/ 0 w 5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7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1" y="18"/>
                    <a:pt x="1" y="27"/>
                    <a:pt x="2" y="37"/>
                  </a:cubicBezTo>
                  <a:cubicBezTo>
                    <a:pt x="2" y="48"/>
                    <a:pt x="3" y="57"/>
                    <a:pt x="3" y="64"/>
                  </a:cubicBezTo>
                  <a:cubicBezTo>
                    <a:pt x="3" y="70"/>
                    <a:pt x="3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1"/>
                    <a:pt x="4" y="64"/>
                  </a:cubicBezTo>
                  <a:cubicBezTo>
                    <a:pt x="5" y="57"/>
                    <a:pt x="5" y="48"/>
                    <a:pt x="4" y="37"/>
                  </a:cubicBezTo>
                  <a:cubicBezTo>
                    <a:pt x="3" y="27"/>
                    <a:pt x="3" y="17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4"/>
                    <a:pt x="0" y="0"/>
                    <a:pt x="0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>
              <a:extLst>
                <a:ext uri="{FF2B5EF4-FFF2-40B4-BE49-F238E27FC236}">
                  <a16:creationId xmlns="" xmlns:a16="http://schemas.microsoft.com/office/drawing/2014/main" id="{17FE4D43-EAEB-4D3E-96DB-B986B3ABF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26" y="4667251"/>
              <a:ext cx="123825" cy="63500"/>
            </a:xfrm>
            <a:custGeom>
              <a:avLst/>
              <a:gdLst>
                <a:gd name="T0" fmla="*/ 45 w 47"/>
                <a:gd name="T1" fmla="*/ 0 h 24"/>
                <a:gd name="T2" fmla="*/ 45 w 47"/>
                <a:gd name="T3" fmla="*/ 0 h 24"/>
                <a:gd name="T4" fmla="*/ 46 w 47"/>
                <a:gd name="T5" fmla="*/ 3 h 24"/>
                <a:gd name="T6" fmla="*/ 45 w 47"/>
                <a:gd name="T7" fmla="*/ 11 h 24"/>
                <a:gd name="T8" fmla="*/ 40 w 47"/>
                <a:gd name="T9" fmla="*/ 20 h 24"/>
                <a:gd name="T10" fmla="*/ 35 w 47"/>
                <a:gd name="T11" fmla="*/ 22 h 24"/>
                <a:gd name="T12" fmla="*/ 34 w 47"/>
                <a:gd name="T13" fmla="*/ 22 h 24"/>
                <a:gd name="T14" fmla="*/ 28 w 47"/>
                <a:gd name="T15" fmla="*/ 18 h 24"/>
                <a:gd name="T16" fmla="*/ 23 w 47"/>
                <a:gd name="T17" fmla="*/ 12 h 24"/>
                <a:gd name="T18" fmla="*/ 16 w 47"/>
                <a:gd name="T19" fmla="*/ 9 h 24"/>
                <a:gd name="T20" fmla="*/ 14 w 47"/>
                <a:gd name="T21" fmla="*/ 9 h 24"/>
                <a:gd name="T22" fmla="*/ 4 w 47"/>
                <a:gd name="T23" fmla="*/ 14 h 24"/>
                <a:gd name="T24" fmla="*/ 0 w 47"/>
                <a:gd name="T25" fmla="*/ 21 h 24"/>
                <a:gd name="T26" fmla="*/ 1 w 47"/>
                <a:gd name="T27" fmla="*/ 24 h 24"/>
                <a:gd name="T28" fmla="*/ 1 w 47"/>
                <a:gd name="T29" fmla="*/ 24 h 24"/>
                <a:gd name="T30" fmla="*/ 1 w 47"/>
                <a:gd name="T31" fmla="*/ 22 h 24"/>
                <a:gd name="T32" fmla="*/ 5 w 47"/>
                <a:gd name="T33" fmla="*/ 15 h 24"/>
                <a:gd name="T34" fmla="*/ 14 w 47"/>
                <a:gd name="T35" fmla="*/ 11 h 24"/>
                <a:gd name="T36" fmla="*/ 15 w 47"/>
                <a:gd name="T37" fmla="*/ 11 h 24"/>
                <a:gd name="T38" fmla="*/ 21 w 47"/>
                <a:gd name="T39" fmla="*/ 14 h 24"/>
                <a:gd name="T40" fmla="*/ 27 w 47"/>
                <a:gd name="T41" fmla="*/ 19 h 24"/>
                <a:gd name="T42" fmla="*/ 34 w 47"/>
                <a:gd name="T43" fmla="*/ 24 h 24"/>
                <a:gd name="T44" fmla="*/ 35 w 47"/>
                <a:gd name="T45" fmla="*/ 24 h 24"/>
                <a:gd name="T46" fmla="*/ 41 w 47"/>
                <a:gd name="T47" fmla="*/ 22 h 24"/>
                <a:gd name="T48" fmla="*/ 47 w 47"/>
                <a:gd name="T49" fmla="*/ 11 h 24"/>
                <a:gd name="T50" fmla="*/ 46 w 47"/>
                <a:gd name="T51" fmla="*/ 3 h 24"/>
                <a:gd name="T52" fmla="*/ 45 w 47"/>
                <a:gd name="T5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1"/>
                    <a:pt x="46" y="3"/>
                  </a:cubicBezTo>
                  <a:cubicBezTo>
                    <a:pt x="46" y="5"/>
                    <a:pt x="46" y="7"/>
                    <a:pt x="45" y="11"/>
                  </a:cubicBezTo>
                  <a:cubicBezTo>
                    <a:pt x="45" y="14"/>
                    <a:pt x="44" y="18"/>
                    <a:pt x="40" y="20"/>
                  </a:cubicBezTo>
                  <a:cubicBezTo>
                    <a:pt x="39" y="21"/>
                    <a:pt x="37" y="22"/>
                    <a:pt x="35" y="22"/>
                  </a:cubicBezTo>
                  <a:cubicBezTo>
                    <a:pt x="35" y="22"/>
                    <a:pt x="34" y="22"/>
                    <a:pt x="34" y="22"/>
                  </a:cubicBezTo>
                  <a:cubicBezTo>
                    <a:pt x="32" y="21"/>
                    <a:pt x="30" y="20"/>
                    <a:pt x="28" y="18"/>
                  </a:cubicBezTo>
                  <a:cubicBezTo>
                    <a:pt x="26" y="16"/>
                    <a:pt x="25" y="14"/>
                    <a:pt x="23" y="12"/>
                  </a:cubicBezTo>
                  <a:cubicBezTo>
                    <a:pt x="21" y="10"/>
                    <a:pt x="18" y="10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0" y="9"/>
                    <a:pt x="6" y="11"/>
                    <a:pt x="4" y="14"/>
                  </a:cubicBezTo>
                  <a:cubicBezTo>
                    <a:pt x="1" y="16"/>
                    <a:pt x="1" y="19"/>
                    <a:pt x="0" y="21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3"/>
                    <a:pt x="1" y="22"/>
                  </a:cubicBezTo>
                  <a:cubicBezTo>
                    <a:pt x="2" y="20"/>
                    <a:pt x="3" y="17"/>
                    <a:pt x="5" y="15"/>
                  </a:cubicBezTo>
                  <a:cubicBezTo>
                    <a:pt x="7" y="13"/>
                    <a:pt x="10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8" y="12"/>
                    <a:pt x="20" y="12"/>
                    <a:pt x="21" y="14"/>
                  </a:cubicBezTo>
                  <a:cubicBezTo>
                    <a:pt x="23" y="15"/>
                    <a:pt x="25" y="17"/>
                    <a:pt x="27" y="19"/>
                  </a:cubicBezTo>
                  <a:cubicBezTo>
                    <a:pt x="28" y="21"/>
                    <a:pt x="31" y="23"/>
                    <a:pt x="34" y="24"/>
                  </a:cubicBezTo>
                  <a:cubicBezTo>
                    <a:pt x="34" y="24"/>
                    <a:pt x="35" y="24"/>
                    <a:pt x="35" y="24"/>
                  </a:cubicBezTo>
                  <a:cubicBezTo>
                    <a:pt x="38" y="24"/>
                    <a:pt x="40" y="23"/>
                    <a:pt x="41" y="22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7"/>
                    <a:pt x="47" y="5"/>
                    <a:pt x="46" y="3"/>
                  </a:cubicBezTo>
                  <a:cubicBezTo>
                    <a:pt x="46" y="1"/>
                    <a:pt x="46" y="0"/>
                    <a:pt x="45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>
              <a:extLst>
                <a:ext uri="{FF2B5EF4-FFF2-40B4-BE49-F238E27FC236}">
                  <a16:creationId xmlns="" xmlns:a16="http://schemas.microsoft.com/office/drawing/2014/main" id="{1291EF95-88D2-462E-9A14-B52DBA2E44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013" y="4524376"/>
              <a:ext cx="119063" cy="98425"/>
            </a:xfrm>
            <a:custGeom>
              <a:avLst/>
              <a:gdLst>
                <a:gd name="T0" fmla="*/ 45 w 45"/>
                <a:gd name="T1" fmla="*/ 34 h 37"/>
                <a:gd name="T2" fmla="*/ 44 w 45"/>
                <a:gd name="T3" fmla="*/ 34 h 37"/>
                <a:gd name="T4" fmla="*/ 44 w 45"/>
                <a:gd name="T5" fmla="*/ 35 h 37"/>
                <a:gd name="T6" fmla="*/ 45 w 45"/>
                <a:gd name="T7" fmla="*/ 34 h 37"/>
                <a:gd name="T8" fmla="*/ 45 w 45"/>
                <a:gd name="T9" fmla="*/ 34 h 37"/>
                <a:gd name="T10" fmla="*/ 16 w 45"/>
                <a:gd name="T11" fmla="*/ 0 h 37"/>
                <a:gd name="T12" fmla="*/ 9 w 45"/>
                <a:gd name="T13" fmla="*/ 2 h 37"/>
                <a:gd name="T14" fmla="*/ 2 w 45"/>
                <a:gd name="T15" fmla="*/ 7 h 37"/>
                <a:gd name="T16" fmla="*/ 0 w 45"/>
                <a:gd name="T17" fmla="*/ 9 h 37"/>
                <a:gd name="T18" fmla="*/ 0 w 45"/>
                <a:gd name="T19" fmla="*/ 9 h 37"/>
                <a:gd name="T20" fmla="*/ 3 w 45"/>
                <a:gd name="T21" fmla="*/ 7 h 37"/>
                <a:gd name="T22" fmla="*/ 10 w 45"/>
                <a:gd name="T23" fmla="*/ 3 h 37"/>
                <a:gd name="T24" fmla="*/ 16 w 45"/>
                <a:gd name="T25" fmla="*/ 2 h 37"/>
                <a:gd name="T26" fmla="*/ 21 w 45"/>
                <a:gd name="T27" fmla="*/ 3 h 37"/>
                <a:gd name="T28" fmla="*/ 25 w 45"/>
                <a:gd name="T29" fmla="*/ 7 h 37"/>
                <a:gd name="T30" fmla="*/ 25 w 45"/>
                <a:gd name="T31" fmla="*/ 14 h 37"/>
                <a:gd name="T32" fmla="*/ 23 w 45"/>
                <a:gd name="T33" fmla="*/ 22 h 37"/>
                <a:gd name="T34" fmla="*/ 24 w 45"/>
                <a:gd name="T35" fmla="*/ 29 h 37"/>
                <a:gd name="T36" fmla="*/ 34 w 45"/>
                <a:gd name="T37" fmla="*/ 37 h 37"/>
                <a:gd name="T38" fmla="*/ 36 w 45"/>
                <a:gd name="T39" fmla="*/ 37 h 37"/>
                <a:gd name="T40" fmla="*/ 42 w 45"/>
                <a:gd name="T41" fmla="*/ 36 h 37"/>
                <a:gd name="T42" fmla="*/ 42 w 45"/>
                <a:gd name="T43" fmla="*/ 36 h 37"/>
                <a:gd name="T44" fmla="*/ 43 w 45"/>
                <a:gd name="T45" fmla="*/ 36 h 37"/>
                <a:gd name="T46" fmla="*/ 43 w 45"/>
                <a:gd name="T47" fmla="*/ 35 h 37"/>
                <a:gd name="T48" fmla="*/ 42 w 45"/>
                <a:gd name="T49" fmla="*/ 35 h 37"/>
                <a:gd name="T50" fmla="*/ 42 w 45"/>
                <a:gd name="T51" fmla="*/ 35 h 37"/>
                <a:gd name="T52" fmla="*/ 37 w 45"/>
                <a:gd name="T53" fmla="*/ 36 h 37"/>
                <a:gd name="T54" fmla="*/ 34 w 45"/>
                <a:gd name="T55" fmla="*/ 36 h 37"/>
                <a:gd name="T56" fmla="*/ 26 w 45"/>
                <a:gd name="T57" fmla="*/ 29 h 37"/>
                <a:gd name="T58" fmla="*/ 25 w 45"/>
                <a:gd name="T59" fmla="*/ 22 h 37"/>
                <a:gd name="T60" fmla="*/ 27 w 45"/>
                <a:gd name="T61" fmla="*/ 15 h 37"/>
                <a:gd name="T62" fmla="*/ 27 w 45"/>
                <a:gd name="T63" fmla="*/ 7 h 37"/>
                <a:gd name="T64" fmla="*/ 22 w 45"/>
                <a:gd name="T65" fmla="*/ 1 h 37"/>
                <a:gd name="T66" fmla="*/ 16 w 45"/>
                <a:gd name="T6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" h="37">
                  <a:moveTo>
                    <a:pt x="45" y="34"/>
                  </a:moveTo>
                  <a:cubicBezTo>
                    <a:pt x="45" y="34"/>
                    <a:pt x="45" y="34"/>
                    <a:pt x="44" y="34"/>
                  </a:cubicBezTo>
                  <a:cubicBezTo>
                    <a:pt x="44" y="34"/>
                    <a:pt x="44" y="35"/>
                    <a:pt x="44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moveTo>
                    <a:pt x="16" y="0"/>
                  </a:moveTo>
                  <a:cubicBezTo>
                    <a:pt x="14" y="0"/>
                    <a:pt x="11" y="1"/>
                    <a:pt x="9" y="2"/>
                  </a:cubicBezTo>
                  <a:cubicBezTo>
                    <a:pt x="6" y="3"/>
                    <a:pt x="4" y="5"/>
                    <a:pt x="2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8"/>
                    <a:pt x="3" y="7"/>
                  </a:cubicBezTo>
                  <a:cubicBezTo>
                    <a:pt x="4" y="6"/>
                    <a:pt x="7" y="5"/>
                    <a:pt x="10" y="3"/>
                  </a:cubicBezTo>
                  <a:cubicBezTo>
                    <a:pt x="12" y="2"/>
                    <a:pt x="14" y="2"/>
                    <a:pt x="16" y="2"/>
                  </a:cubicBezTo>
                  <a:cubicBezTo>
                    <a:pt x="17" y="2"/>
                    <a:pt x="19" y="2"/>
                    <a:pt x="21" y="3"/>
                  </a:cubicBezTo>
                  <a:cubicBezTo>
                    <a:pt x="23" y="4"/>
                    <a:pt x="24" y="5"/>
                    <a:pt x="25" y="7"/>
                  </a:cubicBezTo>
                  <a:cubicBezTo>
                    <a:pt x="26" y="9"/>
                    <a:pt x="25" y="12"/>
                    <a:pt x="25" y="14"/>
                  </a:cubicBezTo>
                  <a:cubicBezTo>
                    <a:pt x="24" y="17"/>
                    <a:pt x="23" y="19"/>
                    <a:pt x="23" y="22"/>
                  </a:cubicBezTo>
                  <a:cubicBezTo>
                    <a:pt x="22" y="25"/>
                    <a:pt x="23" y="27"/>
                    <a:pt x="24" y="29"/>
                  </a:cubicBezTo>
                  <a:cubicBezTo>
                    <a:pt x="26" y="34"/>
                    <a:pt x="30" y="37"/>
                    <a:pt x="34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9" y="37"/>
                    <a:pt x="41" y="37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3" y="36"/>
                  </a:cubicBezTo>
                  <a:cubicBezTo>
                    <a:pt x="43" y="36"/>
                    <a:pt x="43" y="35"/>
                    <a:pt x="43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1" y="36"/>
                    <a:pt x="39" y="36"/>
                    <a:pt x="37" y="36"/>
                  </a:cubicBezTo>
                  <a:cubicBezTo>
                    <a:pt x="36" y="36"/>
                    <a:pt x="35" y="36"/>
                    <a:pt x="34" y="36"/>
                  </a:cubicBezTo>
                  <a:cubicBezTo>
                    <a:pt x="31" y="35"/>
                    <a:pt x="28" y="33"/>
                    <a:pt x="26" y="29"/>
                  </a:cubicBezTo>
                  <a:cubicBezTo>
                    <a:pt x="25" y="27"/>
                    <a:pt x="25" y="24"/>
                    <a:pt x="25" y="22"/>
                  </a:cubicBezTo>
                  <a:cubicBezTo>
                    <a:pt x="25" y="20"/>
                    <a:pt x="26" y="17"/>
                    <a:pt x="27" y="15"/>
                  </a:cubicBezTo>
                  <a:cubicBezTo>
                    <a:pt x="27" y="12"/>
                    <a:pt x="28" y="9"/>
                    <a:pt x="27" y="7"/>
                  </a:cubicBezTo>
                  <a:cubicBezTo>
                    <a:pt x="26" y="4"/>
                    <a:pt x="24" y="2"/>
                    <a:pt x="22" y="1"/>
                  </a:cubicBezTo>
                  <a:cubicBezTo>
                    <a:pt x="20" y="0"/>
                    <a:pt x="18" y="0"/>
                    <a:pt x="16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6">
              <a:extLst>
                <a:ext uri="{FF2B5EF4-FFF2-40B4-BE49-F238E27FC236}">
                  <a16:creationId xmlns="" xmlns:a16="http://schemas.microsoft.com/office/drawing/2014/main" id="{9C324C6B-0694-46EE-A117-075CC1C09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1076" y="4230688"/>
              <a:ext cx="115888" cy="100013"/>
            </a:xfrm>
            <a:custGeom>
              <a:avLst/>
              <a:gdLst>
                <a:gd name="T0" fmla="*/ 25 w 44"/>
                <a:gd name="T1" fmla="*/ 8 h 38"/>
                <a:gd name="T2" fmla="*/ 24 w 44"/>
                <a:gd name="T3" fmla="*/ 15 h 38"/>
                <a:gd name="T4" fmla="*/ 22 w 44"/>
                <a:gd name="T5" fmla="*/ 22 h 38"/>
                <a:gd name="T6" fmla="*/ 24 w 44"/>
                <a:gd name="T7" fmla="*/ 30 h 38"/>
                <a:gd name="T8" fmla="*/ 33 w 44"/>
                <a:gd name="T9" fmla="*/ 38 h 38"/>
                <a:gd name="T10" fmla="*/ 36 w 44"/>
                <a:gd name="T11" fmla="*/ 38 h 38"/>
                <a:gd name="T12" fmla="*/ 42 w 44"/>
                <a:gd name="T13" fmla="*/ 37 h 38"/>
                <a:gd name="T14" fmla="*/ 44 w 44"/>
                <a:gd name="T15" fmla="*/ 35 h 38"/>
                <a:gd name="T16" fmla="*/ 44 w 44"/>
                <a:gd name="T17" fmla="*/ 35 h 38"/>
                <a:gd name="T18" fmla="*/ 41 w 44"/>
                <a:gd name="T19" fmla="*/ 36 h 38"/>
                <a:gd name="T20" fmla="*/ 37 w 44"/>
                <a:gd name="T21" fmla="*/ 37 h 38"/>
                <a:gd name="T22" fmla="*/ 34 w 44"/>
                <a:gd name="T23" fmla="*/ 36 h 38"/>
                <a:gd name="T24" fmla="*/ 25 w 44"/>
                <a:gd name="T25" fmla="*/ 29 h 38"/>
                <a:gd name="T26" fmla="*/ 24 w 44"/>
                <a:gd name="T27" fmla="*/ 23 h 38"/>
                <a:gd name="T28" fmla="*/ 26 w 44"/>
                <a:gd name="T29" fmla="*/ 15 h 38"/>
                <a:gd name="T30" fmla="*/ 27 w 44"/>
                <a:gd name="T31" fmla="*/ 10 h 38"/>
                <a:gd name="T32" fmla="*/ 25 w 44"/>
                <a:gd name="T33" fmla="*/ 8 h 38"/>
                <a:gd name="T34" fmla="*/ 10 w 44"/>
                <a:gd name="T35" fmla="*/ 1 h 38"/>
                <a:gd name="T36" fmla="*/ 9 w 44"/>
                <a:gd name="T37" fmla="*/ 2 h 38"/>
                <a:gd name="T38" fmla="*/ 2 w 44"/>
                <a:gd name="T39" fmla="*/ 7 h 38"/>
                <a:gd name="T40" fmla="*/ 0 w 44"/>
                <a:gd name="T41" fmla="*/ 9 h 38"/>
                <a:gd name="T42" fmla="*/ 0 w 44"/>
                <a:gd name="T43" fmla="*/ 9 h 38"/>
                <a:gd name="T44" fmla="*/ 2 w 44"/>
                <a:gd name="T45" fmla="*/ 8 h 38"/>
                <a:gd name="T46" fmla="*/ 9 w 44"/>
                <a:gd name="T47" fmla="*/ 4 h 38"/>
                <a:gd name="T48" fmla="*/ 13 w 44"/>
                <a:gd name="T49" fmla="*/ 2 h 38"/>
                <a:gd name="T50" fmla="*/ 10 w 44"/>
                <a:gd name="T51" fmla="*/ 1 h 38"/>
                <a:gd name="T52" fmla="*/ 16 w 44"/>
                <a:gd name="T53" fmla="*/ 0 h 38"/>
                <a:gd name="T54" fmla="*/ 13 w 44"/>
                <a:gd name="T55" fmla="*/ 1 h 38"/>
                <a:gd name="T56" fmla="*/ 17 w 44"/>
                <a:gd name="T57" fmla="*/ 2 h 38"/>
                <a:gd name="T58" fmla="*/ 20 w 44"/>
                <a:gd name="T59" fmla="*/ 3 h 38"/>
                <a:gd name="T60" fmla="*/ 23 w 44"/>
                <a:gd name="T61" fmla="*/ 5 h 38"/>
                <a:gd name="T62" fmla="*/ 27 w 44"/>
                <a:gd name="T63" fmla="*/ 7 h 38"/>
                <a:gd name="T64" fmla="*/ 27 w 44"/>
                <a:gd name="T65" fmla="*/ 7 h 38"/>
                <a:gd name="T66" fmla="*/ 21 w 44"/>
                <a:gd name="T67" fmla="*/ 2 h 38"/>
                <a:gd name="T68" fmla="*/ 16 w 44"/>
                <a:gd name="T6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38">
                  <a:moveTo>
                    <a:pt x="25" y="8"/>
                  </a:moveTo>
                  <a:cubicBezTo>
                    <a:pt x="25" y="10"/>
                    <a:pt x="25" y="12"/>
                    <a:pt x="24" y="15"/>
                  </a:cubicBezTo>
                  <a:cubicBezTo>
                    <a:pt x="23" y="17"/>
                    <a:pt x="23" y="20"/>
                    <a:pt x="22" y="22"/>
                  </a:cubicBezTo>
                  <a:cubicBezTo>
                    <a:pt x="22" y="25"/>
                    <a:pt x="23" y="28"/>
                    <a:pt x="24" y="30"/>
                  </a:cubicBezTo>
                  <a:cubicBezTo>
                    <a:pt x="26" y="34"/>
                    <a:pt x="30" y="37"/>
                    <a:pt x="33" y="38"/>
                  </a:cubicBezTo>
                  <a:cubicBezTo>
                    <a:pt x="34" y="38"/>
                    <a:pt x="35" y="38"/>
                    <a:pt x="36" y="38"/>
                  </a:cubicBezTo>
                  <a:cubicBezTo>
                    <a:pt x="38" y="38"/>
                    <a:pt x="40" y="37"/>
                    <a:pt x="42" y="37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5"/>
                    <a:pt x="43" y="35"/>
                    <a:pt x="41" y="36"/>
                  </a:cubicBezTo>
                  <a:cubicBezTo>
                    <a:pt x="40" y="36"/>
                    <a:pt x="39" y="37"/>
                    <a:pt x="37" y="37"/>
                  </a:cubicBezTo>
                  <a:cubicBezTo>
                    <a:pt x="36" y="37"/>
                    <a:pt x="35" y="36"/>
                    <a:pt x="34" y="36"/>
                  </a:cubicBezTo>
                  <a:cubicBezTo>
                    <a:pt x="31" y="35"/>
                    <a:pt x="27" y="33"/>
                    <a:pt x="25" y="29"/>
                  </a:cubicBezTo>
                  <a:cubicBezTo>
                    <a:pt x="24" y="27"/>
                    <a:pt x="24" y="25"/>
                    <a:pt x="24" y="23"/>
                  </a:cubicBezTo>
                  <a:cubicBezTo>
                    <a:pt x="25" y="20"/>
                    <a:pt x="25" y="18"/>
                    <a:pt x="26" y="15"/>
                  </a:cubicBezTo>
                  <a:cubicBezTo>
                    <a:pt x="27" y="14"/>
                    <a:pt x="27" y="12"/>
                    <a:pt x="27" y="10"/>
                  </a:cubicBezTo>
                  <a:cubicBezTo>
                    <a:pt x="26" y="9"/>
                    <a:pt x="25" y="9"/>
                    <a:pt x="25" y="8"/>
                  </a:cubicBezTo>
                  <a:moveTo>
                    <a:pt x="10" y="1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5" y="4"/>
                    <a:pt x="3" y="6"/>
                    <a:pt x="2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2" y="8"/>
                  </a:cubicBezTo>
                  <a:cubicBezTo>
                    <a:pt x="4" y="7"/>
                    <a:pt x="6" y="5"/>
                    <a:pt x="9" y="4"/>
                  </a:cubicBezTo>
                  <a:cubicBezTo>
                    <a:pt x="10" y="3"/>
                    <a:pt x="12" y="3"/>
                    <a:pt x="13" y="2"/>
                  </a:cubicBezTo>
                  <a:cubicBezTo>
                    <a:pt x="12" y="2"/>
                    <a:pt x="11" y="2"/>
                    <a:pt x="10" y="1"/>
                  </a:cubicBezTo>
                  <a:moveTo>
                    <a:pt x="16" y="0"/>
                  </a:moveTo>
                  <a:cubicBezTo>
                    <a:pt x="15" y="0"/>
                    <a:pt x="14" y="1"/>
                    <a:pt x="13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3"/>
                  </a:cubicBezTo>
                  <a:cubicBezTo>
                    <a:pt x="21" y="4"/>
                    <a:pt x="22" y="4"/>
                    <a:pt x="23" y="5"/>
                  </a:cubicBezTo>
                  <a:cubicBezTo>
                    <a:pt x="24" y="6"/>
                    <a:pt x="25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4"/>
                    <a:pt x="23" y="3"/>
                    <a:pt x="21" y="2"/>
                  </a:cubicBezTo>
                  <a:cubicBezTo>
                    <a:pt x="19" y="1"/>
                    <a:pt x="18" y="0"/>
                    <a:pt x="16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">
              <a:extLst>
                <a:ext uri="{FF2B5EF4-FFF2-40B4-BE49-F238E27FC236}">
                  <a16:creationId xmlns="" xmlns:a16="http://schemas.microsoft.com/office/drawing/2014/main" id="{C6A0EEF1-6ACB-4D17-AC36-86A7902F5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013" y="4514851"/>
              <a:ext cx="96838" cy="123825"/>
            </a:xfrm>
            <a:custGeom>
              <a:avLst/>
              <a:gdLst>
                <a:gd name="T0" fmla="*/ 33 w 37"/>
                <a:gd name="T1" fmla="*/ 0 h 47"/>
                <a:gd name="T2" fmla="*/ 33 w 37"/>
                <a:gd name="T3" fmla="*/ 0 h 47"/>
                <a:gd name="T4" fmla="*/ 34 w 37"/>
                <a:gd name="T5" fmla="*/ 3 h 47"/>
                <a:gd name="T6" fmla="*/ 35 w 37"/>
                <a:gd name="T7" fmla="*/ 11 h 47"/>
                <a:gd name="T8" fmla="*/ 29 w 37"/>
                <a:gd name="T9" fmla="*/ 20 h 47"/>
                <a:gd name="T10" fmla="*/ 23 w 37"/>
                <a:gd name="T11" fmla="*/ 21 h 47"/>
                <a:gd name="T12" fmla="*/ 22 w 37"/>
                <a:gd name="T13" fmla="*/ 21 h 47"/>
                <a:gd name="T14" fmla="*/ 15 w 37"/>
                <a:gd name="T15" fmla="*/ 20 h 47"/>
                <a:gd name="T16" fmla="*/ 11 w 37"/>
                <a:gd name="T17" fmla="*/ 19 h 47"/>
                <a:gd name="T18" fmla="*/ 7 w 37"/>
                <a:gd name="T19" fmla="*/ 20 h 47"/>
                <a:gd name="T20" fmla="*/ 2 w 37"/>
                <a:gd name="T21" fmla="*/ 26 h 47"/>
                <a:gd name="T22" fmla="*/ 4 w 37"/>
                <a:gd name="T23" fmla="*/ 38 h 47"/>
                <a:gd name="T24" fmla="*/ 9 w 37"/>
                <a:gd name="T25" fmla="*/ 45 h 47"/>
                <a:gd name="T26" fmla="*/ 11 w 37"/>
                <a:gd name="T27" fmla="*/ 47 h 47"/>
                <a:gd name="T28" fmla="*/ 11 w 37"/>
                <a:gd name="T29" fmla="*/ 47 h 47"/>
                <a:gd name="T30" fmla="*/ 10 w 37"/>
                <a:gd name="T31" fmla="*/ 44 h 47"/>
                <a:gd name="T32" fmla="*/ 5 w 37"/>
                <a:gd name="T33" fmla="*/ 38 h 47"/>
                <a:gd name="T34" fmla="*/ 4 w 37"/>
                <a:gd name="T35" fmla="*/ 27 h 47"/>
                <a:gd name="T36" fmla="*/ 8 w 37"/>
                <a:gd name="T37" fmla="*/ 22 h 47"/>
                <a:gd name="T38" fmla="*/ 11 w 37"/>
                <a:gd name="T39" fmla="*/ 22 h 47"/>
                <a:gd name="T40" fmla="*/ 15 w 37"/>
                <a:gd name="T41" fmla="*/ 22 h 47"/>
                <a:gd name="T42" fmla="*/ 22 w 37"/>
                <a:gd name="T43" fmla="*/ 23 h 47"/>
                <a:gd name="T44" fmla="*/ 23 w 37"/>
                <a:gd name="T45" fmla="*/ 23 h 47"/>
                <a:gd name="T46" fmla="*/ 30 w 37"/>
                <a:gd name="T47" fmla="*/ 21 h 47"/>
                <a:gd name="T48" fmla="*/ 37 w 37"/>
                <a:gd name="T49" fmla="*/ 11 h 47"/>
                <a:gd name="T50" fmla="*/ 35 w 37"/>
                <a:gd name="T51" fmla="*/ 3 h 47"/>
                <a:gd name="T52" fmla="*/ 33 w 37"/>
                <a:gd name="T5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4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1"/>
                    <a:pt x="34" y="3"/>
                  </a:cubicBezTo>
                  <a:cubicBezTo>
                    <a:pt x="35" y="5"/>
                    <a:pt x="36" y="7"/>
                    <a:pt x="35" y="11"/>
                  </a:cubicBezTo>
                  <a:cubicBezTo>
                    <a:pt x="35" y="14"/>
                    <a:pt x="33" y="17"/>
                    <a:pt x="29" y="20"/>
                  </a:cubicBezTo>
                  <a:cubicBezTo>
                    <a:pt x="27" y="20"/>
                    <a:pt x="25" y="21"/>
                    <a:pt x="23" y="21"/>
                  </a:cubicBezTo>
                  <a:cubicBezTo>
                    <a:pt x="23" y="21"/>
                    <a:pt x="23" y="21"/>
                    <a:pt x="22" y="21"/>
                  </a:cubicBezTo>
                  <a:cubicBezTo>
                    <a:pt x="20" y="21"/>
                    <a:pt x="18" y="20"/>
                    <a:pt x="15" y="20"/>
                  </a:cubicBezTo>
                  <a:cubicBezTo>
                    <a:pt x="14" y="20"/>
                    <a:pt x="12" y="19"/>
                    <a:pt x="11" y="19"/>
                  </a:cubicBezTo>
                  <a:cubicBezTo>
                    <a:pt x="10" y="19"/>
                    <a:pt x="8" y="20"/>
                    <a:pt x="7" y="20"/>
                  </a:cubicBezTo>
                  <a:cubicBezTo>
                    <a:pt x="4" y="21"/>
                    <a:pt x="2" y="24"/>
                    <a:pt x="2" y="26"/>
                  </a:cubicBezTo>
                  <a:cubicBezTo>
                    <a:pt x="0" y="31"/>
                    <a:pt x="2" y="36"/>
                    <a:pt x="4" y="38"/>
                  </a:cubicBezTo>
                  <a:cubicBezTo>
                    <a:pt x="5" y="42"/>
                    <a:pt x="8" y="43"/>
                    <a:pt x="9" y="45"/>
                  </a:cubicBezTo>
                  <a:cubicBezTo>
                    <a:pt x="10" y="46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1" y="46"/>
                    <a:pt x="10" y="44"/>
                  </a:cubicBezTo>
                  <a:cubicBezTo>
                    <a:pt x="8" y="43"/>
                    <a:pt x="6" y="41"/>
                    <a:pt x="5" y="38"/>
                  </a:cubicBezTo>
                  <a:cubicBezTo>
                    <a:pt x="3" y="35"/>
                    <a:pt x="2" y="31"/>
                    <a:pt x="4" y="27"/>
                  </a:cubicBezTo>
                  <a:cubicBezTo>
                    <a:pt x="4" y="25"/>
                    <a:pt x="6" y="23"/>
                    <a:pt x="8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2" y="22"/>
                    <a:pt x="13" y="22"/>
                    <a:pt x="15" y="22"/>
                  </a:cubicBezTo>
                  <a:cubicBezTo>
                    <a:pt x="17" y="22"/>
                    <a:pt x="20" y="23"/>
                    <a:pt x="22" y="23"/>
                  </a:cubicBezTo>
                  <a:cubicBezTo>
                    <a:pt x="22" y="23"/>
                    <a:pt x="23" y="23"/>
                    <a:pt x="23" y="23"/>
                  </a:cubicBezTo>
                  <a:cubicBezTo>
                    <a:pt x="25" y="23"/>
                    <a:pt x="28" y="22"/>
                    <a:pt x="30" y="21"/>
                  </a:cubicBezTo>
                  <a:cubicBezTo>
                    <a:pt x="34" y="19"/>
                    <a:pt x="36" y="14"/>
                    <a:pt x="37" y="11"/>
                  </a:cubicBezTo>
                  <a:cubicBezTo>
                    <a:pt x="37" y="7"/>
                    <a:pt x="36" y="4"/>
                    <a:pt x="35" y="3"/>
                  </a:cubicBezTo>
                  <a:cubicBezTo>
                    <a:pt x="34" y="1"/>
                    <a:pt x="33" y="0"/>
                    <a:pt x="33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">
              <a:extLst>
                <a:ext uri="{FF2B5EF4-FFF2-40B4-BE49-F238E27FC236}">
                  <a16:creationId xmlns="" xmlns:a16="http://schemas.microsoft.com/office/drawing/2014/main" id="{5D5B653C-E120-483E-98DB-9C6AFE7C2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901" y="4862513"/>
              <a:ext cx="112713" cy="103188"/>
            </a:xfrm>
            <a:custGeom>
              <a:avLst/>
              <a:gdLst>
                <a:gd name="T0" fmla="*/ 8 w 43"/>
                <a:gd name="T1" fmla="*/ 0 h 39"/>
                <a:gd name="T2" fmla="*/ 3 w 43"/>
                <a:gd name="T3" fmla="*/ 1 h 39"/>
                <a:gd name="T4" fmla="*/ 0 w 43"/>
                <a:gd name="T5" fmla="*/ 3 h 39"/>
                <a:gd name="T6" fmla="*/ 0 w 43"/>
                <a:gd name="T7" fmla="*/ 3 h 39"/>
                <a:gd name="T8" fmla="*/ 3 w 43"/>
                <a:gd name="T9" fmla="*/ 2 h 39"/>
                <a:gd name="T10" fmla="*/ 7 w 43"/>
                <a:gd name="T11" fmla="*/ 1 h 39"/>
                <a:gd name="T12" fmla="*/ 11 w 43"/>
                <a:gd name="T13" fmla="*/ 2 h 39"/>
                <a:gd name="T14" fmla="*/ 19 w 43"/>
                <a:gd name="T15" fmla="*/ 10 h 39"/>
                <a:gd name="T16" fmla="*/ 19 w 43"/>
                <a:gd name="T17" fmla="*/ 16 h 39"/>
                <a:gd name="T18" fmla="*/ 17 w 43"/>
                <a:gd name="T19" fmla="*/ 23 h 39"/>
                <a:gd name="T20" fmla="*/ 16 w 43"/>
                <a:gd name="T21" fmla="*/ 32 h 39"/>
                <a:gd name="T22" fmla="*/ 21 w 43"/>
                <a:gd name="T23" fmla="*/ 38 h 39"/>
                <a:gd name="T24" fmla="*/ 27 w 43"/>
                <a:gd name="T25" fmla="*/ 39 h 39"/>
                <a:gd name="T26" fmla="*/ 33 w 43"/>
                <a:gd name="T27" fmla="*/ 38 h 39"/>
                <a:gd name="T28" fmla="*/ 41 w 43"/>
                <a:gd name="T29" fmla="*/ 33 h 39"/>
                <a:gd name="T30" fmla="*/ 43 w 43"/>
                <a:gd name="T31" fmla="*/ 31 h 39"/>
                <a:gd name="T32" fmla="*/ 43 w 43"/>
                <a:gd name="T33" fmla="*/ 31 h 39"/>
                <a:gd name="T34" fmla="*/ 40 w 43"/>
                <a:gd name="T35" fmla="*/ 33 h 39"/>
                <a:gd name="T36" fmla="*/ 33 w 43"/>
                <a:gd name="T37" fmla="*/ 36 h 39"/>
                <a:gd name="T38" fmla="*/ 28 w 43"/>
                <a:gd name="T39" fmla="*/ 37 h 39"/>
                <a:gd name="T40" fmla="*/ 22 w 43"/>
                <a:gd name="T41" fmla="*/ 36 h 39"/>
                <a:gd name="T42" fmla="*/ 18 w 43"/>
                <a:gd name="T43" fmla="*/ 31 h 39"/>
                <a:gd name="T44" fmla="*/ 19 w 43"/>
                <a:gd name="T45" fmla="*/ 24 h 39"/>
                <a:gd name="T46" fmla="*/ 21 w 43"/>
                <a:gd name="T47" fmla="*/ 17 h 39"/>
                <a:gd name="T48" fmla="*/ 21 w 43"/>
                <a:gd name="T49" fmla="*/ 9 h 39"/>
                <a:gd name="T50" fmla="*/ 11 w 43"/>
                <a:gd name="T51" fmla="*/ 1 h 39"/>
                <a:gd name="T52" fmla="*/ 8 w 43"/>
                <a:gd name="T5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39">
                  <a:moveTo>
                    <a:pt x="8" y="0"/>
                  </a:moveTo>
                  <a:cubicBezTo>
                    <a:pt x="6" y="0"/>
                    <a:pt x="4" y="1"/>
                    <a:pt x="3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4" y="3"/>
                    <a:pt x="17" y="6"/>
                    <a:pt x="19" y="10"/>
                  </a:cubicBezTo>
                  <a:cubicBezTo>
                    <a:pt x="20" y="12"/>
                    <a:pt x="20" y="14"/>
                    <a:pt x="19" y="16"/>
                  </a:cubicBezTo>
                  <a:cubicBezTo>
                    <a:pt x="19" y="19"/>
                    <a:pt x="18" y="21"/>
                    <a:pt x="17" y="23"/>
                  </a:cubicBezTo>
                  <a:cubicBezTo>
                    <a:pt x="16" y="26"/>
                    <a:pt x="15" y="29"/>
                    <a:pt x="16" y="32"/>
                  </a:cubicBezTo>
                  <a:cubicBezTo>
                    <a:pt x="17" y="34"/>
                    <a:pt x="19" y="36"/>
                    <a:pt x="21" y="38"/>
                  </a:cubicBezTo>
                  <a:cubicBezTo>
                    <a:pt x="23" y="39"/>
                    <a:pt x="25" y="39"/>
                    <a:pt x="27" y="39"/>
                  </a:cubicBezTo>
                  <a:cubicBezTo>
                    <a:pt x="30" y="39"/>
                    <a:pt x="32" y="38"/>
                    <a:pt x="33" y="38"/>
                  </a:cubicBezTo>
                  <a:cubicBezTo>
                    <a:pt x="37" y="36"/>
                    <a:pt x="39" y="35"/>
                    <a:pt x="41" y="33"/>
                  </a:cubicBezTo>
                  <a:cubicBezTo>
                    <a:pt x="42" y="32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2" y="32"/>
                    <a:pt x="40" y="33"/>
                  </a:cubicBezTo>
                  <a:cubicBezTo>
                    <a:pt x="38" y="34"/>
                    <a:pt x="36" y="35"/>
                    <a:pt x="33" y="36"/>
                  </a:cubicBezTo>
                  <a:cubicBezTo>
                    <a:pt x="31" y="37"/>
                    <a:pt x="30" y="37"/>
                    <a:pt x="28" y="37"/>
                  </a:cubicBezTo>
                  <a:cubicBezTo>
                    <a:pt x="26" y="37"/>
                    <a:pt x="24" y="37"/>
                    <a:pt x="22" y="36"/>
                  </a:cubicBezTo>
                  <a:cubicBezTo>
                    <a:pt x="20" y="35"/>
                    <a:pt x="19" y="33"/>
                    <a:pt x="18" y="31"/>
                  </a:cubicBezTo>
                  <a:cubicBezTo>
                    <a:pt x="17" y="29"/>
                    <a:pt x="18" y="27"/>
                    <a:pt x="19" y="24"/>
                  </a:cubicBezTo>
                  <a:cubicBezTo>
                    <a:pt x="20" y="22"/>
                    <a:pt x="21" y="19"/>
                    <a:pt x="21" y="17"/>
                  </a:cubicBezTo>
                  <a:cubicBezTo>
                    <a:pt x="22" y="14"/>
                    <a:pt x="22" y="11"/>
                    <a:pt x="21" y="9"/>
                  </a:cubicBezTo>
                  <a:cubicBezTo>
                    <a:pt x="19" y="4"/>
                    <a:pt x="15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9">
              <a:extLst>
                <a:ext uri="{FF2B5EF4-FFF2-40B4-BE49-F238E27FC236}">
                  <a16:creationId xmlns="" xmlns:a16="http://schemas.microsoft.com/office/drawing/2014/main" id="{D54110C8-2D0F-4F6F-97A0-1BB044A6E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1" y="4378326"/>
              <a:ext cx="109538" cy="101600"/>
            </a:xfrm>
            <a:custGeom>
              <a:avLst/>
              <a:gdLst>
                <a:gd name="T0" fmla="*/ 8 w 42"/>
                <a:gd name="T1" fmla="*/ 0 h 39"/>
                <a:gd name="T2" fmla="*/ 8 w 42"/>
                <a:gd name="T3" fmla="*/ 0 h 39"/>
                <a:gd name="T4" fmla="*/ 3 w 42"/>
                <a:gd name="T5" fmla="*/ 1 h 39"/>
                <a:gd name="T6" fmla="*/ 0 w 42"/>
                <a:gd name="T7" fmla="*/ 3 h 39"/>
                <a:gd name="T8" fmla="*/ 0 w 42"/>
                <a:gd name="T9" fmla="*/ 3 h 39"/>
                <a:gd name="T10" fmla="*/ 3 w 42"/>
                <a:gd name="T11" fmla="*/ 2 h 39"/>
                <a:gd name="T12" fmla="*/ 7 w 42"/>
                <a:gd name="T13" fmla="*/ 2 h 39"/>
                <a:gd name="T14" fmla="*/ 8 w 42"/>
                <a:gd name="T15" fmla="*/ 2 h 39"/>
                <a:gd name="T16" fmla="*/ 11 w 42"/>
                <a:gd name="T17" fmla="*/ 2 h 39"/>
                <a:gd name="T18" fmla="*/ 19 w 42"/>
                <a:gd name="T19" fmla="*/ 10 h 39"/>
                <a:gd name="T20" fmla="*/ 19 w 42"/>
                <a:gd name="T21" fmla="*/ 16 h 39"/>
                <a:gd name="T22" fmla="*/ 17 w 42"/>
                <a:gd name="T23" fmla="*/ 22 h 39"/>
                <a:gd name="T24" fmla="*/ 17 w 42"/>
                <a:gd name="T25" fmla="*/ 23 h 39"/>
                <a:gd name="T26" fmla="*/ 16 w 42"/>
                <a:gd name="T27" fmla="*/ 32 h 39"/>
                <a:gd name="T28" fmla="*/ 21 w 42"/>
                <a:gd name="T29" fmla="*/ 38 h 39"/>
                <a:gd name="T30" fmla="*/ 25 w 42"/>
                <a:gd name="T31" fmla="*/ 39 h 39"/>
                <a:gd name="T32" fmla="*/ 27 w 42"/>
                <a:gd name="T33" fmla="*/ 39 h 39"/>
                <a:gd name="T34" fmla="*/ 33 w 42"/>
                <a:gd name="T35" fmla="*/ 38 h 39"/>
                <a:gd name="T36" fmla="*/ 40 w 42"/>
                <a:gd name="T37" fmla="*/ 33 h 39"/>
                <a:gd name="T38" fmla="*/ 42 w 42"/>
                <a:gd name="T39" fmla="*/ 32 h 39"/>
                <a:gd name="T40" fmla="*/ 41 w 42"/>
                <a:gd name="T41" fmla="*/ 32 h 39"/>
                <a:gd name="T42" fmla="*/ 40 w 42"/>
                <a:gd name="T43" fmla="*/ 33 h 39"/>
                <a:gd name="T44" fmla="*/ 33 w 42"/>
                <a:gd name="T45" fmla="*/ 36 h 39"/>
                <a:gd name="T46" fmla="*/ 27 w 42"/>
                <a:gd name="T47" fmla="*/ 37 h 39"/>
                <a:gd name="T48" fmla="*/ 24 w 42"/>
                <a:gd name="T49" fmla="*/ 37 h 39"/>
                <a:gd name="T50" fmla="*/ 22 w 42"/>
                <a:gd name="T51" fmla="*/ 36 h 39"/>
                <a:gd name="T52" fmla="*/ 18 w 42"/>
                <a:gd name="T53" fmla="*/ 31 h 39"/>
                <a:gd name="T54" fmla="*/ 18 w 42"/>
                <a:gd name="T55" fmla="*/ 25 h 39"/>
                <a:gd name="T56" fmla="*/ 19 w 42"/>
                <a:gd name="T57" fmla="*/ 24 h 39"/>
                <a:gd name="T58" fmla="*/ 21 w 42"/>
                <a:gd name="T59" fmla="*/ 17 h 39"/>
                <a:gd name="T60" fmla="*/ 20 w 42"/>
                <a:gd name="T61" fmla="*/ 9 h 39"/>
                <a:gd name="T62" fmla="*/ 11 w 42"/>
                <a:gd name="T63" fmla="*/ 1 h 39"/>
                <a:gd name="T64" fmla="*/ 8 w 42"/>
                <a:gd name="T6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3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2"/>
                    <a:pt x="10" y="2"/>
                    <a:pt x="11" y="2"/>
                  </a:cubicBezTo>
                  <a:cubicBezTo>
                    <a:pt x="14" y="3"/>
                    <a:pt x="17" y="6"/>
                    <a:pt x="19" y="10"/>
                  </a:cubicBezTo>
                  <a:cubicBezTo>
                    <a:pt x="19" y="12"/>
                    <a:pt x="20" y="14"/>
                    <a:pt x="19" y="16"/>
                  </a:cubicBezTo>
                  <a:cubicBezTo>
                    <a:pt x="19" y="18"/>
                    <a:pt x="18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6"/>
                    <a:pt x="15" y="29"/>
                    <a:pt x="16" y="32"/>
                  </a:cubicBezTo>
                  <a:cubicBezTo>
                    <a:pt x="17" y="34"/>
                    <a:pt x="19" y="36"/>
                    <a:pt x="21" y="38"/>
                  </a:cubicBezTo>
                  <a:cubicBezTo>
                    <a:pt x="22" y="38"/>
                    <a:pt x="23" y="39"/>
                    <a:pt x="25" y="39"/>
                  </a:cubicBezTo>
                  <a:cubicBezTo>
                    <a:pt x="25" y="39"/>
                    <a:pt x="26" y="39"/>
                    <a:pt x="27" y="39"/>
                  </a:cubicBezTo>
                  <a:cubicBezTo>
                    <a:pt x="29" y="39"/>
                    <a:pt x="32" y="39"/>
                    <a:pt x="33" y="38"/>
                  </a:cubicBezTo>
                  <a:cubicBezTo>
                    <a:pt x="37" y="36"/>
                    <a:pt x="39" y="35"/>
                    <a:pt x="40" y="33"/>
                  </a:cubicBezTo>
                  <a:cubicBezTo>
                    <a:pt x="41" y="33"/>
                    <a:pt x="41" y="33"/>
                    <a:pt x="42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0" y="32"/>
                    <a:pt x="40" y="33"/>
                  </a:cubicBezTo>
                  <a:cubicBezTo>
                    <a:pt x="38" y="34"/>
                    <a:pt x="36" y="35"/>
                    <a:pt x="33" y="36"/>
                  </a:cubicBezTo>
                  <a:cubicBezTo>
                    <a:pt x="31" y="37"/>
                    <a:pt x="29" y="37"/>
                    <a:pt x="27" y="37"/>
                  </a:cubicBezTo>
                  <a:cubicBezTo>
                    <a:pt x="26" y="37"/>
                    <a:pt x="25" y="37"/>
                    <a:pt x="24" y="37"/>
                  </a:cubicBezTo>
                  <a:cubicBezTo>
                    <a:pt x="23" y="37"/>
                    <a:pt x="22" y="36"/>
                    <a:pt x="22" y="36"/>
                  </a:cubicBezTo>
                  <a:cubicBezTo>
                    <a:pt x="20" y="35"/>
                    <a:pt x="18" y="33"/>
                    <a:pt x="18" y="31"/>
                  </a:cubicBezTo>
                  <a:cubicBezTo>
                    <a:pt x="17" y="29"/>
                    <a:pt x="18" y="27"/>
                    <a:pt x="18" y="25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20" y="22"/>
                    <a:pt x="21" y="19"/>
                    <a:pt x="21" y="17"/>
                  </a:cubicBezTo>
                  <a:cubicBezTo>
                    <a:pt x="22" y="14"/>
                    <a:pt x="21" y="11"/>
                    <a:pt x="20" y="9"/>
                  </a:cubicBezTo>
                  <a:cubicBezTo>
                    <a:pt x="19" y="5"/>
                    <a:pt x="15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">
              <a:extLst>
                <a:ext uri="{FF2B5EF4-FFF2-40B4-BE49-F238E27FC236}">
                  <a16:creationId xmlns="" xmlns:a16="http://schemas.microsoft.com/office/drawing/2014/main" id="{4864E041-9227-413B-AF4B-262A514C0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688" y="4386263"/>
              <a:ext cx="84138" cy="131763"/>
            </a:xfrm>
            <a:custGeom>
              <a:avLst/>
              <a:gdLst>
                <a:gd name="T0" fmla="*/ 18 w 32"/>
                <a:gd name="T1" fmla="*/ 0 h 50"/>
                <a:gd name="T2" fmla="*/ 18 w 32"/>
                <a:gd name="T3" fmla="*/ 0 h 50"/>
                <a:gd name="T4" fmla="*/ 20 w 32"/>
                <a:gd name="T5" fmla="*/ 2 h 50"/>
                <a:gd name="T6" fmla="*/ 26 w 32"/>
                <a:gd name="T7" fmla="*/ 8 h 50"/>
                <a:gd name="T8" fmla="*/ 30 w 32"/>
                <a:gd name="T9" fmla="*/ 18 h 50"/>
                <a:gd name="T10" fmla="*/ 26 w 32"/>
                <a:gd name="T11" fmla="*/ 24 h 50"/>
                <a:gd name="T12" fmla="*/ 20 w 32"/>
                <a:gd name="T13" fmla="*/ 25 h 50"/>
                <a:gd name="T14" fmla="*/ 20 w 32"/>
                <a:gd name="T15" fmla="*/ 25 h 50"/>
                <a:gd name="T16" fmla="*/ 15 w 32"/>
                <a:gd name="T17" fmla="*/ 25 h 50"/>
                <a:gd name="T18" fmla="*/ 12 w 32"/>
                <a:gd name="T19" fmla="*/ 25 h 50"/>
                <a:gd name="T20" fmla="*/ 5 w 32"/>
                <a:gd name="T21" fmla="*/ 29 h 50"/>
                <a:gd name="T22" fmla="*/ 0 w 32"/>
                <a:gd name="T23" fmla="*/ 40 h 50"/>
                <a:gd name="T24" fmla="*/ 3 w 32"/>
                <a:gd name="T25" fmla="*/ 48 h 50"/>
                <a:gd name="T26" fmla="*/ 6 w 32"/>
                <a:gd name="T27" fmla="*/ 50 h 50"/>
                <a:gd name="T28" fmla="*/ 6 w 32"/>
                <a:gd name="T29" fmla="*/ 50 h 50"/>
                <a:gd name="T30" fmla="*/ 4 w 32"/>
                <a:gd name="T31" fmla="*/ 48 h 50"/>
                <a:gd name="T32" fmla="*/ 1 w 32"/>
                <a:gd name="T33" fmla="*/ 40 h 50"/>
                <a:gd name="T34" fmla="*/ 6 w 32"/>
                <a:gd name="T35" fmla="*/ 30 h 50"/>
                <a:gd name="T36" fmla="*/ 12 w 32"/>
                <a:gd name="T37" fmla="*/ 27 h 50"/>
                <a:gd name="T38" fmla="*/ 15 w 32"/>
                <a:gd name="T39" fmla="*/ 27 h 50"/>
                <a:gd name="T40" fmla="*/ 20 w 32"/>
                <a:gd name="T41" fmla="*/ 27 h 50"/>
                <a:gd name="T42" fmla="*/ 20 w 32"/>
                <a:gd name="T43" fmla="*/ 27 h 50"/>
                <a:gd name="T44" fmla="*/ 27 w 32"/>
                <a:gd name="T45" fmla="*/ 25 h 50"/>
                <a:gd name="T46" fmla="*/ 31 w 32"/>
                <a:gd name="T47" fmla="*/ 19 h 50"/>
                <a:gd name="T48" fmla="*/ 27 w 32"/>
                <a:gd name="T49" fmla="*/ 7 h 50"/>
                <a:gd name="T50" fmla="*/ 21 w 32"/>
                <a:gd name="T51" fmla="*/ 2 h 50"/>
                <a:gd name="T52" fmla="*/ 18 w 32"/>
                <a:gd name="T5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" h="5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1"/>
                    <a:pt x="20" y="2"/>
                  </a:cubicBezTo>
                  <a:cubicBezTo>
                    <a:pt x="22" y="4"/>
                    <a:pt x="24" y="5"/>
                    <a:pt x="26" y="8"/>
                  </a:cubicBezTo>
                  <a:cubicBezTo>
                    <a:pt x="28" y="10"/>
                    <a:pt x="30" y="14"/>
                    <a:pt x="30" y="18"/>
                  </a:cubicBezTo>
                  <a:cubicBezTo>
                    <a:pt x="29" y="21"/>
                    <a:pt x="28" y="23"/>
                    <a:pt x="26" y="24"/>
                  </a:cubicBezTo>
                  <a:cubicBezTo>
                    <a:pt x="25" y="25"/>
                    <a:pt x="22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5"/>
                    <a:pt x="17" y="25"/>
                    <a:pt x="15" y="25"/>
                  </a:cubicBezTo>
                  <a:cubicBezTo>
                    <a:pt x="14" y="25"/>
                    <a:pt x="13" y="25"/>
                    <a:pt x="12" y="25"/>
                  </a:cubicBezTo>
                  <a:cubicBezTo>
                    <a:pt x="9" y="26"/>
                    <a:pt x="7" y="27"/>
                    <a:pt x="5" y="29"/>
                  </a:cubicBezTo>
                  <a:cubicBezTo>
                    <a:pt x="1" y="32"/>
                    <a:pt x="0" y="37"/>
                    <a:pt x="0" y="40"/>
                  </a:cubicBezTo>
                  <a:cubicBezTo>
                    <a:pt x="0" y="44"/>
                    <a:pt x="2" y="47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5" y="49"/>
                    <a:pt x="4" y="48"/>
                  </a:cubicBezTo>
                  <a:cubicBezTo>
                    <a:pt x="3" y="46"/>
                    <a:pt x="2" y="43"/>
                    <a:pt x="1" y="40"/>
                  </a:cubicBezTo>
                  <a:cubicBezTo>
                    <a:pt x="1" y="37"/>
                    <a:pt x="3" y="33"/>
                    <a:pt x="6" y="30"/>
                  </a:cubicBezTo>
                  <a:cubicBezTo>
                    <a:pt x="8" y="29"/>
                    <a:pt x="10" y="28"/>
                    <a:pt x="12" y="27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17" y="27"/>
                    <a:pt x="18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5" y="27"/>
                    <a:pt x="27" y="25"/>
                  </a:cubicBezTo>
                  <a:cubicBezTo>
                    <a:pt x="30" y="24"/>
                    <a:pt x="31" y="21"/>
                    <a:pt x="31" y="19"/>
                  </a:cubicBezTo>
                  <a:cubicBezTo>
                    <a:pt x="32" y="14"/>
                    <a:pt x="30" y="9"/>
                    <a:pt x="27" y="7"/>
                  </a:cubicBezTo>
                  <a:cubicBezTo>
                    <a:pt x="25" y="4"/>
                    <a:pt x="22" y="3"/>
                    <a:pt x="21" y="2"/>
                  </a:cubicBezTo>
                  <a:cubicBezTo>
                    <a:pt x="19" y="1"/>
                    <a:pt x="18" y="0"/>
                    <a:pt x="1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1">
              <a:extLst>
                <a:ext uri="{FF2B5EF4-FFF2-40B4-BE49-F238E27FC236}">
                  <a16:creationId xmlns="" xmlns:a16="http://schemas.microsoft.com/office/drawing/2014/main" id="{098FC96B-2772-4858-999A-D2897FB1A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076" y="5113338"/>
              <a:ext cx="111125" cy="101600"/>
            </a:xfrm>
            <a:custGeom>
              <a:avLst/>
              <a:gdLst>
                <a:gd name="T0" fmla="*/ 7 w 42"/>
                <a:gd name="T1" fmla="*/ 0 h 39"/>
                <a:gd name="T2" fmla="*/ 2 w 42"/>
                <a:gd name="T3" fmla="*/ 1 h 39"/>
                <a:gd name="T4" fmla="*/ 0 w 42"/>
                <a:gd name="T5" fmla="*/ 3 h 39"/>
                <a:gd name="T6" fmla="*/ 0 w 42"/>
                <a:gd name="T7" fmla="*/ 3 h 39"/>
                <a:gd name="T8" fmla="*/ 3 w 42"/>
                <a:gd name="T9" fmla="*/ 2 h 39"/>
                <a:gd name="T10" fmla="*/ 6 w 42"/>
                <a:gd name="T11" fmla="*/ 2 h 39"/>
                <a:gd name="T12" fmla="*/ 10 w 42"/>
                <a:gd name="T13" fmla="*/ 2 h 39"/>
                <a:gd name="T14" fmla="*/ 18 w 42"/>
                <a:gd name="T15" fmla="*/ 10 h 39"/>
                <a:gd name="T16" fmla="*/ 19 w 42"/>
                <a:gd name="T17" fmla="*/ 16 h 39"/>
                <a:gd name="T18" fmla="*/ 16 w 42"/>
                <a:gd name="T19" fmla="*/ 24 h 39"/>
                <a:gd name="T20" fmla="*/ 15 w 42"/>
                <a:gd name="T21" fmla="*/ 32 h 39"/>
                <a:gd name="T22" fmla="*/ 20 w 42"/>
                <a:gd name="T23" fmla="*/ 38 h 39"/>
                <a:gd name="T24" fmla="*/ 27 w 42"/>
                <a:gd name="T25" fmla="*/ 39 h 39"/>
                <a:gd name="T26" fmla="*/ 33 w 42"/>
                <a:gd name="T27" fmla="*/ 38 h 39"/>
                <a:gd name="T28" fmla="*/ 40 w 42"/>
                <a:gd name="T29" fmla="*/ 33 h 39"/>
                <a:gd name="T30" fmla="*/ 42 w 42"/>
                <a:gd name="T31" fmla="*/ 31 h 39"/>
                <a:gd name="T32" fmla="*/ 42 w 42"/>
                <a:gd name="T33" fmla="*/ 31 h 39"/>
                <a:gd name="T34" fmla="*/ 39 w 42"/>
                <a:gd name="T35" fmla="*/ 33 h 39"/>
                <a:gd name="T36" fmla="*/ 32 w 42"/>
                <a:gd name="T37" fmla="*/ 36 h 39"/>
                <a:gd name="T38" fmla="*/ 27 w 42"/>
                <a:gd name="T39" fmla="*/ 37 h 39"/>
                <a:gd name="T40" fmla="*/ 21 w 42"/>
                <a:gd name="T41" fmla="*/ 36 h 39"/>
                <a:gd name="T42" fmla="*/ 17 w 42"/>
                <a:gd name="T43" fmla="*/ 31 h 39"/>
                <a:gd name="T44" fmla="*/ 18 w 42"/>
                <a:gd name="T45" fmla="*/ 24 h 39"/>
                <a:gd name="T46" fmla="*/ 21 w 42"/>
                <a:gd name="T47" fmla="*/ 17 h 39"/>
                <a:gd name="T48" fmla="*/ 20 w 42"/>
                <a:gd name="T49" fmla="*/ 9 h 39"/>
                <a:gd name="T50" fmla="*/ 11 w 42"/>
                <a:gd name="T51" fmla="*/ 1 h 39"/>
                <a:gd name="T52" fmla="*/ 7 w 42"/>
                <a:gd name="T5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39">
                  <a:moveTo>
                    <a:pt x="7" y="0"/>
                  </a:moveTo>
                  <a:cubicBezTo>
                    <a:pt x="5" y="0"/>
                    <a:pt x="3" y="1"/>
                    <a:pt x="2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9" y="2"/>
                    <a:pt x="10" y="2"/>
                  </a:cubicBezTo>
                  <a:cubicBezTo>
                    <a:pt x="13" y="3"/>
                    <a:pt x="17" y="6"/>
                    <a:pt x="18" y="10"/>
                  </a:cubicBezTo>
                  <a:cubicBezTo>
                    <a:pt x="19" y="12"/>
                    <a:pt x="19" y="14"/>
                    <a:pt x="19" y="16"/>
                  </a:cubicBezTo>
                  <a:cubicBezTo>
                    <a:pt x="18" y="19"/>
                    <a:pt x="17" y="21"/>
                    <a:pt x="16" y="24"/>
                  </a:cubicBezTo>
                  <a:cubicBezTo>
                    <a:pt x="15" y="26"/>
                    <a:pt x="15" y="29"/>
                    <a:pt x="15" y="32"/>
                  </a:cubicBezTo>
                  <a:cubicBezTo>
                    <a:pt x="16" y="34"/>
                    <a:pt x="18" y="37"/>
                    <a:pt x="20" y="38"/>
                  </a:cubicBezTo>
                  <a:cubicBezTo>
                    <a:pt x="22" y="39"/>
                    <a:pt x="25" y="39"/>
                    <a:pt x="27" y="39"/>
                  </a:cubicBezTo>
                  <a:cubicBezTo>
                    <a:pt x="29" y="39"/>
                    <a:pt x="31" y="39"/>
                    <a:pt x="33" y="38"/>
                  </a:cubicBezTo>
                  <a:cubicBezTo>
                    <a:pt x="36" y="36"/>
                    <a:pt x="38" y="35"/>
                    <a:pt x="40" y="33"/>
                  </a:cubicBezTo>
                  <a:cubicBezTo>
                    <a:pt x="41" y="32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1" y="32"/>
                    <a:pt x="39" y="33"/>
                  </a:cubicBezTo>
                  <a:cubicBezTo>
                    <a:pt x="38" y="34"/>
                    <a:pt x="35" y="35"/>
                    <a:pt x="32" y="36"/>
                  </a:cubicBezTo>
                  <a:cubicBezTo>
                    <a:pt x="31" y="37"/>
                    <a:pt x="29" y="37"/>
                    <a:pt x="27" y="37"/>
                  </a:cubicBezTo>
                  <a:cubicBezTo>
                    <a:pt x="25" y="37"/>
                    <a:pt x="23" y="37"/>
                    <a:pt x="21" y="36"/>
                  </a:cubicBezTo>
                  <a:cubicBezTo>
                    <a:pt x="19" y="35"/>
                    <a:pt x="18" y="33"/>
                    <a:pt x="17" y="31"/>
                  </a:cubicBezTo>
                  <a:cubicBezTo>
                    <a:pt x="17" y="29"/>
                    <a:pt x="17" y="27"/>
                    <a:pt x="18" y="24"/>
                  </a:cubicBezTo>
                  <a:cubicBezTo>
                    <a:pt x="19" y="22"/>
                    <a:pt x="20" y="19"/>
                    <a:pt x="21" y="17"/>
                  </a:cubicBezTo>
                  <a:cubicBezTo>
                    <a:pt x="21" y="14"/>
                    <a:pt x="21" y="11"/>
                    <a:pt x="20" y="9"/>
                  </a:cubicBezTo>
                  <a:cubicBezTo>
                    <a:pt x="18" y="5"/>
                    <a:pt x="14" y="2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2">
              <a:extLst>
                <a:ext uri="{FF2B5EF4-FFF2-40B4-BE49-F238E27FC236}">
                  <a16:creationId xmlns="" xmlns:a16="http://schemas.microsoft.com/office/drawing/2014/main" id="{427527FD-F8C8-4BED-A42B-A1E6F8677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76" y="4614863"/>
              <a:ext cx="106363" cy="112713"/>
            </a:xfrm>
            <a:custGeom>
              <a:avLst/>
              <a:gdLst>
                <a:gd name="T0" fmla="*/ 36 w 40"/>
                <a:gd name="T1" fmla="*/ 0 h 43"/>
                <a:gd name="T2" fmla="*/ 36 w 40"/>
                <a:gd name="T3" fmla="*/ 0 h 43"/>
                <a:gd name="T4" fmla="*/ 37 w 40"/>
                <a:gd name="T5" fmla="*/ 3 h 43"/>
                <a:gd name="T6" fmla="*/ 37 w 40"/>
                <a:gd name="T7" fmla="*/ 10 h 43"/>
                <a:gd name="T8" fmla="*/ 30 w 40"/>
                <a:gd name="T9" fmla="*/ 19 h 43"/>
                <a:gd name="T10" fmla="*/ 25 w 40"/>
                <a:gd name="T11" fmla="*/ 19 h 43"/>
                <a:gd name="T12" fmla="*/ 23 w 40"/>
                <a:gd name="T13" fmla="*/ 19 h 43"/>
                <a:gd name="T14" fmla="*/ 16 w 40"/>
                <a:gd name="T15" fmla="*/ 17 h 43"/>
                <a:gd name="T16" fmla="*/ 11 w 40"/>
                <a:gd name="T17" fmla="*/ 16 h 43"/>
                <a:gd name="T18" fmla="*/ 8 w 40"/>
                <a:gd name="T19" fmla="*/ 17 h 43"/>
                <a:gd name="T20" fmla="*/ 2 w 40"/>
                <a:gd name="T21" fmla="*/ 22 h 43"/>
                <a:gd name="T22" fmla="*/ 3 w 40"/>
                <a:gd name="T23" fmla="*/ 34 h 43"/>
                <a:gd name="T24" fmla="*/ 7 w 40"/>
                <a:gd name="T25" fmla="*/ 41 h 43"/>
                <a:gd name="T26" fmla="*/ 9 w 40"/>
                <a:gd name="T27" fmla="*/ 43 h 43"/>
                <a:gd name="T28" fmla="*/ 10 w 40"/>
                <a:gd name="T29" fmla="*/ 43 h 43"/>
                <a:gd name="T30" fmla="*/ 8 w 40"/>
                <a:gd name="T31" fmla="*/ 41 h 43"/>
                <a:gd name="T32" fmla="*/ 4 w 40"/>
                <a:gd name="T33" fmla="*/ 34 h 43"/>
                <a:gd name="T34" fmla="*/ 4 w 40"/>
                <a:gd name="T35" fmla="*/ 23 h 43"/>
                <a:gd name="T36" fmla="*/ 9 w 40"/>
                <a:gd name="T37" fmla="*/ 19 h 43"/>
                <a:gd name="T38" fmla="*/ 11 w 40"/>
                <a:gd name="T39" fmla="*/ 18 h 43"/>
                <a:gd name="T40" fmla="*/ 16 w 40"/>
                <a:gd name="T41" fmla="*/ 19 h 43"/>
                <a:gd name="T42" fmla="*/ 23 w 40"/>
                <a:gd name="T43" fmla="*/ 21 h 43"/>
                <a:gd name="T44" fmla="*/ 25 w 40"/>
                <a:gd name="T45" fmla="*/ 21 h 43"/>
                <a:gd name="T46" fmla="*/ 31 w 40"/>
                <a:gd name="T47" fmla="*/ 20 h 43"/>
                <a:gd name="T48" fmla="*/ 39 w 40"/>
                <a:gd name="T49" fmla="*/ 11 h 43"/>
                <a:gd name="T50" fmla="*/ 38 w 40"/>
                <a:gd name="T51" fmla="*/ 2 h 43"/>
                <a:gd name="T52" fmla="*/ 36 w 40"/>
                <a:gd name="T5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43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1"/>
                    <a:pt x="37" y="3"/>
                  </a:cubicBezTo>
                  <a:cubicBezTo>
                    <a:pt x="38" y="4"/>
                    <a:pt x="38" y="7"/>
                    <a:pt x="37" y="10"/>
                  </a:cubicBezTo>
                  <a:cubicBezTo>
                    <a:pt x="37" y="14"/>
                    <a:pt x="34" y="17"/>
                    <a:pt x="30" y="19"/>
                  </a:cubicBezTo>
                  <a:cubicBezTo>
                    <a:pt x="29" y="19"/>
                    <a:pt x="27" y="19"/>
                    <a:pt x="25" y="19"/>
                  </a:cubicBezTo>
                  <a:cubicBezTo>
                    <a:pt x="25" y="19"/>
                    <a:pt x="24" y="19"/>
                    <a:pt x="23" y="19"/>
                  </a:cubicBezTo>
                  <a:cubicBezTo>
                    <a:pt x="21" y="19"/>
                    <a:pt x="19" y="18"/>
                    <a:pt x="16" y="17"/>
                  </a:cubicBezTo>
                  <a:cubicBezTo>
                    <a:pt x="15" y="17"/>
                    <a:pt x="13" y="16"/>
                    <a:pt x="11" y="16"/>
                  </a:cubicBezTo>
                  <a:cubicBezTo>
                    <a:pt x="10" y="16"/>
                    <a:pt x="9" y="16"/>
                    <a:pt x="8" y="17"/>
                  </a:cubicBezTo>
                  <a:cubicBezTo>
                    <a:pt x="5" y="17"/>
                    <a:pt x="3" y="20"/>
                    <a:pt x="2" y="22"/>
                  </a:cubicBezTo>
                  <a:cubicBezTo>
                    <a:pt x="0" y="26"/>
                    <a:pt x="1" y="31"/>
                    <a:pt x="3" y="34"/>
                  </a:cubicBezTo>
                  <a:cubicBezTo>
                    <a:pt x="4" y="38"/>
                    <a:pt x="6" y="40"/>
                    <a:pt x="7" y="4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10" y="43"/>
                    <a:pt x="10" y="43"/>
                  </a:cubicBezTo>
                  <a:cubicBezTo>
                    <a:pt x="10" y="43"/>
                    <a:pt x="9" y="42"/>
                    <a:pt x="8" y="41"/>
                  </a:cubicBezTo>
                  <a:cubicBezTo>
                    <a:pt x="7" y="39"/>
                    <a:pt x="5" y="37"/>
                    <a:pt x="4" y="34"/>
                  </a:cubicBezTo>
                  <a:cubicBezTo>
                    <a:pt x="3" y="31"/>
                    <a:pt x="2" y="27"/>
                    <a:pt x="4" y="23"/>
                  </a:cubicBezTo>
                  <a:cubicBezTo>
                    <a:pt x="5" y="21"/>
                    <a:pt x="7" y="19"/>
                    <a:pt x="9" y="19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2" y="18"/>
                    <a:pt x="14" y="19"/>
                    <a:pt x="16" y="19"/>
                  </a:cubicBezTo>
                  <a:cubicBezTo>
                    <a:pt x="18" y="20"/>
                    <a:pt x="21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7" y="21"/>
                    <a:pt x="29" y="21"/>
                    <a:pt x="31" y="20"/>
                  </a:cubicBezTo>
                  <a:cubicBezTo>
                    <a:pt x="35" y="18"/>
                    <a:pt x="38" y="14"/>
                    <a:pt x="39" y="11"/>
                  </a:cubicBezTo>
                  <a:cubicBezTo>
                    <a:pt x="40" y="7"/>
                    <a:pt x="39" y="4"/>
                    <a:pt x="38" y="2"/>
                  </a:cubicBezTo>
                  <a:cubicBezTo>
                    <a:pt x="37" y="1"/>
                    <a:pt x="36" y="0"/>
                    <a:pt x="36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="" xmlns:a16="http://schemas.microsoft.com/office/drawing/2014/main" id="{7500B05A-F924-49F6-9BAA-91E8AC1A8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6" y="4814888"/>
              <a:ext cx="128588" cy="58738"/>
            </a:xfrm>
            <a:custGeom>
              <a:avLst/>
              <a:gdLst>
                <a:gd name="T0" fmla="*/ 13 w 49"/>
                <a:gd name="T1" fmla="*/ 0 h 22"/>
                <a:gd name="T2" fmla="*/ 9 w 49"/>
                <a:gd name="T3" fmla="*/ 1 h 22"/>
                <a:gd name="T4" fmla="*/ 1 w 49"/>
                <a:gd name="T5" fmla="*/ 11 h 22"/>
                <a:gd name="T6" fmla="*/ 0 w 49"/>
                <a:gd name="T7" fmla="*/ 19 h 22"/>
                <a:gd name="T8" fmla="*/ 0 w 49"/>
                <a:gd name="T9" fmla="*/ 22 h 22"/>
                <a:gd name="T10" fmla="*/ 0 w 49"/>
                <a:gd name="T11" fmla="*/ 22 h 22"/>
                <a:gd name="T12" fmla="*/ 1 w 49"/>
                <a:gd name="T13" fmla="*/ 19 h 22"/>
                <a:gd name="T14" fmla="*/ 2 w 49"/>
                <a:gd name="T15" fmla="*/ 11 h 22"/>
                <a:gd name="T16" fmla="*/ 10 w 49"/>
                <a:gd name="T17" fmla="*/ 3 h 22"/>
                <a:gd name="T18" fmla="*/ 13 w 49"/>
                <a:gd name="T19" fmla="*/ 2 h 22"/>
                <a:gd name="T20" fmla="*/ 16 w 49"/>
                <a:gd name="T21" fmla="*/ 3 h 22"/>
                <a:gd name="T22" fmla="*/ 21 w 49"/>
                <a:gd name="T23" fmla="*/ 8 h 22"/>
                <a:gd name="T24" fmla="*/ 25 w 49"/>
                <a:gd name="T25" fmla="*/ 15 h 22"/>
                <a:gd name="T26" fmla="*/ 31 w 49"/>
                <a:gd name="T27" fmla="*/ 19 h 22"/>
                <a:gd name="T28" fmla="*/ 36 w 49"/>
                <a:gd name="T29" fmla="*/ 20 h 22"/>
                <a:gd name="T30" fmla="*/ 44 w 49"/>
                <a:gd name="T31" fmla="*/ 17 h 22"/>
                <a:gd name="T32" fmla="*/ 49 w 49"/>
                <a:gd name="T33" fmla="*/ 11 h 22"/>
                <a:gd name="T34" fmla="*/ 49 w 49"/>
                <a:gd name="T35" fmla="*/ 8 h 22"/>
                <a:gd name="T36" fmla="*/ 49 w 49"/>
                <a:gd name="T37" fmla="*/ 8 h 22"/>
                <a:gd name="T38" fmla="*/ 48 w 49"/>
                <a:gd name="T39" fmla="*/ 10 h 22"/>
                <a:gd name="T40" fmla="*/ 43 w 49"/>
                <a:gd name="T41" fmla="*/ 16 h 22"/>
                <a:gd name="T42" fmla="*/ 36 w 49"/>
                <a:gd name="T43" fmla="*/ 18 h 22"/>
                <a:gd name="T44" fmla="*/ 32 w 49"/>
                <a:gd name="T45" fmla="*/ 17 h 22"/>
                <a:gd name="T46" fmla="*/ 26 w 49"/>
                <a:gd name="T47" fmla="*/ 13 h 22"/>
                <a:gd name="T48" fmla="*/ 23 w 49"/>
                <a:gd name="T49" fmla="*/ 7 h 22"/>
                <a:gd name="T50" fmla="*/ 17 w 49"/>
                <a:gd name="T51" fmla="*/ 1 h 22"/>
                <a:gd name="T52" fmla="*/ 13 w 49"/>
                <a:gd name="T5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12" y="0"/>
                    <a:pt x="10" y="1"/>
                    <a:pt x="9" y="1"/>
                  </a:cubicBezTo>
                  <a:cubicBezTo>
                    <a:pt x="4" y="3"/>
                    <a:pt x="2" y="7"/>
                    <a:pt x="1" y="11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1" y="19"/>
                  </a:cubicBezTo>
                  <a:cubicBezTo>
                    <a:pt x="1" y="17"/>
                    <a:pt x="1" y="14"/>
                    <a:pt x="2" y="11"/>
                  </a:cubicBezTo>
                  <a:cubicBezTo>
                    <a:pt x="3" y="8"/>
                    <a:pt x="6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4" y="2"/>
                    <a:pt x="15" y="3"/>
                    <a:pt x="16" y="3"/>
                  </a:cubicBezTo>
                  <a:cubicBezTo>
                    <a:pt x="18" y="4"/>
                    <a:pt x="19" y="6"/>
                    <a:pt x="21" y="8"/>
                  </a:cubicBezTo>
                  <a:cubicBezTo>
                    <a:pt x="22" y="10"/>
                    <a:pt x="23" y="13"/>
                    <a:pt x="25" y="15"/>
                  </a:cubicBezTo>
                  <a:cubicBezTo>
                    <a:pt x="27" y="17"/>
                    <a:pt x="29" y="18"/>
                    <a:pt x="31" y="19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9" y="20"/>
                    <a:pt x="42" y="19"/>
                    <a:pt x="44" y="17"/>
                  </a:cubicBezTo>
                  <a:cubicBezTo>
                    <a:pt x="47" y="15"/>
                    <a:pt x="48" y="12"/>
                    <a:pt x="49" y="11"/>
                  </a:cubicBezTo>
                  <a:cubicBezTo>
                    <a:pt x="49" y="9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9"/>
                    <a:pt x="48" y="10"/>
                  </a:cubicBezTo>
                  <a:cubicBezTo>
                    <a:pt x="47" y="12"/>
                    <a:pt x="45" y="14"/>
                    <a:pt x="43" y="16"/>
                  </a:cubicBezTo>
                  <a:cubicBezTo>
                    <a:pt x="41" y="17"/>
                    <a:pt x="39" y="18"/>
                    <a:pt x="36" y="18"/>
                  </a:cubicBezTo>
                  <a:cubicBezTo>
                    <a:pt x="35" y="18"/>
                    <a:pt x="33" y="18"/>
                    <a:pt x="32" y="17"/>
                  </a:cubicBezTo>
                  <a:cubicBezTo>
                    <a:pt x="30" y="17"/>
                    <a:pt x="28" y="15"/>
                    <a:pt x="26" y="13"/>
                  </a:cubicBezTo>
                  <a:cubicBezTo>
                    <a:pt x="25" y="12"/>
                    <a:pt x="24" y="9"/>
                    <a:pt x="23" y="7"/>
                  </a:cubicBezTo>
                  <a:cubicBezTo>
                    <a:pt x="21" y="5"/>
                    <a:pt x="19" y="2"/>
                    <a:pt x="17" y="1"/>
                  </a:cubicBezTo>
                  <a:cubicBezTo>
                    <a:pt x="16" y="1"/>
                    <a:pt x="14" y="0"/>
                    <a:pt x="13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="" xmlns:a16="http://schemas.microsoft.com/office/drawing/2014/main" id="{110C81F1-0072-417F-891F-FBA3FC631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976" y="5126038"/>
              <a:ext cx="131763" cy="55563"/>
            </a:xfrm>
            <a:custGeom>
              <a:avLst/>
              <a:gdLst>
                <a:gd name="T0" fmla="*/ 14 w 50"/>
                <a:gd name="T1" fmla="*/ 0 h 21"/>
                <a:gd name="T2" fmla="*/ 10 w 50"/>
                <a:gd name="T3" fmla="*/ 1 h 21"/>
                <a:gd name="T4" fmla="*/ 2 w 50"/>
                <a:gd name="T5" fmla="*/ 10 h 21"/>
                <a:gd name="T6" fmla="*/ 0 w 50"/>
                <a:gd name="T7" fmla="*/ 18 h 21"/>
                <a:gd name="T8" fmla="*/ 1 w 50"/>
                <a:gd name="T9" fmla="*/ 21 h 21"/>
                <a:gd name="T10" fmla="*/ 1 w 50"/>
                <a:gd name="T11" fmla="*/ 21 h 21"/>
                <a:gd name="T12" fmla="*/ 1 w 50"/>
                <a:gd name="T13" fmla="*/ 18 h 21"/>
                <a:gd name="T14" fmla="*/ 3 w 50"/>
                <a:gd name="T15" fmla="*/ 11 h 21"/>
                <a:gd name="T16" fmla="*/ 11 w 50"/>
                <a:gd name="T17" fmla="*/ 2 h 21"/>
                <a:gd name="T18" fmla="*/ 14 w 50"/>
                <a:gd name="T19" fmla="*/ 2 h 21"/>
                <a:gd name="T20" fmla="*/ 17 w 50"/>
                <a:gd name="T21" fmla="*/ 2 h 21"/>
                <a:gd name="T22" fmla="*/ 21 w 50"/>
                <a:gd name="T23" fmla="*/ 8 h 21"/>
                <a:gd name="T24" fmla="*/ 26 w 50"/>
                <a:gd name="T25" fmla="*/ 14 h 21"/>
                <a:gd name="T26" fmla="*/ 32 w 50"/>
                <a:gd name="T27" fmla="*/ 18 h 21"/>
                <a:gd name="T28" fmla="*/ 36 w 50"/>
                <a:gd name="T29" fmla="*/ 19 h 21"/>
                <a:gd name="T30" fmla="*/ 44 w 50"/>
                <a:gd name="T31" fmla="*/ 17 h 21"/>
                <a:gd name="T32" fmla="*/ 49 w 50"/>
                <a:gd name="T33" fmla="*/ 10 h 21"/>
                <a:gd name="T34" fmla="*/ 50 w 50"/>
                <a:gd name="T35" fmla="*/ 7 h 21"/>
                <a:gd name="T36" fmla="*/ 50 w 50"/>
                <a:gd name="T37" fmla="*/ 7 h 21"/>
                <a:gd name="T38" fmla="*/ 49 w 50"/>
                <a:gd name="T39" fmla="*/ 10 h 21"/>
                <a:gd name="T40" fmla="*/ 43 w 50"/>
                <a:gd name="T41" fmla="*/ 16 h 21"/>
                <a:gd name="T42" fmla="*/ 37 w 50"/>
                <a:gd name="T43" fmla="*/ 17 h 21"/>
                <a:gd name="T44" fmla="*/ 33 w 50"/>
                <a:gd name="T45" fmla="*/ 17 h 21"/>
                <a:gd name="T46" fmla="*/ 27 w 50"/>
                <a:gd name="T47" fmla="*/ 13 h 21"/>
                <a:gd name="T48" fmla="*/ 23 w 50"/>
                <a:gd name="T49" fmla="*/ 6 h 21"/>
                <a:gd name="T50" fmla="*/ 18 w 50"/>
                <a:gd name="T51" fmla="*/ 1 h 21"/>
                <a:gd name="T52" fmla="*/ 14 w 50"/>
                <a:gd name="T5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21">
                  <a:moveTo>
                    <a:pt x="14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5" y="2"/>
                    <a:pt x="3" y="7"/>
                    <a:pt x="2" y="10"/>
                  </a:cubicBezTo>
                  <a:cubicBezTo>
                    <a:pt x="1" y="13"/>
                    <a:pt x="1" y="16"/>
                    <a:pt x="0" y="18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0"/>
                    <a:pt x="1" y="18"/>
                  </a:cubicBezTo>
                  <a:cubicBezTo>
                    <a:pt x="2" y="16"/>
                    <a:pt x="2" y="14"/>
                    <a:pt x="3" y="11"/>
                  </a:cubicBezTo>
                  <a:cubicBezTo>
                    <a:pt x="4" y="7"/>
                    <a:pt x="6" y="4"/>
                    <a:pt x="11" y="2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15" y="2"/>
                    <a:pt x="16" y="2"/>
                    <a:pt x="17" y="2"/>
                  </a:cubicBezTo>
                  <a:cubicBezTo>
                    <a:pt x="19" y="3"/>
                    <a:pt x="20" y="5"/>
                    <a:pt x="21" y="8"/>
                  </a:cubicBezTo>
                  <a:cubicBezTo>
                    <a:pt x="23" y="10"/>
                    <a:pt x="24" y="12"/>
                    <a:pt x="26" y="14"/>
                  </a:cubicBezTo>
                  <a:cubicBezTo>
                    <a:pt x="27" y="16"/>
                    <a:pt x="30" y="18"/>
                    <a:pt x="32" y="18"/>
                  </a:cubicBezTo>
                  <a:cubicBezTo>
                    <a:pt x="33" y="19"/>
                    <a:pt x="35" y="19"/>
                    <a:pt x="36" y="19"/>
                  </a:cubicBezTo>
                  <a:cubicBezTo>
                    <a:pt x="40" y="19"/>
                    <a:pt x="42" y="18"/>
                    <a:pt x="44" y="17"/>
                  </a:cubicBezTo>
                  <a:cubicBezTo>
                    <a:pt x="47" y="15"/>
                    <a:pt x="49" y="12"/>
                    <a:pt x="49" y="10"/>
                  </a:cubicBezTo>
                  <a:cubicBezTo>
                    <a:pt x="50" y="8"/>
                    <a:pt x="50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49" y="8"/>
                    <a:pt x="49" y="10"/>
                  </a:cubicBezTo>
                  <a:cubicBezTo>
                    <a:pt x="48" y="11"/>
                    <a:pt x="46" y="14"/>
                    <a:pt x="43" y="16"/>
                  </a:cubicBezTo>
                  <a:cubicBezTo>
                    <a:pt x="42" y="17"/>
                    <a:pt x="39" y="17"/>
                    <a:pt x="37" y="17"/>
                  </a:cubicBezTo>
                  <a:cubicBezTo>
                    <a:pt x="35" y="17"/>
                    <a:pt x="34" y="17"/>
                    <a:pt x="33" y="17"/>
                  </a:cubicBezTo>
                  <a:cubicBezTo>
                    <a:pt x="31" y="16"/>
                    <a:pt x="29" y="15"/>
                    <a:pt x="27" y="13"/>
                  </a:cubicBezTo>
                  <a:cubicBezTo>
                    <a:pt x="26" y="11"/>
                    <a:pt x="25" y="9"/>
                    <a:pt x="23" y="6"/>
                  </a:cubicBezTo>
                  <a:cubicBezTo>
                    <a:pt x="22" y="4"/>
                    <a:pt x="20" y="2"/>
                    <a:pt x="18" y="1"/>
                  </a:cubicBezTo>
                  <a:cubicBezTo>
                    <a:pt x="16" y="0"/>
                    <a:pt x="15" y="0"/>
                    <a:pt x="1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="" xmlns:a16="http://schemas.microsoft.com/office/drawing/2014/main" id="{B4C69CED-884F-4168-863D-0FBA8BDF7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4187826"/>
              <a:ext cx="131763" cy="58738"/>
            </a:xfrm>
            <a:custGeom>
              <a:avLst/>
              <a:gdLst>
                <a:gd name="T0" fmla="*/ 14 w 50"/>
                <a:gd name="T1" fmla="*/ 0 h 22"/>
                <a:gd name="T2" fmla="*/ 10 w 50"/>
                <a:gd name="T3" fmla="*/ 1 h 22"/>
                <a:gd name="T4" fmla="*/ 2 w 50"/>
                <a:gd name="T5" fmla="*/ 10 h 22"/>
                <a:gd name="T6" fmla="*/ 1 w 50"/>
                <a:gd name="T7" fmla="*/ 19 h 22"/>
                <a:gd name="T8" fmla="*/ 1 w 50"/>
                <a:gd name="T9" fmla="*/ 22 h 22"/>
                <a:gd name="T10" fmla="*/ 1 w 50"/>
                <a:gd name="T11" fmla="*/ 22 h 22"/>
                <a:gd name="T12" fmla="*/ 1 w 50"/>
                <a:gd name="T13" fmla="*/ 19 h 22"/>
                <a:gd name="T14" fmla="*/ 3 w 50"/>
                <a:gd name="T15" fmla="*/ 11 h 22"/>
                <a:gd name="T16" fmla="*/ 11 w 50"/>
                <a:gd name="T17" fmla="*/ 3 h 22"/>
                <a:gd name="T18" fmla="*/ 14 w 50"/>
                <a:gd name="T19" fmla="*/ 2 h 22"/>
                <a:gd name="T20" fmla="*/ 17 w 50"/>
                <a:gd name="T21" fmla="*/ 3 h 22"/>
                <a:gd name="T22" fmla="*/ 21 w 50"/>
                <a:gd name="T23" fmla="*/ 8 h 22"/>
                <a:gd name="T24" fmla="*/ 26 w 50"/>
                <a:gd name="T25" fmla="*/ 15 h 22"/>
                <a:gd name="T26" fmla="*/ 32 w 50"/>
                <a:gd name="T27" fmla="*/ 19 h 22"/>
                <a:gd name="T28" fmla="*/ 36 w 50"/>
                <a:gd name="T29" fmla="*/ 20 h 22"/>
                <a:gd name="T30" fmla="*/ 44 w 50"/>
                <a:gd name="T31" fmla="*/ 17 h 22"/>
                <a:gd name="T32" fmla="*/ 49 w 50"/>
                <a:gd name="T33" fmla="*/ 10 h 22"/>
                <a:gd name="T34" fmla="*/ 50 w 50"/>
                <a:gd name="T35" fmla="*/ 7 h 22"/>
                <a:gd name="T36" fmla="*/ 50 w 50"/>
                <a:gd name="T37" fmla="*/ 7 h 22"/>
                <a:gd name="T38" fmla="*/ 49 w 50"/>
                <a:gd name="T39" fmla="*/ 10 h 22"/>
                <a:gd name="T40" fmla="*/ 43 w 50"/>
                <a:gd name="T41" fmla="*/ 16 h 22"/>
                <a:gd name="T42" fmla="*/ 37 w 50"/>
                <a:gd name="T43" fmla="*/ 18 h 22"/>
                <a:gd name="T44" fmla="*/ 33 w 50"/>
                <a:gd name="T45" fmla="*/ 17 h 22"/>
                <a:gd name="T46" fmla="*/ 27 w 50"/>
                <a:gd name="T47" fmla="*/ 13 h 22"/>
                <a:gd name="T48" fmla="*/ 23 w 50"/>
                <a:gd name="T49" fmla="*/ 7 h 22"/>
                <a:gd name="T50" fmla="*/ 18 w 50"/>
                <a:gd name="T51" fmla="*/ 1 h 22"/>
                <a:gd name="T52" fmla="*/ 14 w 50"/>
                <a:gd name="T5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22">
                  <a:moveTo>
                    <a:pt x="14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5" y="3"/>
                    <a:pt x="3" y="7"/>
                    <a:pt x="2" y="10"/>
                  </a:cubicBezTo>
                  <a:cubicBezTo>
                    <a:pt x="1" y="14"/>
                    <a:pt x="1" y="17"/>
                    <a:pt x="1" y="19"/>
                  </a:cubicBezTo>
                  <a:cubicBezTo>
                    <a:pt x="0" y="21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1"/>
                    <a:pt x="1" y="19"/>
                  </a:cubicBezTo>
                  <a:cubicBezTo>
                    <a:pt x="2" y="17"/>
                    <a:pt x="2" y="14"/>
                    <a:pt x="3" y="11"/>
                  </a:cubicBezTo>
                  <a:cubicBezTo>
                    <a:pt x="4" y="8"/>
                    <a:pt x="6" y="4"/>
                    <a:pt x="11" y="3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19" y="4"/>
                    <a:pt x="20" y="6"/>
                    <a:pt x="21" y="8"/>
                  </a:cubicBezTo>
                  <a:cubicBezTo>
                    <a:pt x="23" y="10"/>
                    <a:pt x="24" y="12"/>
                    <a:pt x="26" y="15"/>
                  </a:cubicBezTo>
                  <a:cubicBezTo>
                    <a:pt x="27" y="17"/>
                    <a:pt x="30" y="18"/>
                    <a:pt x="32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40" y="20"/>
                    <a:pt x="42" y="19"/>
                    <a:pt x="44" y="17"/>
                  </a:cubicBezTo>
                  <a:cubicBezTo>
                    <a:pt x="47" y="15"/>
                    <a:pt x="49" y="12"/>
                    <a:pt x="49" y="10"/>
                  </a:cubicBezTo>
                  <a:cubicBezTo>
                    <a:pt x="50" y="8"/>
                    <a:pt x="50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49" y="8"/>
                    <a:pt x="49" y="10"/>
                  </a:cubicBezTo>
                  <a:cubicBezTo>
                    <a:pt x="48" y="12"/>
                    <a:pt x="46" y="14"/>
                    <a:pt x="43" y="16"/>
                  </a:cubicBezTo>
                  <a:cubicBezTo>
                    <a:pt x="42" y="17"/>
                    <a:pt x="39" y="18"/>
                    <a:pt x="37" y="18"/>
                  </a:cubicBezTo>
                  <a:cubicBezTo>
                    <a:pt x="36" y="18"/>
                    <a:pt x="34" y="18"/>
                    <a:pt x="33" y="17"/>
                  </a:cubicBezTo>
                  <a:cubicBezTo>
                    <a:pt x="31" y="16"/>
                    <a:pt x="29" y="15"/>
                    <a:pt x="27" y="13"/>
                  </a:cubicBezTo>
                  <a:cubicBezTo>
                    <a:pt x="26" y="11"/>
                    <a:pt x="25" y="9"/>
                    <a:pt x="23" y="7"/>
                  </a:cubicBezTo>
                  <a:cubicBezTo>
                    <a:pt x="22" y="4"/>
                    <a:pt x="20" y="2"/>
                    <a:pt x="18" y="1"/>
                  </a:cubicBezTo>
                  <a:cubicBezTo>
                    <a:pt x="16" y="0"/>
                    <a:pt x="15" y="0"/>
                    <a:pt x="1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="" xmlns:a16="http://schemas.microsoft.com/office/drawing/2014/main" id="{73AA8D4C-1F1A-427E-A4C8-85E1A41EE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363" y="5173663"/>
              <a:ext cx="77788" cy="134938"/>
            </a:xfrm>
            <a:custGeom>
              <a:avLst/>
              <a:gdLst>
                <a:gd name="T0" fmla="*/ 22 w 29"/>
                <a:gd name="T1" fmla="*/ 0 h 51"/>
                <a:gd name="T2" fmla="*/ 22 w 29"/>
                <a:gd name="T3" fmla="*/ 0 h 51"/>
                <a:gd name="T4" fmla="*/ 24 w 29"/>
                <a:gd name="T5" fmla="*/ 2 h 51"/>
                <a:gd name="T6" fmla="*/ 27 w 29"/>
                <a:gd name="T7" fmla="*/ 9 h 51"/>
                <a:gd name="T8" fmla="*/ 24 w 29"/>
                <a:gd name="T9" fmla="*/ 19 h 51"/>
                <a:gd name="T10" fmla="*/ 18 w 29"/>
                <a:gd name="T11" fmla="*/ 23 h 51"/>
                <a:gd name="T12" fmla="*/ 11 w 29"/>
                <a:gd name="T13" fmla="*/ 24 h 51"/>
                <a:gd name="T14" fmla="*/ 3 w 29"/>
                <a:gd name="T15" fmla="*/ 27 h 51"/>
                <a:gd name="T16" fmla="*/ 0 w 29"/>
                <a:gd name="T17" fmla="*/ 34 h 51"/>
                <a:gd name="T18" fmla="*/ 6 w 29"/>
                <a:gd name="T19" fmla="*/ 45 h 51"/>
                <a:gd name="T20" fmla="*/ 13 w 29"/>
                <a:gd name="T21" fmla="*/ 49 h 51"/>
                <a:gd name="T22" fmla="*/ 16 w 29"/>
                <a:gd name="T23" fmla="*/ 51 h 51"/>
                <a:gd name="T24" fmla="*/ 16 w 29"/>
                <a:gd name="T25" fmla="*/ 51 h 51"/>
                <a:gd name="T26" fmla="*/ 13 w 29"/>
                <a:gd name="T27" fmla="*/ 49 h 51"/>
                <a:gd name="T28" fmla="*/ 7 w 29"/>
                <a:gd name="T29" fmla="*/ 44 h 51"/>
                <a:gd name="T30" fmla="*/ 2 w 29"/>
                <a:gd name="T31" fmla="*/ 34 h 51"/>
                <a:gd name="T32" fmla="*/ 5 w 29"/>
                <a:gd name="T33" fmla="*/ 28 h 51"/>
                <a:gd name="T34" fmla="*/ 11 w 29"/>
                <a:gd name="T35" fmla="*/ 26 h 51"/>
                <a:gd name="T36" fmla="*/ 19 w 29"/>
                <a:gd name="T37" fmla="*/ 25 h 51"/>
                <a:gd name="T38" fmla="*/ 25 w 29"/>
                <a:gd name="T39" fmla="*/ 21 h 51"/>
                <a:gd name="T40" fmla="*/ 29 w 29"/>
                <a:gd name="T41" fmla="*/ 9 h 51"/>
                <a:gd name="T42" fmla="*/ 24 w 29"/>
                <a:gd name="T43" fmla="*/ 1 h 51"/>
                <a:gd name="T44" fmla="*/ 22 w 29"/>
                <a:gd name="T4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51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1"/>
                    <a:pt x="24" y="2"/>
                  </a:cubicBezTo>
                  <a:cubicBezTo>
                    <a:pt x="25" y="3"/>
                    <a:pt x="27" y="6"/>
                    <a:pt x="27" y="9"/>
                  </a:cubicBezTo>
                  <a:cubicBezTo>
                    <a:pt x="28" y="12"/>
                    <a:pt x="27" y="16"/>
                    <a:pt x="24" y="19"/>
                  </a:cubicBezTo>
                  <a:cubicBezTo>
                    <a:pt x="22" y="21"/>
                    <a:pt x="21" y="22"/>
                    <a:pt x="18" y="23"/>
                  </a:cubicBezTo>
                  <a:cubicBezTo>
                    <a:pt x="16" y="23"/>
                    <a:pt x="14" y="24"/>
                    <a:pt x="11" y="24"/>
                  </a:cubicBezTo>
                  <a:cubicBezTo>
                    <a:pt x="8" y="24"/>
                    <a:pt x="5" y="25"/>
                    <a:pt x="3" y="27"/>
                  </a:cubicBezTo>
                  <a:cubicBezTo>
                    <a:pt x="1" y="29"/>
                    <a:pt x="0" y="31"/>
                    <a:pt x="0" y="34"/>
                  </a:cubicBezTo>
                  <a:cubicBezTo>
                    <a:pt x="0" y="39"/>
                    <a:pt x="3" y="43"/>
                    <a:pt x="6" y="45"/>
                  </a:cubicBezTo>
                  <a:cubicBezTo>
                    <a:pt x="8" y="47"/>
                    <a:pt x="11" y="49"/>
                    <a:pt x="13" y="49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0"/>
                    <a:pt x="15" y="50"/>
                    <a:pt x="13" y="49"/>
                  </a:cubicBezTo>
                  <a:cubicBezTo>
                    <a:pt x="11" y="48"/>
                    <a:pt x="9" y="46"/>
                    <a:pt x="7" y="44"/>
                  </a:cubicBezTo>
                  <a:cubicBezTo>
                    <a:pt x="4" y="42"/>
                    <a:pt x="2" y="38"/>
                    <a:pt x="2" y="34"/>
                  </a:cubicBezTo>
                  <a:cubicBezTo>
                    <a:pt x="2" y="32"/>
                    <a:pt x="3" y="30"/>
                    <a:pt x="5" y="28"/>
                  </a:cubicBezTo>
                  <a:cubicBezTo>
                    <a:pt x="6" y="27"/>
                    <a:pt x="9" y="26"/>
                    <a:pt x="11" y="26"/>
                  </a:cubicBezTo>
                  <a:cubicBezTo>
                    <a:pt x="14" y="26"/>
                    <a:pt x="16" y="26"/>
                    <a:pt x="19" y="25"/>
                  </a:cubicBezTo>
                  <a:cubicBezTo>
                    <a:pt x="21" y="24"/>
                    <a:pt x="24" y="23"/>
                    <a:pt x="25" y="21"/>
                  </a:cubicBezTo>
                  <a:cubicBezTo>
                    <a:pt x="29" y="17"/>
                    <a:pt x="29" y="12"/>
                    <a:pt x="29" y="9"/>
                  </a:cubicBezTo>
                  <a:cubicBezTo>
                    <a:pt x="28" y="5"/>
                    <a:pt x="26" y="3"/>
                    <a:pt x="24" y="1"/>
                  </a:cubicBezTo>
                  <a:cubicBezTo>
                    <a:pt x="23" y="0"/>
                    <a:pt x="22" y="0"/>
                    <a:pt x="22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="" xmlns:a16="http://schemas.microsoft.com/office/drawing/2014/main" id="{583FFC5B-F7F2-40B4-BA5B-E5B9C8239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8" y="4386263"/>
              <a:ext cx="107950" cy="107950"/>
            </a:xfrm>
            <a:custGeom>
              <a:avLst/>
              <a:gdLst>
                <a:gd name="T0" fmla="*/ 33 w 41"/>
                <a:gd name="T1" fmla="*/ 0 h 41"/>
                <a:gd name="T2" fmla="*/ 33 w 41"/>
                <a:gd name="T3" fmla="*/ 0 h 41"/>
                <a:gd name="T4" fmla="*/ 34 w 41"/>
                <a:gd name="T5" fmla="*/ 3 h 41"/>
                <a:gd name="T6" fmla="*/ 37 w 41"/>
                <a:gd name="T7" fmla="*/ 10 h 41"/>
                <a:gd name="T8" fmla="*/ 36 w 41"/>
                <a:gd name="T9" fmla="*/ 21 h 41"/>
                <a:gd name="T10" fmla="*/ 31 w 41"/>
                <a:gd name="T11" fmla="*/ 25 h 41"/>
                <a:gd name="T12" fmla="*/ 30 w 41"/>
                <a:gd name="T13" fmla="*/ 25 h 41"/>
                <a:gd name="T14" fmla="*/ 24 w 41"/>
                <a:gd name="T15" fmla="*/ 24 h 41"/>
                <a:gd name="T16" fmla="*/ 17 w 41"/>
                <a:gd name="T17" fmla="*/ 21 h 41"/>
                <a:gd name="T18" fmla="*/ 14 w 41"/>
                <a:gd name="T19" fmla="*/ 21 h 41"/>
                <a:gd name="T20" fmla="*/ 10 w 41"/>
                <a:gd name="T21" fmla="*/ 21 h 41"/>
                <a:gd name="T22" fmla="*/ 1 w 41"/>
                <a:gd name="T23" fmla="*/ 30 h 41"/>
                <a:gd name="T24" fmla="*/ 1 w 41"/>
                <a:gd name="T25" fmla="*/ 38 h 41"/>
                <a:gd name="T26" fmla="*/ 2 w 41"/>
                <a:gd name="T27" fmla="*/ 41 h 41"/>
                <a:gd name="T28" fmla="*/ 2 w 41"/>
                <a:gd name="T29" fmla="*/ 41 h 41"/>
                <a:gd name="T30" fmla="*/ 1 w 41"/>
                <a:gd name="T31" fmla="*/ 38 h 41"/>
                <a:gd name="T32" fmla="*/ 2 w 41"/>
                <a:gd name="T33" fmla="*/ 31 h 41"/>
                <a:gd name="T34" fmla="*/ 10 w 41"/>
                <a:gd name="T35" fmla="*/ 23 h 41"/>
                <a:gd name="T36" fmla="*/ 14 w 41"/>
                <a:gd name="T37" fmla="*/ 23 h 41"/>
                <a:gd name="T38" fmla="*/ 17 w 41"/>
                <a:gd name="T39" fmla="*/ 23 h 41"/>
                <a:gd name="T40" fmla="*/ 24 w 41"/>
                <a:gd name="T41" fmla="*/ 26 h 41"/>
                <a:gd name="T42" fmla="*/ 30 w 41"/>
                <a:gd name="T43" fmla="*/ 27 h 41"/>
                <a:gd name="T44" fmla="*/ 32 w 41"/>
                <a:gd name="T45" fmla="*/ 27 h 41"/>
                <a:gd name="T46" fmla="*/ 38 w 41"/>
                <a:gd name="T47" fmla="*/ 22 h 41"/>
                <a:gd name="T48" fmla="*/ 39 w 41"/>
                <a:gd name="T49" fmla="*/ 10 h 41"/>
                <a:gd name="T50" fmla="*/ 35 w 41"/>
                <a:gd name="T51" fmla="*/ 3 h 41"/>
                <a:gd name="T52" fmla="*/ 33 w 41"/>
                <a:gd name="T5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41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1"/>
                    <a:pt x="34" y="3"/>
                  </a:cubicBezTo>
                  <a:cubicBezTo>
                    <a:pt x="35" y="5"/>
                    <a:pt x="36" y="7"/>
                    <a:pt x="37" y="10"/>
                  </a:cubicBezTo>
                  <a:cubicBezTo>
                    <a:pt x="38" y="14"/>
                    <a:pt x="39" y="18"/>
                    <a:pt x="36" y="21"/>
                  </a:cubicBezTo>
                  <a:cubicBezTo>
                    <a:pt x="35" y="23"/>
                    <a:pt x="33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8" y="25"/>
                    <a:pt x="26" y="25"/>
                    <a:pt x="24" y="24"/>
                  </a:cubicBezTo>
                  <a:cubicBezTo>
                    <a:pt x="22" y="23"/>
                    <a:pt x="20" y="22"/>
                    <a:pt x="17" y="21"/>
                  </a:cubicBezTo>
                  <a:cubicBezTo>
                    <a:pt x="16" y="21"/>
                    <a:pt x="15" y="21"/>
                    <a:pt x="14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5" y="23"/>
                    <a:pt x="2" y="27"/>
                    <a:pt x="1" y="30"/>
                  </a:cubicBezTo>
                  <a:cubicBezTo>
                    <a:pt x="0" y="34"/>
                    <a:pt x="0" y="37"/>
                    <a:pt x="1" y="38"/>
                  </a:cubicBezTo>
                  <a:cubicBezTo>
                    <a:pt x="1" y="40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0"/>
                    <a:pt x="1" y="38"/>
                  </a:cubicBezTo>
                  <a:cubicBezTo>
                    <a:pt x="1" y="36"/>
                    <a:pt x="1" y="34"/>
                    <a:pt x="2" y="31"/>
                  </a:cubicBezTo>
                  <a:cubicBezTo>
                    <a:pt x="3" y="27"/>
                    <a:pt x="6" y="24"/>
                    <a:pt x="10" y="23"/>
                  </a:cubicBezTo>
                  <a:cubicBezTo>
                    <a:pt x="11" y="23"/>
                    <a:pt x="12" y="23"/>
                    <a:pt x="14" y="23"/>
                  </a:cubicBezTo>
                  <a:cubicBezTo>
                    <a:pt x="15" y="23"/>
                    <a:pt x="16" y="23"/>
                    <a:pt x="17" y="23"/>
                  </a:cubicBezTo>
                  <a:cubicBezTo>
                    <a:pt x="19" y="23"/>
                    <a:pt x="21" y="25"/>
                    <a:pt x="24" y="26"/>
                  </a:cubicBezTo>
                  <a:cubicBezTo>
                    <a:pt x="26" y="27"/>
                    <a:pt x="28" y="27"/>
                    <a:pt x="30" y="27"/>
                  </a:cubicBezTo>
                  <a:cubicBezTo>
                    <a:pt x="30" y="27"/>
                    <a:pt x="31" y="27"/>
                    <a:pt x="32" y="27"/>
                  </a:cubicBezTo>
                  <a:cubicBezTo>
                    <a:pt x="35" y="27"/>
                    <a:pt x="37" y="25"/>
                    <a:pt x="38" y="22"/>
                  </a:cubicBezTo>
                  <a:cubicBezTo>
                    <a:pt x="41" y="18"/>
                    <a:pt x="40" y="13"/>
                    <a:pt x="39" y="10"/>
                  </a:cubicBezTo>
                  <a:cubicBezTo>
                    <a:pt x="38" y="7"/>
                    <a:pt x="36" y="4"/>
                    <a:pt x="35" y="3"/>
                  </a:cubicBezTo>
                  <a:cubicBezTo>
                    <a:pt x="34" y="1"/>
                    <a:pt x="33" y="0"/>
                    <a:pt x="33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="" xmlns:a16="http://schemas.microsoft.com/office/drawing/2014/main" id="{A6E3E30D-7FF4-43ED-A40A-987E279EB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6" y="4292601"/>
              <a:ext cx="107950" cy="107950"/>
            </a:xfrm>
            <a:custGeom>
              <a:avLst/>
              <a:gdLst>
                <a:gd name="T0" fmla="*/ 34 w 41"/>
                <a:gd name="T1" fmla="*/ 0 h 41"/>
                <a:gd name="T2" fmla="*/ 34 w 41"/>
                <a:gd name="T3" fmla="*/ 0 h 41"/>
                <a:gd name="T4" fmla="*/ 35 w 41"/>
                <a:gd name="T5" fmla="*/ 3 h 41"/>
                <a:gd name="T6" fmla="*/ 38 w 41"/>
                <a:gd name="T7" fmla="*/ 10 h 41"/>
                <a:gd name="T8" fmla="*/ 37 w 41"/>
                <a:gd name="T9" fmla="*/ 21 h 41"/>
                <a:gd name="T10" fmla="*/ 32 w 41"/>
                <a:gd name="T11" fmla="*/ 25 h 41"/>
                <a:gd name="T12" fmla="*/ 31 w 41"/>
                <a:gd name="T13" fmla="*/ 25 h 41"/>
                <a:gd name="T14" fmla="*/ 25 w 41"/>
                <a:gd name="T15" fmla="*/ 24 h 41"/>
                <a:gd name="T16" fmla="*/ 18 w 41"/>
                <a:gd name="T17" fmla="*/ 21 h 41"/>
                <a:gd name="T18" fmla="*/ 15 w 41"/>
                <a:gd name="T19" fmla="*/ 20 h 41"/>
                <a:gd name="T20" fmla="*/ 10 w 41"/>
                <a:gd name="T21" fmla="*/ 21 h 41"/>
                <a:gd name="T22" fmla="*/ 1 w 41"/>
                <a:gd name="T23" fmla="*/ 30 h 41"/>
                <a:gd name="T24" fmla="*/ 1 w 41"/>
                <a:gd name="T25" fmla="*/ 38 h 41"/>
                <a:gd name="T26" fmla="*/ 3 w 41"/>
                <a:gd name="T27" fmla="*/ 41 h 41"/>
                <a:gd name="T28" fmla="*/ 3 w 41"/>
                <a:gd name="T29" fmla="*/ 41 h 41"/>
                <a:gd name="T30" fmla="*/ 2 w 41"/>
                <a:gd name="T31" fmla="*/ 38 h 41"/>
                <a:gd name="T32" fmla="*/ 3 w 41"/>
                <a:gd name="T33" fmla="*/ 30 h 41"/>
                <a:gd name="T34" fmla="*/ 11 w 41"/>
                <a:gd name="T35" fmla="*/ 23 h 41"/>
                <a:gd name="T36" fmla="*/ 14 w 41"/>
                <a:gd name="T37" fmla="*/ 22 h 41"/>
                <a:gd name="T38" fmla="*/ 17 w 41"/>
                <a:gd name="T39" fmla="*/ 23 h 41"/>
                <a:gd name="T40" fmla="*/ 24 w 41"/>
                <a:gd name="T41" fmla="*/ 26 h 41"/>
                <a:gd name="T42" fmla="*/ 30 w 41"/>
                <a:gd name="T43" fmla="*/ 27 h 41"/>
                <a:gd name="T44" fmla="*/ 32 w 41"/>
                <a:gd name="T45" fmla="*/ 27 h 41"/>
                <a:gd name="T46" fmla="*/ 39 w 41"/>
                <a:gd name="T47" fmla="*/ 22 h 41"/>
                <a:gd name="T48" fmla="*/ 39 w 41"/>
                <a:gd name="T49" fmla="*/ 10 h 41"/>
                <a:gd name="T50" fmla="*/ 35 w 41"/>
                <a:gd name="T51" fmla="*/ 2 h 41"/>
                <a:gd name="T52" fmla="*/ 34 w 41"/>
                <a:gd name="T5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41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4" y="1"/>
                    <a:pt x="35" y="3"/>
                  </a:cubicBezTo>
                  <a:cubicBezTo>
                    <a:pt x="36" y="5"/>
                    <a:pt x="37" y="7"/>
                    <a:pt x="38" y="10"/>
                  </a:cubicBezTo>
                  <a:cubicBezTo>
                    <a:pt x="39" y="13"/>
                    <a:pt x="39" y="18"/>
                    <a:pt x="37" y="21"/>
                  </a:cubicBezTo>
                  <a:cubicBezTo>
                    <a:pt x="36" y="23"/>
                    <a:pt x="34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29" y="25"/>
                    <a:pt x="27" y="24"/>
                    <a:pt x="25" y="24"/>
                  </a:cubicBezTo>
                  <a:cubicBezTo>
                    <a:pt x="23" y="23"/>
                    <a:pt x="20" y="21"/>
                    <a:pt x="18" y="21"/>
                  </a:cubicBezTo>
                  <a:cubicBezTo>
                    <a:pt x="17" y="20"/>
                    <a:pt x="16" y="20"/>
                    <a:pt x="15" y="20"/>
                  </a:cubicBezTo>
                  <a:cubicBezTo>
                    <a:pt x="13" y="20"/>
                    <a:pt x="12" y="21"/>
                    <a:pt x="10" y="21"/>
                  </a:cubicBezTo>
                  <a:cubicBezTo>
                    <a:pt x="5" y="23"/>
                    <a:pt x="2" y="26"/>
                    <a:pt x="1" y="30"/>
                  </a:cubicBezTo>
                  <a:cubicBezTo>
                    <a:pt x="0" y="33"/>
                    <a:pt x="1" y="36"/>
                    <a:pt x="1" y="38"/>
                  </a:cubicBezTo>
                  <a:cubicBezTo>
                    <a:pt x="2" y="40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2" y="40"/>
                    <a:pt x="2" y="38"/>
                  </a:cubicBezTo>
                  <a:cubicBezTo>
                    <a:pt x="2" y="36"/>
                    <a:pt x="1" y="33"/>
                    <a:pt x="3" y="30"/>
                  </a:cubicBezTo>
                  <a:cubicBezTo>
                    <a:pt x="4" y="27"/>
                    <a:pt x="7" y="24"/>
                    <a:pt x="11" y="23"/>
                  </a:cubicBezTo>
                  <a:cubicBezTo>
                    <a:pt x="12" y="23"/>
                    <a:pt x="13" y="22"/>
                    <a:pt x="14" y="22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20" y="23"/>
                    <a:pt x="22" y="24"/>
                    <a:pt x="24" y="26"/>
                  </a:cubicBezTo>
                  <a:cubicBezTo>
                    <a:pt x="26" y="26"/>
                    <a:pt x="28" y="27"/>
                    <a:pt x="30" y="27"/>
                  </a:cubicBezTo>
                  <a:cubicBezTo>
                    <a:pt x="31" y="27"/>
                    <a:pt x="32" y="27"/>
                    <a:pt x="32" y="27"/>
                  </a:cubicBezTo>
                  <a:cubicBezTo>
                    <a:pt x="35" y="26"/>
                    <a:pt x="37" y="24"/>
                    <a:pt x="39" y="22"/>
                  </a:cubicBezTo>
                  <a:cubicBezTo>
                    <a:pt x="41" y="18"/>
                    <a:pt x="41" y="13"/>
                    <a:pt x="39" y="10"/>
                  </a:cubicBezTo>
                  <a:cubicBezTo>
                    <a:pt x="38" y="6"/>
                    <a:pt x="37" y="4"/>
                    <a:pt x="35" y="2"/>
                  </a:cubicBezTo>
                  <a:cubicBezTo>
                    <a:pt x="34" y="1"/>
                    <a:pt x="34" y="0"/>
                    <a:pt x="3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="" xmlns:a16="http://schemas.microsoft.com/office/drawing/2014/main" id="{10617204-2C0A-4650-B4A7-DEFAB42CD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1538" y="4216401"/>
              <a:ext cx="257175" cy="622300"/>
            </a:xfrm>
            <a:custGeom>
              <a:avLst/>
              <a:gdLst>
                <a:gd name="T0" fmla="*/ 81 w 98"/>
                <a:gd name="T1" fmla="*/ 228 h 236"/>
                <a:gd name="T2" fmla="*/ 80 w 98"/>
                <a:gd name="T3" fmla="*/ 228 h 236"/>
                <a:gd name="T4" fmla="*/ 79 w 98"/>
                <a:gd name="T5" fmla="*/ 233 h 236"/>
                <a:gd name="T6" fmla="*/ 79 w 98"/>
                <a:gd name="T7" fmla="*/ 236 h 236"/>
                <a:gd name="T8" fmla="*/ 79 w 98"/>
                <a:gd name="T9" fmla="*/ 236 h 236"/>
                <a:gd name="T10" fmla="*/ 80 w 98"/>
                <a:gd name="T11" fmla="*/ 233 h 236"/>
                <a:gd name="T12" fmla="*/ 81 w 98"/>
                <a:gd name="T13" fmla="*/ 228 h 236"/>
                <a:gd name="T14" fmla="*/ 24 w 98"/>
                <a:gd name="T15" fmla="*/ 0 h 236"/>
                <a:gd name="T16" fmla="*/ 12 w 98"/>
                <a:gd name="T17" fmla="*/ 1 h 236"/>
                <a:gd name="T18" fmla="*/ 3 w 98"/>
                <a:gd name="T19" fmla="*/ 2 h 236"/>
                <a:gd name="T20" fmla="*/ 0 w 98"/>
                <a:gd name="T21" fmla="*/ 3 h 236"/>
                <a:gd name="T22" fmla="*/ 0 w 98"/>
                <a:gd name="T23" fmla="*/ 3 h 236"/>
                <a:gd name="T24" fmla="*/ 3 w 98"/>
                <a:gd name="T25" fmla="*/ 3 h 236"/>
                <a:gd name="T26" fmla="*/ 12 w 98"/>
                <a:gd name="T27" fmla="*/ 2 h 236"/>
                <a:gd name="T28" fmla="*/ 21 w 98"/>
                <a:gd name="T29" fmla="*/ 2 h 236"/>
                <a:gd name="T30" fmla="*/ 44 w 98"/>
                <a:gd name="T31" fmla="*/ 4 h 236"/>
                <a:gd name="T32" fmla="*/ 52 w 98"/>
                <a:gd name="T33" fmla="*/ 6 h 236"/>
                <a:gd name="T34" fmla="*/ 55 w 98"/>
                <a:gd name="T35" fmla="*/ 7 h 236"/>
                <a:gd name="T36" fmla="*/ 65 w 98"/>
                <a:gd name="T37" fmla="*/ 12 h 236"/>
                <a:gd name="T38" fmla="*/ 67 w 98"/>
                <a:gd name="T39" fmla="*/ 13 h 236"/>
                <a:gd name="T40" fmla="*/ 69 w 98"/>
                <a:gd name="T41" fmla="*/ 15 h 236"/>
                <a:gd name="T42" fmla="*/ 84 w 98"/>
                <a:gd name="T43" fmla="*/ 29 h 236"/>
                <a:gd name="T44" fmla="*/ 95 w 98"/>
                <a:gd name="T45" fmla="*/ 54 h 236"/>
                <a:gd name="T46" fmla="*/ 95 w 98"/>
                <a:gd name="T47" fmla="*/ 84 h 236"/>
                <a:gd name="T48" fmla="*/ 88 w 98"/>
                <a:gd name="T49" fmla="*/ 152 h 236"/>
                <a:gd name="T50" fmla="*/ 88 w 98"/>
                <a:gd name="T51" fmla="*/ 153 h 236"/>
                <a:gd name="T52" fmla="*/ 87 w 98"/>
                <a:gd name="T53" fmla="*/ 158 h 236"/>
                <a:gd name="T54" fmla="*/ 83 w 98"/>
                <a:gd name="T55" fmla="*/ 192 h 236"/>
                <a:gd name="T56" fmla="*/ 80 w 98"/>
                <a:gd name="T57" fmla="*/ 224 h 236"/>
                <a:gd name="T58" fmla="*/ 80 w 98"/>
                <a:gd name="T59" fmla="*/ 227 h 236"/>
                <a:gd name="T60" fmla="*/ 81 w 98"/>
                <a:gd name="T61" fmla="*/ 227 h 236"/>
                <a:gd name="T62" fmla="*/ 81 w 98"/>
                <a:gd name="T63" fmla="*/ 224 h 236"/>
                <a:gd name="T64" fmla="*/ 85 w 98"/>
                <a:gd name="T65" fmla="*/ 192 h 236"/>
                <a:gd name="T66" fmla="*/ 87 w 98"/>
                <a:gd name="T67" fmla="*/ 171 h 236"/>
                <a:gd name="T68" fmla="*/ 89 w 98"/>
                <a:gd name="T69" fmla="*/ 152 h 236"/>
                <a:gd name="T70" fmla="*/ 89 w 98"/>
                <a:gd name="T71" fmla="*/ 151 h 236"/>
                <a:gd name="T72" fmla="*/ 97 w 98"/>
                <a:gd name="T73" fmla="*/ 85 h 236"/>
                <a:gd name="T74" fmla="*/ 97 w 98"/>
                <a:gd name="T75" fmla="*/ 54 h 236"/>
                <a:gd name="T76" fmla="*/ 86 w 98"/>
                <a:gd name="T77" fmla="*/ 27 h 236"/>
                <a:gd name="T78" fmla="*/ 69 w 98"/>
                <a:gd name="T79" fmla="*/ 12 h 236"/>
                <a:gd name="T80" fmla="*/ 65 w 98"/>
                <a:gd name="T81" fmla="*/ 10 h 236"/>
                <a:gd name="T82" fmla="*/ 59 w 98"/>
                <a:gd name="T83" fmla="*/ 7 h 236"/>
                <a:gd name="T84" fmla="*/ 55 w 98"/>
                <a:gd name="T85" fmla="*/ 6 h 236"/>
                <a:gd name="T86" fmla="*/ 44 w 98"/>
                <a:gd name="T87" fmla="*/ 3 h 236"/>
                <a:gd name="T88" fmla="*/ 24 w 98"/>
                <a:gd name="T8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" h="236">
                  <a:moveTo>
                    <a:pt x="81" y="228"/>
                  </a:moveTo>
                  <a:cubicBezTo>
                    <a:pt x="80" y="228"/>
                    <a:pt x="80" y="228"/>
                    <a:pt x="80" y="228"/>
                  </a:cubicBezTo>
                  <a:cubicBezTo>
                    <a:pt x="80" y="230"/>
                    <a:pt x="80" y="231"/>
                    <a:pt x="79" y="233"/>
                  </a:cubicBezTo>
                  <a:cubicBezTo>
                    <a:pt x="79" y="235"/>
                    <a:pt x="79" y="236"/>
                    <a:pt x="79" y="236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9" y="236"/>
                    <a:pt x="80" y="235"/>
                    <a:pt x="80" y="233"/>
                  </a:cubicBezTo>
                  <a:cubicBezTo>
                    <a:pt x="80" y="232"/>
                    <a:pt x="80" y="230"/>
                    <a:pt x="81" y="228"/>
                  </a:cubicBezTo>
                  <a:moveTo>
                    <a:pt x="24" y="0"/>
                  </a:moveTo>
                  <a:cubicBezTo>
                    <a:pt x="19" y="0"/>
                    <a:pt x="15" y="1"/>
                    <a:pt x="12" y="1"/>
                  </a:cubicBezTo>
                  <a:cubicBezTo>
                    <a:pt x="8" y="1"/>
                    <a:pt x="5" y="2"/>
                    <a:pt x="3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3" y="3"/>
                  </a:cubicBezTo>
                  <a:cubicBezTo>
                    <a:pt x="5" y="2"/>
                    <a:pt x="8" y="2"/>
                    <a:pt x="12" y="2"/>
                  </a:cubicBezTo>
                  <a:cubicBezTo>
                    <a:pt x="14" y="2"/>
                    <a:pt x="18" y="2"/>
                    <a:pt x="21" y="2"/>
                  </a:cubicBezTo>
                  <a:cubicBezTo>
                    <a:pt x="28" y="2"/>
                    <a:pt x="35" y="2"/>
                    <a:pt x="44" y="4"/>
                  </a:cubicBezTo>
                  <a:cubicBezTo>
                    <a:pt x="47" y="5"/>
                    <a:pt x="50" y="5"/>
                    <a:pt x="52" y="6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8" y="9"/>
                    <a:pt x="62" y="10"/>
                    <a:pt x="65" y="12"/>
                  </a:cubicBezTo>
                  <a:cubicBezTo>
                    <a:pt x="65" y="12"/>
                    <a:pt x="66" y="13"/>
                    <a:pt x="67" y="13"/>
                  </a:cubicBezTo>
                  <a:cubicBezTo>
                    <a:pt x="67" y="14"/>
                    <a:pt x="68" y="14"/>
                    <a:pt x="69" y="15"/>
                  </a:cubicBezTo>
                  <a:cubicBezTo>
                    <a:pt x="74" y="18"/>
                    <a:pt x="80" y="23"/>
                    <a:pt x="84" y="29"/>
                  </a:cubicBezTo>
                  <a:cubicBezTo>
                    <a:pt x="90" y="36"/>
                    <a:pt x="94" y="44"/>
                    <a:pt x="95" y="54"/>
                  </a:cubicBezTo>
                  <a:cubicBezTo>
                    <a:pt x="96" y="64"/>
                    <a:pt x="96" y="74"/>
                    <a:pt x="95" y="84"/>
                  </a:cubicBezTo>
                  <a:cubicBezTo>
                    <a:pt x="92" y="109"/>
                    <a:pt x="90" y="132"/>
                    <a:pt x="88" y="152"/>
                  </a:cubicBezTo>
                  <a:cubicBezTo>
                    <a:pt x="88" y="152"/>
                    <a:pt x="88" y="153"/>
                    <a:pt x="88" y="153"/>
                  </a:cubicBezTo>
                  <a:cubicBezTo>
                    <a:pt x="87" y="155"/>
                    <a:pt x="87" y="156"/>
                    <a:pt x="87" y="158"/>
                  </a:cubicBezTo>
                  <a:cubicBezTo>
                    <a:pt x="86" y="170"/>
                    <a:pt x="84" y="182"/>
                    <a:pt x="83" y="192"/>
                  </a:cubicBezTo>
                  <a:cubicBezTo>
                    <a:pt x="82" y="205"/>
                    <a:pt x="81" y="216"/>
                    <a:pt x="80" y="224"/>
                  </a:cubicBezTo>
                  <a:cubicBezTo>
                    <a:pt x="80" y="225"/>
                    <a:pt x="80" y="226"/>
                    <a:pt x="80" y="227"/>
                  </a:cubicBezTo>
                  <a:cubicBezTo>
                    <a:pt x="80" y="227"/>
                    <a:pt x="80" y="227"/>
                    <a:pt x="81" y="227"/>
                  </a:cubicBezTo>
                  <a:cubicBezTo>
                    <a:pt x="81" y="226"/>
                    <a:pt x="81" y="225"/>
                    <a:pt x="81" y="224"/>
                  </a:cubicBezTo>
                  <a:cubicBezTo>
                    <a:pt x="82" y="216"/>
                    <a:pt x="83" y="205"/>
                    <a:pt x="85" y="192"/>
                  </a:cubicBezTo>
                  <a:cubicBezTo>
                    <a:pt x="86" y="185"/>
                    <a:pt x="86" y="178"/>
                    <a:pt x="87" y="171"/>
                  </a:cubicBezTo>
                  <a:cubicBezTo>
                    <a:pt x="88" y="165"/>
                    <a:pt x="89" y="158"/>
                    <a:pt x="89" y="152"/>
                  </a:cubicBezTo>
                  <a:cubicBezTo>
                    <a:pt x="89" y="152"/>
                    <a:pt x="89" y="151"/>
                    <a:pt x="89" y="151"/>
                  </a:cubicBezTo>
                  <a:cubicBezTo>
                    <a:pt x="92" y="131"/>
                    <a:pt x="94" y="109"/>
                    <a:pt x="97" y="85"/>
                  </a:cubicBezTo>
                  <a:cubicBezTo>
                    <a:pt x="98" y="74"/>
                    <a:pt x="98" y="64"/>
                    <a:pt x="97" y="54"/>
                  </a:cubicBezTo>
                  <a:cubicBezTo>
                    <a:pt x="95" y="44"/>
                    <a:pt x="91" y="35"/>
                    <a:pt x="86" y="27"/>
                  </a:cubicBezTo>
                  <a:cubicBezTo>
                    <a:pt x="81" y="21"/>
                    <a:pt x="75" y="16"/>
                    <a:pt x="69" y="12"/>
                  </a:cubicBezTo>
                  <a:cubicBezTo>
                    <a:pt x="67" y="11"/>
                    <a:pt x="66" y="11"/>
                    <a:pt x="65" y="10"/>
                  </a:cubicBezTo>
                  <a:cubicBezTo>
                    <a:pt x="63" y="9"/>
                    <a:pt x="61" y="8"/>
                    <a:pt x="59" y="7"/>
                  </a:cubicBezTo>
                  <a:cubicBezTo>
                    <a:pt x="58" y="7"/>
                    <a:pt x="57" y="6"/>
                    <a:pt x="55" y="6"/>
                  </a:cubicBezTo>
                  <a:cubicBezTo>
                    <a:pt x="51" y="4"/>
                    <a:pt x="48" y="3"/>
                    <a:pt x="44" y="3"/>
                  </a:cubicBezTo>
                  <a:cubicBezTo>
                    <a:pt x="37" y="1"/>
                    <a:pt x="30" y="0"/>
                    <a:pt x="2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="" xmlns:a16="http://schemas.microsoft.com/office/drawing/2014/main" id="{81ECBA60-D3A8-4DF8-A617-675FEE2E2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1" y="4811713"/>
              <a:ext cx="471488" cy="50800"/>
            </a:xfrm>
            <a:custGeom>
              <a:avLst/>
              <a:gdLst>
                <a:gd name="T0" fmla="*/ 179 w 179"/>
                <a:gd name="T1" fmla="*/ 0 h 19"/>
                <a:gd name="T2" fmla="*/ 176 w 179"/>
                <a:gd name="T3" fmla="*/ 1 h 19"/>
                <a:gd name="T4" fmla="*/ 173 w 179"/>
                <a:gd name="T5" fmla="*/ 1 h 19"/>
                <a:gd name="T6" fmla="*/ 172 w 179"/>
                <a:gd name="T7" fmla="*/ 1 h 19"/>
                <a:gd name="T8" fmla="*/ 90 w 179"/>
                <a:gd name="T9" fmla="*/ 9 h 19"/>
                <a:gd name="T10" fmla="*/ 2 w 179"/>
                <a:gd name="T11" fmla="*/ 19 h 19"/>
                <a:gd name="T12" fmla="*/ 0 w 179"/>
                <a:gd name="T13" fmla="*/ 19 h 19"/>
                <a:gd name="T14" fmla="*/ 1 w 179"/>
                <a:gd name="T15" fmla="*/ 19 h 19"/>
                <a:gd name="T16" fmla="*/ 2 w 179"/>
                <a:gd name="T17" fmla="*/ 19 h 19"/>
                <a:gd name="T18" fmla="*/ 12 w 179"/>
                <a:gd name="T19" fmla="*/ 19 h 19"/>
                <a:gd name="T20" fmla="*/ 22 w 179"/>
                <a:gd name="T21" fmla="*/ 18 h 19"/>
                <a:gd name="T22" fmla="*/ 90 w 179"/>
                <a:gd name="T23" fmla="*/ 11 h 19"/>
                <a:gd name="T24" fmla="*/ 160 w 179"/>
                <a:gd name="T25" fmla="*/ 3 h 19"/>
                <a:gd name="T26" fmla="*/ 172 w 179"/>
                <a:gd name="T27" fmla="*/ 2 h 19"/>
                <a:gd name="T28" fmla="*/ 173 w 179"/>
                <a:gd name="T29" fmla="*/ 2 h 19"/>
                <a:gd name="T30" fmla="*/ 179 w 179"/>
                <a:gd name="T31" fmla="*/ 1 h 19"/>
                <a:gd name="T32" fmla="*/ 179 w 179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" h="19">
                  <a:moveTo>
                    <a:pt x="179" y="0"/>
                  </a:moveTo>
                  <a:cubicBezTo>
                    <a:pt x="178" y="0"/>
                    <a:pt x="177" y="0"/>
                    <a:pt x="176" y="1"/>
                  </a:cubicBezTo>
                  <a:cubicBezTo>
                    <a:pt x="175" y="1"/>
                    <a:pt x="174" y="1"/>
                    <a:pt x="173" y="1"/>
                  </a:cubicBezTo>
                  <a:cubicBezTo>
                    <a:pt x="172" y="1"/>
                    <a:pt x="172" y="1"/>
                    <a:pt x="172" y="1"/>
                  </a:cubicBezTo>
                  <a:cubicBezTo>
                    <a:pt x="158" y="2"/>
                    <a:pt x="127" y="5"/>
                    <a:pt x="90" y="9"/>
                  </a:cubicBezTo>
                  <a:cubicBezTo>
                    <a:pt x="46" y="14"/>
                    <a:pt x="10" y="18"/>
                    <a:pt x="2" y="19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4" y="19"/>
                    <a:pt x="7" y="19"/>
                    <a:pt x="12" y="19"/>
                  </a:cubicBezTo>
                  <a:cubicBezTo>
                    <a:pt x="15" y="18"/>
                    <a:pt x="18" y="18"/>
                    <a:pt x="22" y="18"/>
                  </a:cubicBezTo>
                  <a:cubicBezTo>
                    <a:pt x="38" y="16"/>
                    <a:pt x="63" y="14"/>
                    <a:pt x="90" y="11"/>
                  </a:cubicBezTo>
                  <a:cubicBezTo>
                    <a:pt x="118" y="8"/>
                    <a:pt x="143" y="5"/>
                    <a:pt x="160" y="3"/>
                  </a:cubicBezTo>
                  <a:cubicBezTo>
                    <a:pt x="165" y="3"/>
                    <a:pt x="169" y="2"/>
                    <a:pt x="172" y="2"/>
                  </a:cubicBezTo>
                  <a:cubicBezTo>
                    <a:pt x="172" y="2"/>
                    <a:pt x="172" y="2"/>
                    <a:pt x="173" y="2"/>
                  </a:cubicBezTo>
                  <a:cubicBezTo>
                    <a:pt x="177" y="1"/>
                    <a:pt x="179" y="1"/>
                    <a:pt x="179" y="1"/>
                  </a:cubicBezTo>
                  <a:cubicBezTo>
                    <a:pt x="179" y="0"/>
                    <a:pt x="179" y="0"/>
                    <a:pt x="179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3">
              <a:extLst>
                <a:ext uri="{FF2B5EF4-FFF2-40B4-BE49-F238E27FC236}">
                  <a16:creationId xmlns="" xmlns:a16="http://schemas.microsoft.com/office/drawing/2014/main" id="{D567B4B1-8249-46E2-8DC6-5DAA11DF7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8" y="3160713"/>
              <a:ext cx="701675" cy="1122363"/>
            </a:xfrm>
            <a:custGeom>
              <a:avLst/>
              <a:gdLst>
                <a:gd name="T0" fmla="*/ 208 w 266"/>
                <a:gd name="T1" fmla="*/ 8 h 426"/>
                <a:gd name="T2" fmla="*/ 150 w 266"/>
                <a:gd name="T3" fmla="*/ 13 h 426"/>
                <a:gd name="T4" fmla="*/ 124 w 266"/>
                <a:gd name="T5" fmla="*/ 65 h 426"/>
                <a:gd name="T6" fmla="*/ 121 w 266"/>
                <a:gd name="T7" fmla="*/ 111 h 426"/>
                <a:gd name="T8" fmla="*/ 88 w 266"/>
                <a:gd name="T9" fmla="*/ 126 h 426"/>
                <a:gd name="T10" fmla="*/ 66 w 266"/>
                <a:gd name="T11" fmla="*/ 185 h 426"/>
                <a:gd name="T12" fmla="*/ 80 w 266"/>
                <a:gd name="T13" fmla="*/ 219 h 426"/>
                <a:gd name="T14" fmla="*/ 65 w 266"/>
                <a:gd name="T15" fmla="*/ 238 h 426"/>
                <a:gd name="T16" fmla="*/ 43 w 266"/>
                <a:gd name="T17" fmla="*/ 248 h 426"/>
                <a:gd name="T18" fmla="*/ 1 w 266"/>
                <a:gd name="T19" fmla="*/ 321 h 426"/>
                <a:gd name="T20" fmla="*/ 41 w 266"/>
                <a:gd name="T21" fmla="*/ 397 h 426"/>
                <a:gd name="T22" fmla="*/ 124 w 266"/>
                <a:gd name="T23" fmla="*/ 425 h 426"/>
                <a:gd name="T24" fmla="*/ 208 w 266"/>
                <a:gd name="T25" fmla="*/ 400 h 426"/>
                <a:gd name="T26" fmla="*/ 244 w 266"/>
                <a:gd name="T27" fmla="*/ 345 h 426"/>
                <a:gd name="T28" fmla="*/ 262 w 266"/>
                <a:gd name="T29" fmla="*/ 220 h 426"/>
                <a:gd name="T30" fmla="*/ 241 w 266"/>
                <a:gd name="T31" fmla="*/ 89 h 426"/>
                <a:gd name="T32" fmla="*/ 237 w 266"/>
                <a:gd name="T33" fmla="*/ 45 h 426"/>
                <a:gd name="T34" fmla="*/ 214 w 266"/>
                <a:gd name="T35" fmla="*/ 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6" h="426">
                  <a:moveTo>
                    <a:pt x="208" y="8"/>
                  </a:moveTo>
                  <a:cubicBezTo>
                    <a:pt x="190" y="0"/>
                    <a:pt x="167" y="2"/>
                    <a:pt x="150" y="13"/>
                  </a:cubicBezTo>
                  <a:cubicBezTo>
                    <a:pt x="134" y="24"/>
                    <a:pt x="123" y="45"/>
                    <a:pt x="124" y="65"/>
                  </a:cubicBezTo>
                  <a:cubicBezTo>
                    <a:pt x="125" y="81"/>
                    <a:pt x="131" y="99"/>
                    <a:pt x="121" y="111"/>
                  </a:cubicBezTo>
                  <a:cubicBezTo>
                    <a:pt x="113" y="120"/>
                    <a:pt x="99" y="121"/>
                    <a:pt x="88" y="126"/>
                  </a:cubicBezTo>
                  <a:cubicBezTo>
                    <a:pt x="67" y="136"/>
                    <a:pt x="57" y="164"/>
                    <a:pt x="66" y="185"/>
                  </a:cubicBezTo>
                  <a:cubicBezTo>
                    <a:pt x="71" y="196"/>
                    <a:pt x="82" y="207"/>
                    <a:pt x="80" y="219"/>
                  </a:cubicBezTo>
                  <a:cubicBezTo>
                    <a:pt x="78" y="227"/>
                    <a:pt x="72" y="234"/>
                    <a:pt x="65" y="238"/>
                  </a:cubicBezTo>
                  <a:cubicBezTo>
                    <a:pt x="58" y="242"/>
                    <a:pt x="50" y="244"/>
                    <a:pt x="43" y="248"/>
                  </a:cubicBezTo>
                  <a:cubicBezTo>
                    <a:pt x="16" y="261"/>
                    <a:pt x="0" y="291"/>
                    <a:pt x="1" y="321"/>
                  </a:cubicBezTo>
                  <a:cubicBezTo>
                    <a:pt x="1" y="351"/>
                    <a:pt x="18" y="379"/>
                    <a:pt x="41" y="397"/>
                  </a:cubicBezTo>
                  <a:cubicBezTo>
                    <a:pt x="65" y="415"/>
                    <a:pt x="94" y="424"/>
                    <a:pt x="124" y="425"/>
                  </a:cubicBezTo>
                  <a:cubicBezTo>
                    <a:pt x="154" y="426"/>
                    <a:pt x="185" y="419"/>
                    <a:pt x="208" y="400"/>
                  </a:cubicBezTo>
                  <a:cubicBezTo>
                    <a:pt x="225" y="386"/>
                    <a:pt x="236" y="365"/>
                    <a:pt x="244" y="345"/>
                  </a:cubicBezTo>
                  <a:cubicBezTo>
                    <a:pt x="260" y="305"/>
                    <a:pt x="266" y="262"/>
                    <a:pt x="262" y="220"/>
                  </a:cubicBezTo>
                  <a:cubicBezTo>
                    <a:pt x="259" y="176"/>
                    <a:pt x="244" y="133"/>
                    <a:pt x="241" y="89"/>
                  </a:cubicBezTo>
                  <a:cubicBezTo>
                    <a:pt x="240" y="75"/>
                    <a:pt x="240" y="60"/>
                    <a:pt x="237" y="45"/>
                  </a:cubicBezTo>
                  <a:cubicBezTo>
                    <a:pt x="234" y="31"/>
                    <a:pt x="226" y="17"/>
                    <a:pt x="214" y="9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="" xmlns:a16="http://schemas.microsoft.com/office/drawing/2014/main" id="{8A4F0D03-5B2A-4E4D-A0CD-36BD67CDB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38" y="2997201"/>
              <a:ext cx="723900" cy="1143000"/>
            </a:xfrm>
            <a:custGeom>
              <a:avLst/>
              <a:gdLst>
                <a:gd name="T0" fmla="*/ 12 w 275"/>
                <a:gd name="T1" fmla="*/ 76 h 434"/>
                <a:gd name="T2" fmla="*/ 100 w 275"/>
                <a:gd name="T3" fmla="*/ 6 h 434"/>
                <a:gd name="T4" fmla="*/ 170 w 275"/>
                <a:gd name="T5" fmla="*/ 14 h 434"/>
                <a:gd name="T6" fmla="*/ 201 w 275"/>
                <a:gd name="T7" fmla="*/ 74 h 434"/>
                <a:gd name="T8" fmla="*/ 186 w 275"/>
                <a:gd name="T9" fmla="*/ 116 h 434"/>
                <a:gd name="T10" fmla="*/ 189 w 275"/>
                <a:gd name="T11" fmla="*/ 159 h 434"/>
                <a:gd name="T12" fmla="*/ 223 w 275"/>
                <a:gd name="T13" fmla="*/ 178 h 434"/>
                <a:gd name="T14" fmla="*/ 249 w 275"/>
                <a:gd name="T15" fmla="*/ 226 h 434"/>
                <a:gd name="T16" fmla="*/ 218 w 275"/>
                <a:gd name="T17" fmla="*/ 270 h 434"/>
                <a:gd name="T18" fmla="*/ 262 w 275"/>
                <a:gd name="T19" fmla="*/ 296 h 434"/>
                <a:gd name="T20" fmla="*/ 271 w 275"/>
                <a:gd name="T21" fmla="*/ 346 h 434"/>
                <a:gd name="T22" fmla="*/ 225 w 275"/>
                <a:gd name="T23" fmla="*/ 402 h 434"/>
                <a:gd name="T24" fmla="*/ 126 w 275"/>
                <a:gd name="T25" fmla="*/ 432 h 434"/>
                <a:gd name="T26" fmla="*/ 29 w 275"/>
                <a:gd name="T27" fmla="*/ 392 h 434"/>
                <a:gd name="T28" fmla="*/ 12 w 275"/>
                <a:gd name="T29" fmla="*/ 322 h 434"/>
                <a:gd name="T30" fmla="*/ 1 w 275"/>
                <a:gd name="T31" fmla="*/ 103 h 434"/>
                <a:gd name="T32" fmla="*/ 3 w 275"/>
                <a:gd name="T33" fmla="*/ 6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5" h="434">
                  <a:moveTo>
                    <a:pt x="12" y="76"/>
                  </a:moveTo>
                  <a:cubicBezTo>
                    <a:pt x="28" y="41"/>
                    <a:pt x="62" y="14"/>
                    <a:pt x="100" y="6"/>
                  </a:cubicBezTo>
                  <a:cubicBezTo>
                    <a:pt x="124" y="0"/>
                    <a:pt x="149" y="2"/>
                    <a:pt x="170" y="14"/>
                  </a:cubicBezTo>
                  <a:cubicBezTo>
                    <a:pt x="190" y="27"/>
                    <a:pt x="204" y="51"/>
                    <a:pt x="201" y="74"/>
                  </a:cubicBezTo>
                  <a:cubicBezTo>
                    <a:pt x="199" y="89"/>
                    <a:pt x="191" y="102"/>
                    <a:pt x="186" y="116"/>
                  </a:cubicBezTo>
                  <a:cubicBezTo>
                    <a:pt x="181" y="130"/>
                    <a:pt x="180" y="147"/>
                    <a:pt x="189" y="159"/>
                  </a:cubicBezTo>
                  <a:cubicBezTo>
                    <a:pt x="197" y="169"/>
                    <a:pt x="212" y="171"/>
                    <a:pt x="223" y="178"/>
                  </a:cubicBezTo>
                  <a:cubicBezTo>
                    <a:pt x="240" y="188"/>
                    <a:pt x="250" y="207"/>
                    <a:pt x="249" y="226"/>
                  </a:cubicBezTo>
                  <a:cubicBezTo>
                    <a:pt x="248" y="245"/>
                    <a:pt x="236" y="262"/>
                    <a:pt x="218" y="270"/>
                  </a:cubicBezTo>
                  <a:cubicBezTo>
                    <a:pt x="235" y="272"/>
                    <a:pt x="252" y="282"/>
                    <a:pt x="262" y="296"/>
                  </a:cubicBezTo>
                  <a:cubicBezTo>
                    <a:pt x="272" y="310"/>
                    <a:pt x="275" y="329"/>
                    <a:pt x="271" y="346"/>
                  </a:cubicBezTo>
                  <a:cubicBezTo>
                    <a:pt x="266" y="370"/>
                    <a:pt x="246" y="389"/>
                    <a:pt x="225" y="402"/>
                  </a:cubicBezTo>
                  <a:cubicBezTo>
                    <a:pt x="195" y="420"/>
                    <a:pt x="161" y="431"/>
                    <a:pt x="126" y="432"/>
                  </a:cubicBezTo>
                  <a:cubicBezTo>
                    <a:pt x="89" y="434"/>
                    <a:pt x="49" y="423"/>
                    <a:pt x="29" y="392"/>
                  </a:cubicBezTo>
                  <a:cubicBezTo>
                    <a:pt x="15" y="372"/>
                    <a:pt x="13" y="346"/>
                    <a:pt x="12" y="322"/>
                  </a:cubicBezTo>
                  <a:cubicBezTo>
                    <a:pt x="8" y="249"/>
                    <a:pt x="5" y="176"/>
                    <a:pt x="1" y="103"/>
                  </a:cubicBezTo>
                  <a:cubicBezTo>
                    <a:pt x="1" y="92"/>
                    <a:pt x="0" y="80"/>
                    <a:pt x="3" y="68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="" xmlns:a16="http://schemas.microsoft.com/office/drawing/2014/main" id="{387D3C5E-F804-4127-8828-31811ED6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338" y="3983038"/>
              <a:ext cx="1257300" cy="735013"/>
            </a:xfrm>
            <a:custGeom>
              <a:avLst/>
              <a:gdLst>
                <a:gd name="T0" fmla="*/ 0 w 477"/>
                <a:gd name="T1" fmla="*/ 31 h 279"/>
                <a:gd name="T2" fmla="*/ 330 w 477"/>
                <a:gd name="T3" fmla="*/ 155 h 279"/>
                <a:gd name="T4" fmla="*/ 299 w 477"/>
                <a:gd name="T5" fmla="*/ 22 h 279"/>
                <a:gd name="T6" fmla="*/ 385 w 477"/>
                <a:gd name="T7" fmla="*/ 0 h 279"/>
                <a:gd name="T8" fmla="*/ 413 w 477"/>
                <a:gd name="T9" fmla="*/ 267 h 279"/>
                <a:gd name="T10" fmla="*/ 131 w 477"/>
                <a:gd name="T11" fmla="*/ 235 h 279"/>
                <a:gd name="T12" fmla="*/ 0 w 477"/>
                <a:gd name="T13" fmla="*/ 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279">
                  <a:moveTo>
                    <a:pt x="0" y="31"/>
                  </a:moveTo>
                  <a:cubicBezTo>
                    <a:pt x="330" y="155"/>
                    <a:pt x="330" y="155"/>
                    <a:pt x="330" y="155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477" y="260"/>
                    <a:pt x="413" y="267"/>
                  </a:cubicBezTo>
                  <a:cubicBezTo>
                    <a:pt x="301" y="279"/>
                    <a:pt x="131" y="235"/>
                    <a:pt x="131" y="235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="" xmlns:a16="http://schemas.microsoft.com/office/drawing/2014/main" id="{3013AF30-5A74-48C7-A1F2-A4DD6E270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26" y="4416426"/>
              <a:ext cx="2768600" cy="1684338"/>
            </a:xfrm>
            <a:custGeom>
              <a:avLst/>
              <a:gdLst>
                <a:gd name="T0" fmla="*/ 0 w 1050"/>
                <a:gd name="T1" fmla="*/ 435 h 639"/>
                <a:gd name="T2" fmla="*/ 667 w 1050"/>
                <a:gd name="T3" fmla="*/ 95 h 639"/>
                <a:gd name="T4" fmla="*/ 1050 w 1050"/>
                <a:gd name="T5" fmla="*/ 633 h 639"/>
                <a:gd name="T6" fmla="*/ 836 w 1050"/>
                <a:gd name="T7" fmla="*/ 629 h 639"/>
                <a:gd name="T8" fmla="*/ 584 w 1050"/>
                <a:gd name="T9" fmla="*/ 308 h 639"/>
                <a:gd name="T10" fmla="*/ 246 w 1050"/>
                <a:gd name="T11" fmla="*/ 639 h 639"/>
                <a:gd name="T12" fmla="*/ 0 w 1050"/>
                <a:gd name="T13" fmla="*/ 43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0" h="639">
                  <a:moveTo>
                    <a:pt x="0" y="435"/>
                  </a:moveTo>
                  <a:cubicBezTo>
                    <a:pt x="0" y="435"/>
                    <a:pt x="398" y="0"/>
                    <a:pt x="667" y="95"/>
                  </a:cubicBezTo>
                  <a:cubicBezTo>
                    <a:pt x="937" y="190"/>
                    <a:pt x="1050" y="633"/>
                    <a:pt x="1050" y="633"/>
                  </a:cubicBezTo>
                  <a:cubicBezTo>
                    <a:pt x="836" y="629"/>
                    <a:pt x="836" y="629"/>
                    <a:pt x="836" y="629"/>
                  </a:cubicBezTo>
                  <a:cubicBezTo>
                    <a:pt x="836" y="629"/>
                    <a:pt x="667" y="295"/>
                    <a:pt x="584" y="308"/>
                  </a:cubicBezTo>
                  <a:cubicBezTo>
                    <a:pt x="501" y="321"/>
                    <a:pt x="246" y="639"/>
                    <a:pt x="246" y="639"/>
                  </a:cubicBezTo>
                  <a:cubicBezTo>
                    <a:pt x="0" y="435"/>
                    <a:pt x="0" y="435"/>
                    <a:pt x="0" y="435"/>
                  </a:cubicBezTo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7">
              <a:extLst>
                <a:ext uri="{FF2B5EF4-FFF2-40B4-BE49-F238E27FC236}">
                  <a16:creationId xmlns="" xmlns:a16="http://schemas.microsoft.com/office/drawing/2014/main" id="{40FA5BCE-9BFD-4ABF-AE26-2D2C59615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76" y="4029076"/>
              <a:ext cx="1092200" cy="1790700"/>
            </a:xfrm>
            <a:custGeom>
              <a:avLst/>
              <a:gdLst>
                <a:gd name="T0" fmla="*/ 379 w 414"/>
                <a:gd name="T1" fmla="*/ 318 h 679"/>
                <a:gd name="T2" fmla="*/ 395 w 414"/>
                <a:gd name="T3" fmla="*/ 573 h 679"/>
                <a:gd name="T4" fmla="*/ 10 w 414"/>
                <a:gd name="T5" fmla="*/ 542 h 679"/>
                <a:gd name="T6" fmla="*/ 7 w 414"/>
                <a:gd name="T7" fmla="*/ 435 h 679"/>
                <a:gd name="T8" fmla="*/ 0 w 414"/>
                <a:gd name="T9" fmla="*/ 181 h 679"/>
                <a:gd name="T10" fmla="*/ 101 w 414"/>
                <a:gd name="T11" fmla="*/ 30 h 679"/>
                <a:gd name="T12" fmla="*/ 252 w 414"/>
                <a:gd name="T13" fmla="*/ 2 h 679"/>
                <a:gd name="T14" fmla="*/ 345 w 414"/>
                <a:gd name="T15" fmla="*/ 83 h 679"/>
                <a:gd name="T16" fmla="*/ 379 w 414"/>
                <a:gd name="T17" fmla="*/ 318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679">
                  <a:moveTo>
                    <a:pt x="379" y="318"/>
                  </a:moveTo>
                  <a:cubicBezTo>
                    <a:pt x="395" y="573"/>
                    <a:pt x="395" y="573"/>
                    <a:pt x="395" y="573"/>
                  </a:cubicBezTo>
                  <a:cubicBezTo>
                    <a:pt x="309" y="679"/>
                    <a:pt x="10" y="542"/>
                    <a:pt x="10" y="542"/>
                  </a:cubicBezTo>
                  <a:cubicBezTo>
                    <a:pt x="7" y="435"/>
                    <a:pt x="7" y="435"/>
                    <a:pt x="7" y="43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7" y="80"/>
                    <a:pt x="101" y="30"/>
                    <a:pt x="101" y="30"/>
                  </a:cubicBezTo>
                  <a:cubicBezTo>
                    <a:pt x="139" y="11"/>
                    <a:pt x="199" y="0"/>
                    <a:pt x="252" y="2"/>
                  </a:cubicBezTo>
                  <a:cubicBezTo>
                    <a:pt x="308" y="5"/>
                    <a:pt x="322" y="32"/>
                    <a:pt x="345" y="83"/>
                  </a:cubicBezTo>
                  <a:cubicBezTo>
                    <a:pt x="363" y="124"/>
                    <a:pt x="414" y="191"/>
                    <a:pt x="379" y="318"/>
                  </a:cubicBezTo>
                  <a:close/>
                </a:path>
              </a:pathLst>
            </a:custGeom>
            <a:solidFill>
              <a:srgbClr val="FCC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8">
              <a:extLst>
                <a:ext uri="{FF2B5EF4-FFF2-40B4-BE49-F238E27FC236}">
                  <a16:creationId xmlns="" xmlns:a16="http://schemas.microsoft.com/office/drawing/2014/main" id="{B6BA07C8-9B16-4C5E-8DA9-3CFEF04C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363" y="5510213"/>
              <a:ext cx="3867150" cy="720725"/>
            </a:xfrm>
            <a:custGeom>
              <a:avLst/>
              <a:gdLst>
                <a:gd name="T0" fmla="*/ 46 w 1467"/>
                <a:gd name="T1" fmla="*/ 28 h 273"/>
                <a:gd name="T2" fmla="*/ 140 w 1467"/>
                <a:gd name="T3" fmla="*/ 244 h 273"/>
                <a:gd name="T4" fmla="*/ 926 w 1467"/>
                <a:gd name="T5" fmla="*/ 216 h 273"/>
                <a:gd name="T6" fmla="*/ 1439 w 1467"/>
                <a:gd name="T7" fmla="*/ 250 h 273"/>
                <a:gd name="T8" fmla="*/ 1467 w 1467"/>
                <a:gd name="T9" fmla="*/ 29 h 273"/>
                <a:gd name="T10" fmla="*/ 809 w 1467"/>
                <a:gd name="T11" fmla="*/ 17 h 273"/>
                <a:gd name="T12" fmla="*/ 46 w 1467"/>
                <a:gd name="T13" fmla="*/ 2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7" h="273">
                  <a:moveTo>
                    <a:pt x="46" y="28"/>
                  </a:moveTo>
                  <a:cubicBezTo>
                    <a:pt x="46" y="28"/>
                    <a:pt x="0" y="214"/>
                    <a:pt x="140" y="244"/>
                  </a:cubicBezTo>
                  <a:cubicBezTo>
                    <a:pt x="279" y="273"/>
                    <a:pt x="792" y="204"/>
                    <a:pt x="926" y="216"/>
                  </a:cubicBezTo>
                  <a:cubicBezTo>
                    <a:pt x="1059" y="228"/>
                    <a:pt x="1439" y="250"/>
                    <a:pt x="1439" y="250"/>
                  </a:cubicBezTo>
                  <a:cubicBezTo>
                    <a:pt x="1467" y="29"/>
                    <a:pt x="1467" y="29"/>
                    <a:pt x="1467" y="29"/>
                  </a:cubicBezTo>
                  <a:cubicBezTo>
                    <a:pt x="1467" y="29"/>
                    <a:pt x="876" y="0"/>
                    <a:pt x="809" y="17"/>
                  </a:cubicBezTo>
                  <a:cubicBezTo>
                    <a:pt x="742" y="34"/>
                    <a:pt x="46" y="28"/>
                    <a:pt x="46" y="28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9">
              <a:extLst>
                <a:ext uri="{FF2B5EF4-FFF2-40B4-BE49-F238E27FC236}">
                  <a16:creationId xmlns="" xmlns:a16="http://schemas.microsoft.com/office/drawing/2014/main" id="{8E980A43-B4FB-404C-8F8E-127A6E21B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63" y="4725988"/>
              <a:ext cx="1409700" cy="1058863"/>
            </a:xfrm>
            <a:custGeom>
              <a:avLst/>
              <a:gdLst>
                <a:gd name="T0" fmla="*/ 176 w 535"/>
                <a:gd name="T1" fmla="*/ 0 h 402"/>
                <a:gd name="T2" fmla="*/ 193 w 535"/>
                <a:gd name="T3" fmla="*/ 241 h 402"/>
                <a:gd name="T4" fmla="*/ 503 w 535"/>
                <a:gd name="T5" fmla="*/ 218 h 402"/>
                <a:gd name="T6" fmla="*/ 535 w 535"/>
                <a:gd name="T7" fmla="*/ 285 h 402"/>
                <a:gd name="T8" fmla="*/ 108 w 535"/>
                <a:gd name="T9" fmla="*/ 367 h 402"/>
                <a:gd name="T10" fmla="*/ 30 w 535"/>
                <a:gd name="T11" fmla="*/ 78 h 402"/>
                <a:gd name="T12" fmla="*/ 37 w 535"/>
                <a:gd name="T13" fmla="*/ 12 h 402"/>
                <a:gd name="T14" fmla="*/ 176 w 535"/>
                <a:gd name="T15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5" h="402">
                  <a:moveTo>
                    <a:pt x="176" y="0"/>
                  </a:moveTo>
                  <a:cubicBezTo>
                    <a:pt x="176" y="0"/>
                    <a:pt x="134" y="247"/>
                    <a:pt x="193" y="241"/>
                  </a:cubicBezTo>
                  <a:cubicBezTo>
                    <a:pt x="387" y="221"/>
                    <a:pt x="503" y="218"/>
                    <a:pt x="503" y="218"/>
                  </a:cubicBezTo>
                  <a:cubicBezTo>
                    <a:pt x="535" y="285"/>
                    <a:pt x="535" y="285"/>
                    <a:pt x="535" y="285"/>
                  </a:cubicBezTo>
                  <a:cubicBezTo>
                    <a:pt x="535" y="296"/>
                    <a:pt x="167" y="402"/>
                    <a:pt x="108" y="367"/>
                  </a:cubicBezTo>
                  <a:cubicBezTo>
                    <a:pt x="66" y="342"/>
                    <a:pt x="0" y="276"/>
                    <a:pt x="30" y="78"/>
                  </a:cubicBezTo>
                  <a:cubicBezTo>
                    <a:pt x="37" y="12"/>
                    <a:pt x="37" y="12"/>
                    <a:pt x="37" y="12"/>
                  </a:cubicBezTo>
                  <a:lnTo>
                    <a:pt x="176" y="0"/>
                  </a:ln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0">
              <a:extLst>
                <a:ext uri="{FF2B5EF4-FFF2-40B4-BE49-F238E27FC236}">
                  <a16:creationId xmlns="" xmlns:a16="http://schemas.microsoft.com/office/drawing/2014/main" id="{6542E002-BF00-4513-94BB-0E45DC4AB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6" y="4913313"/>
              <a:ext cx="1520825" cy="744538"/>
            </a:xfrm>
            <a:custGeom>
              <a:avLst/>
              <a:gdLst>
                <a:gd name="T0" fmla="*/ 0 w 958"/>
                <a:gd name="T1" fmla="*/ 469 h 469"/>
                <a:gd name="T2" fmla="*/ 0 w 958"/>
                <a:gd name="T3" fmla="*/ 443 h 469"/>
                <a:gd name="T4" fmla="*/ 403 w 958"/>
                <a:gd name="T5" fmla="*/ 385 h 469"/>
                <a:gd name="T6" fmla="*/ 511 w 958"/>
                <a:gd name="T7" fmla="*/ 9 h 469"/>
                <a:gd name="T8" fmla="*/ 958 w 958"/>
                <a:gd name="T9" fmla="*/ 0 h 469"/>
                <a:gd name="T10" fmla="*/ 838 w 958"/>
                <a:gd name="T11" fmla="*/ 405 h 469"/>
                <a:gd name="T12" fmla="*/ 0 w 958"/>
                <a:gd name="T1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8" h="469">
                  <a:moveTo>
                    <a:pt x="0" y="469"/>
                  </a:moveTo>
                  <a:lnTo>
                    <a:pt x="0" y="443"/>
                  </a:lnTo>
                  <a:lnTo>
                    <a:pt x="403" y="385"/>
                  </a:lnTo>
                  <a:lnTo>
                    <a:pt x="511" y="9"/>
                  </a:lnTo>
                  <a:lnTo>
                    <a:pt x="958" y="0"/>
                  </a:lnTo>
                  <a:lnTo>
                    <a:pt x="838" y="405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9C8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1">
              <a:extLst>
                <a:ext uri="{FF2B5EF4-FFF2-40B4-BE49-F238E27FC236}">
                  <a16:creationId xmlns="" xmlns:a16="http://schemas.microsoft.com/office/drawing/2014/main" id="{4402F4ED-A935-4125-A894-5C00851AF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6" y="4913313"/>
              <a:ext cx="1520825" cy="744538"/>
            </a:xfrm>
            <a:custGeom>
              <a:avLst/>
              <a:gdLst>
                <a:gd name="T0" fmla="*/ 0 w 958"/>
                <a:gd name="T1" fmla="*/ 469 h 469"/>
                <a:gd name="T2" fmla="*/ 0 w 958"/>
                <a:gd name="T3" fmla="*/ 443 h 469"/>
                <a:gd name="T4" fmla="*/ 403 w 958"/>
                <a:gd name="T5" fmla="*/ 385 h 469"/>
                <a:gd name="T6" fmla="*/ 511 w 958"/>
                <a:gd name="T7" fmla="*/ 9 h 469"/>
                <a:gd name="T8" fmla="*/ 958 w 958"/>
                <a:gd name="T9" fmla="*/ 0 h 469"/>
                <a:gd name="T10" fmla="*/ 838 w 958"/>
                <a:gd name="T11" fmla="*/ 405 h 469"/>
                <a:gd name="T12" fmla="*/ 0 w 958"/>
                <a:gd name="T1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8" h="469">
                  <a:moveTo>
                    <a:pt x="0" y="469"/>
                  </a:moveTo>
                  <a:lnTo>
                    <a:pt x="0" y="443"/>
                  </a:lnTo>
                  <a:lnTo>
                    <a:pt x="403" y="385"/>
                  </a:lnTo>
                  <a:lnTo>
                    <a:pt x="511" y="9"/>
                  </a:lnTo>
                  <a:lnTo>
                    <a:pt x="958" y="0"/>
                  </a:lnTo>
                  <a:lnTo>
                    <a:pt x="838" y="405"/>
                  </a:lnTo>
                  <a:lnTo>
                    <a:pt x="0" y="4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>
              <a:extLst>
                <a:ext uri="{FF2B5EF4-FFF2-40B4-BE49-F238E27FC236}">
                  <a16:creationId xmlns="" xmlns:a16="http://schemas.microsoft.com/office/drawing/2014/main" id="{49C1D539-BCEB-4757-A79C-3C66D778C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5160963"/>
              <a:ext cx="107950" cy="104775"/>
            </a:xfrm>
            <a:custGeom>
              <a:avLst/>
              <a:gdLst>
                <a:gd name="T0" fmla="*/ 41 w 41"/>
                <a:gd name="T1" fmla="*/ 19 h 40"/>
                <a:gd name="T2" fmla="*/ 21 w 41"/>
                <a:gd name="T3" fmla="*/ 40 h 40"/>
                <a:gd name="T4" fmla="*/ 1 w 41"/>
                <a:gd name="T5" fmla="*/ 20 h 40"/>
                <a:gd name="T6" fmla="*/ 20 w 41"/>
                <a:gd name="T7" fmla="*/ 0 h 40"/>
                <a:gd name="T8" fmla="*/ 41 w 41"/>
                <a:gd name="T9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41" y="19"/>
                  </a:moveTo>
                  <a:cubicBezTo>
                    <a:pt x="41" y="30"/>
                    <a:pt x="32" y="40"/>
                    <a:pt x="21" y="40"/>
                  </a:cubicBezTo>
                  <a:cubicBezTo>
                    <a:pt x="10" y="40"/>
                    <a:pt x="1" y="31"/>
                    <a:pt x="1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8"/>
                    <a:pt x="4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>
              <a:extLst>
                <a:ext uri="{FF2B5EF4-FFF2-40B4-BE49-F238E27FC236}">
                  <a16:creationId xmlns="" xmlns:a16="http://schemas.microsoft.com/office/drawing/2014/main" id="{5E35ED95-6814-4482-B850-19717AC043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5713" y="5138738"/>
              <a:ext cx="150813" cy="147638"/>
            </a:xfrm>
            <a:custGeom>
              <a:avLst/>
              <a:gdLst>
                <a:gd name="T0" fmla="*/ 29 w 57"/>
                <a:gd name="T1" fmla="*/ 48 h 56"/>
                <a:gd name="T2" fmla="*/ 9 w 57"/>
                <a:gd name="T3" fmla="*/ 28 h 56"/>
                <a:gd name="T4" fmla="*/ 28 w 57"/>
                <a:gd name="T5" fmla="*/ 8 h 56"/>
                <a:gd name="T6" fmla="*/ 29 w 57"/>
                <a:gd name="T7" fmla="*/ 8 h 56"/>
                <a:gd name="T8" fmla="*/ 49 w 57"/>
                <a:gd name="T9" fmla="*/ 27 h 56"/>
                <a:gd name="T10" fmla="*/ 29 w 57"/>
                <a:gd name="T11" fmla="*/ 48 h 56"/>
                <a:gd name="T12" fmla="*/ 29 w 57"/>
                <a:gd name="T13" fmla="*/ 48 h 56"/>
                <a:gd name="T14" fmla="*/ 29 w 57"/>
                <a:gd name="T15" fmla="*/ 0 h 56"/>
                <a:gd name="T16" fmla="*/ 28 w 57"/>
                <a:gd name="T17" fmla="*/ 0 h 56"/>
                <a:gd name="T18" fmla="*/ 1 w 57"/>
                <a:gd name="T19" fmla="*/ 29 h 56"/>
                <a:gd name="T20" fmla="*/ 29 w 57"/>
                <a:gd name="T21" fmla="*/ 56 h 56"/>
                <a:gd name="T22" fmla="*/ 29 w 57"/>
                <a:gd name="T23" fmla="*/ 56 h 56"/>
                <a:gd name="T24" fmla="*/ 57 w 57"/>
                <a:gd name="T25" fmla="*/ 27 h 56"/>
                <a:gd name="T26" fmla="*/ 29 w 57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56">
                  <a:moveTo>
                    <a:pt x="29" y="48"/>
                  </a:moveTo>
                  <a:cubicBezTo>
                    <a:pt x="18" y="48"/>
                    <a:pt x="9" y="39"/>
                    <a:pt x="9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28" y="8"/>
                    <a:pt x="29" y="8"/>
                    <a:pt x="29" y="8"/>
                  </a:cubicBezTo>
                  <a:cubicBezTo>
                    <a:pt x="39" y="8"/>
                    <a:pt x="48" y="17"/>
                    <a:pt x="49" y="27"/>
                  </a:cubicBezTo>
                  <a:cubicBezTo>
                    <a:pt x="49" y="38"/>
                    <a:pt x="40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1" y="29"/>
                  </a:cubicBezTo>
                  <a:cubicBezTo>
                    <a:pt x="1" y="44"/>
                    <a:pt x="14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45" y="56"/>
                    <a:pt x="57" y="43"/>
                    <a:pt x="57" y="27"/>
                  </a:cubicBezTo>
                  <a:cubicBezTo>
                    <a:pt x="56" y="12"/>
                    <a:pt x="44" y="0"/>
                    <a:pt x="29" y="0"/>
                  </a:cubicBezTo>
                </a:path>
              </a:pathLst>
            </a:custGeom>
            <a:solidFill>
              <a:srgbClr val="BEB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="" xmlns:a16="http://schemas.microsoft.com/office/drawing/2014/main" id="{5420AFB6-6F80-4C99-A472-65A1D5A3E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5160963"/>
              <a:ext cx="107950" cy="104775"/>
            </a:xfrm>
            <a:custGeom>
              <a:avLst/>
              <a:gdLst>
                <a:gd name="T0" fmla="*/ 21 w 41"/>
                <a:gd name="T1" fmla="*/ 0 h 40"/>
                <a:gd name="T2" fmla="*/ 20 w 41"/>
                <a:gd name="T3" fmla="*/ 0 h 40"/>
                <a:gd name="T4" fmla="*/ 1 w 41"/>
                <a:gd name="T5" fmla="*/ 20 h 40"/>
                <a:gd name="T6" fmla="*/ 21 w 41"/>
                <a:gd name="T7" fmla="*/ 40 h 40"/>
                <a:gd name="T8" fmla="*/ 21 w 41"/>
                <a:gd name="T9" fmla="*/ 40 h 40"/>
                <a:gd name="T10" fmla="*/ 41 w 41"/>
                <a:gd name="T11" fmla="*/ 19 h 40"/>
                <a:gd name="T12" fmla="*/ 21 w 41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9" y="0"/>
                    <a:pt x="0" y="9"/>
                    <a:pt x="1" y="20"/>
                  </a:cubicBezTo>
                  <a:cubicBezTo>
                    <a:pt x="1" y="31"/>
                    <a:pt x="10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2" y="40"/>
                    <a:pt x="41" y="30"/>
                    <a:pt x="41" y="19"/>
                  </a:cubicBezTo>
                  <a:cubicBezTo>
                    <a:pt x="40" y="9"/>
                    <a:pt x="3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>
              <a:extLst>
                <a:ext uri="{FF2B5EF4-FFF2-40B4-BE49-F238E27FC236}">
                  <a16:creationId xmlns="" xmlns:a16="http://schemas.microsoft.com/office/drawing/2014/main" id="{F34AD2B2-39B8-4479-B69F-53202614D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776" y="4052888"/>
              <a:ext cx="538163" cy="790575"/>
            </a:xfrm>
            <a:custGeom>
              <a:avLst/>
              <a:gdLst>
                <a:gd name="T0" fmla="*/ 55 w 204"/>
                <a:gd name="T1" fmla="*/ 92 h 300"/>
                <a:gd name="T2" fmla="*/ 0 w 204"/>
                <a:gd name="T3" fmla="*/ 300 h 300"/>
                <a:gd name="T4" fmla="*/ 175 w 204"/>
                <a:gd name="T5" fmla="*/ 280 h 300"/>
                <a:gd name="T6" fmla="*/ 55 w 204"/>
                <a:gd name="T7" fmla="*/ 9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300">
                  <a:moveTo>
                    <a:pt x="55" y="92"/>
                  </a:moveTo>
                  <a:cubicBezTo>
                    <a:pt x="55" y="92"/>
                    <a:pt x="10" y="135"/>
                    <a:pt x="0" y="300"/>
                  </a:cubicBezTo>
                  <a:cubicBezTo>
                    <a:pt x="175" y="280"/>
                    <a:pt x="175" y="280"/>
                    <a:pt x="175" y="280"/>
                  </a:cubicBezTo>
                  <a:cubicBezTo>
                    <a:pt x="175" y="280"/>
                    <a:pt x="204" y="0"/>
                    <a:pt x="55" y="92"/>
                  </a:cubicBezTo>
                  <a:close/>
                </a:path>
              </a:pathLst>
            </a:custGeom>
            <a:solidFill>
              <a:srgbClr val="FCC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>
              <a:extLst>
                <a:ext uri="{FF2B5EF4-FFF2-40B4-BE49-F238E27FC236}">
                  <a16:creationId xmlns="" xmlns:a16="http://schemas.microsoft.com/office/drawing/2014/main" id="{5526C497-041A-4749-A631-F57B7EDD3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3130551"/>
              <a:ext cx="673100" cy="852488"/>
            </a:xfrm>
            <a:custGeom>
              <a:avLst/>
              <a:gdLst>
                <a:gd name="T0" fmla="*/ 41 w 255"/>
                <a:gd name="T1" fmla="*/ 97 h 323"/>
                <a:gd name="T2" fmla="*/ 45 w 255"/>
                <a:gd name="T3" fmla="*/ 150 h 323"/>
                <a:gd name="T4" fmla="*/ 13 w 255"/>
                <a:gd name="T5" fmla="*/ 196 h 323"/>
                <a:gd name="T6" fmla="*/ 56 w 255"/>
                <a:gd name="T7" fmla="*/ 219 h 323"/>
                <a:gd name="T8" fmla="*/ 170 w 255"/>
                <a:gd name="T9" fmla="*/ 290 h 323"/>
                <a:gd name="T10" fmla="*/ 239 w 255"/>
                <a:gd name="T11" fmla="*/ 61 h 323"/>
                <a:gd name="T12" fmla="*/ 165 w 255"/>
                <a:gd name="T13" fmla="*/ 6 h 323"/>
                <a:gd name="T14" fmla="*/ 101 w 255"/>
                <a:gd name="T15" fmla="*/ 19 h 323"/>
                <a:gd name="T16" fmla="*/ 41 w 255"/>
                <a:gd name="T17" fmla="*/ 97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323">
                  <a:moveTo>
                    <a:pt x="41" y="97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0" y="156"/>
                    <a:pt x="13" y="196"/>
                  </a:cubicBezTo>
                  <a:cubicBezTo>
                    <a:pt x="26" y="236"/>
                    <a:pt x="56" y="219"/>
                    <a:pt x="56" y="219"/>
                  </a:cubicBezTo>
                  <a:cubicBezTo>
                    <a:pt x="56" y="219"/>
                    <a:pt x="64" y="323"/>
                    <a:pt x="170" y="290"/>
                  </a:cubicBezTo>
                  <a:cubicBezTo>
                    <a:pt x="255" y="263"/>
                    <a:pt x="249" y="154"/>
                    <a:pt x="239" y="61"/>
                  </a:cubicBezTo>
                  <a:cubicBezTo>
                    <a:pt x="234" y="24"/>
                    <a:pt x="200" y="0"/>
                    <a:pt x="165" y="6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64" y="26"/>
                    <a:pt x="38" y="60"/>
                    <a:pt x="41" y="97"/>
                  </a:cubicBez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>
              <a:extLst>
                <a:ext uri="{FF2B5EF4-FFF2-40B4-BE49-F238E27FC236}">
                  <a16:creationId xmlns="" xmlns:a16="http://schemas.microsoft.com/office/drawing/2014/main" id="{A6B19489-1A3E-4B34-A761-F041BA9FD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6" y="3640138"/>
              <a:ext cx="407988" cy="550863"/>
            </a:xfrm>
            <a:custGeom>
              <a:avLst/>
              <a:gdLst>
                <a:gd name="T0" fmla="*/ 0 w 155"/>
                <a:gd name="T1" fmla="*/ 0 h 209"/>
                <a:gd name="T2" fmla="*/ 28 w 155"/>
                <a:gd name="T3" fmla="*/ 153 h 209"/>
                <a:gd name="T4" fmla="*/ 103 w 155"/>
                <a:gd name="T5" fmla="*/ 201 h 209"/>
                <a:gd name="T6" fmla="*/ 149 w 155"/>
                <a:gd name="T7" fmla="*/ 131 h 209"/>
                <a:gd name="T8" fmla="*/ 133 w 155"/>
                <a:gd name="T9" fmla="*/ 43 h 209"/>
                <a:gd name="T10" fmla="*/ 0 w 155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09">
                  <a:moveTo>
                    <a:pt x="0" y="0"/>
                  </a:moveTo>
                  <a:cubicBezTo>
                    <a:pt x="28" y="153"/>
                    <a:pt x="28" y="153"/>
                    <a:pt x="28" y="153"/>
                  </a:cubicBezTo>
                  <a:cubicBezTo>
                    <a:pt x="35" y="187"/>
                    <a:pt x="69" y="209"/>
                    <a:pt x="103" y="201"/>
                  </a:cubicBezTo>
                  <a:cubicBezTo>
                    <a:pt x="134" y="193"/>
                    <a:pt x="155" y="162"/>
                    <a:pt x="149" y="131"/>
                  </a:cubicBezTo>
                  <a:cubicBezTo>
                    <a:pt x="133" y="43"/>
                    <a:pt x="133" y="43"/>
                    <a:pt x="133" y="4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">
              <a:extLst>
                <a:ext uri="{FF2B5EF4-FFF2-40B4-BE49-F238E27FC236}">
                  <a16:creationId xmlns="" xmlns:a16="http://schemas.microsoft.com/office/drawing/2014/main" id="{E380DC0E-F34C-42FD-9CDF-D4227B3E9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063" y="3865563"/>
              <a:ext cx="265113" cy="50800"/>
            </a:xfrm>
            <a:custGeom>
              <a:avLst/>
              <a:gdLst>
                <a:gd name="T0" fmla="*/ 101 w 101"/>
                <a:gd name="T1" fmla="*/ 0 h 19"/>
                <a:gd name="T2" fmla="*/ 98 w 101"/>
                <a:gd name="T3" fmla="*/ 3 h 19"/>
                <a:gd name="T4" fmla="*/ 88 w 101"/>
                <a:gd name="T5" fmla="*/ 9 h 19"/>
                <a:gd name="T6" fmla="*/ 51 w 101"/>
                <a:gd name="T7" fmla="*/ 18 h 19"/>
                <a:gd name="T8" fmla="*/ 13 w 101"/>
                <a:gd name="T9" fmla="*/ 11 h 19"/>
                <a:gd name="T10" fmla="*/ 3 w 101"/>
                <a:gd name="T11" fmla="*/ 5 h 19"/>
                <a:gd name="T12" fmla="*/ 0 w 101"/>
                <a:gd name="T13" fmla="*/ 2 h 19"/>
                <a:gd name="T14" fmla="*/ 14 w 101"/>
                <a:gd name="T15" fmla="*/ 9 h 19"/>
                <a:gd name="T16" fmla="*/ 51 w 101"/>
                <a:gd name="T17" fmla="*/ 16 h 19"/>
                <a:gd name="T18" fmla="*/ 87 w 101"/>
                <a:gd name="T19" fmla="*/ 8 h 19"/>
                <a:gd name="T20" fmla="*/ 101 w 101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9">
                  <a:moveTo>
                    <a:pt x="101" y="0"/>
                  </a:moveTo>
                  <a:cubicBezTo>
                    <a:pt x="101" y="0"/>
                    <a:pt x="100" y="1"/>
                    <a:pt x="98" y="3"/>
                  </a:cubicBezTo>
                  <a:cubicBezTo>
                    <a:pt x="95" y="4"/>
                    <a:pt x="92" y="7"/>
                    <a:pt x="88" y="9"/>
                  </a:cubicBezTo>
                  <a:cubicBezTo>
                    <a:pt x="79" y="14"/>
                    <a:pt x="66" y="18"/>
                    <a:pt x="51" y="18"/>
                  </a:cubicBezTo>
                  <a:cubicBezTo>
                    <a:pt x="35" y="19"/>
                    <a:pt x="22" y="15"/>
                    <a:pt x="13" y="11"/>
                  </a:cubicBezTo>
                  <a:cubicBezTo>
                    <a:pt x="9" y="8"/>
                    <a:pt x="5" y="6"/>
                    <a:pt x="3" y="5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5" y="5"/>
                    <a:pt x="14" y="9"/>
                  </a:cubicBezTo>
                  <a:cubicBezTo>
                    <a:pt x="23" y="13"/>
                    <a:pt x="36" y="17"/>
                    <a:pt x="51" y="16"/>
                  </a:cubicBezTo>
                  <a:cubicBezTo>
                    <a:pt x="65" y="16"/>
                    <a:pt x="78" y="12"/>
                    <a:pt x="87" y="8"/>
                  </a:cubicBezTo>
                  <a:cubicBezTo>
                    <a:pt x="96" y="3"/>
                    <a:pt x="101" y="0"/>
                    <a:pt x="101" y="0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9">
              <a:extLst>
                <a:ext uri="{FF2B5EF4-FFF2-40B4-BE49-F238E27FC236}">
                  <a16:creationId xmlns="" xmlns:a16="http://schemas.microsoft.com/office/drawing/2014/main" id="{FB01A28F-28F9-4B81-B85C-18D861951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263" y="3589338"/>
              <a:ext cx="34925" cy="74613"/>
            </a:xfrm>
            <a:custGeom>
              <a:avLst/>
              <a:gdLst>
                <a:gd name="T0" fmla="*/ 13 w 13"/>
                <a:gd name="T1" fmla="*/ 27 h 28"/>
                <a:gd name="T2" fmla="*/ 6 w 13"/>
                <a:gd name="T3" fmla="*/ 26 h 28"/>
                <a:gd name="T4" fmla="*/ 1 w 13"/>
                <a:gd name="T5" fmla="*/ 21 h 28"/>
                <a:gd name="T6" fmla="*/ 1 w 13"/>
                <a:gd name="T7" fmla="*/ 16 h 28"/>
                <a:gd name="T8" fmla="*/ 4 w 13"/>
                <a:gd name="T9" fmla="*/ 13 h 28"/>
                <a:gd name="T10" fmla="*/ 11 w 13"/>
                <a:gd name="T11" fmla="*/ 14 h 28"/>
                <a:gd name="T12" fmla="*/ 9 w 13"/>
                <a:gd name="T13" fmla="*/ 15 h 28"/>
                <a:gd name="T14" fmla="*/ 4 w 13"/>
                <a:gd name="T15" fmla="*/ 1 h 28"/>
                <a:gd name="T16" fmla="*/ 11 w 13"/>
                <a:gd name="T17" fmla="*/ 15 h 28"/>
                <a:gd name="T18" fmla="*/ 9 w 13"/>
                <a:gd name="T19" fmla="*/ 15 h 28"/>
                <a:gd name="T20" fmla="*/ 5 w 13"/>
                <a:gd name="T21" fmla="*/ 14 h 28"/>
                <a:gd name="T22" fmla="*/ 3 w 13"/>
                <a:gd name="T23" fmla="*/ 20 h 28"/>
                <a:gd name="T24" fmla="*/ 7 w 13"/>
                <a:gd name="T25" fmla="*/ 25 h 28"/>
                <a:gd name="T26" fmla="*/ 13 w 13"/>
                <a:gd name="T27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8">
                  <a:moveTo>
                    <a:pt x="13" y="27"/>
                  </a:moveTo>
                  <a:cubicBezTo>
                    <a:pt x="13" y="27"/>
                    <a:pt x="10" y="28"/>
                    <a:pt x="6" y="26"/>
                  </a:cubicBezTo>
                  <a:cubicBezTo>
                    <a:pt x="4" y="26"/>
                    <a:pt x="2" y="24"/>
                    <a:pt x="1" y="21"/>
                  </a:cubicBezTo>
                  <a:cubicBezTo>
                    <a:pt x="0" y="20"/>
                    <a:pt x="0" y="18"/>
                    <a:pt x="1" y="16"/>
                  </a:cubicBezTo>
                  <a:cubicBezTo>
                    <a:pt x="1" y="15"/>
                    <a:pt x="2" y="13"/>
                    <a:pt x="4" y="13"/>
                  </a:cubicBezTo>
                  <a:cubicBezTo>
                    <a:pt x="6" y="12"/>
                    <a:pt x="10" y="12"/>
                    <a:pt x="11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6" y="7"/>
                    <a:pt x="3" y="1"/>
                    <a:pt x="4" y="1"/>
                  </a:cubicBezTo>
                  <a:cubicBezTo>
                    <a:pt x="4" y="0"/>
                    <a:pt x="7" y="6"/>
                    <a:pt x="1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4"/>
                    <a:pt x="6" y="14"/>
                    <a:pt x="5" y="14"/>
                  </a:cubicBezTo>
                  <a:cubicBezTo>
                    <a:pt x="2" y="15"/>
                    <a:pt x="2" y="18"/>
                    <a:pt x="3" y="20"/>
                  </a:cubicBezTo>
                  <a:cubicBezTo>
                    <a:pt x="3" y="23"/>
                    <a:pt x="5" y="24"/>
                    <a:pt x="7" y="25"/>
                  </a:cubicBezTo>
                  <a:cubicBezTo>
                    <a:pt x="10" y="27"/>
                    <a:pt x="13" y="27"/>
                    <a:pt x="13" y="27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0">
              <a:extLst>
                <a:ext uri="{FF2B5EF4-FFF2-40B4-BE49-F238E27FC236}">
                  <a16:creationId xmlns="" xmlns:a16="http://schemas.microsoft.com/office/drawing/2014/main" id="{F35269AD-661F-43A9-946D-5D241A683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8" y="3065463"/>
              <a:ext cx="603250" cy="466725"/>
            </a:xfrm>
            <a:custGeom>
              <a:avLst/>
              <a:gdLst>
                <a:gd name="T0" fmla="*/ 27 w 229"/>
                <a:gd name="T1" fmla="*/ 175 h 177"/>
                <a:gd name="T2" fmla="*/ 73 w 229"/>
                <a:gd name="T3" fmla="*/ 57 h 177"/>
                <a:gd name="T4" fmla="*/ 170 w 229"/>
                <a:gd name="T5" fmla="*/ 69 h 177"/>
                <a:gd name="T6" fmla="*/ 205 w 229"/>
                <a:gd name="T7" fmla="*/ 100 h 177"/>
                <a:gd name="T8" fmla="*/ 217 w 229"/>
                <a:gd name="T9" fmla="*/ 103 h 177"/>
                <a:gd name="T10" fmla="*/ 225 w 229"/>
                <a:gd name="T11" fmla="*/ 91 h 177"/>
                <a:gd name="T12" fmla="*/ 224 w 229"/>
                <a:gd name="T13" fmla="*/ 42 h 177"/>
                <a:gd name="T14" fmla="*/ 191 w 229"/>
                <a:gd name="T15" fmla="*/ 6 h 177"/>
                <a:gd name="T16" fmla="*/ 138 w 229"/>
                <a:gd name="T17" fmla="*/ 7 h 177"/>
                <a:gd name="T18" fmla="*/ 64 w 229"/>
                <a:gd name="T19" fmla="*/ 38 h 177"/>
                <a:gd name="T20" fmla="*/ 10 w 229"/>
                <a:gd name="T21" fmla="*/ 93 h 177"/>
                <a:gd name="T22" fmla="*/ 24 w 229"/>
                <a:gd name="T23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177">
                  <a:moveTo>
                    <a:pt x="27" y="175"/>
                  </a:moveTo>
                  <a:cubicBezTo>
                    <a:pt x="57" y="146"/>
                    <a:pt x="65" y="97"/>
                    <a:pt x="73" y="57"/>
                  </a:cubicBezTo>
                  <a:cubicBezTo>
                    <a:pt x="101" y="77"/>
                    <a:pt x="139" y="82"/>
                    <a:pt x="170" y="69"/>
                  </a:cubicBezTo>
                  <a:cubicBezTo>
                    <a:pt x="180" y="81"/>
                    <a:pt x="192" y="91"/>
                    <a:pt x="205" y="100"/>
                  </a:cubicBezTo>
                  <a:cubicBezTo>
                    <a:pt x="208" y="102"/>
                    <a:pt x="213" y="104"/>
                    <a:pt x="217" y="103"/>
                  </a:cubicBezTo>
                  <a:cubicBezTo>
                    <a:pt x="222" y="101"/>
                    <a:pt x="224" y="96"/>
                    <a:pt x="225" y="91"/>
                  </a:cubicBezTo>
                  <a:cubicBezTo>
                    <a:pt x="229" y="75"/>
                    <a:pt x="229" y="57"/>
                    <a:pt x="224" y="42"/>
                  </a:cubicBezTo>
                  <a:cubicBezTo>
                    <a:pt x="218" y="26"/>
                    <a:pt x="206" y="12"/>
                    <a:pt x="191" y="6"/>
                  </a:cubicBezTo>
                  <a:cubicBezTo>
                    <a:pt x="174" y="0"/>
                    <a:pt x="155" y="2"/>
                    <a:pt x="138" y="7"/>
                  </a:cubicBezTo>
                  <a:cubicBezTo>
                    <a:pt x="112" y="14"/>
                    <a:pt x="87" y="24"/>
                    <a:pt x="64" y="38"/>
                  </a:cubicBezTo>
                  <a:cubicBezTo>
                    <a:pt x="41" y="51"/>
                    <a:pt x="20" y="68"/>
                    <a:pt x="10" y="93"/>
                  </a:cubicBezTo>
                  <a:cubicBezTo>
                    <a:pt x="0" y="117"/>
                    <a:pt x="0" y="165"/>
                    <a:pt x="24" y="177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1">
              <a:extLst>
                <a:ext uri="{FF2B5EF4-FFF2-40B4-BE49-F238E27FC236}">
                  <a16:creationId xmlns="" xmlns:a16="http://schemas.microsoft.com/office/drawing/2014/main" id="{01683FB1-FE0C-4824-B9FA-719ACD1A5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251" y="3692526"/>
              <a:ext cx="15875" cy="196850"/>
            </a:xfrm>
            <a:custGeom>
              <a:avLst/>
              <a:gdLst>
                <a:gd name="T0" fmla="*/ 5 w 6"/>
                <a:gd name="T1" fmla="*/ 75 h 75"/>
                <a:gd name="T2" fmla="*/ 4 w 6"/>
                <a:gd name="T3" fmla="*/ 64 h 75"/>
                <a:gd name="T4" fmla="*/ 3 w 6"/>
                <a:gd name="T5" fmla="*/ 37 h 75"/>
                <a:gd name="T6" fmla="*/ 1 w 6"/>
                <a:gd name="T7" fmla="*/ 11 h 75"/>
                <a:gd name="T8" fmla="*/ 1 w 6"/>
                <a:gd name="T9" fmla="*/ 0 h 75"/>
                <a:gd name="T10" fmla="*/ 3 w 6"/>
                <a:gd name="T11" fmla="*/ 11 h 75"/>
                <a:gd name="T12" fmla="*/ 5 w 6"/>
                <a:gd name="T13" fmla="*/ 37 h 75"/>
                <a:gd name="T14" fmla="*/ 5 w 6"/>
                <a:gd name="T15" fmla="*/ 64 h 75"/>
                <a:gd name="T16" fmla="*/ 5 w 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5">
                  <a:moveTo>
                    <a:pt x="5" y="75"/>
                  </a:moveTo>
                  <a:cubicBezTo>
                    <a:pt x="4" y="75"/>
                    <a:pt x="4" y="70"/>
                    <a:pt x="4" y="64"/>
                  </a:cubicBezTo>
                  <a:cubicBezTo>
                    <a:pt x="4" y="57"/>
                    <a:pt x="3" y="48"/>
                    <a:pt x="3" y="37"/>
                  </a:cubicBezTo>
                  <a:cubicBezTo>
                    <a:pt x="2" y="27"/>
                    <a:pt x="2" y="18"/>
                    <a:pt x="1" y="11"/>
                  </a:cubicBezTo>
                  <a:cubicBezTo>
                    <a:pt x="1" y="4"/>
                    <a:pt x="0" y="0"/>
                    <a:pt x="1" y="0"/>
                  </a:cubicBezTo>
                  <a:cubicBezTo>
                    <a:pt x="1" y="0"/>
                    <a:pt x="2" y="4"/>
                    <a:pt x="3" y="11"/>
                  </a:cubicBezTo>
                  <a:cubicBezTo>
                    <a:pt x="4" y="17"/>
                    <a:pt x="4" y="27"/>
                    <a:pt x="5" y="37"/>
                  </a:cubicBezTo>
                  <a:cubicBezTo>
                    <a:pt x="6" y="48"/>
                    <a:pt x="6" y="57"/>
                    <a:pt x="5" y="64"/>
                  </a:cubicBezTo>
                  <a:cubicBezTo>
                    <a:pt x="5" y="71"/>
                    <a:pt x="5" y="75"/>
                    <a:pt x="5" y="75"/>
                  </a:cubicBezTo>
                  <a:close/>
                </a:path>
              </a:pathLst>
            </a:custGeom>
            <a:solidFill>
              <a:srgbClr val="5E56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2">
              <a:extLst>
                <a:ext uri="{FF2B5EF4-FFF2-40B4-BE49-F238E27FC236}">
                  <a16:creationId xmlns="" xmlns:a16="http://schemas.microsoft.com/office/drawing/2014/main" id="{D87B9D95-2EDC-4DFA-B242-06ECFC493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301" y="4032251"/>
              <a:ext cx="582613" cy="614363"/>
            </a:xfrm>
            <a:custGeom>
              <a:avLst/>
              <a:gdLst>
                <a:gd name="T0" fmla="*/ 29 w 221"/>
                <a:gd name="T1" fmla="*/ 11 h 233"/>
                <a:gd name="T2" fmla="*/ 221 w 221"/>
                <a:gd name="T3" fmla="*/ 82 h 233"/>
                <a:gd name="T4" fmla="*/ 199 w 221"/>
                <a:gd name="T5" fmla="*/ 233 h 233"/>
                <a:gd name="T6" fmla="*/ 115 w 221"/>
                <a:gd name="T7" fmla="*/ 205 h 233"/>
                <a:gd name="T8" fmla="*/ 29 w 221"/>
                <a:gd name="T9" fmla="*/ 1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33">
                  <a:moveTo>
                    <a:pt x="29" y="11"/>
                  </a:moveTo>
                  <a:cubicBezTo>
                    <a:pt x="0" y="0"/>
                    <a:pt x="221" y="82"/>
                    <a:pt x="221" y="82"/>
                  </a:cubicBezTo>
                  <a:cubicBezTo>
                    <a:pt x="199" y="233"/>
                    <a:pt x="199" y="233"/>
                    <a:pt x="199" y="233"/>
                  </a:cubicBezTo>
                  <a:cubicBezTo>
                    <a:pt x="115" y="205"/>
                    <a:pt x="115" y="205"/>
                    <a:pt x="115" y="205"/>
                  </a:cubicBezTo>
                  <a:lnTo>
                    <a:pt x="29" y="11"/>
                  </a:lnTo>
                  <a:close/>
                </a:path>
              </a:pathLst>
            </a:custGeom>
            <a:solidFill>
              <a:srgbClr val="FCC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3">
              <a:extLst>
                <a:ext uri="{FF2B5EF4-FFF2-40B4-BE49-F238E27FC236}">
                  <a16:creationId xmlns="" xmlns:a16="http://schemas.microsoft.com/office/drawing/2014/main" id="{B85A6793-C4D2-4D71-8F8C-A2C2C0638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6" y="3009901"/>
              <a:ext cx="139700" cy="174625"/>
            </a:xfrm>
            <a:custGeom>
              <a:avLst/>
              <a:gdLst>
                <a:gd name="T0" fmla="*/ 44 w 53"/>
                <a:gd name="T1" fmla="*/ 57 h 66"/>
                <a:gd name="T2" fmla="*/ 50 w 53"/>
                <a:gd name="T3" fmla="*/ 21 h 66"/>
                <a:gd name="T4" fmla="*/ 29 w 53"/>
                <a:gd name="T5" fmla="*/ 1 h 66"/>
                <a:gd name="T6" fmla="*/ 13 w 53"/>
                <a:gd name="T7" fmla="*/ 7 h 66"/>
                <a:gd name="T8" fmla="*/ 7 w 53"/>
                <a:gd name="T9" fmla="*/ 47 h 66"/>
                <a:gd name="T10" fmla="*/ 44 w 53"/>
                <a:gd name="T11" fmla="*/ 6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6">
                  <a:moveTo>
                    <a:pt x="44" y="57"/>
                  </a:moveTo>
                  <a:cubicBezTo>
                    <a:pt x="50" y="47"/>
                    <a:pt x="53" y="33"/>
                    <a:pt x="50" y="21"/>
                  </a:cubicBezTo>
                  <a:cubicBezTo>
                    <a:pt x="47" y="11"/>
                    <a:pt x="40" y="1"/>
                    <a:pt x="29" y="1"/>
                  </a:cubicBezTo>
                  <a:cubicBezTo>
                    <a:pt x="23" y="0"/>
                    <a:pt x="18" y="3"/>
                    <a:pt x="13" y="7"/>
                  </a:cubicBezTo>
                  <a:cubicBezTo>
                    <a:pt x="3" y="17"/>
                    <a:pt x="0" y="34"/>
                    <a:pt x="7" y="47"/>
                  </a:cubicBezTo>
                  <a:cubicBezTo>
                    <a:pt x="14" y="60"/>
                    <a:pt x="30" y="66"/>
                    <a:pt x="44" y="63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4">
              <a:extLst>
                <a:ext uri="{FF2B5EF4-FFF2-40B4-BE49-F238E27FC236}">
                  <a16:creationId xmlns="" xmlns:a16="http://schemas.microsoft.com/office/drawing/2014/main" id="{2D4C10F6-88A1-4F1C-93E8-DA586BEFD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5440363"/>
              <a:ext cx="238125" cy="660400"/>
            </a:xfrm>
            <a:custGeom>
              <a:avLst/>
              <a:gdLst>
                <a:gd name="T0" fmla="*/ 18 w 90"/>
                <a:gd name="T1" fmla="*/ 103 h 251"/>
                <a:gd name="T2" fmla="*/ 81 w 90"/>
                <a:gd name="T3" fmla="*/ 39 h 251"/>
                <a:gd name="T4" fmla="*/ 0 w 90"/>
                <a:gd name="T5" fmla="*/ 251 h 251"/>
                <a:gd name="T6" fmla="*/ 18 w 90"/>
                <a:gd name="T7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51">
                  <a:moveTo>
                    <a:pt x="18" y="103"/>
                  </a:moveTo>
                  <a:cubicBezTo>
                    <a:pt x="18" y="103"/>
                    <a:pt x="90" y="0"/>
                    <a:pt x="81" y="39"/>
                  </a:cubicBezTo>
                  <a:cubicBezTo>
                    <a:pt x="73" y="78"/>
                    <a:pt x="0" y="251"/>
                    <a:pt x="0" y="251"/>
                  </a:cubicBezTo>
                  <a:lnTo>
                    <a:pt x="18" y="103"/>
                  </a:ln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5">
              <a:extLst>
                <a:ext uri="{FF2B5EF4-FFF2-40B4-BE49-F238E27FC236}">
                  <a16:creationId xmlns="" xmlns:a16="http://schemas.microsoft.com/office/drawing/2014/main" id="{C8AD6AFE-F633-41B5-A8F7-D26F66C1F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4513" y="5221288"/>
              <a:ext cx="458788" cy="312738"/>
            </a:xfrm>
            <a:custGeom>
              <a:avLst/>
              <a:gdLst>
                <a:gd name="T0" fmla="*/ 12 w 174"/>
                <a:gd name="T1" fmla="*/ 30 h 119"/>
                <a:gd name="T2" fmla="*/ 104 w 174"/>
                <a:gd name="T3" fmla="*/ 10 h 119"/>
                <a:gd name="T4" fmla="*/ 68 w 174"/>
                <a:gd name="T5" fmla="*/ 36 h 119"/>
                <a:gd name="T6" fmla="*/ 169 w 174"/>
                <a:gd name="T7" fmla="*/ 46 h 119"/>
                <a:gd name="T8" fmla="*/ 95 w 174"/>
                <a:gd name="T9" fmla="*/ 59 h 119"/>
                <a:gd name="T10" fmla="*/ 169 w 174"/>
                <a:gd name="T11" fmla="*/ 70 h 119"/>
                <a:gd name="T12" fmla="*/ 96 w 174"/>
                <a:gd name="T13" fmla="*/ 76 h 119"/>
                <a:gd name="T14" fmla="*/ 160 w 174"/>
                <a:gd name="T15" fmla="*/ 92 h 119"/>
                <a:gd name="T16" fmla="*/ 99 w 174"/>
                <a:gd name="T17" fmla="*/ 94 h 119"/>
                <a:gd name="T18" fmla="*/ 148 w 174"/>
                <a:gd name="T19" fmla="*/ 108 h 119"/>
                <a:gd name="T20" fmla="*/ 0 w 174"/>
                <a:gd name="T21" fmla="*/ 117 h 119"/>
                <a:gd name="T22" fmla="*/ 12 w 174"/>
                <a:gd name="T23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" h="119">
                  <a:moveTo>
                    <a:pt x="12" y="30"/>
                  </a:moveTo>
                  <a:cubicBezTo>
                    <a:pt x="12" y="30"/>
                    <a:pt x="107" y="0"/>
                    <a:pt x="104" y="10"/>
                  </a:cubicBezTo>
                  <a:cubicBezTo>
                    <a:pt x="101" y="20"/>
                    <a:pt x="84" y="20"/>
                    <a:pt x="68" y="36"/>
                  </a:cubicBezTo>
                  <a:cubicBezTo>
                    <a:pt x="68" y="36"/>
                    <a:pt x="174" y="37"/>
                    <a:pt x="169" y="46"/>
                  </a:cubicBezTo>
                  <a:cubicBezTo>
                    <a:pt x="164" y="55"/>
                    <a:pt x="95" y="57"/>
                    <a:pt x="95" y="59"/>
                  </a:cubicBezTo>
                  <a:cubicBezTo>
                    <a:pt x="94" y="60"/>
                    <a:pt x="170" y="62"/>
                    <a:pt x="169" y="70"/>
                  </a:cubicBezTo>
                  <a:cubicBezTo>
                    <a:pt x="167" y="78"/>
                    <a:pt x="96" y="76"/>
                    <a:pt x="96" y="76"/>
                  </a:cubicBezTo>
                  <a:cubicBezTo>
                    <a:pt x="96" y="76"/>
                    <a:pt x="162" y="83"/>
                    <a:pt x="160" y="92"/>
                  </a:cubicBezTo>
                  <a:cubicBezTo>
                    <a:pt x="159" y="100"/>
                    <a:pt x="99" y="94"/>
                    <a:pt x="99" y="94"/>
                  </a:cubicBezTo>
                  <a:cubicBezTo>
                    <a:pt x="99" y="94"/>
                    <a:pt x="149" y="100"/>
                    <a:pt x="148" y="108"/>
                  </a:cubicBezTo>
                  <a:cubicBezTo>
                    <a:pt x="147" y="113"/>
                    <a:pt x="0" y="114"/>
                    <a:pt x="0" y="117"/>
                  </a:cubicBezTo>
                  <a:cubicBezTo>
                    <a:pt x="0" y="119"/>
                    <a:pt x="12" y="30"/>
                    <a:pt x="12" y="30"/>
                  </a:cubicBezTo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6">
              <a:extLst>
                <a:ext uri="{FF2B5EF4-FFF2-40B4-BE49-F238E27FC236}">
                  <a16:creationId xmlns="" xmlns:a16="http://schemas.microsoft.com/office/drawing/2014/main" id="{69B42461-FB05-4BC9-B38F-5EBA86251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213" y="3636963"/>
              <a:ext cx="363538" cy="423863"/>
            </a:xfrm>
            <a:custGeom>
              <a:avLst/>
              <a:gdLst>
                <a:gd name="T0" fmla="*/ 58 w 138"/>
                <a:gd name="T1" fmla="*/ 161 h 161"/>
                <a:gd name="T2" fmla="*/ 11 w 138"/>
                <a:gd name="T3" fmla="*/ 80 h 161"/>
                <a:gd name="T4" fmla="*/ 46 w 138"/>
                <a:gd name="T5" fmla="*/ 106 h 161"/>
                <a:gd name="T6" fmla="*/ 24 w 138"/>
                <a:gd name="T7" fmla="*/ 7 h 161"/>
                <a:gd name="T8" fmla="*/ 59 w 138"/>
                <a:gd name="T9" fmla="*/ 74 h 161"/>
                <a:gd name="T10" fmla="*/ 47 w 138"/>
                <a:gd name="T11" fmla="*/ 1 h 161"/>
                <a:gd name="T12" fmla="*/ 75 w 138"/>
                <a:gd name="T13" fmla="*/ 67 h 161"/>
                <a:gd name="T14" fmla="*/ 70 w 138"/>
                <a:gd name="T15" fmla="*/ 2 h 161"/>
                <a:gd name="T16" fmla="*/ 92 w 138"/>
                <a:gd name="T17" fmla="*/ 59 h 161"/>
                <a:gd name="T18" fmla="*/ 89 w 138"/>
                <a:gd name="T19" fmla="*/ 8 h 161"/>
                <a:gd name="T20" fmla="*/ 138 w 138"/>
                <a:gd name="T21" fmla="*/ 131 h 161"/>
                <a:gd name="T22" fmla="*/ 58 w 138"/>
                <a:gd name="T23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61">
                  <a:moveTo>
                    <a:pt x="58" y="161"/>
                  </a:moveTo>
                  <a:cubicBezTo>
                    <a:pt x="58" y="161"/>
                    <a:pt x="0" y="80"/>
                    <a:pt x="11" y="80"/>
                  </a:cubicBezTo>
                  <a:cubicBezTo>
                    <a:pt x="21" y="80"/>
                    <a:pt x="26" y="96"/>
                    <a:pt x="46" y="106"/>
                  </a:cubicBezTo>
                  <a:cubicBezTo>
                    <a:pt x="46" y="106"/>
                    <a:pt x="15" y="5"/>
                    <a:pt x="24" y="7"/>
                  </a:cubicBezTo>
                  <a:cubicBezTo>
                    <a:pt x="34" y="9"/>
                    <a:pt x="58" y="74"/>
                    <a:pt x="59" y="74"/>
                  </a:cubicBezTo>
                  <a:cubicBezTo>
                    <a:pt x="61" y="74"/>
                    <a:pt x="39" y="2"/>
                    <a:pt x="47" y="1"/>
                  </a:cubicBezTo>
                  <a:cubicBezTo>
                    <a:pt x="55" y="0"/>
                    <a:pt x="75" y="67"/>
                    <a:pt x="75" y="67"/>
                  </a:cubicBezTo>
                  <a:cubicBezTo>
                    <a:pt x="75" y="67"/>
                    <a:pt x="62" y="3"/>
                    <a:pt x="70" y="2"/>
                  </a:cubicBezTo>
                  <a:cubicBezTo>
                    <a:pt x="79" y="0"/>
                    <a:pt x="92" y="59"/>
                    <a:pt x="92" y="59"/>
                  </a:cubicBezTo>
                  <a:cubicBezTo>
                    <a:pt x="92" y="59"/>
                    <a:pt x="82" y="10"/>
                    <a:pt x="89" y="8"/>
                  </a:cubicBezTo>
                  <a:cubicBezTo>
                    <a:pt x="94" y="8"/>
                    <a:pt x="138" y="131"/>
                    <a:pt x="138" y="131"/>
                  </a:cubicBezTo>
                  <a:cubicBezTo>
                    <a:pt x="137" y="131"/>
                    <a:pt x="58" y="161"/>
                    <a:pt x="58" y="161"/>
                  </a:cubicBezTo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7">
              <a:extLst>
                <a:ext uri="{FF2B5EF4-FFF2-40B4-BE49-F238E27FC236}">
                  <a16:creationId xmlns="" xmlns:a16="http://schemas.microsoft.com/office/drawing/2014/main" id="{5091676F-881D-4A99-9F55-92AD5727A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88" y="4646613"/>
              <a:ext cx="123825" cy="63500"/>
            </a:xfrm>
            <a:custGeom>
              <a:avLst/>
              <a:gdLst>
                <a:gd name="T0" fmla="*/ 45 w 47"/>
                <a:gd name="T1" fmla="*/ 0 h 24"/>
                <a:gd name="T2" fmla="*/ 46 w 47"/>
                <a:gd name="T3" fmla="*/ 3 h 24"/>
                <a:gd name="T4" fmla="*/ 47 w 47"/>
                <a:gd name="T5" fmla="*/ 11 h 24"/>
                <a:gd name="T6" fmla="*/ 41 w 47"/>
                <a:gd name="T7" fmla="*/ 22 h 24"/>
                <a:gd name="T8" fmla="*/ 34 w 47"/>
                <a:gd name="T9" fmla="*/ 24 h 24"/>
                <a:gd name="T10" fmla="*/ 27 w 47"/>
                <a:gd name="T11" fmla="*/ 19 h 24"/>
                <a:gd name="T12" fmla="*/ 21 w 47"/>
                <a:gd name="T13" fmla="*/ 14 h 24"/>
                <a:gd name="T14" fmla="*/ 15 w 47"/>
                <a:gd name="T15" fmla="*/ 11 h 24"/>
                <a:gd name="T16" fmla="*/ 5 w 47"/>
                <a:gd name="T17" fmla="*/ 15 h 24"/>
                <a:gd name="T18" fmla="*/ 1 w 47"/>
                <a:gd name="T19" fmla="*/ 22 h 24"/>
                <a:gd name="T20" fmla="*/ 1 w 47"/>
                <a:gd name="T21" fmla="*/ 24 h 24"/>
                <a:gd name="T22" fmla="*/ 0 w 47"/>
                <a:gd name="T23" fmla="*/ 21 h 24"/>
                <a:gd name="T24" fmla="*/ 4 w 47"/>
                <a:gd name="T25" fmla="*/ 14 h 24"/>
                <a:gd name="T26" fmla="*/ 16 w 47"/>
                <a:gd name="T27" fmla="*/ 9 h 24"/>
                <a:gd name="T28" fmla="*/ 23 w 47"/>
                <a:gd name="T29" fmla="*/ 12 h 24"/>
                <a:gd name="T30" fmla="*/ 28 w 47"/>
                <a:gd name="T31" fmla="*/ 18 h 24"/>
                <a:gd name="T32" fmla="*/ 34 w 47"/>
                <a:gd name="T33" fmla="*/ 22 h 24"/>
                <a:gd name="T34" fmla="*/ 40 w 47"/>
                <a:gd name="T35" fmla="*/ 20 h 24"/>
                <a:gd name="T36" fmla="*/ 45 w 47"/>
                <a:gd name="T37" fmla="*/ 11 h 24"/>
                <a:gd name="T38" fmla="*/ 46 w 47"/>
                <a:gd name="T39" fmla="*/ 3 h 24"/>
                <a:gd name="T40" fmla="*/ 45 w 47"/>
                <a:gd name="T4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24">
                  <a:moveTo>
                    <a:pt x="45" y="0"/>
                  </a:moveTo>
                  <a:cubicBezTo>
                    <a:pt x="46" y="0"/>
                    <a:pt x="46" y="1"/>
                    <a:pt x="46" y="3"/>
                  </a:cubicBezTo>
                  <a:cubicBezTo>
                    <a:pt x="47" y="5"/>
                    <a:pt x="47" y="7"/>
                    <a:pt x="47" y="11"/>
                  </a:cubicBezTo>
                  <a:cubicBezTo>
                    <a:pt x="47" y="14"/>
                    <a:pt x="45" y="19"/>
                    <a:pt x="41" y="22"/>
                  </a:cubicBezTo>
                  <a:cubicBezTo>
                    <a:pt x="39" y="23"/>
                    <a:pt x="36" y="24"/>
                    <a:pt x="34" y="24"/>
                  </a:cubicBezTo>
                  <a:cubicBezTo>
                    <a:pt x="31" y="23"/>
                    <a:pt x="28" y="21"/>
                    <a:pt x="27" y="19"/>
                  </a:cubicBezTo>
                  <a:cubicBezTo>
                    <a:pt x="25" y="17"/>
                    <a:pt x="23" y="15"/>
                    <a:pt x="21" y="14"/>
                  </a:cubicBezTo>
                  <a:cubicBezTo>
                    <a:pt x="20" y="12"/>
                    <a:pt x="18" y="12"/>
                    <a:pt x="15" y="11"/>
                  </a:cubicBezTo>
                  <a:cubicBezTo>
                    <a:pt x="11" y="11"/>
                    <a:pt x="7" y="12"/>
                    <a:pt x="5" y="15"/>
                  </a:cubicBezTo>
                  <a:cubicBezTo>
                    <a:pt x="3" y="17"/>
                    <a:pt x="2" y="20"/>
                    <a:pt x="1" y="22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0" y="23"/>
                    <a:pt x="0" y="21"/>
                  </a:cubicBezTo>
                  <a:cubicBezTo>
                    <a:pt x="1" y="19"/>
                    <a:pt x="1" y="16"/>
                    <a:pt x="4" y="14"/>
                  </a:cubicBezTo>
                  <a:cubicBezTo>
                    <a:pt x="6" y="11"/>
                    <a:pt x="11" y="9"/>
                    <a:pt x="16" y="9"/>
                  </a:cubicBezTo>
                  <a:cubicBezTo>
                    <a:pt x="18" y="10"/>
                    <a:pt x="21" y="10"/>
                    <a:pt x="23" y="12"/>
                  </a:cubicBezTo>
                  <a:cubicBezTo>
                    <a:pt x="25" y="14"/>
                    <a:pt x="26" y="16"/>
                    <a:pt x="28" y="18"/>
                  </a:cubicBezTo>
                  <a:cubicBezTo>
                    <a:pt x="30" y="20"/>
                    <a:pt x="32" y="21"/>
                    <a:pt x="34" y="22"/>
                  </a:cubicBezTo>
                  <a:cubicBezTo>
                    <a:pt x="36" y="22"/>
                    <a:pt x="38" y="22"/>
                    <a:pt x="40" y="20"/>
                  </a:cubicBezTo>
                  <a:cubicBezTo>
                    <a:pt x="44" y="18"/>
                    <a:pt x="45" y="14"/>
                    <a:pt x="45" y="11"/>
                  </a:cubicBezTo>
                  <a:cubicBezTo>
                    <a:pt x="46" y="7"/>
                    <a:pt x="46" y="5"/>
                    <a:pt x="46" y="3"/>
                  </a:cubicBezTo>
                  <a:cubicBezTo>
                    <a:pt x="45" y="1"/>
                    <a:pt x="45" y="0"/>
                    <a:pt x="45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8">
              <a:extLst>
                <a:ext uri="{FF2B5EF4-FFF2-40B4-BE49-F238E27FC236}">
                  <a16:creationId xmlns="" xmlns:a16="http://schemas.microsoft.com/office/drawing/2014/main" id="{29B30F00-071B-419A-A963-0E189C238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376" y="4502151"/>
              <a:ext cx="119063" cy="101600"/>
            </a:xfrm>
            <a:custGeom>
              <a:avLst/>
              <a:gdLst>
                <a:gd name="T0" fmla="*/ 0 w 45"/>
                <a:gd name="T1" fmla="*/ 10 h 39"/>
                <a:gd name="T2" fmla="*/ 2 w 45"/>
                <a:gd name="T3" fmla="*/ 8 h 39"/>
                <a:gd name="T4" fmla="*/ 9 w 45"/>
                <a:gd name="T5" fmla="*/ 3 h 39"/>
                <a:gd name="T6" fmla="*/ 22 w 45"/>
                <a:gd name="T7" fmla="*/ 2 h 39"/>
                <a:gd name="T8" fmla="*/ 27 w 45"/>
                <a:gd name="T9" fmla="*/ 8 h 39"/>
                <a:gd name="T10" fmla="*/ 27 w 45"/>
                <a:gd name="T11" fmla="*/ 16 h 39"/>
                <a:gd name="T12" fmla="*/ 25 w 45"/>
                <a:gd name="T13" fmla="*/ 23 h 39"/>
                <a:gd name="T14" fmla="*/ 26 w 45"/>
                <a:gd name="T15" fmla="*/ 30 h 39"/>
                <a:gd name="T16" fmla="*/ 34 w 45"/>
                <a:gd name="T17" fmla="*/ 37 h 39"/>
                <a:gd name="T18" fmla="*/ 42 w 45"/>
                <a:gd name="T19" fmla="*/ 36 h 39"/>
                <a:gd name="T20" fmla="*/ 45 w 45"/>
                <a:gd name="T21" fmla="*/ 35 h 39"/>
                <a:gd name="T22" fmla="*/ 42 w 45"/>
                <a:gd name="T23" fmla="*/ 37 h 39"/>
                <a:gd name="T24" fmla="*/ 34 w 45"/>
                <a:gd name="T25" fmla="*/ 38 h 39"/>
                <a:gd name="T26" fmla="*/ 24 w 45"/>
                <a:gd name="T27" fmla="*/ 30 h 39"/>
                <a:gd name="T28" fmla="*/ 23 w 45"/>
                <a:gd name="T29" fmla="*/ 23 h 39"/>
                <a:gd name="T30" fmla="*/ 25 w 45"/>
                <a:gd name="T31" fmla="*/ 15 h 39"/>
                <a:gd name="T32" fmla="*/ 25 w 45"/>
                <a:gd name="T33" fmla="*/ 8 h 39"/>
                <a:gd name="T34" fmla="*/ 21 w 45"/>
                <a:gd name="T35" fmla="*/ 4 h 39"/>
                <a:gd name="T36" fmla="*/ 10 w 45"/>
                <a:gd name="T37" fmla="*/ 4 h 39"/>
                <a:gd name="T38" fmla="*/ 3 w 45"/>
                <a:gd name="T39" fmla="*/ 8 h 39"/>
                <a:gd name="T40" fmla="*/ 0 w 45"/>
                <a:gd name="T41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9">
                  <a:moveTo>
                    <a:pt x="0" y="10"/>
                  </a:moveTo>
                  <a:cubicBezTo>
                    <a:pt x="0" y="10"/>
                    <a:pt x="1" y="9"/>
                    <a:pt x="2" y="8"/>
                  </a:cubicBezTo>
                  <a:cubicBezTo>
                    <a:pt x="4" y="6"/>
                    <a:pt x="6" y="4"/>
                    <a:pt x="9" y="3"/>
                  </a:cubicBezTo>
                  <a:cubicBezTo>
                    <a:pt x="12" y="1"/>
                    <a:pt x="17" y="0"/>
                    <a:pt x="22" y="2"/>
                  </a:cubicBezTo>
                  <a:cubicBezTo>
                    <a:pt x="24" y="3"/>
                    <a:pt x="26" y="5"/>
                    <a:pt x="27" y="8"/>
                  </a:cubicBezTo>
                  <a:cubicBezTo>
                    <a:pt x="28" y="10"/>
                    <a:pt x="27" y="13"/>
                    <a:pt x="27" y="16"/>
                  </a:cubicBezTo>
                  <a:cubicBezTo>
                    <a:pt x="26" y="18"/>
                    <a:pt x="25" y="21"/>
                    <a:pt x="25" y="23"/>
                  </a:cubicBezTo>
                  <a:cubicBezTo>
                    <a:pt x="25" y="25"/>
                    <a:pt x="25" y="28"/>
                    <a:pt x="26" y="30"/>
                  </a:cubicBezTo>
                  <a:cubicBezTo>
                    <a:pt x="28" y="34"/>
                    <a:pt x="31" y="36"/>
                    <a:pt x="34" y="37"/>
                  </a:cubicBezTo>
                  <a:cubicBezTo>
                    <a:pt x="37" y="37"/>
                    <a:pt x="40" y="37"/>
                    <a:pt x="42" y="36"/>
                  </a:cubicBezTo>
                  <a:cubicBezTo>
                    <a:pt x="44" y="36"/>
                    <a:pt x="45" y="35"/>
                    <a:pt x="45" y="35"/>
                  </a:cubicBezTo>
                  <a:cubicBezTo>
                    <a:pt x="45" y="35"/>
                    <a:pt x="44" y="36"/>
                    <a:pt x="42" y="37"/>
                  </a:cubicBezTo>
                  <a:cubicBezTo>
                    <a:pt x="40" y="38"/>
                    <a:pt x="38" y="39"/>
                    <a:pt x="34" y="38"/>
                  </a:cubicBezTo>
                  <a:cubicBezTo>
                    <a:pt x="30" y="38"/>
                    <a:pt x="26" y="35"/>
                    <a:pt x="24" y="30"/>
                  </a:cubicBezTo>
                  <a:cubicBezTo>
                    <a:pt x="23" y="28"/>
                    <a:pt x="22" y="26"/>
                    <a:pt x="23" y="23"/>
                  </a:cubicBezTo>
                  <a:cubicBezTo>
                    <a:pt x="23" y="20"/>
                    <a:pt x="24" y="18"/>
                    <a:pt x="25" y="15"/>
                  </a:cubicBezTo>
                  <a:cubicBezTo>
                    <a:pt x="25" y="13"/>
                    <a:pt x="26" y="10"/>
                    <a:pt x="25" y="8"/>
                  </a:cubicBezTo>
                  <a:cubicBezTo>
                    <a:pt x="24" y="6"/>
                    <a:pt x="23" y="5"/>
                    <a:pt x="21" y="4"/>
                  </a:cubicBezTo>
                  <a:cubicBezTo>
                    <a:pt x="17" y="2"/>
                    <a:pt x="13" y="3"/>
                    <a:pt x="10" y="4"/>
                  </a:cubicBezTo>
                  <a:cubicBezTo>
                    <a:pt x="7" y="6"/>
                    <a:pt x="4" y="7"/>
                    <a:pt x="3" y="8"/>
                  </a:cubicBezTo>
                  <a:cubicBezTo>
                    <a:pt x="1" y="9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">
              <a:extLst>
                <a:ext uri="{FF2B5EF4-FFF2-40B4-BE49-F238E27FC236}">
                  <a16:creationId xmlns="" xmlns:a16="http://schemas.microsoft.com/office/drawing/2014/main" id="{826B6A2A-8AD4-4C04-B215-BE207D828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8" y="4208463"/>
              <a:ext cx="115888" cy="100013"/>
            </a:xfrm>
            <a:custGeom>
              <a:avLst/>
              <a:gdLst>
                <a:gd name="T0" fmla="*/ 0 w 44"/>
                <a:gd name="T1" fmla="*/ 9 h 38"/>
                <a:gd name="T2" fmla="*/ 2 w 44"/>
                <a:gd name="T3" fmla="*/ 7 h 38"/>
                <a:gd name="T4" fmla="*/ 9 w 44"/>
                <a:gd name="T5" fmla="*/ 2 h 38"/>
                <a:gd name="T6" fmla="*/ 21 w 44"/>
                <a:gd name="T7" fmla="*/ 2 h 38"/>
                <a:gd name="T8" fmla="*/ 27 w 44"/>
                <a:gd name="T9" fmla="*/ 7 h 38"/>
                <a:gd name="T10" fmla="*/ 26 w 44"/>
                <a:gd name="T11" fmla="*/ 15 h 38"/>
                <a:gd name="T12" fmla="*/ 24 w 44"/>
                <a:gd name="T13" fmla="*/ 23 h 38"/>
                <a:gd name="T14" fmla="*/ 25 w 44"/>
                <a:gd name="T15" fmla="*/ 29 h 38"/>
                <a:gd name="T16" fmla="*/ 34 w 44"/>
                <a:gd name="T17" fmla="*/ 36 h 38"/>
                <a:gd name="T18" fmla="*/ 41 w 44"/>
                <a:gd name="T19" fmla="*/ 36 h 38"/>
                <a:gd name="T20" fmla="*/ 44 w 44"/>
                <a:gd name="T21" fmla="*/ 35 h 38"/>
                <a:gd name="T22" fmla="*/ 42 w 44"/>
                <a:gd name="T23" fmla="*/ 37 h 38"/>
                <a:gd name="T24" fmla="*/ 33 w 44"/>
                <a:gd name="T25" fmla="*/ 38 h 38"/>
                <a:gd name="T26" fmla="*/ 24 w 44"/>
                <a:gd name="T27" fmla="*/ 30 h 38"/>
                <a:gd name="T28" fmla="*/ 22 w 44"/>
                <a:gd name="T29" fmla="*/ 22 h 38"/>
                <a:gd name="T30" fmla="*/ 24 w 44"/>
                <a:gd name="T31" fmla="*/ 15 h 38"/>
                <a:gd name="T32" fmla="*/ 25 w 44"/>
                <a:gd name="T33" fmla="*/ 8 h 38"/>
                <a:gd name="T34" fmla="*/ 20 w 44"/>
                <a:gd name="T35" fmla="*/ 3 h 38"/>
                <a:gd name="T36" fmla="*/ 9 w 44"/>
                <a:gd name="T37" fmla="*/ 4 h 38"/>
                <a:gd name="T38" fmla="*/ 2 w 44"/>
                <a:gd name="T39" fmla="*/ 8 h 38"/>
                <a:gd name="T40" fmla="*/ 0 w 44"/>
                <a:gd name="T41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8">
                  <a:moveTo>
                    <a:pt x="0" y="9"/>
                  </a:moveTo>
                  <a:cubicBezTo>
                    <a:pt x="0" y="9"/>
                    <a:pt x="0" y="9"/>
                    <a:pt x="2" y="7"/>
                  </a:cubicBezTo>
                  <a:cubicBezTo>
                    <a:pt x="3" y="6"/>
                    <a:pt x="5" y="4"/>
                    <a:pt x="9" y="2"/>
                  </a:cubicBezTo>
                  <a:cubicBezTo>
                    <a:pt x="12" y="1"/>
                    <a:pt x="16" y="0"/>
                    <a:pt x="21" y="2"/>
                  </a:cubicBezTo>
                  <a:cubicBezTo>
                    <a:pt x="23" y="3"/>
                    <a:pt x="26" y="4"/>
                    <a:pt x="27" y="7"/>
                  </a:cubicBezTo>
                  <a:cubicBezTo>
                    <a:pt x="27" y="10"/>
                    <a:pt x="27" y="13"/>
                    <a:pt x="26" y="15"/>
                  </a:cubicBezTo>
                  <a:cubicBezTo>
                    <a:pt x="25" y="18"/>
                    <a:pt x="25" y="20"/>
                    <a:pt x="24" y="23"/>
                  </a:cubicBezTo>
                  <a:cubicBezTo>
                    <a:pt x="24" y="25"/>
                    <a:pt x="24" y="27"/>
                    <a:pt x="25" y="29"/>
                  </a:cubicBezTo>
                  <a:cubicBezTo>
                    <a:pt x="27" y="33"/>
                    <a:pt x="31" y="35"/>
                    <a:pt x="34" y="36"/>
                  </a:cubicBezTo>
                  <a:cubicBezTo>
                    <a:pt x="37" y="37"/>
                    <a:pt x="40" y="36"/>
                    <a:pt x="41" y="36"/>
                  </a:cubicBezTo>
                  <a:cubicBezTo>
                    <a:pt x="43" y="35"/>
                    <a:pt x="44" y="35"/>
                    <a:pt x="44" y="35"/>
                  </a:cubicBezTo>
                  <a:cubicBezTo>
                    <a:pt x="44" y="35"/>
                    <a:pt x="44" y="36"/>
                    <a:pt x="42" y="37"/>
                  </a:cubicBezTo>
                  <a:cubicBezTo>
                    <a:pt x="40" y="37"/>
                    <a:pt x="37" y="38"/>
                    <a:pt x="33" y="38"/>
                  </a:cubicBezTo>
                  <a:cubicBezTo>
                    <a:pt x="30" y="37"/>
                    <a:pt x="26" y="34"/>
                    <a:pt x="24" y="30"/>
                  </a:cubicBezTo>
                  <a:cubicBezTo>
                    <a:pt x="23" y="28"/>
                    <a:pt x="22" y="25"/>
                    <a:pt x="22" y="22"/>
                  </a:cubicBezTo>
                  <a:cubicBezTo>
                    <a:pt x="23" y="20"/>
                    <a:pt x="23" y="17"/>
                    <a:pt x="24" y="15"/>
                  </a:cubicBezTo>
                  <a:cubicBezTo>
                    <a:pt x="25" y="12"/>
                    <a:pt x="25" y="10"/>
                    <a:pt x="25" y="8"/>
                  </a:cubicBezTo>
                  <a:cubicBezTo>
                    <a:pt x="24" y="6"/>
                    <a:pt x="22" y="4"/>
                    <a:pt x="20" y="3"/>
                  </a:cubicBezTo>
                  <a:cubicBezTo>
                    <a:pt x="16" y="1"/>
                    <a:pt x="12" y="2"/>
                    <a:pt x="9" y="4"/>
                  </a:cubicBezTo>
                  <a:cubicBezTo>
                    <a:pt x="6" y="5"/>
                    <a:pt x="4" y="7"/>
                    <a:pt x="2" y="8"/>
                  </a:cubicBezTo>
                  <a:cubicBezTo>
                    <a:pt x="1" y="9"/>
                    <a:pt x="0" y="10"/>
                    <a:pt x="0" y="9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0">
              <a:extLst>
                <a:ext uri="{FF2B5EF4-FFF2-40B4-BE49-F238E27FC236}">
                  <a16:creationId xmlns="" xmlns:a16="http://schemas.microsoft.com/office/drawing/2014/main" id="{355EB8F4-EC9E-45EB-8C89-2E279C46D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6" y="4494213"/>
              <a:ext cx="96838" cy="123825"/>
            </a:xfrm>
            <a:custGeom>
              <a:avLst/>
              <a:gdLst>
                <a:gd name="T0" fmla="*/ 11 w 37"/>
                <a:gd name="T1" fmla="*/ 47 h 47"/>
                <a:gd name="T2" fmla="*/ 9 w 37"/>
                <a:gd name="T3" fmla="*/ 45 h 47"/>
                <a:gd name="T4" fmla="*/ 4 w 37"/>
                <a:gd name="T5" fmla="*/ 38 h 47"/>
                <a:gd name="T6" fmla="*/ 2 w 37"/>
                <a:gd name="T7" fmla="*/ 26 h 47"/>
                <a:gd name="T8" fmla="*/ 7 w 37"/>
                <a:gd name="T9" fmla="*/ 20 h 47"/>
                <a:gd name="T10" fmla="*/ 15 w 37"/>
                <a:gd name="T11" fmla="*/ 20 h 47"/>
                <a:gd name="T12" fmla="*/ 22 w 37"/>
                <a:gd name="T13" fmla="*/ 21 h 47"/>
                <a:gd name="T14" fmla="*/ 29 w 37"/>
                <a:gd name="T15" fmla="*/ 20 h 47"/>
                <a:gd name="T16" fmla="*/ 35 w 37"/>
                <a:gd name="T17" fmla="*/ 11 h 47"/>
                <a:gd name="T18" fmla="*/ 34 w 37"/>
                <a:gd name="T19" fmla="*/ 3 h 47"/>
                <a:gd name="T20" fmla="*/ 33 w 37"/>
                <a:gd name="T21" fmla="*/ 0 h 47"/>
                <a:gd name="T22" fmla="*/ 35 w 37"/>
                <a:gd name="T23" fmla="*/ 3 h 47"/>
                <a:gd name="T24" fmla="*/ 37 w 37"/>
                <a:gd name="T25" fmla="*/ 11 h 47"/>
                <a:gd name="T26" fmla="*/ 30 w 37"/>
                <a:gd name="T27" fmla="*/ 21 h 47"/>
                <a:gd name="T28" fmla="*/ 22 w 37"/>
                <a:gd name="T29" fmla="*/ 23 h 47"/>
                <a:gd name="T30" fmla="*/ 15 w 37"/>
                <a:gd name="T31" fmla="*/ 22 h 47"/>
                <a:gd name="T32" fmla="*/ 8 w 37"/>
                <a:gd name="T33" fmla="*/ 22 h 47"/>
                <a:gd name="T34" fmla="*/ 4 w 37"/>
                <a:gd name="T35" fmla="*/ 27 h 47"/>
                <a:gd name="T36" fmla="*/ 5 w 37"/>
                <a:gd name="T37" fmla="*/ 38 h 47"/>
                <a:gd name="T38" fmla="*/ 10 w 37"/>
                <a:gd name="T39" fmla="*/ 44 h 47"/>
                <a:gd name="T40" fmla="*/ 11 w 37"/>
                <a:gd name="T4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47">
                  <a:moveTo>
                    <a:pt x="11" y="47"/>
                  </a:moveTo>
                  <a:cubicBezTo>
                    <a:pt x="11" y="47"/>
                    <a:pt x="10" y="46"/>
                    <a:pt x="9" y="45"/>
                  </a:cubicBezTo>
                  <a:cubicBezTo>
                    <a:pt x="8" y="43"/>
                    <a:pt x="5" y="42"/>
                    <a:pt x="4" y="38"/>
                  </a:cubicBezTo>
                  <a:cubicBezTo>
                    <a:pt x="2" y="36"/>
                    <a:pt x="0" y="31"/>
                    <a:pt x="2" y="26"/>
                  </a:cubicBezTo>
                  <a:cubicBezTo>
                    <a:pt x="2" y="24"/>
                    <a:pt x="4" y="21"/>
                    <a:pt x="7" y="20"/>
                  </a:cubicBezTo>
                  <a:cubicBezTo>
                    <a:pt x="9" y="19"/>
                    <a:pt x="12" y="19"/>
                    <a:pt x="15" y="20"/>
                  </a:cubicBezTo>
                  <a:cubicBezTo>
                    <a:pt x="18" y="20"/>
                    <a:pt x="20" y="21"/>
                    <a:pt x="22" y="21"/>
                  </a:cubicBezTo>
                  <a:cubicBezTo>
                    <a:pt x="25" y="21"/>
                    <a:pt x="27" y="21"/>
                    <a:pt x="29" y="20"/>
                  </a:cubicBezTo>
                  <a:cubicBezTo>
                    <a:pt x="33" y="17"/>
                    <a:pt x="35" y="14"/>
                    <a:pt x="35" y="11"/>
                  </a:cubicBezTo>
                  <a:cubicBezTo>
                    <a:pt x="36" y="7"/>
                    <a:pt x="35" y="5"/>
                    <a:pt x="34" y="3"/>
                  </a:cubicBezTo>
                  <a:cubicBezTo>
                    <a:pt x="33" y="1"/>
                    <a:pt x="33" y="0"/>
                    <a:pt x="33" y="0"/>
                  </a:cubicBezTo>
                  <a:cubicBezTo>
                    <a:pt x="33" y="0"/>
                    <a:pt x="34" y="1"/>
                    <a:pt x="35" y="3"/>
                  </a:cubicBezTo>
                  <a:cubicBezTo>
                    <a:pt x="36" y="4"/>
                    <a:pt x="37" y="7"/>
                    <a:pt x="37" y="11"/>
                  </a:cubicBezTo>
                  <a:cubicBezTo>
                    <a:pt x="36" y="14"/>
                    <a:pt x="34" y="19"/>
                    <a:pt x="30" y="21"/>
                  </a:cubicBezTo>
                  <a:cubicBezTo>
                    <a:pt x="28" y="22"/>
                    <a:pt x="25" y="23"/>
                    <a:pt x="22" y="23"/>
                  </a:cubicBezTo>
                  <a:cubicBezTo>
                    <a:pt x="20" y="23"/>
                    <a:pt x="17" y="22"/>
                    <a:pt x="15" y="22"/>
                  </a:cubicBezTo>
                  <a:cubicBezTo>
                    <a:pt x="12" y="21"/>
                    <a:pt x="10" y="21"/>
                    <a:pt x="8" y="22"/>
                  </a:cubicBezTo>
                  <a:cubicBezTo>
                    <a:pt x="6" y="23"/>
                    <a:pt x="4" y="25"/>
                    <a:pt x="4" y="27"/>
                  </a:cubicBezTo>
                  <a:cubicBezTo>
                    <a:pt x="2" y="31"/>
                    <a:pt x="3" y="35"/>
                    <a:pt x="5" y="38"/>
                  </a:cubicBezTo>
                  <a:cubicBezTo>
                    <a:pt x="6" y="41"/>
                    <a:pt x="8" y="43"/>
                    <a:pt x="10" y="44"/>
                  </a:cubicBezTo>
                  <a:cubicBezTo>
                    <a:pt x="11" y="46"/>
                    <a:pt x="12" y="47"/>
                    <a:pt x="11" y="47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1">
              <a:extLst>
                <a:ext uri="{FF2B5EF4-FFF2-40B4-BE49-F238E27FC236}">
                  <a16:creationId xmlns="" xmlns:a16="http://schemas.microsoft.com/office/drawing/2014/main" id="{6645B031-4216-4CC5-895C-E5A7EA946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263" y="4841876"/>
              <a:ext cx="112713" cy="104775"/>
            </a:xfrm>
            <a:custGeom>
              <a:avLst/>
              <a:gdLst>
                <a:gd name="T0" fmla="*/ 43 w 43"/>
                <a:gd name="T1" fmla="*/ 31 h 40"/>
                <a:gd name="T2" fmla="*/ 41 w 43"/>
                <a:gd name="T3" fmla="*/ 33 h 40"/>
                <a:gd name="T4" fmla="*/ 33 w 43"/>
                <a:gd name="T5" fmla="*/ 38 h 40"/>
                <a:gd name="T6" fmla="*/ 21 w 43"/>
                <a:gd name="T7" fmla="*/ 38 h 40"/>
                <a:gd name="T8" fmla="*/ 16 w 43"/>
                <a:gd name="T9" fmla="*/ 32 h 40"/>
                <a:gd name="T10" fmla="*/ 17 w 43"/>
                <a:gd name="T11" fmla="*/ 23 h 40"/>
                <a:gd name="T12" fmla="*/ 19 w 43"/>
                <a:gd name="T13" fmla="*/ 16 h 40"/>
                <a:gd name="T14" fmla="*/ 19 w 43"/>
                <a:gd name="T15" fmla="*/ 10 h 40"/>
                <a:gd name="T16" fmla="*/ 11 w 43"/>
                <a:gd name="T17" fmla="*/ 2 h 40"/>
                <a:gd name="T18" fmla="*/ 3 w 43"/>
                <a:gd name="T19" fmla="*/ 2 h 40"/>
                <a:gd name="T20" fmla="*/ 0 w 43"/>
                <a:gd name="T21" fmla="*/ 3 h 40"/>
                <a:gd name="T22" fmla="*/ 3 w 43"/>
                <a:gd name="T23" fmla="*/ 1 h 40"/>
                <a:gd name="T24" fmla="*/ 11 w 43"/>
                <a:gd name="T25" fmla="*/ 1 h 40"/>
                <a:gd name="T26" fmla="*/ 21 w 43"/>
                <a:gd name="T27" fmla="*/ 9 h 40"/>
                <a:gd name="T28" fmla="*/ 21 w 43"/>
                <a:gd name="T29" fmla="*/ 17 h 40"/>
                <a:gd name="T30" fmla="*/ 19 w 43"/>
                <a:gd name="T31" fmla="*/ 24 h 40"/>
                <a:gd name="T32" fmla="*/ 18 w 43"/>
                <a:gd name="T33" fmla="*/ 31 h 40"/>
                <a:gd name="T34" fmla="*/ 22 w 43"/>
                <a:gd name="T35" fmla="*/ 36 h 40"/>
                <a:gd name="T36" fmla="*/ 33 w 43"/>
                <a:gd name="T37" fmla="*/ 36 h 40"/>
                <a:gd name="T38" fmla="*/ 40 w 43"/>
                <a:gd name="T39" fmla="*/ 33 h 40"/>
                <a:gd name="T40" fmla="*/ 43 w 43"/>
                <a:gd name="T4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0">
                  <a:moveTo>
                    <a:pt x="43" y="31"/>
                  </a:moveTo>
                  <a:cubicBezTo>
                    <a:pt x="43" y="31"/>
                    <a:pt x="42" y="32"/>
                    <a:pt x="41" y="33"/>
                  </a:cubicBezTo>
                  <a:cubicBezTo>
                    <a:pt x="39" y="35"/>
                    <a:pt x="37" y="36"/>
                    <a:pt x="33" y="38"/>
                  </a:cubicBezTo>
                  <a:cubicBezTo>
                    <a:pt x="30" y="39"/>
                    <a:pt x="25" y="40"/>
                    <a:pt x="21" y="38"/>
                  </a:cubicBezTo>
                  <a:cubicBezTo>
                    <a:pt x="19" y="36"/>
                    <a:pt x="17" y="34"/>
                    <a:pt x="16" y="32"/>
                  </a:cubicBezTo>
                  <a:cubicBezTo>
                    <a:pt x="15" y="29"/>
                    <a:pt x="16" y="26"/>
                    <a:pt x="17" y="23"/>
                  </a:cubicBezTo>
                  <a:cubicBezTo>
                    <a:pt x="18" y="21"/>
                    <a:pt x="19" y="19"/>
                    <a:pt x="19" y="16"/>
                  </a:cubicBezTo>
                  <a:cubicBezTo>
                    <a:pt x="20" y="14"/>
                    <a:pt x="20" y="12"/>
                    <a:pt x="19" y="10"/>
                  </a:cubicBezTo>
                  <a:cubicBezTo>
                    <a:pt x="17" y="6"/>
                    <a:pt x="14" y="3"/>
                    <a:pt x="11" y="2"/>
                  </a:cubicBezTo>
                  <a:cubicBezTo>
                    <a:pt x="8" y="1"/>
                    <a:pt x="5" y="1"/>
                    <a:pt x="3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5" y="0"/>
                    <a:pt x="8" y="0"/>
                    <a:pt x="11" y="1"/>
                  </a:cubicBezTo>
                  <a:cubicBezTo>
                    <a:pt x="15" y="2"/>
                    <a:pt x="19" y="4"/>
                    <a:pt x="21" y="9"/>
                  </a:cubicBezTo>
                  <a:cubicBezTo>
                    <a:pt x="22" y="11"/>
                    <a:pt x="22" y="14"/>
                    <a:pt x="21" y="17"/>
                  </a:cubicBezTo>
                  <a:cubicBezTo>
                    <a:pt x="21" y="19"/>
                    <a:pt x="20" y="22"/>
                    <a:pt x="19" y="24"/>
                  </a:cubicBezTo>
                  <a:cubicBezTo>
                    <a:pt x="18" y="27"/>
                    <a:pt x="17" y="29"/>
                    <a:pt x="18" y="31"/>
                  </a:cubicBezTo>
                  <a:cubicBezTo>
                    <a:pt x="19" y="33"/>
                    <a:pt x="20" y="35"/>
                    <a:pt x="22" y="36"/>
                  </a:cubicBezTo>
                  <a:cubicBezTo>
                    <a:pt x="26" y="38"/>
                    <a:pt x="30" y="38"/>
                    <a:pt x="33" y="36"/>
                  </a:cubicBezTo>
                  <a:cubicBezTo>
                    <a:pt x="36" y="35"/>
                    <a:pt x="38" y="34"/>
                    <a:pt x="40" y="33"/>
                  </a:cubicBezTo>
                  <a:cubicBezTo>
                    <a:pt x="42" y="32"/>
                    <a:pt x="43" y="31"/>
                    <a:pt x="43" y="3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>
              <a:extLst>
                <a:ext uri="{FF2B5EF4-FFF2-40B4-BE49-F238E27FC236}">
                  <a16:creationId xmlns="" xmlns:a16="http://schemas.microsoft.com/office/drawing/2014/main" id="{36D97F0A-31C7-4A20-B7FE-0B4EE230F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626" y="4356101"/>
              <a:ext cx="114300" cy="106363"/>
            </a:xfrm>
            <a:custGeom>
              <a:avLst/>
              <a:gdLst>
                <a:gd name="T0" fmla="*/ 43 w 43"/>
                <a:gd name="T1" fmla="*/ 31 h 40"/>
                <a:gd name="T2" fmla="*/ 40 w 43"/>
                <a:gd name="T3" fmla="*/ 33 h 40"/>
                <a:gd name="T4" fmla="*/ 33 w 43"/>
                <a:gd name="T5" fmla="*/ 38 h 40"/>
                <a:gd name="T6" fmla="*/ 21 w 43"/>
                <a:gd name="T7" fmla="*/ 38 h 40"/>
                <a:gd name="T8" fmla="*/ 16 w 43"/>
                <a:gd name="T9" fmla="*/ 32 h 40"/>
                <a:gd name="T10" fmla="*/ 17 w 43"/>
                <a:gd name="T11" fmla="*/ 23 h 40"/>
                <a:gd name="T12" fmla="*/ 19 w 43"/>
                <a:gd name="T13" fmla="*/ 16 h 40"/>
                <a:gd name="T14" fmla="*/ 19 w 43"/>
                <a:gd name="T15" fmla="*/ 10 h 40"/>
                <a:gd name="T16" fmla="*/ 11 w 43"/>
                <a:gd name="T17" fmla="*/ 2 h 40"/>
                <a:gd name="T18" fmla="*/ 3 w 43"/>
                <a:gd name="T19" fmla="*/ 2 h 40"/>
                <a:gd name="T20" fmla="*/ 0 w 43"/>
                <a:gd name="T21" fmla="*/ 3 h 40"/>
                <a:gd name="T22" fmla="*/ 3 w 43"/>
                <a:gd name="T23" fmla="*/ 1 h 40"/>
                <a:gd name="T24" fmla="*/ 11 w 43"/>
                <a:gd name="T25" fmla="*/ 1 h 40"/>
                <a:gd name="T26" fmla="*/ 20 w 43"/>
                <a:gd name="T27" fmla="*/ 9 h 40"/>
                <a:gd name="T28" fmla="*/ 21 w 43"/>
                <a:gd name="T29" fmla="*/ 17 h 40"/>
                <a:gd name="T30" fmla="*/ 19 w 43"/>
                <a:gd name="T31" fmla="*/ 24 h 40"/>
                <a:gd name="T32" fmla="*/ 18 w 43"/>
                <a:gd name="T33" fmla="*/ 31 h 40"/>
                <a:gd name="T34" fmla="*/ 22 w 43"/>
                <a:gd name="T35" fmla="*/ 36 h 40"/>
                <a:gd name="T36" fmla="*/ 33 w 43"/>
                <a:gd name="T37" fmla="*/ 36 h 40"/>
                <a:gd name="T38" fmla="*/ 40 w 43"/>
                <a:gd name="T39" fmla="*/ 33 h 40"/>
                <a:gd name="T40" fmla="*/ 43 w 43"/>
                <a:gd name="T4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0">
                  <a:moveTo>
                    <a:pt x="43" y="31"/>
                  </a:moveTo>
                  <a:cubicBezTo>
                    <a:pt x="43" y="31"/>
                    <a:pt x="42" y="32"/>
                    <a:pt x="40" y="33"/>
                  </a:cubicBezTo>
                  <a:cubicBezTo>
                    <a:pt x="39" y="35"/>
                    <a:pt x="37" y="36"/>
                    <a:pt x="33" y="38"/>
                  </a:cubicBezTo>
                  <a:cubicBezTo>
                    <a:pt x="30" y="39"/>
                    <a:pt x="25" y="40"/>
                    <a:pt x="21" y="38"/>
                  </a:cubicBezTo>
                  <a:cubicBezTo>
                    <a:pt x="19" y="36"/>
                    <a:pt x="17" y="34"/>
                    <a:pt x="16" y="32"/>
                  </a:cubicBezTo>
                  <a:cubicBezTo>
                    <a:pt x="15" y="29"/>
                    <a:pt x="16" y="26"/>
                    <a:pt x="17" y="23"/>
                  </a:cubicBezTo>
                  <a:cubicBezTo>
                    <a:pt x="18" y="21"/>
                    <a:pt x="19" y="19"/>
                    <a:pt x="19" y="16"/>
                  </a:cubicBezTo>
                  <a:cubicBezTo>
                    <a:pt x="20" y="14"/>
                    <a:pt x="19" y="12"/>
                    <a:pt x="19" y="10"/>
                  </a:cubicBezTo>
                  <a:cubicBezTo>
                    <a:pt x="17" y="6"/>
                    <a:pt x="14" y="3"/>
                    <a:pt x="11" y="2"/>
                  </a:cubicBezTo>
                  <a:cubicBezTo>
                    <a:pt x="8" y="1"/>
                    <a:pt x="5" y="1"/>
                    <a:pt x="3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5" y="0"/>
                    <a:pt x="8" y="0"/>
                    <a:pt x="11" y="1"/>
                  </a:cubicBezTo>
                  <a:cubicBezTo>
                    <a:pt x="15" y="2"/>
                    <a:pt x="19" y="5"/>
                    <a:pt x="20" y="9"/>
                  </a:cubicBezTo>
                  <a:cubicBezTo>
                    <a:pt x="21" y="11"/>
                    <a:pt x="22" y="14"/>
                    <a:pt x="21" y="17"/>
                  </a:cubicBezTo>
                  <a:cubicBezTo>
                    <a:pt x="21" y="19"/>
                    <a:pt x="20" y="22"/>
                    <a:pt x="19" y="24"/>
                  </a:cubicBezTo>
                  <a:cubicBezTo>
                    <a:pt x="18" y="27"/>
                    <a:pt x="17" y="29"/>
                    <a:pt x="18" y="31"/>
                  </a:cubicBezTo>
                  <a:cubicBezTo>
                    <a:pt x="18" y="33"/>
                    <a:pt x="20" y="35"/>
                    <a:pt x="22" y="36"/>
                  </a:cubicBezTo>
                  <a:cubicBezTo>
                    <a:pt x="25" y="38"/>
                    <a:pt x="30" y="38"/>
                    <a:pt x="33" y="36"/>
                  </a:cubicBezTo>
                  <a:cubicBezTo>
                    <a:pt x="36" y="35"/>
                    <a:pt x="38" y="34"/>
                    <a:pt x="40" y="33"/>
                  </a:cubicBezTo>
                  <a:cubicBezTo>
                    <a:pt x="42" y="32"/>
                    <a:pt x="42" y="31"/>
                    <a:pt x="43" y="3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>
              <a:extLst>
                <a:ext uri="{FF2B5EF4-FFF2-40B4-BE49-F238E27FC236}">
                  <a16:creationId xmlns="" xmlns:a16="http://schemas.microsoft.com/office/drawing/2014/main" id="{9905AB64-02A3-4E02-B9FC-B95D3C24B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5463" y="4364038"/>
              <a:ext cx="85725" cy="131763"/>
            </a:xfrm>
            <a:custGeom>
              <a:avLst/>
              <a:gdLst>
                <a:gd name="T0" fmla="*/ 18 w 32"/>
                <a:gd name="T1" fmla="*/ 0 h 50"/>
                <a:gd name="T2" fmla="*/ 21 w 32"/>
                <a:gd name="T3" fmla="*/ 2 h 50"/>
                <a:gd name="T4" fmla="*/ 27 w 32"/>
                <a:gd name="T5" fmla="*/ 7 h 50"/>
                <a:gd name="T6" fmla="*/ 31 w 32"/>
                <a:gd name="T7" fmla="*/ 19 h 50"/>
                <a:gd name="T8" fmla="*/ 27 w 32"/>
                <a:gd name="T9" fmla="*/ 25 h 50"/>
                <a:gd name="T10" fmla="*/ 20 w 32"/>
                <a:gd name="T11" fmla="*/ 27 h 50"/>
                <a:gd name="T12" fmla="*/ 12 w 32"/>
                <a:gd name="T13" fmla="*/ 27 h 50"/>
                <a:gd name="T14" fmla="*/ 6 w 32"/>
                <a:gd name="T15" fmla="*/ 30 h 50"/>
                <a:gd name="T16" fmla="*/ 1 w 32"/>
                <a:gd name="T17" fmla="*/ 40 h 50"/>
                <a:gd name="T18" fmla="*/ 4 w 32"/>
                <a:gd name="T19" fmla="*/ 48 h 50"/>
                <a:gd name="T20" fmla="*/ 6 w 32"/>
                <a:gd name="T21" fmla="*/ 50 h 50"/>
                <a:gd name="T22" fmla="*/ 3 w 32"/>
                <a:gd name="T23" fmla="*/ 48 h 50"/>
                <a:gd name="T24" fmla="*/ 0 w 32"/>
                <a:gd name="T25" fmla="*/ 40 h 50"/>
                <a:gd name="T26" fmla="*/ 5 w 32"/>
                <a:gd name="T27" fmla="*/ 29 h 50"/>
                <a:gd name="T28" fmla="*/ 12 w 32"/>
                <a:gd name="T29" fmla="*/ 25 h 50"/>
                <a:gd name="T30" fmla="*/ 20 w 32"/>
                <a:gd name="T31" fmla="*/ 25 h 50"/>
                <a:gd name="T32" fmla="*/ 26 w 32"/>
                <a:gd name="T33" fmla="*/ 24 h 50"/>
                <a:gd name="T34" fmla="*/ 30 w 32"/>
                <a:gd name="T35" fmla="*/ 18 h 50"/>
                <a:gd name="T36" fmla="*/ 26 w 32"/>
                <a:gd name="T37" fmla="*/ 8 h 50"/>
                <a:gd name="T38" fmla="*/ 20 w 32"/>
                <a:gd name="T39" fmla="*/ 2 h 50"/>
                <a:gd name="T40" fmla="*/ 18 w 32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50">
                  <a:moveTo>
                    <a:pt x="18" y="0"/>
                  </a:moveTo>
                  <a:cubicBezTo>
                    <a:pt x="18" y="0"/>
                    <a:pt x="19" y="1"/>
                    <a:pt x="21" y="2"/>
                  </a:cubicBezTo>
                  <a:cubicBezTo>
                    <a:pt x="22" y="3"/>
                    <a:pt x="25" y="4"/>
                    <a:pt x="27" y="7"/>
                  </a:cubicBezTo>
                  <a:cubicBezTo>
                    <a:pt x="30" y="9"/>
                    <a:pt x="32" y="14"/>
                    <a:pt x="31" y="19"/>
                  </a:cubicBezTo>
                  <a:cubicBezTo>
                    <a:pt x="31" y="21"/>
                    <a:pt x="30" y="24"/>
                    <a:pt x="27" y="25"/>
                  </a:cubicBezTo>
                  <a:cubicBezTo>
                    <a:pt x="25" y="27"/>
                    <a:pt x="22" y="27"/>
                    <a:pt x="20" y="27"/>
                  </a:cubicBezTo>
                  <a:cubicBezTo>
                    <a:pt x="17" y="27"/>
                    <a:pt x="14" y="27"/>
                    <a:pt x="12" y="27"/>
                  </a:cubicBezTo>
                  <a:cubicBezTo>
                    <a:pt x="10" y="28"/>
                    <a:pt x="8" y="29"/>
                    <a:pt x="6" y="30"/>
                  </a:cubicBezTo>
                  <a:cubicBezTo>
                    <a:pt x="3" y="33"/>
                    <a:pt x="1" y="37"/>
                    <a:pt x="1" y="40"/>
                  </a:cubicBezTo>
                  <a:cubicBezTo>
                    <a:pt x="2" y="43"/>
                    <a:pt x="3" y="46"/>
                    <a:pt x="4" y="48"/>
                  </a:cubicBezTo>
                  <a:cubicBezTo>
                    <a:pt x="5" y="49"/>
                    <a:pt x="6" y="50"/>
                    <a:pt x="6" y="50"/>
                  </a:cubicBezTo>
                  <a:cubicBezTo>
                    <a:pt x="6" y="50"/>
                    <a:pt x="5" y="50"/>
                    <a:pt x="3" y="48"/>
                  </a:cubicBezTo>
                  <a:cubicBezTo>
                    <a:pt x="2" y="47"/>
                    <a:pt x="0" y="44"/>
                    <a:pt x="0" y="40"/>
                  </a:cubicBezTo>
                  <a:cubicBezTo>
                    <a:pt x="0" y="37"/>
                    <a:pt x="1" y="32"/>
                    <a:pt x="5" y="29"/>
                  </a:cubicBezTo>
                  <a:cubicBezTo>
                    <a:pt x="7" y="27"/>
                    <a:pt x="9" y="26"/>
                    <a:pt x="12" y="25"/>
                  </a:cubicBezTo>
                  <a:cubicBezTo>
                    <a:pt x="14" y="25"/>
                    <a:pt x="17" y="25"/>
                    <a:pt x="20" y="25"/>
                  </a:cubicBezTo>
                  <a:cubicBezTo>
                    <a:pt x="22" y="25"/>
                    <a:pt x="25" y="25"/>
                    <a:pt x="26" y="24"/>
                  </a:cubicBezTo>
                  <a:cubicBezTo>
                    <a:pt x="28" y="23"/>
                    <a:pt x="29" y="21"/>
                    <a:pt x="30" y="18"/>
                  </a:cubicBezTo>
                  <a:cubicBezTo>
                    <a:pt x="30" y="14"/>
                    <a:pt x="28" y="10"/>
                    <a:pt x="26" y="8"/>
                  </a:cubicBezTo>
                  <a:cubicBezTo>
                    <a:pt x="24" y="5"/>
                    <a:pt x="22" y="4"/>
                    <a:pt x="20" y="2"/>
                  </a:cubicBezTo>
                  <a:cubicBezTo>
                    <a:pt x="19" y="1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>
              <a:extLst>
                <a:ext uri="{FF2B5EF4-FFF2-40B4-BE49-F238E27FC236}">
                  <a16:creationId xmlns="" xmlns:a16="http://schemas.microsoft.com/office/drawing/2014/main" id="{0339F04D-AEDE-43F4-8531-B078C9EBC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8" y="5091113"/>
              <a:ext cx="111125" cy="106363"/>
            </a:xfrm>
            <a:custGeom>
              <a:avLst/>
              <a:gdLst>
                <a:gd name="T0" fmla="*/ 42 w 42"/>
                <a:gd name="T1" fmla="*/ 31 h 40"/>
                <a:gd name="T2" fmla="*/ 40 w 42"/>
                <a:gd name="T3" fmla="*/ 33 h 40"/>
                <a:gd name="T4" fmla="*/ 33 w 42"/>
                <a:gd name="T5" fmla="*/ 38 h 40"/>
                <a:gd name="T6" fmla="*/ 20 w 42"/>
                <a:gd name="T7" fmla="*/ 38 h 40"/>
                <a:gd name="T8" fmla="*/ 15 w 42"/>
                <a:gd name="T9" fmla="*/ 32 h 40"/>
                <a:gd name="T10" fmla="*/ 16 w 42"/>
                <a:gd name="T11" fmla="*/ 24 h 40"/>
                <a:gd name="T12" fmla="*/ 19 w 42"/>
                <a:gd name="T13" fmla="*/ 16 h 40"/>
                <a:gd name="T14" fmla="*/ 18 w 42"/>
                <a:gd name="T15" fmla="*/ 10 h 40"/>
                <a:gd name="T16" fmla="*/ 10 w 42"/>
                <a:gd name="T17" fmla="*/ 2 h 40"/>
                <a:gd name="T18" fmla="*/ 3 w 42"/>
                <a:gd name="T19" fmla="*/ 2 h 40"/>
                <a:gd name="T20" fmla="*/ 0 w 42"/>
                <a:gd name="T21" fmla="*/ 3 h 40"/>
                <a:gd name="T22" fmla="*/ 2 w 42"/>
                <a:gd name="T23" fmla="*/ 1 h 40"/>
                <a:gd name="T24" fmla="*/ 11 w 42"/>
                <a:gd name="T25" fmla="*/ 1 h 40"/>
                <a:gd name="T26" fmla="*/ 20 w 42"/>
                <a:gd name="T27" fmla="*/ 9 h 40"/>
                <a:gd name="T28" fmla="*/ 21 w 42"/>
                <a:gd name="T29" fmla="*/ 17 h 40"/>
                <a:gd name="T30" fmla="*/ 18 w 42"/>
                <a:gd name="T31" fmla="*/ 24 h 40"/>
                <a:gd name="T32" fmla="*/ 17 w 42"/>
                <a:gd name="T33" fmla="*/ 31 h 40"/>
                <a:gd name="T34" fmla="*/ 21 w 42"/>
                <a:gd name="T35" fmla="*/ 36 h 40"/>
                <a:gd name="T36" fmla="*/ 32 w 42"/>
                <a:gd name="T37" fmla="*/ 36 h 40"/>
                <a:gd name="T38" fmla="*/ 39 w 42"/>
                <a:gd name="T39" fmla="*/ 33 h 40"/>
                <a:gd name="T40" fmla="*/ 42 w 42"/>
                <a:gd name="T4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0">
                  <a:moveTo>
                    <a:pt x="42" y="31"/>
                  </a:moveTo>
                  <a:cubicBezTo>
                    <a:pt x="42" y="31"/>
                    <a:pt x="41" y="32"/>
                    <a:pt x="40" y="33"/>
                  </a:cubicBezTo>
                  <a:cubicBezTo>
                    <a:pt x="38" y="35"/>
                    <a:pt x="36" y="36"/>
                    <a:pt x="33" y="38"/>
                  </a:cubicBezTo>
                  <a:cubicBezTo>
                    <a:pt x="30" y="39"/>
                    <a:pt x="25" y="40"/>
                    <a:pt x="20" y="38"/>
                  </a:cubicBezTo>
                  <a:cubicBezTo>
                    <a:pt x="18" y="37"/>
                    <a:pt x="16" y="34"/>
                    <a:pt x="15" y="32"/>
                  </a:cubicBezTo>
                  <a:cubicBezTo>
                    <a:pt x="15" y="29"/>
                    <a:pt x="15" y="26"/>
                    <a:pt x="16" y="24"/>
                  </a:cubicBezTo>
                  <a:cubicBezTo>
                    <a:pt x="17" y="21"/>
                    <a:pt x="18" y="19"/>
                    <a:pt x="19" y="16"/>
                  </a:cubicBezTo>
                  <a:cubicBezTo>
                    <a:pt x="19" y="14"/>
                    <a:pt x="19" y="12"/>
                    <a:pt x="18" y="10"/>
                  </a:cubicBezTo>
                  <a:cubicBezTo>
                    <a:pt x="17" y="6"/>
                    <a:pt x="13" y="3"/>
                    <a:pt x="10" y="2"/>
                  </a:cubicBezTo>
                  <a:cubicBezTo>
                    <a:pt x="7" y="1"/>
                    <a:pt x="4" y="2"/>
                    <a:pt x="3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0" y="2"/>
                    <a:pt x="2" y="1"/>
                  </a:cubicBezTo>
                  <a:cubicBezTo>
                    <a:pt x="4" y="1"/>
                    <a:pt x="7" y="0"/>
                    <a:pt x="11" y="1"/>
                  </a:cubicBezTo>
                  <a:cubicBezTo>
                    <a:pt x="14" y="2"/>
                    <a:pt x="18" y="5"/>
                    <a:pt x="20" y="9"/>
                  </a:cubicBezTo>
                  <a:cubicBezTo>
                    <a:pt x="21" y="11"/>
                    <a:pt x="21" y="14"/>
                    <a:pt x="21" y="17"/>
                  </a:cubicBezTo>
                  <a:cubicBezTo>
                    <a:pt x="20" y="19"/>
                    <a:pt x="19" y="22"/>
                    <a:pt x="18" y="24"/>
                  </a:cubicBezTo>
                  <a:cubicBezTo>
                    <a:pt x="17" y="27"/>
                    <a:pt x="17" y="29"/>
                    <a:pt x="17" y="31"/>
                  </a:cubicBezTo>
                  <a:cubicBezTo>
                    <a:pt x="18" y="33"/>
                    <a:pt x="19" y="35"/>
                    <a:pt x="21" y="36"/>
                  </a:cubicBezTo>
                  <a:cubicBezTo>
                    <a:pt x="25" y="38"/>
                    <a:pt x="29" y="38"/>
                    <a:pt x="32" y="36"/>
                  </a:cubicBezTo>
                  <a:cubicBezTo>
                    <a:pt x="35" y="35"/>
                    <a:pt x="38" y="34"/>
                    <a:pt x="39" y="33"/>
                  </a:cubicBezTo>
                  <a:cubicBezTo>
                    <a:pt x="41" y="32"/>
                    <a:pt x="42" y="31"/>
                    <a:pt x="42" y="3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>
              <a:extLst>
                <a:ext uri="{FF2B5EF4-FFF2-40B4-BE49-F238E27FC236}">
                  <a16:creationId xmlns="" xmlns:a16="http://schemas.microsoft.com/office/drawing/2014/main" id="{7FAB022E-72F9-4B97-9AE7-EE16D7AF9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238" y="4594226"/>
              <a:ext cx="106363" cy="112713"/>
            </a:xfrm>
            <a:custGeom>
              <a:avLst/>
              <a:gdLst>
                <a:gd name="T0" fmla="*/ 10 w 40"/>
                <a:gd name="T1" fmla="*/ 43 h 43"/>
                <a:gd name="T2" fmla="*/ 7 w 40"/>
                <a:gd name="T3" fmla="*/ 41 h 43"/>
                <a:gd name="T4" fmla="*/ 3 w 40"/>
                <a:gd name="T5" fmla="*/ 34 h 43"/>
                <a:gd name="T6" fmla="*/ 2 w 40"/>
                <a:gd name="T7" fmla="*/ 22 h 43"/>
                <a:gd name="T8" fmla="*/ 8 w 40"/>
                <a:gd name="T9" fmla="*/ 17 h 43"/>
                <a:gd name="T10" fmla="*/ 16 w 40"/>
                <a:gd name="T11" fmla="*/ 17 h 43"/>
                <a:gd name="T12" fmla="*/ 23 w 40"/>
                <a:gd name="T13" fmla="*/ 19 h 43"/>
                <a:gd name="T14" fmla="*/ 30 w 40"/>
                <a:gd name="T15" fmla="*/ 19 h 43"/>
                <a:gd name="T16" fmla="*/ 37 w 40"/>
                <a:gd name="T17" fmla="*/ 10 h 43"/>
                <a:gd name="T18" fmla="*/ 37 w 40"/>
                <a:gd name="T19" fmla="*/ 3 h 43"/>
                <a:gd name="T20" fmla="*/ 36 w 40"/>
                <a:gd name="T21" fmla="*/ 0 h 43"/>
                <a:gd name="T22" fmla="*/ 38 w 40"/>
                <a:gd name="T23" fmla="*/ 2 h 43"/>
                <a:gd name="T24" fmla="*/ 39 w 40"/>
                <a:gd name="T25" fmla="*/ 11 h 43"/>
                <a:gd name="T26" fmla="*/ 31 w 40"/>
                <a:gd name="T27" fmla="*/ 20 h 43"/>
                <a:gd name="T28" fmla="*/ 23 w 40"/>
                <a:gd name="T29" fmla="*/ 21 h 43"/>
                <a:gd name="T30" fmla="*/ 16 w 40"/>
                <a:gd name="T31" fmla="*/ 19 h 43"/>
                <a:gd name="T32" fmla="*/ 9 w 40"/>
                <a:gd name="T33" fmla="*/ 19 h 43"/>
                <a:gd name="T34" fmla="*/ 4 w 40"/>
                <a:gd name="T35" fmla="*/ 23 h 43"/>
                <a:gd name="T36" fmla="*/ 4 w 40"/>
                <a:gd name="T37" fmla="*/ 34 h 43"/>
                <a:gd name="T38" fmla="*/ 8 w 40"/>
                <a:gd name="T39" fmla="*/ 41 h 43"/>
                <a:gd name="T40" fmla="*/ 10 w 40"/>
                <a:gd name="T4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43">
                  <a:moveTo>
                    <a:pt x="10" y="43"/>
                  </a:moveTo>
                  <a:cubicBezTo>
                    <a:pt x="9" y="43"/>
                    <a:pt x="9" y="43"/>
                    <a:pt x="7" y="41"/>
                  </a:cubicBezTo>
                  <a:cubicBezTo>
                    <a:pt x="6" y="40"/>
                    <a:pt x="4" y="38"/>
                    <a:pt x="3" y="34"/>
                  </a:cubicBezTo>
                  <a:cubicBezTo>
                    <a:pt x="1" y="31"/>
                    <a:pt x="0" y="26"/>
                    <a:pt x="2" y="22"/>
                  </a:cubicBezTo>
                  <a:cubicBezTo>
                    <a:pt x="3" y="20"/>
                    <a:pt x="5" y="17"/>
                    <a:pt x="8" y="17"/>
                  </a:cubicBezTo>
                  <a:cubicBezTo>
                    <a:pt x="11" y="16"/>
                    <a:pt x="14" y="16"/>
                    <a:pt x="16" y="17"/>
                  </a:cubicBezTo>
                  <a:cubicBezTo>
                    <a:pt x="19" y="18"/>
                    <a:pt x="21" y="19"/>
                    <a:pt x="23" y="19"/>
                  </a:cubicBezTo>
                  <a:cubicBezTo>
                    <a:pt x="26" y="20"/>
                    <a:pt x="28" y="19"/>
                    <a:pt x="30" y="19"/>
                  </a:cubicBezTo>
                  <a:cubicBezTo>
                    <a:pt x="34" y="17"/>
                    <a:pt x="37" y="14"/>
                    <a:pt x="37" y="10"/>
                  </a:cubicBezTo>
                  <a:cubicBezTo>
                    <a:pt x="38" y="7"/>
                    <a:pt x="38" y="4"/>
                    <a:pt x="37" y="3"/>
                  </a:cubicBezTo>
                  <a:cubicBezTo>
                    <a:pt x="37" y="1"/>
                    <a:pt x="36" y="0"/>
                    <a:pt x="36" y="0"/>
                  </a:cubicBezTo>
                  <a:cubicBezTo>
                    <a:pt x="36" y="0"/>
                    <a:pt x="37" y="0"/>
                    <a:pt x="38" y="2"/>
                  </a:cubicBezTo>
                  <a:cubicBezTo>
                    <a:pt x="39" y="4"/>
                    <a:pt x="40" y="7"/>
                    <a:pt x="39" y="11"/>
                  </a:cubicBezTo>
                  <a:cubicBezTo>
                    <a:pt x="38" y="14"/>
                    <a:pt x="35" y="18"/>
                    <a:pt x="31" y="20"/>
                  </a:cubicBezTo>
                  <a:cubicBezTo>
                    <a:pt x="29" y="21"/>
                    <a:pt x="26" y="22"/>
                    <a:pt x="23" y="21"/>
                  </a:cubicBezTo>
                  <a:cubicBezTo>
                    <a:pt x="21" y="21"/>
                    <a:pt x="18" y="20"/>
                    <a:pt x="16" y="19"/>
                  </a:cubicBezTo>
                  <a:cubicBezTo>
                    <a:pt x="13" y="18"/>
                    <a:pt x="11" y="18"/>
                    <a:pt x="9" y="19"/>
                  </a:cubicBezTo>
                  <a:cubicBezTo>
                    <a:pt x="7" y="19"/>
                    <a:pt x="5" y="21"/>
                    <a:pt x="4" y="23"/>
                  </a:cubicBezTo>
                  <a:cubicBezTo>
                    <a:pt x="2" y="27"/>
                    <a:pt x="3" y="31"/>
                    <a:pt x="4" y="34"/>
                  </a:cubicBezTo>
                  <a:cubicBezTo>
                    <a:pt x="5" y="37"/>
                    <a:pt x="7" y="39"/>
                    <a:pt x="8" y="41"/>
                  </a:cubicBezTo>
                  <a:cubicBezTo>
                    <a:pt x="9" y="42"/>
                    <a:pt x="10" y="43"/>
                    <a:pt x="10" y="43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6">
              <a:extLst>
                <a:ext uri="{FF2B5EF4-FFF2-40B4-BE49-F238E27FC236}">
                  <a16:creationId xmlns="" xmlns:a16="http://schemas.microsoft.com/office/drawing/2014/main" id="{B0D5327F-0493-4B2F-8E4F-470F224FD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738" y="4843463"/>
              <a:ext cx="103188" cy="115888"/>
            </a:xfrm>
            <a:custGeom>
              <a:avLst/>
              <a:gdLst>
                <a:gd name="T0" fmla="*/ 9 w 39"/>
                <a:gd name="T1" fmla="*/ 43 h 44"/>
                <a:gd name="T2" fmla="*/ 7 w 39"/>
                <a:gd name="T3" fmla="*/ 41 h 44"/>
                <a:gd name="T4" fmla="*/ 2 w 39"/>
                <a:gd name="T5" fmla="*/ 34 h 44"/>
                <a:gd name="T6" fmla="*/ 2 w 39"/>
                <a:gd name="T7" fmla="*/ 22 h 44"/>
                <a:gd name="T8" fmla="*/ 8 w 39"/>
                <a:gd name="T9" fmla="*/ 17 h 44"/>
                <a:gd name="T10" fmla="*/ 16 w 39"/>
                <a:gd name="T11" fmla="*/ 17 h 44"/>
                <a:gd name="T12" fmla="*/ 23 w 39"/>
                <a:gd name="T13" fmla="*/ 19 h 44"/>
                <a:gd name="T14" fmla="*/ 30 w 39"/>
                <a:gd name="T15" fmla="*/ 19 h 44"/>
                <a:gd name="T16" fmla="*/ 37 w 39"/>
                <a:gd name="T17" fmla="*/ 10 h 44"/>
                <a:gd name="T18" fmla="*/ 37 w 39"/>
                <a:gd name="T19" fmla="*/ 3 h 44"/>
                <a:gd name="T20" fmla="*/ 36 w 39"/>
                <a:gd name="T21" fmla="*/ 0 h 44"/>
                <a:gd name="T22" fmla="*/ 38 w 39"/>
                <a:gd name="T23" fmla="*/ 2 h 44"/>
                <a:gd name="T24" fmla="*/ 38 w 39"/>
                <a:gd name="T25" fmla="*/ 11 h 44"/>
                <a:gd name="T26" fmla="*/ 30 w 39"/>
                <a:gd name="T27" fmla="*/ 20 h 44"/>
                <a:gd name="T28" fmla="*/ 23 w 39"/>
                <a:gd name="T29" fmla="*/ 21 h 44"/>
                <a:gd name="T30" fmla="*/ 15 w 39"/>
                <a:gd name="T31" fmla="*/ 19 h 44"/>
                <a:gd name="T32" fmla="*/ 8 w 39"/>
                <a:gd name="T33" fmla="*/ 19 h 44"/>
                <a:gd name="T34" fmla="*/ 4 w 39"/>
                <a:gd name="T35" fmla="*/ 23 h 44"/>
                <a:gd name="T36" fmla="*/ 4 w 39"/>
                <a:gd name="T37" fmla="*/ 34 h 44"/>
                <a:gd name="T38" fmla="*/ 8 w 39"/>
                <a:gd name="T39" fmla="*/ 41 h 44"/>
                <a:gd name="T40" fmla="*/ 9 w 39"/>
                <a:gd name="T41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44">
                  <a:moveTo>
                    <a:pt x="9" y="43"/>
                  </a:moveTo>
                  <a:cubicBezTo>
                    <a:pt x="9" y="44"/>
                    <a:pt x="8" y="43"/>
                    <a:pt x="7" y="41"/>
                  </a:cubicBezTo>
                  <a:cubicBezTo>
                    <a:pt x="6" y="40"/>
                    <a:pt x="4" y="38"/>
                    <a:pt x="2" y="34"/>
                  </a:cubicBezTo>
                  <a:cubicBezTo>
                    <a:pt x="1" y="31"/>
                    <a:pt x="0" y="27"/>
                    <a:pt x="2" y="22"/>
                  </a:cubicBezTo>
                  <a:cubicBezTo>
                    <a:pt x="3" y="20"/>
                    <a:pt x="5" y="18"/>
                    <a:pt x="8" y="17"/>
                  </a:cubicBezTo>
                  <a:cubicBezTo>
                    <a:pt x="10" y="16"/>
                    <a:pt x="13" y="16"/>
                    <a:pt x="16" y="17"/>
                  </a:cubicBezTo>
                  <a:cubicBezTo>
                    <a:pt x="18" y="18"/>
                    <a:pt x="21" y="19"/>
                    <a:pt x="23" y="19"/>
                  </a:cubicBezTo>
                  <a:cubicBezTo>
                    <a:pt x="25" y="20"/>
                    <a:pt x="28" y="19"/>
                    <a:pt x="30" y="19"/>
                  </a:cubicBezTo>
                  <a:cubicBezTo>
                    <a:pt x="34" y="17"/>
                    <a:pt x="36" y="14"/>
                    <a:pt x="37" y="10"/>
                  </a:cubicBezTo>
                  <a:cubicBezTo>
                    <a:pt x="38" y="7"/>
                    <a:pt x="37" y="4"/>
                    <a:pt x="37" y="3"/>
                  </a:cubicBezTo>
                  <a:cubicBezTo>
                    <a:pt x="36" y="1"/>
                    <a:pt x="36" y="0"/>
                    <a:pt x="36" y="0"/>
                  </a:cubicBezTo>
                  <a:cubicBezTo>
                    <a:pt x="36" y="0"/>
                    <a:pt x="37" y="1"/>
                    <a:pt x="38" y="2"/>
                  </a:cubicBezTo>
                  <a:cubicBezTo>
                    <a:pt x="38" y="4"/>
                    <a:pt x="39" y="7"/>
                    <a:pt x="38" y="11"/>
                  </a:cubicBezTo>
                  <a:cubicBezTo>
                    <a:pt x="38" y="14"/>
                    <a:pt x="35" y="18"/>
                    <a:pt x="30" y="20"/>
                  </a:cubicBezTo>
                  <a:cubicBezTo>
                    <a:pt x="28" y="21"/>
                    <a:pt x="25" y="22"/>
                    <a:pt x="23" y="21"/>
                  </a:cubicBezTo>
                  <a:cubicBezTo>
                    <a:pt x="20" y="21"/>
                    <a:pt x="18" y="20"/>
                    <a:pt x="15" y="19"/>
                  </a:cubicBezTo>
                  <a:cubicBezTo>
                    <a:pt x="13" y="19"/>
                    <a:pt x="10" y="18"/>
                    <a:pt x="8" y="19"/>
                  </a:cubicBezTo>
                  <a:cubicBezTo>
                    <a:pt x="6" y="19"/>
                    <a:pt x="5" y="21"/>
                    <a:pt x="4" y="23"/>
                  </a:cubicBezTo>
                  <a:cubicBezTo>
                    <a:pt x="2" y="27"/>
                    <a:pt x="2" y="31"/>
                    <a:pt x="4" y="34"/>
                  </a:cubicBezTo>
                  <a:cubicBezTo>
                    <a:pt x="5" y="37"/>
                    <a:pt x="7" y="39"/>
                    <a:pt x="8" y="41"/>
                  </a:cubicBezTo>
                  <a:cubicBezTo>
                    <a:pt x="9" y="42"/>
                    <a:pt x="9" y="43"/>
                    <a:pt x="9" y="43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7">
              <a:extLst>
                <a:ext uri="{FF2B5EF4-FFF2-40B4-BE49-F238E27FC236}">
                  <a16:creationId xmlns="" xmlns:a16="http://schemas.microsoft.com/office/drawing/2014/main" id="{60F8EAC8-A558-476F-A18A-F6981C391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901" y="4794251"/>
              <a:ext cx="130175" cy="57150"/>
            </a:xfrm>
            <a:custGeom>
              <a:avLst/>
              <a:gdLst>
                <a:gd name="T0" fmla="*/ 0 w 49"/>
                <a:gd name="T1" fmla="*/ 22 h 22"/>
                <a:gd name="T2" fmla="*/ 0 w 49"/>
                <a:gd name="T3" fmla="*/ 19 h 22"/>
                <a:gd name="T4" fmla="*/ 1 w 49"/>
                <a:gd name="T5" fmla="*/ 11 h 22"/>
                <a:gd name="T6" fmla="*/ 9 w 49"/>
                <a:gd name="T7" fmla="*/ 1 h 22"/>
                <a:gd name="T8" fmla="*/ 17 w 49"/>
                <a:gd name="T9" fmla="*/ 1 h 22"/>
                <a:gd name="T10" fmla="*/ 23 w 49"/>
                <a:gd name="T11" fmla="*/ 7 h 22"/>
                <a:gd name="T12" fmla="*/ 26 w 49"/>
                <a:gd name="T13" fmla="*/ 13 h 22"/>
                <a:gd name="T14" fmla="*/ 32 w 49"/>
                <a:gd name="T15" fmla="*/ 17 h 22"/>
                <a:gd name="T16" fmla="*/ 43 w 49"/>
                <a:gd name="T17" fmla="*/ 16 h 22"/>
                <a:gd name="T18" fmla="*/ 48 w 49"/>
                <a:gd name="T19" fmla="*/ 10 h 22"/>
                <a:gd name="T20" fmla="*/ 49 w 49"/>
                <a:gd name="T21" fmla="*/ 8 h 22"/>
                <a:gd name="T22" fmla="*/ 49 w 49"/>
                <a:gd name="T23" fmla="*/ 11 h 22"/>
                <a:gd name="T24" fmla="*/ 44 w 49"/>
                <a:gd name="T25" fmla="*/ 17 h 22"/>
                <a:gd name="T26" fmla="*/ 31 w 49"/>
                <a:gd name="T27" fmla="*/ 19 h 22"/>
                <a:gd name="T28" fmla="*/ 25 w 49"/>
                <a:gd name="T29" fmla="*/ 15 h 22"/>
                <a:gd name="T30" fmla="*/ 21 w 49"/>
                <a:gd name="T31" fmla="*/ 8 h 22"/>
                <a:gd name="T32" fmla="*/ 16 w 49"/>
                <a:gd name="T33" fmla="*/ 3 h 22"/>
                <a:gd name="T34" fmla="*/ 10 w 49"/>
                <a:gd name="T35" fmla="*/ 3 h 22"/>
                <a:gd name="T36" fmla="*/ 2 w 49"/>
                <a:gd name="T37" fmla="*/ 11 h 22"/>
                <a:gd name="T38" fmla="*/ 1 w 49"/>
                <a:gd name="T39" fmla="*/ 19 h 22"/>
                <a:gd name="T40" fmla="*/ 0 w 49"/>
                <a:gd name="T4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22">
                  <a:moveTo>
                    <a:pt x="0" y="22"/>
                  </a:moveTo>
                  <a:cubicBezTo>
                    <a:pt x="0" y="22"/>
                    <a:pt x="0" y="21"/>
                    <a:pt x="0" y="19"/>
                  </a:cubicBezTo>
                  <a:cubicBezTo>
                    <a:pt x="0" y="17"/>
                    <a:pt x="0" y="14"/>
                    <a:pt x="1" y="11"/>
                  </a:cubicBezTo>
                  <a:cubicBezTo>
                    <a:pt x="2" y="7"/>
                    <a:pt x="4" y="3"/>
                    <a:pt x="9" y="1"/>
                  </a:cubicBezTo>
                  <a:cubicBezTo>
                    <a:pt x="11" y="0"/>
                    <a:pt x="14" y="0"/>
                    <a:pt x="17" y="1"/>
                  </a:cubicBezTo>
                  <a:cubicBezTo>
                    <a:pt x="19" y="2"/>
                    <a:pt x="21" y="5"/>
                    <a:pt x="23" y="7"/>
                  </a:cubicBezTo>
                  <a:cubicBezTo>
                    <a:pt x="24" y="9"/>
                    <a:pt x="25" y="12"/>
                    <a:pt x="26" y="13"/>
                  </a:cubicBezTo>
                  <a:cubicBezTo>
                    <a:pt x="28" y="15"/>
                    <a:pt x="30" y="17"/>
                    <a:pt x="32" y="17"/>
                  </a:cubicBezTo>
                  <a:cubicBezTo>
                    <a:pt x="36" y="19"/>
                    <a:pt x="40" y="18"/>
                    <a:pt x="43" y="16"/>
                  </a:cubicBezTo>
                  <a:cubicBezTo>
                    <a:pt x="45" y="14"/>
                    <a:pt x="47" y="12"/>
                    <a:pt x="48" y="10"/>
                  </a:cubicBezTo>
                  <a:cubicBezTo>
                    <a:pt x="49" y="9"/>
                    <a:pt x="49" y="8"/>
                    <a:pt x="49" y="8"/>
                  </a:cubicBezTo>
                  <a:cubicBezTo>
                    <a:pt x="49" y="8"/>
                    <a:pt x="49" y="9"/>
                    <a:pt x="49" y="11"/>
                  </a:cubicBezTo>
                  <a:cubicBezTo>
                    <a:pt x="48" y="12"/>
                    <a:pt x="47" y="15"/>
                    <a:pt x="44" y="17"/>
                  </a:cubicBezTo>
                  <a:cubicBezTo>
                    <a:pt x="41" y="20"/>
                    <a:pt x="36" y="21"/>
                    <a:pt x="31" y="19"/>
                  </a:cubicBezTo>
                  <a:cubicBezTo>
                    <a:pt x="29" y="18"/>
                    <a:pt x="27" y="17"/>
                    <a:pt x="25" y="15"/>
                  </a:cubicBezTo>
                  <a:cubicBezTo>
                    <a:pt x="23" y="13"/>
                    <a:pt x="22" y="10"/>
                    <a:pt x="21" y="8"/>
                  </a:cubicBezTo>
                  <a:cubicBezTo>
                    <a:pt x="19" y="6"/>
                    <a:pt x="18" y="4"/>
                    <a:pt x="16" y="3"/>
                  </a:cubicBezTo>
                  <a:cubicBezTo>
                    <a:pt x="14" y="2"/>
                    <a:pt x="12" y="2"/>
                    <a:pt x="10" y="3"/>
                  </a:cubicBezTo>
                  <a:cubicBezTo>
                    <a:pt x="6" y="4"/>
                    <a:pt x="3" y="8"/>
                    <a:pt x="2" y="11"/>
                  </a:cubicBezTo>
                  <a:cubicBezTo>
                    <a:pt x="1" y="14"/>
                    <a:pt x="1" y="17"/>
                    <a:pt x="1" y="19"/>
                  </a:cubicBezTo>
                  <a:cubicBezTo>
                    <a:pt x="0" y="21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8">
              <a:extLst>
                <a:ext uri="{FF2B5EF4-FFF2-40B4-BE49-F238E27FC236}">
                  <a16:creationId xmlns="" xmlns:a16="http://schemas.microsoft.com/office/drawing/2014/main" id="{5BFAB7E9-569B-4FCA-9B28-9EB64DC2B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1" y="5102226"/>
              <a:ext cx="131763" cy="58738"/>
            </a:xfrm>
            <a:custGeom>
              <a:avLst/>
              <a:gdLst>
                <a:gd name="T0" fmla="*/ 1 w 50"/>
                <a:gd name="T1" fmla="*/ 22 h 22"/>
                <a:gd name="T2" fmla="*/ 0 w 50"/>
                <a:gd name="T3" fmla="*/ 19 h 22"/>
                <a:gd name="T4" fmla="*/ 2 w 50"/>
                <a:gd name="T5" fmla="*/ 11 h 22"/>
                <a:gd name="T6" fmla="*/ 10 w 50"/>
                <a:gd name="T7" fmla="*/ 2 h 22"/>
                <a:gd name="T8" fmla="*/ 18 w 50"/>
                <a:gd name="T9" fmla="*/ 2 h 22"/>
                <a:gd name="T10" fmla="*/ 23 w 50"/>
                <a:gd name="T11" fmla="*/ 7 h 22"/>
                <a:gd name="T12" fmla="*/ 27 w 50"/>
                <a:gd name="T13" fmla="*/ 14 h 22"/>
                <a:gd name="T14" fmla="*/ 33 w 50"/>
                <a:gd name="T15" fmla="*/ 18 h 22"/>
                <a:gd name="T16" fmla="*/ 43 w 50"/>
                <a:gd name="T17" fmla="*/ 17 h 22"/>
                <a:gd name="T18" fmla="*/ 49 w 50"/>
                <a:gd name="T19" fmla="*/ 11 h 22"/>
                <a:gd name="T20" fmla="*/ 50 w 50"/>
                <a:gd name="T21" fmla="*/ 8 h 22"/>
                <a:gd name="T22" fmla="*/ 49 w 50"/>
                <a:gd name="T23" fmla="*/ 11 h 22"/>
                <a:gd name="T24" fmla="*/ 44 w 50"/>
                <a:gd name="T25" fmla="*/ 18 h 22"/>
                <a:gd name="T26" fmla="*/ 32 w 50"/>
                <a:gd name="T27" fmla="*/ 19 h 22"/>
                <a:gd name="T28" fmla="*/ 26 w 50"/>
                <a:gd name="T29" fmla="*/ 15 h 22"/>
                <a:gd name="T30" fmla="*/ 21 w 50"/>
                <a:gd name="T31" fmla="*/ 9 h 22"/>
                <a:gd name="T32" fmla="*/ 17 w 50"/>
                <a:gd name="T33" fmla="*/ 3 h 22"/>
                <a:gd name="T34" fmla="*/ 11 w 50"/>
                <a:gd name="T35" fmla="*/ 3 h 22"/>
                <a:gd name="T36" fmla="*/ 3 w 50"/>
                <a:gd name="T37" fmla="*/ 12 h 22"/>
                <a:gd name="T38" fmla="*/ 1 w 50"/>
                <a:gd name="T39" fmla="*/ 19 h 22"/>
                <a:gd name="T40" fmla="*/ 1 w 50"/>
                <a:gd name="T4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22">
                  <a:moveTo>
                    <a:pt x="1" y="22"/>
                  </a:moveTo>
                  <a:cubicBezTo>
                    <a:pt x="1" y="22"/>
                    <a:pt x="0" y="21"/>
                    <a:pt x="0" y="19"/>
                  </a:cubicBezTo>
                  <a:cubicBezTo>
                    <a:pt x="1" y="17"/>
                    <a:pt x="1" y="14"/>
                    <a:pt x="2" y="11"/>
                  </a:cubicBezTo>
                  <a:cubicBezTo>
                    <a:pt x="3" y="8"/>
                    <a:pt x="5" y="3"/>
                    <a:pt x="10" y="2"/>
                  </a:cubicBezTo>
                  <a:cubicBezTo>
                    <a:pt x="12" y="1"/>
                    <a:pt x="15" y="0"/>
                    <a:pt x="18" y="2"/>
                  </a:cubicBezTo>
                  <a:cubicBezTo>
                    <a:pt x="20" y="3"/>
                    <a:pt x="22" y="5"/>
                    <a:pt x="23" y="7"/>
                  </a:cubicBezTo>
                  <a:cubicBezTo>
                    <a:pt x="25" y="10"/>
                    <a:pt x="26" y="12"/>
                    <a:pt x="27" y="14"/>
                  </a:cubicBezTo>
                  <a:cubicBezTo>
                    <a:pt x="29" y="16"/>
                    <a:pt x="31" y="17"/>
                    <a:pt x="33" y="18"/>
                  </a:cubicBezTo>
                  <a:cubicBezTo>
                    <a:pt x="37" y="19"/>
                    <a:pt x="41" y="18"/>
                    <a:pt x="43" y="17"/>
                  </a:cubicBezTo>
                  <a:cubicBezTo>
                    <a:pt x="46" y="15"/>
                    <a:pt x="48" y="12"/>
                    <a:pt x="49" y="11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50" y="8"/>
                    <a:pt x="50" y="9"/>
                    <a:pt x="49" y="11"/>
                  </a:cubicBezTo>
                  <a:cubicBezTo>
                    <a:pt x="49" y="13"/>
                    <a:pt x="47" y="16"/>
                    <a:pt x="44" y="18"/>
                  </a:cubicBezTo>
                  <a:cubicBezTo>
                    <a:pt x="41" y="20"/>
                    <a:pt x="37" y="21"/>
                    <a:pt x="32" y="19"/>
                  </a:cubicBezTo>
                  <a:cubicBezTo>
                    <a:pt x="30" y="19"/>
                    <a:pt x="27" y="17"/>
                    <a:pt x="26" y="15"/>
                  </a:cubicBezTo>
                  <a:cubicBezTo>
                    <a:pt x="24" y="13"/>
                    <a:pt x="23" y="11"/>
                    <a:pt x="21" y="9"/>
                  </a:cubicBezTo>
                  <a:cubicBezTo>
                    <a:pt x="20" y="6"/>
                    <a:pt x="19" y="4"/>
                    <a:pt x="17" y="3"/>
                  </a:cubicBezTo>
                  <a:cubicBezTo>
                    <a:pt x="15" y="2"/>
                    <a:pt x="12" y="3"/>
                    <a:pt x="11" y="3"/>
                  </a:cubicBezTo>
                  <a:cubicBezTo>
                    <a:pt x="6" y="5"/>
                    <a:pt x="4" y="8"/>
                    <a:pt x="3" y="12"/>
                  </a:cubicBezTo>
                  <a:cubicBezTo>
                    <a:pt x="2" y="15"/>
                    <a:pt x="2" y="17"/>
                    <a:pt x="1" y="19"/>
                  </a:cubicBezTo>
                  <a:cubicBezTo>
                    <a:pt x="1" y="21"/>
                    <a:pt x="1" y="22"/>
                    <a:pt x="1" y="22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9">
              <a:extLst>
                <a:ext uri="{FF2B5EF4-FFF2-40B4-BE49-F238E27FC236}">
                  <a16:creationId xmlns="" xmlns:a16="http://schemas.microsoft.com/office/drawing/2014/main" id="{DA207CD0-2B71-473E-A6B6-EA5021B2B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1" y="4167188"/>
              <a:ext cx="131763" cy="57150"/>
            </a:xfrm>
            <a:custGeom>
              <a:avLst/>
              <a:gdLst>
                <a:gd name="T0" fmla="*/ 1 w 50"/>
                <a:gd name="T1" fmla="*/ 22 h 22"/>
                <a:gd name="T2" fmla="*/ 1 w 50"/>
                <a:gd name="T3" fmla="*/ 19 h 22"/>
                <a:gd name="T4" fmla="*/ 2 w 50"/>
                <a:gd name="T5" fmla="*/ 10 h 22"/>
                <a:gd name="T6" fmla="*/ 10 w 50"/>
                <a:gd name="T7" fmla="*/ 1 h 22"/>
                <a:gd name="T8" fmla="*/ 18 w 50"/>
                <a:gd name="T9" fmla="*/ 1 h 22"/>
                <a:gd name="T10" fmla="*/ 23 w 50"/>
                <a:gd name="T11" fmla="*/ 7 h 22"/>
                <a:gd name="T12" fmla="*/ 27 w 50"/>
                <a:gd name="T13" fmla="*/ 13 h 22"/>
                <a:gd name="T14" fmla="*/ 33 w 50"/>
                <a:gd name="T15" fmla="*/ 17 h 22"/>
                <a:gd name="T16" fmla="*/ 43 w 50"/>
                <a:gd name="T17" fmla="*/ 16 h 22"/>
                <a:gd name="T18" fmla="*/ 49 w 50"/>
                <a:gd name="T19" fmla="*/ 10 h 22"/>
                <a:gd name="T20" fmla="*/ 50 w 50"/>
                <a:gd name="T21" fmla="*/ 7 h 22"/>
                <a:gd name="T22" fmla="*/ 49 w 50"/>
                <a:gd name="T23" fmla="*/ 10 h 22"/>
                <a:gd name="T24" fmla="*/ 44 w 50"/>
                <a:gd name="T25" fmla="*/ 17 h 22"/>
                <a:gd name="T26" fmla="*/ 32 w 50"/>
                <a:gd name="T27" fmla="*/ 19 h 22"/>
                <a:gd name="T28" fmla="*/ 26 w 50"/>
                <a:gd name="T29" fmla="*/ 15 h 22"/>
                <a:gd name="T30" fmla="*/ 21 w 50"/>
                <a:gd name="T31" fmla="*/ 8 h 22"/>
                <a:gd name="T32" fmla="*/ 17 w 50"/>
                <a:gd name="T33" fmla="*/ 3 h 22"/>
                <a:gd name="T34" fmla="*/ 11 w 50"/>
                <a:gd name="T35" fmla="*/ 3 h 22"/>
                <a:gd name="T36" fmla="*/ 3 w 50"/>
                <a:gd name="T37" fmla="*/ 11 h 22"/>
                <a:gd name="T38" fmla="*/ 1 w 50"/>
                <a:gd name="T39" fmla="*/ 19 h 22"/>
                <a:gd name="T40" fmla="*/ 1 w 50"/>
                <a:gd name="T4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22">
                  <a:moveTo>
                    <a:pt x="1" y="22"/>
                  </a:moveTo>
                  <a:cubicBezTo>
                    <a:pt x="1" y="22"/>
                    <a:pt x="0" y="21"/>
                    <a:pt x="1" y="19"/>
                  </a:cubicBezTo>
                  <a:cubicBezTo>
                    <a:pt x="1" y="17"/>
                    <a:pt x="1" y="14"/>
                    <a:pt x="2" y="10"/>
                  </a:cubicBezTo>
                  <a:cubicBezTo>
                    <a:pt x="3" y="7"/>
                    <a:pt x="5" y="3"/>
                    <a:pt x="10" y="1"/>
                  </a:cubicBezTo>
                  <a:cubicBezTo>
                    <a:pt x="12" y="0"/>
                    <a:pt x="15" y="0"/>
                    <a:pt x="18" y="1"/>
                  </a:cubicBezTo>
                  <a:cubicBezTo>
                    <a:pt x="20" y="2"/>
                    <a:pt x="22" y="4"/>
                    <a:pt x="23" y="7"/>
                  </a:cubicBezTo>
                  <a:cubicBezTo>
                    <a:pt x="25" y="9"/>
                    <a:pt x="26" y="11"/>
                    <a:pt x="27" y="13"/>
                  </a:cubicBezTo>
                  <a:cubicBezTo>
                    <a:pt x="29" y="15"/>
                    <a:pt x="31" y="16"/>
                    <a:pt x="33" y="17"/>
                  </a:cubicBezTo>
                  <a:cubicBezTo>
                    <a:pt x="37" y="18"/>
                    <a:pt x="41" y="18"/>
                    <a:pt x="43" y="16"/>
                  </a:cubicBezTo>
                  <a:cubicBezTo>
                    <a:pt x="46" y="14"/>
                    <a:pt x="48" y="12"/>
                    <a:pt x="49" y="10"/>
                  </a:cubicBezTo>
                  <a:cubicBezTo>
                    <a:pt x="49" y="8"/>
                    <a:pt x="50" y="7"/>
                    <a:pt x="50" y="7"/>
                  </a:cubicBezTo>
                  <a:cubicBezTo>
                    <a:pt x="50" y="7"/>
                    <a:pt x="50" y="8"/>
                    <a:pt x="49" y="10"/>
                  </a:cubicBezTo>
                  <a:cubicBezTo>
                    <a:pt x="49" y="12"/>
                    <a:pt x="47" y="15"/>
                    <a:pt x="44" y="17"/>
                  </a:cubicBezTo>
                  <a:cubicBezTo>
                    <a:pt x="41" y="19"/>
                    <a:pt x="37" y="20"/>
                    <a:pt x="32" y="19"/>
                  </a:cubicBezTo>
                  <a:cubicBezTo>
                    <a:pt x="30" y="18"/>
                    <a:pt x="27" y="17"/>
                    <a:pt x="26" y="15"/>
                  </a:cubicBezTo>
                  <a:cubicBezTo>
                    <a:pt x="24" y="12"/>
                    <a:pt x="23" y="10"/>
                    <a:pt x="21" y="8"/>
                  </a:cubicBezTo>
                  <a:cubicBezTo>
                    <a:pt x="20" y="6"/>
                    <a:pt x="19" y="4"/>
                    <a:pt x="17" y="3"/>
                  </a:cubicBezTo>
                  <a:cubicBezTo>
                    <a:pt x="15" y="2"/>
                    <a:pt x="12" y="2"/>
                    <a:pt x="11" y="3"/>
                  </a:cubicBezTo>
                  <a:cubicBezTo>
                    <a:pt x="6" y="4"/>
                    <a:pt x="4" y="8"/>
                    <a:pt x="3" y="11"/>
                  </a:cubicBezTo>
                  <a:cubicBezTo>
                    <a:pt x="2" y="14"/>
                    <a:pt x="2" y="17"/>
                    <a:pt x="1" y="19"/>
                  </a:cubicBezTo>
                  <a:cubicBezTo>
                    <a:pt x="1" y="21"/>
                    <a:pt x="1" y="22"/>
                    <a:pt x="1" y="22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0">
              <a:extLst>
                <a:ext uri="{FF2B5EF4-FFF2-40B4-BE49-F238E27FC236}">
                  <a16:creationId xmlns="" xmlns:a16="http://schemas.microsoft.com/office/drawing/2014/main" id="{59ED705F-A4C8-4A6D-9113-E36C4C2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26" y="5153026"/>
              <a:ext cx="76200" cy="133350"/>
            </a:xfrm>
            <a:custGeom>
              <a:avLst/>
              <a:gdLst>
                <a:gd name="T0" fmla="*/ 16 w 29"/>
                <a:gd name="T1" fmla="*/ 51 h 51"/>
                <a:gd name="T2" fmla="*/ 13 w 29"/>
                <a:gd name="T3" fmla="*/ 49 h 51"/>
                <a:gd name="T4" fmla="*/ 6 w 29"/>
                <a:gd name="T5" fmla="*/ 45 h 51"/>
                <a:gd name="T6" fmla="*/ 0 w 29"/>
                <a:gd name="T7" fmla="*/ 34 h 51"/>
                <a:gd name="T8" fmla="*/ 3 w 29"/>
                <a:gd name="T9" fmla="*/ 27 h 51"/>
                <a:gd name="T10" fmla="*/ 11 w 29"/>
                <a:gd name="T11" fmla="*/ 24 h 51"/>
                <a:gd name="T12" fmla="*/ 18 w 29"/>
                <a:gd name="T13" fmla="*/ 23 h 51"/>
                <a:gd name="T14" fmla="*/ 24 w 29"/>
                <a:gd name="T15" fmla="*/ 19 h 51"/>
                <a:gd name="T16" fmla="*/ 27 w 29"/>
                <a:gd name="T17" fmla="*/ 9 h 51"/>
                <a:gd name="T18" fmla="*/ 24 w 29"/>
                <a:gd name="T19" fmla="*/ 2 h 51"/>
                <a:gd name="T20" fmla="*/ 22 w 29"/>
                <a:gd name="T21" fmla="*/ 0 h 51"/>
                <a:gd name="T22" fmla="*/ 24 w 29"/>
                <a:gd name="T23" fmla="*/ 1 h 51"/>
                <a:gd name="T24" fmla="*/ 29 w 29"/>
                <a:gd name="T25" fmla="*/ 9 h 51"/>
                <a:gd name="T26" fmla="*/ 25 w 29"/>
                <a:gd name="T27" fmla="*/ 21 h 51"/>
                <a:gd name="T28" fmla="*/ 19 w 29"/>
                <a:gd name="T29" fmla="*/ 25 h 51"/>
                <a:gd name="T30" fmla="*/ 11 w 29"/>
                <a:gd name="T31" fmla="*/ 26 h 51"/>
                <a:gd name="T32" fmla="*/ 5 w 29"/>
                <a:gd name="T33" fmla="*/ 28 h 51"/>
                <a:gd name="T34" fmla="*/ 2 w 29"/>
                <a:gd name="T35" fmla="*/ 34 h 51"/>
                <a:gd name="T36" fmla="*/ 7 w 29"/>
                <a:gd name="T37" fmla="*/ 44 h 51"/>
                <a:gd name="T38" fmla="*/ 13 w 29"/>
                <a:gd name="T39" fmla="*/ 49 h 51"/>
                <a:gd name="T40" fmla="*/ 16 w 29"/>
                <a:gd name="T4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51">
                  <a:moveTo>
                    <a:pt x="16" y="51"/>
                  </a:moveTo>
                  <a:cubicBezTo>
                    <a:pt x="16" y="51"/>
                    <a:pt x="15" y="50"/>
                    <a:pt x="13" y="49"/>
                  </a:cubicBezTo>
                  <a:cubicBezTo>
                    <a:pt x="11" y="49"/>
                    <a:pt x="8" y="47"/>
                    <a:pt x="6" y="45"/>
                  </a:cubicBezTo>
                  <a:cubicBezTo>
                    <a:pt x="3" y="43"/>
                    <a:pt x="0" y="39"/>
                    <a:pt x="0" y="34"/>
                  </a:cubicBezTo>
                  <a:cubicBezTo>
                    <a:pt x="0" y="31"/>
                    <a:pt x="1" y="29"/>
                    <a:pt x="3" y="27"/>
                  </a:cubicBezTo>
                  <a:cubicBezTo>
                    <a:pt x="5" y="25"/>
                    <a:pt x="8" y="24"/>
                    <a:pt x="11" y="24"/>
                  </a:cubicBezTo>
                  <a:cubicBezTo>
                    <a:pt x="14" y="24"/>
                    <a:pt x="16" y="23"/>
                    <a:pt x="18" y="23"/>
                  </a:cubicBezTo>
                  <a:cubicBezTo>
                    <a:pt x="21" y="22"/>
                    <a:pt x="22" y="21"/>
                    <a:pt x="24" y="19"/>
                  </a:cubicBezTo>
                  <a:cubicBezTo>
                    <a:pt x="27" y="16"/>
                    <a:pt x="28" y="12"/>
                    <a:pt x="27" y="9"/>
                  </a:cubicBezTo>
                  <a:cubicBezTo>
                    <a:pt x="27" y="6"/>
                    <a:pt x="25" y="3"/>
                    <a:pt x="24" y="2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26" y="3"/>
                    <a:pt x="28" y="5"/>
                    <a:pt x="29" y="9"/>
                  </a:cubicBezTo>
                  <a:cubicBezTo>
                    <a:pt x="29" y="12"/>
                    <a:pt x="29" y="17"/>
                    <a:pt x="25" y="21"/>
                  </a:cubicBezTo>
                  <a:cubicBezTo>
                    <a:pt x="24" y="23"/>
                    <a:pt x="21" y="24"/>
                    <a:pt x="19" y="25"/>
                  </a:cubicBezTo>
                  <a:cubicBezTo>
                    <a:pt x="16" y="26"/>
                    <a:pt x="14" y="26"/>
                    <a:pt x="11" y="26"/>
                  </a:cubicBezTo>
                  <a:cubicBezTo>
                    <a:pt x="9" y="26"/>
                    <a:pt x="6" y="27"/>
                    <a:pt x="5" y="28"/>
                  </a:cubicBezTo>
                  <a:cubicBezTo>
                    <a:pt x="3" y="30"/>
                    <a:pt x="2" y="32"/>
                    <a:pt x="2" y="34"/>
                  </a:cubicBezTo>
                  <a:cubicBezTo>
                    <a:pt x="2" y="38"/>
                    <a:pt x="4" y="42"/>
                    <a:pt x="7" y="44"/>
                  </a:cubicBezTo>
                  <a:cubicBezTo>
                    <a:pt x="9" y="46"/>
                    <a:pt x="11" y="48"/>
                    <a:pt x="13" y="49"/>
                  </a:cubicBezTo>
                  <a:cubicBezTo>
                    <a:pt x="15" y="50"/>
                    <a:pt x="16" y="50"/>
                    <a:pt x="16" y="5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1">
              <a:extLst>
                <a:ext uri="{FF2B5EF4-FFF2-40B4-BE49-F238E27FC236}">
                  <a16:creationId xmlns="" xmlns:a16="http://schemas.microsoft.com/office/drawing/2014/main" id="{F99E7C0B-7190-494B-8B81-97D7D29A4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3" y="4364038"/>
              <a:ext cx="107950" cy="107950"/>
            </a:xfrm>
            <a:custGeom>
              <a:avLst/>
              <a:gdLst>
                <a:gd name="T0" fmla="*/ 33 w 41"/>
                <a:gd name="T1" fmla="*/ 0 h 41"/>
                <a:gd name="T2" fmla="*/ 35 w 41"/>
                <a:gd name="T3" fmla="*/ 3 h 41"/>
                <a:gd name="T4" fmla="*/ 39 w 41"/>
                <a:gd name="T5" fmla="*/ 10 h 41"/>
                <a:gd name="T6" fmla="*/ 38 w 41"/>
                <a:gd name="T7" fmla="*/ 22 h 41"/>
                <a:gd name="T8" fmla="*/ 32 w 41"/>
                <a:gd name="T9" fmla="*/ 27 h 41"/>
                <a:gd name="T10" fmla="*/ 24 w 41"/>
                <a:gd name="T11" fmla="*/ 26 h 41"/>
                <a:gd name="T12" fmla="*/ 17 w 41"/>
                <a:gd name="T13" fmla="*/ 23 h 41"/>
                <a:gd name="T14" fmla="*/ 10 w 41"/>
                <a:gd name="T15" fmla="*/ 23 h 41"/>
                <a:gd name="T16" fmla="*/ 2 w 41"/>
                <a:gd name="T17" fmla="*/ 31 h 41"/>
                <a:gd name="T18" fmla="*/ 1 w 41"/>
                <a:gd name="T19" fmla="*/ 38 h 41"/>
                <a:gd name="T20" fmla="*/ 2 w 41"/>
                <a:gd name="T21" fmla="*/ 41 h 41"/>
                <a:gd name="T22" fmla="*/ 1 w 41"/>
                <a:gd name="T23" fmla="*/ 38 h 41"/>
                <a:gd name="T24" fmla="*/ 1 w 41"/>
                <a:gd name="T25" fmla="*/ 30 h 41"/>
                <a:gd name="T26" fmla="*/ 10 w 41"/>
                <a:gd name="T27" fmla="*/ 21 h 41"/>
                <a:gd name="T28" fmla="*/ 17 w 41"/>
                <a:gd name="T29" fmla="*/ 21 h 41"/>
                <a:gd name="T30" fmla="*/ 24 w 41"/>
                <a:gd name="T31" fmla="*/ 24 h 41"/>
                <a:gd name="T32" fmla="*/ 31 w 41"/>
                <a:gd name="T33" fmla="*/ 25 h 41"/>
                <a:gd name="T34" fmla="*/ 36 w 41"/>
                <a:gd name="T35" fmla="*/ 21 h 41"/>
                <a:gd name="T36" fmla="*/ 37 w 41"/>
                <a:gd name="T37" fmla="*/ 10 h 41"/>
                <a:gd name="T38" fmla="*/ 34 w 41"/>
                <a:gd name="T39" fmla="*/ 3 h 41"/>
                <a:gd name="T40" fmla="*/ 33 w 41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1">
                  <a:moveTo>
                    <a:pt x="33" y="0"/>
                  </a:moveTo>
                  <a:cubicBezTo>
                    <a:pt x="33" y="0"/>
                    <a:pt x="34" y="1"/>
                    <a:pt x="35" y="3"/>
                  </a:cubicBezTo>
                  <a:cubicBezTo>
                    <a:pt x="36" y="4"/>
                    <a:pt x="38" y="7"/>
                    <a:pt x="39" y="10"/>
                  </a:cubicBezTo>
                  <a:cubicBezTo>
                    <a:pt x="40" y="13"/>
                    <a:pt x="41" y="18"/>
                    <a:pt x="38" y="22"/>
                  </a:cubicBezTo>
                  <a:cubicBezTo>
                    <a:pt x="37" y="25"/>
                    <a:pt x="35" y="27"/>
                    <a:pt x="32" y="27"/>
                  </a:cubicBezTo>
                  <a:cubicBezTo>
                    <a:pt x="29" y="28"/>
                    <a:pt x="26" y="27"/>
                    <a:pt x="24" y="26"/>
                  </a:cubicBezTo>
                  <a:cubicBezTo>
                    <a:pt x="21" y="25"/>
                    <a:pt x="19" y="23"/>
                    <a:pt x="17" y="23"/>
                  </a:cubicBezTo>
                  <a:cubicBezTo>
                    <a:pt x="14" y="22"/>
                    <a:pt x="12" y="22"/>
                    <a:pt x="10" y="23"/>
                  </a:cubicBezTo>
                  <a:cubicBezTo>
                    <a:pt x="6" y="24"/>
                    <a:pt x="3" y="27"/>
                    <a:pt x="2" y="31"/>
                  </a:cubicBezTo>
                  <a:cubicBezTo>
                    <a:pt x="1" y="34"/>
                    <a:pt x="1" y="36"/>
                    <a:pt x="1" y="38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2" y="41"/>
                    <a:pt x="1" y="40"/>
                    <a:pt x="1" y="38"/>
                  </a:cubicBezTo>
                  <a:cubicBezTo>
                    <a:pt x="0" y="37"/>
                    <a:pt x="0" y="34"/>
                    <a:pt x="1" y="30"/>
                  </a:cubicBezTo>
                  <a:cubicBezTo>
                    <a:pt x="2" y="27"/>
                    <a:pt x="5" y="23"/>
                    <a:pt x="10" y="21"/>
                  </a:cubicBezTo>
                  <a:cubicBezTo>
                    <a:pt x="12" y="21"/>
                    <a:pt x="15" y="20"/>
                    <a:pt x="17" y="21"/>
                  </a:cubicBezTo>
                  <a:cubicBezTo>
                    <a:pt x="20" y="22"/>
                    <a:pt x="22" y="23"/>
                    <a:pt x="24" y="24"/>
                  </a:cubicBezTo>
                  <a:cubicBezTo>
                    <a:pt x="27" y="25"/>
                    <a:pt x="29" y="26"/>
                    <a:pt x="31" y="25"/>
                  </a:cubicBezTo>
                  <a:cubicBezTo>
                    <a:pt x="33" y="25"/>
                    <a:pt x="35" y="23"/>
                    <a:pt x="36" y="21"/>
                  </a:cubicBezTo>
                  <a:cubicBezTo>
                    <a:pt x="39" y="18"/>
                    <a:pt x="38" y="14"/>
                    <a:pt x="37" y="10"/>
                  </a:cubicBezTo>
                  <a:cubicBezTo>
                    <a:pt x="36" y="7"/>
                    <a:pt x="35" y="5"/>
                    <a:pt x="34" y="3"/>
                  </a:cubicBezTo>
                  <a:cubicBezTo>
                    <a:pt x="33" y="1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2">
              <a:extLst>
                <a:ext uri="{FF2B5EF4-FFF2-40B4-BE49-F238E27FC236}">
                  <a16:creationId xmlns="" xmlns:a16="http://schemas.microsoft.com/office/drawing/2014/main" id="{635FB2C4-015D-4DEA-B46B-B843AD415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0638" y="4271963"/>
              <a:ext cx="107950" cy="107950"/>
            </a:xfrm>
            <a:custGeom>
              <a:avLst/>
              <a:gdLst>
                <a:gd name="T0" fmla="*/ 34 w 41"/>
                <a:gd name="T1" fmla="*/ 0 h 41"/>
                <a:gd name="T2" fmla="*/ 35 w 41"/>
                <a:gd name="T3" fmla="*/ 2 h 41"/>
                <a:gd name="T4" fmla="*/ 39 w 41"/>
                <a:gd name="T5" fmla="*/ 10 h 41"/>
                <a:gd name="T6" fmla="*/ 39 w 41"/>
                <a:gd name="T7" fmla="*/ 22 h 41"/>
                <a:gd name="T8" fmla="*/ 32 w 41"/>
                <a:gd name="T9" fmla="*/ 27 h 41"/>
                <a:gd name="T10" fmla="*/ 24 w 41"/>
                <a:gd name="T11" fmla="*/ 26 h 41"/>
                <a:gd name="T12" fmla="*/ 17 w 41"/>
                <a:gd name="T13" fmla="*/ 23 h 41"/>
                <a:gd name="T14" fmla="*/ 11 w 41"/>
                <a:gd name="T15" fmla="*/ 23 h 41"/>
                <a:gd name="T16" fmla="*/ 3 w 41"/>
                <a:gd name="T17" fmla="*/ 30 h 41"/>
                <a:gd name="T18" fmla="*/ 2 w 41"/>
                <a:gd name="T19" fmla="*/ 38 h 41"/>
                <a:gd name="T20" fmla="*/ 3 w 41"/>
                <a:gd name="T21" fmla="*/ 41 h 41"/>
                <a:gd name="T22" fmla="*/ 1 w 41"/>
                <a:gd name="T23" fmla="*/ 38 h 41"/>
                <a:gd name="T24" fmla="*/ 1 w 41"/>
                <a:gd name="T25" fmla="*/ 30 h 41"/>
                <a:gd name="T26" fmla="*/ 10 w 41"/>
                <a:gd name="T27" fmla="*/ 21 h 41"/>
                <a:gd name="T28" fmla="*/ 18 w 41"/>
                <a:gd name="T29" fmla="*/ 21 h 41"/>
                <a:gd name="T30" fmla="*/ 25 w 41"/>
                <a:gd name="T31" fmla="*/ 24 h 41"/>
                <a:gd name="T32" fmla="*/ 32 w 41"/>
                <a:gd name="T33" fmla="*/ 25 h 41"/>
                <a:gd name="T34" fmla="*/ 37 w 41"/>
                <a:gd name="T35" fmla="*/ 21 h 41"/>
                <a:gd name="T36" fmla="*/ 38 w 41"/>
                <a:gd name="T37" fmla="*/ 10 h 41"/>
                <a:gd name="T38" fmla="*/ 35 w 41"/>
                <a:gd name="T39" fmla="*/ 3 h 41"/>
                <a:gd name="T40" fmla="*/ 34 w 41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1">
                  <a:moveTo>
                    <a:pt x="34" y="0"/>
                  </a:moveTo>
                  <a:cubicBezTo>
                    <a:pt x="34" y="0"/>
                    <a:pt x="34" y="1"/>
                    <a:pt x="35" y="2"/>
                  </a:cubicBezTo>
                  <a:cubicBezTo>
                    <a:pt x="37" y="4"/>
                    <a:pt x="38" y="6"/>
                    <a:pt x="39" y="10"/>
                  </a:cubicBezTo>
                  <a:cubicBezTo>
                    <a:pt x="41" y="13"/>
                    <a:pt x="41" y="18"/>
                    <a:pt x="39" y="22"/>
                  </a:cubicBezTo>
                  <a:cubicBezTo>
                    <a:pt x="37" y="24"/>
                    <a:pt x="35" y="26"/>
                    <a:pt x="32" y="27"/>
                  </a:cubicBezTo>
                  <a:cubicBezTo>
                    <a:pt x="30" y="27"/>
                    <a:pt x="27" y="27"/>
                    <a:pt x="24" y="26"/>
                  </a:cubicBezTo>
                  <a:cubicBezTo>
                    <a:pt x="22" y="24"/>
                    <a:pt x="20" y="23"/>
                    <a:pt x="17" y="23"/>
                  </a:cubicBezTo>
                  <a:cubicBezTo>
                    <a:pt x="15" y="22"/>
                    <a:pt x="13" y="22"/>
                    <a:pt x="11" y="23"/>
                  </a:cubicBezTo>
                  <a:cubicBezTo>
                    <a:pt x="7" y="24"/>
                    <a:pt x="4" y="27"/>
                    <a:pt x="3" y="30"/>
                  </a:cubicBezTo>
                  <a:cubicBezTo>
                    <a:pt x="1" y="33"/>
                    <a:pt x="2" y="36"/>
                    <a:pt x="2" y="38"/>
                  </a:cubicBezTo>
                  <a:cubicBezTo>
                    <a:pt x="2" y="40"/>
                    <a:pt x="3" y="41"/>
                    <a:pt x="3" y="41"/>
                  </a:cubicBezTo>
                  <a:cubicBezTo>
                    <a:pt x="3" y="41"/>
                    <a:pt x="2" y="40"/>
                    <a:pt x="1" y="38"/>
                  </a:cubicBezTo>
                  <a:cubicBezTo>
                    <a:pt x="1" y="36"/>
                    <a:pt x="0" y="33"/>
                    <a:pt x="1" y="30"/>
                  </a:cubicBezTo>
                  <a:cubicBezTo>
                    <a:pt x="2" y="26"/>
                    <a:pt x="5" y="23"/>
                    <a:pt x="10" y="21"/>
                  </a:cubicBezTo>
                  <a:cubicBezTo>
                    <a:pt x="12" y="20"/>
                    <a:pt x="15" y="20"/>
                    <a:pt x="18" y="21"/>
                  </a:cubicBezTo>
                  <a:cubicBezTo>
                    <a:pt x="20" y="21"/>
                    <a:pt x="23" y="23"/>
                    <a:pt x="25" y="24"/>
                  </a:cubicBezTo>
                  <a:cubicBezTo>
                    <a:pt x="27" y="25"/>
                    <a:pt x="30" y="25"/>
                    <a:pt x="32" y="25"/>
                  </a:cubicBezTo>
                  <a:cubicBezTo>
                    <a:pt x="34" y="25"/>
                    <a:pt x="36" y="23"/>
                    <a:pt x="37" y="21"/>
                  </a:cubicBezTo>
                  <a:cubicBezTo>
                    <a:pt x="39" y="18"/>
                    <a:pt x="39" y="13"/>
                    <a:pt x="38" y="10"/>
                  </a:cubicBezTo>
                  <a:cubicBezTo>
                    <a:pt x="37" y="7"/>
                    <a:pt x="36" y="5"/>
                    <a:pt x="35" y="3"/>
                  </a:cubicBezTo>
                  <a:cubicBezTo>
                    <a:pt x="34" y="1"/>
                    <a:pt x="33" y="0"/>
                    <a:pt x="34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3">
              <a:extLst>
                <a:ext uri="{FF2B5EF4-FFF2-40B4-BE49-F238E27FC236}">
                  <a16:creationId xmlns="" xmlns:a16="http://schemas.microsoft.com/office/drawing/2014/main" id="{8EBB8F54-0515-4955-9F7D-B4B9D5EEA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13" y="4195763"/>
              <a:ext cx="258763" cy="622300"/>
            </a:xfrm>
            <a:custGeom>
              <a:avLst/>
              <a:gdLst>
                <a:gd name="T0" fmla="*/ 79 w 98"/>
                <a:gd name="T1" fmla="*/ 236 h 236"/>
                <a:gd name="T2" fmla="*/ 79 w 98"/>
                <a:gd name="T3" fmla="*/ 233 h 236"/>
                <a:gd name="T4" fmla="*/ 80 w 98"/>
                <a:gd name="T5" fmla="*/ 224 h 236"/>
                <a:gd name="T6" fmla="*/ 83 w 98"/>
                <a:gd name="T7" fmla="*/ 192 h 236"/>
                <a:gd name="T8" fmla="*/ 95 w 98"/>
                <a:gd name="T9" fmla="*/ 84 h 236"/>
                <a:gd name="T10" fmla="*/ 95 w 98"/>
                <a:gd name="T11" fmla="*/ 54 h 236"/>
                <a:gd name="T12" fmla="*/ 84 w 98"/>
                <a:gd name="T13" fmla="*/ 29 h 236"/>
                <a:gd name="T14" fmla="*/ 65 w 98"/>
                <a:gd name="T15" fmla="*/ 12 h 236"/>
                <a:gd name="T16" fmla="*/ 44 w 98"/>
                <a:gd name="T17" fmla="*/ 4 h 236"/>
                <a:gd name="T18" fmla="*/ 12 w 98"/>
                <a:gd name="T19" fmla="*/ 2 h 236"/>
                <a:gd name="T20" fmla="*/ 3 w 98"/>
                <a:gd name="T21" fmla="*/ 3 h 236"/>
                <a:gd name="T22" fmla="*/ 0 w 98"/>
                <a:gd name="T23" fmla="*/ 3 h 236"/>
                <a:gd name="T24" fmla="*/ 3 w 98"/>
                <a:gd name="T25" fmla="*/ 2 h 236"/>
                <a:gd name="T26" fmla="*/ 12 w 98"/>
                <a:gd name="T27" fmla="*/ 1 h 236"/>
                <a:gd name="T28" fmla="*/ 44 w 98"/>
                <a:gd name="T29" fmla="*/ 3 h 236"/>
                <a:gd name="T30" fmla="*/ 86 w 98"/>
                <a:gd name="T31" fmla="*/ 27 h 236"/>
                <a:gd name="T32" fmla="*/ 97 w 98"/>
                <a:gd name="T33" fmla="*/ 54 h 236"/>
                <a:gd name="T34" fmla="*/ 97 w 98"/>
                <a:gd name="T35" fmla="*/ 85 h 236"/>
                <a:gd name="T36" fmla="*/ 85 w 98"/>
                <a:gd name="T37" fmla="*/ 192 h 236"/>
                <a:gd name="T38" fmla="*/ 81 w 98"/>
                <a:gd name="T39" fmla="*/ 224 h 236"/>
                <a:gd name="T40" fmla="*/ 80 w 98"/>
                <a:gd name="T41" fmla="*/ 233 h 236"/>
                <a:gd name="T42" fmla="*/ 79 w 98"/>
                <a:gd name="T43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236">
                  <a:moveTo>
                    <a:pt x="79" y="236"/>
                  </a:moveTo>
                  <a:cubicBezTo>
                    <a:pt x="79" y="236"/>
                    <a:pt x="79" y="235"/>
                    <a:pt x="79" y="233"/>
                  </a:cubicBezTo>
                  <a:cubicBezTo>
                    <a:pt x="80" y="231"/>
                    <a:pt x="80" y="228"/>
                    <a:pt x="80" y="224"/>
                  </a:cubicBezTo>
                  <a:cubicBezTo>
                    <a:pt x="81" y="216"/>
                    <a:pt x="82" y="205"/>
                    <a:pt x="83" y="192"/>
                  </a:cubicBezTo>
                  <a:cubicBezTo>
                    <a:pt x="86" y="164"/>
                    <a:pt x="90" y="126"/>
                    <a:pt x="95" y="84"/>
                  </a:cubicBezTo>
                  <a:cubicBezTo>
                    <a:pt x="96" y="74"/>
                    <a:pt x="96" y="64"/>
                    <a:pt x="95" y="54"/>
                  </a:cubicBezTo>
                  <a:cubicBezTo>
                    <a:pt x="94" y="44"/>
                    <a:pt x="90" y="36"/>
                    <a:pt x="84" y="29"/>
                  </a:cubicBezTo>
                  <a:cubicBezTo>
                    <a:pt x="79" y="21"/>
                    <a:pt x="72" y="16"/>
                    <a:pt x="65" y="12"/>
                  </a:cubicBezTo>
                  <a:cubicBezTo>
                    <a:pt x="58" y="8"/>
                    <a:pt x="51" y="6"/>
                    <a:pt x="44" y="4"/>
                  </a:cubicBezTo>
                  <a:cubicBezTo>
                    <a:pt x="31" y="1"/>
                    <a:pt x="19" y="1"/>
                    <a:pt x="12" y="2"/>
                  </a:cubicBezTo>
                  <a:cubicBezTo>
                    <a:pt x="8" y="2"/>
                    <a:pt x="5" y="2"/>
                    <a:pt x="3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3" y="2"/>
                  </a:cubicBezTo>
                  <a:cubicBezTo>
                    <a:pt x="5" y="2"/>
                    <a:pt x="8" y="1"/>
                    <a:pt x="12" y="1"/>
                  </a:cubicBezTo>
                  <a:cubicBezTo>
                    <a:pt x="19" y="0"/>
                    <a:pt x="31" y="0"/>
                    <a:pt x="44" y="3"/>
                  </a:cubicBezTo>
                  <a:cubicBezTo>
                    <a:pt x="58" y="5"/>
                    <a:pt x="74" y="13"/>
                    <a:pt x="86" y="27"/>
                  </a:cubicBezTo>
                  <a:cubicBezTo>
                    <a:pt x="91" y="35"/>
                    <a:pt x="95" y="44"/>
                    <a:pt x="97" y="54"/>
                  </a:cubicBezTo>
                  <a:cubicBezTo>
                    <a:pt x="98" y="64"/>
                    <a:pt x="98" y="74"/>
                    <a:pt x="97" y="85"/>
                  </a:cubicBezTo>
                  <a:cubicBezTo>
                    <a:pt x="92" y="126"/>
                    <a:pt x="88" y="164"/>
                    <a:pt x="85" y="192"/>
                  </a:cubicBezTo>
                  <a:cubicBezTo>
                    <a:pt x="83" y="205"/>
                    <a:pt x="82" y="216"/>
                    <a:pt x="81" y="224"/>
                  </a:cubicBezTo>
                  <a:cubicBezTo>
                    <a:pt x="81" y="228"/>
                    <a:pt x="80" y="231"/>
                    <a:pt x="80" y="233"/>
                  </a:cubicBezTo>
                  <a:cubicBezTo>
                    <a:pt x="80" y="235"/>
                    <a:pt x="79" y="236"/>
                    <a:pt x="79" y="236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4">
              <a:extLst>
                <a:ext uri="{FF2B5EF4-FFF2-40B4-BE49-F238E27FC236}">
                  <a16:creationId xmlns="" xmlns:a16="http://schemas.microsoft.com/office/drawing/2014/main" id="{4FAA7591-9125-4FD6-B490-7016A0004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013" y="4791076"/>
              <a:ext cx="471488" cy="52388"/>
            </a:xfrm>
            <a:custGeom>
              <a:avLst/>
              <a:gdLst>
                <a:gd name="T0" fmla="*/ 179 w 179"/>
                <a:gd name="T1" fmla="*/ 1 h 20"/>
                <a:gd name="T2" fmla="*/ 90 w 179"/>
                <a:gd name="T3" fmla="*/ 11 h 20"/>
                <a:gd name="T4" fmla="*/ 0 w 179"/>
                <a:gd name="T5" fmla="*/ 19 h 20"/>
                <a:gd name="T6" fmla="*/ 90 w 179"/>
                <a:gd name="T7" fmla="*/ 9 h 20"/>
                <a:gd name="T8" fmla="*/ 179 w 179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0">
                  <a:moveTo>
                    <a:pt x="179" y="1"/>
                  </a:moveTo>
                  <a:cubicBezTo>
                    <a:pt x="179" y="1"/>
                    <a:pt x="139" y="6"/>
                    <a:pt x="90" y="11"/>
                  </a:cubicBezTo>
                  <a:cubicBezTo>
                    <a:pt x="40" y="16"/>
                    <a:pt x="0" y="20"/>
                    <a:pt x="0" y="19"/>
                  </a:cubicBezTo>
                  <a:cubicBezTo>
                    <a:pt x="0" y="19"/>
                    <a:pt x="40" y="14"/>
                    <a:pt x="90" y="9"/>
                  </a:cubicBezTo>
                  <a:cubicBezTo>
                    <a:pt x="139" y="4"/>
                    <a:pt x="179" y="0"/>
                    <a:pt x="179" y="1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5">
              <a:extLst>
                <a:ext uri="{FF2B5EF4-FFF2-40B4-BE49-F238E27FC236}">
                  <a16:creationId xmlns="" xmlns:a16="http://schemas.microsoft.com/office/drawing/2014/main" id="{88B52695-2737-4F74-B6E2-6FF8F7D1F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426" y="4354513"/>
              <a:ext cx="112713" cy="387350"/>
            </a:xfrm>
            <a:custGeom>
              <a:avLst/>
              <a:gdLst>
                <a:gd name="T0" fmla="*/ 37 w 43"/>
                <a:gd name="T1" fmla="*/ 147 h 147"/>
                <a:gd name="T2" fmla="*/ 38 w 43"/>
                <a:gd name="T3" fmla="*/ 141 h 147"/>
                <a:gd name="T4" fmla="*/ 39 w 43"/>
                <a:gd name="T5" fmla="*/ 133 h 147"/>
                <a:gd name="T6" fmla="*/ 40 w 43"/>
                <a:gd name="T7" fmla="*/ 124 h 147"/>
                <a:gd name="T8" fmla="*/ 41 w 43"/>
                <a:gd name="T9" fmla="*/ 112 h 147"/>
                <a:gd name="T10" fmla="*/ 41 w 43"/>
                <a:gd name="T11" fmla="*/ 99 h 147"/>
                <a:gd name="T12" fmla="*/ 36 w 43"/>
                <a:gd name="T13" fmla="*/ 69 h 147"/>
                <a:gd name="T14" fmla="*/ 26 w 43"/>
                <a:gd name="T15" fmla="*/ 40 h 147"/>
                <a:gd name="T16" fmla="*/ 20 w 43"/>
                <a:gd name="T17" fmla="*/ 28 h 147"/>
                <a:gd name="T18" fmla="*/ 14 w 43"/>
                <a:gd name="T19" fmla="*/ 18 h 147"/>
                <a:gd name="T20" fmla="*/ 8 w 43"/>
                <a:gd name="T21" fmla="*/ 10 h 147"/>
                <a:gd name="T22" fmla="*/ 4 w 43"/>
                <a:gd name="T23" fmla="*/ 5 h 147"/>
                <a:gd name="T24" fmla="*/ 0 w 43"/>
                <a:gd name="T25" fmla="*/ 0 h 147"/>
                <a:gd name="T26" fmla="*/ 4 w 43"/>
                <a:gd name="T27" fmla="*/ 4 h 147"/>
                <a:gd name="T28" fmla="*/ 9 w 43"/>
                <a:gd name="T29" fmla="*/ 10 h 147"/>
                <a:gd name="T30" fmla="*/ 15 w 43"/>
                <a:gd name="T31" fmla="*/ 18 h 147"/>
                <a:gd name="T32" fmla="*/ 21 w 43"/>
                <a:gd name="T33" fmla="*/ 27 h 147"/>
                <a:gd name="T34" fmla="*/ 28 w 43"/>
                <a:gd name="T35" fmla="*/ 39 h 147"/>
                <a:gd name="T36" fmla="*/ 38 w 43"/>
                <a:gd name="T37" fmla="*/ 68 h 147"/>
                <a:gd name="T38" fmla="*/ 43 w 43"/>
                <a:gd name="T39" fmla="*/ 99 h 147"/>
                <a:gd name="T40" fmla="*/ 43 w 43"/>
                <a:gd name="T41" fmla="*/ 112 h 147"/>
                <a:gd name="T42" fmla="*/ 42 w 43"/>
                <a:gd name="T43" fmla="*/ 124 h 147"/>
                <a:gd name="T44" fmla="*/ 41 w 43"/>
                <a:gd name="T45" fmla="*/ 134 h 147"/>
                <a:gd name="T46" fmla="*/ 39 w 43"/>
                <a:gd name="T47" fmla="*/ 141 h 147"/>
                <a:gd name="T48" fmla="*/ 37 w 43"/>
                <a:gd name="T4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147">
                  <a:moveTo>
                    <a:pt x="37" y="147"/>
                  </a:moveTo>
                  <a:cubicBezTo>
                    <a:pt x="37" y="147"/>
                    <a:pt x="38" y="145"/>
                    <a:pt x="38" y="141"/>
                  </a:cubicBezTo>
                  <a:cubicBezTo>
                    <a:pt x="39" y="139"/>
                    <a:pt x="39" y="136"/>
                    <a:pt x="39" y="133"/>
                  </a:cubicBezTo>
                  <a:cubicBezTo>
                    <a:pt x="40" y="131"/>
                    <a:pt x="40" y="127"/>
                    <a:pt x="40" y="124"/>
                  </a:cubicBezTo>
                  <a:cubicBezTo>
                    <a:pt x="41" y="120"/>
                    <a:pt x="41" y="116"/>
                    <a:pt x="41" y="112"/>
                  </a:cubicBezTo>
                  <a:cubicBezTo>
                    <a:pt x="41" y="108"/>
                    <a:pt x="41" y="104"/>
                    <a:pt x="41" y="99"/>
                  </a:cubicBezTo>
                  <a:cubicBezTo>
                    <a:pt x="40" y="90"/>
                    <a:pt x="39" y="79"/>
                    <a:pt x="36" y="69"/>
                  </a:cubicBezTo>
                  <a:cubicBezTo>
                    <a:pt x="33" y="58"/>
                    <a:pt x="30" y="49"/>
                    <a:pt x="26" y="40"/>
                  </a:cubicBezTo>
                  <a:cubicBezTo>
                    <a:pt x="24" y="36"/>
                    <a:pt x="22" y="32"/>
                    <a:pt x="20" y="28"/>
                  </a:cubicBezTo>
                  <a:cubicBezTo>
                    <a:pt x="18" y="25"/>
                    <a:pt x="16" y="21"/>
                    <a:pt x="14" y="18"/>
                  </a:cubicBezTo>
                  <a:cubicBezTo>
                    <a:pt x="12" y="15"/>
                    <a:pt x="10" y="13"/>
                    <a:pt x="8" y="10"/>
                  </a:cubicBezTo>
                  <a:cubicBezTo>
                    <a:pt x="7" y="8"/>
                    <a:pt x="5" y="6"/>
                    <a:pt x="4" y="5"/>
                  </a:cubicBez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2" y="1"/>
                    <a:pt x="4" y="4"/>
                  </a:cubicBezTo>
                  <a:cubicBezTo>
                    <a:pt x="6" y="6"/>
                    <a:pt x="7" y="7"/>
                    <a:pt x="9" y="10"/>
                  </a:cubicBezTo>
                  <a:cubicBezTo>
                    <a:pt x="11" y="12"/>
                    <a:pt x="13" y="15"/>
                    <a:pt x="15" y="18"/>
                  </a:cubicBezTo>
                  <a:cubicBezTo>
                    <a:pt x="17" y="20"/>
                    <a:pt x="19" y="24"/>
                    <a:pt x="21" y="27"/>
                  </a:cubicBezTo>
                  <a:cubicBezTo>
                    <a:pt x="23" y="31"/>
                    <a:pt x="25" y="35"/>
                    <a:pt x="28" y="39"/>
                  </a:cubicBezTo>
                  <a:cubicBezTo>
                    <a:pt x="31" y="48"/>
                    <a:pt x="35" y="58"/>
                    <a:pt x="38" y="68"/>
                  </a:cubicBezTo>
                  <a:cubicBezTo>
                    <a:pt x="41" y="79"/>
                    <a:pt x="42" y="89"/>
                    <a:pt x="43" y="99"/>
                  </a:cubicBezTo>
                  <a:cubicBezTo>
                    <a:pt x="43" y="104"/>
                    <a:pt x="43" y="108"/>
                    <a:pt x="43" y="112"/>
                  </a:cubicBezTo>
                  <a:cubicBezTo>
                    <a:pt x="43" y="117"/>
                    <a:pt x="42" y="120"/>
                    <a:pt x="42" y="124"/>
                  </a:cubicBezTo>
                  <a:cubicBezTo>
                    <a:pt x="42" y="128"/>
                    <a:pt x="41" y="131"/>
                    <a:pt x="41" y="134"/>
                  </a:cubicBezTo>
                  <a:cubicBezTo>
                    <a:pt x="40" y="136"/>
                    <a:pt x="40" y="139"/>
                    <a:pt x="39" y="141"/>
                  </a:cubicBezTo>
                  <a:cubicBezTo>
                    <a:pt x="38" y="145"/>
                    <a:pt x="37" y="147"/>
                    <a:pt x="37" y="147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="" xmlns:a16="http://schemas.microsoft.com/office/drawing/2014/main" id="{8EB1FD55-7643-4FF4-BEA1-6C64DA4B88F2}"/>
              </a:ext>
            </a:extLst>
          </p:cNvPr>
          <p:cNvGrpSpPr/>
          <p:nvPr/>
        </p:nvGrpSpPr>
        <p:grpSpPr>
          <a:xfrm>
            <a:off x="2727326" y="1012720"/>
            <a:ext cx="8970093" cy="2525324"/>
            <a:chOff x="2727326" y="1398377"/>
            <a:chExt cx="8970093" cy="2525324"/>
          </a:xfrm>
        </p:grpSpPr>
        <p:sp>
          <p:nvSpPr>
            <p:cNvPr id="111" name="Rectangle: Rounded Corners 110">
              <a:extLst>
                <a:ext uri="{FF2B5EF4-FFF2-40B4-BE49-F238E27FC236}">
                  <a16:creationId xmlns="" xmlns:a16="http://schemas.microsoft.com/office/drawing/2014/main" id="{9EBFABF3-1471-4C26-B215-62C36A5FA384}"/>
                </a:ext>
              </a:extLst>
            </p:cNvPr>
            <p:cNvSpPr/>
            <p:nvPr/>
          </p:nvSpPr>
          <p:spPr>
            <a:xfrm>
              <a:off x="3096883" y="1398377"/>
              <a:ext cx="8600536" cy="2525324"/>
            </a:xfrm>
            <a:prstGeom prst="roundRect">
              <a:avLst>
                <a:gd name="adj" fmla="val 402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ight Triangle 111">
              <a:extLst>
                <a:ext uri="{FF2B5EF4-FFF2-40B4-BE49-F238E27FC236}">
                  <a16:creationId xmlns="" xmlns:a16="http://schemas.microsoft.com/office/drawing/2014/main" id="{837E429E-4CF5-4A9B-821A-F6F4CADFAC6F}"/>
                </a:ext>
              </a:extLst>
            </p:cNvPr>
            <p:cNvSpPr/>
            <p:nvPr/>
          </p:nvSpPr>
          <p:spPr>
            <a:xfrm flipH="1">
              <a:off x="2727326" y="3429000"/>
              <a:ext cx="403030" cy="305692"/>
            </a:xfrm>
            <a:prstGeom prst="rt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="" xmlns:a16="http://schemas.microsoft.com/office/drawing/2014/main" id="{46798914-A5BD-4A69-A69E-0EF9181D0F91}"/>
              </a:ext>
            </a:extLst>
          </p:cNvPr>
          <p:cNvGrpSpPr/>
          <p:nvPr/>
        </p:nvGrpSpPr>
        <p:grpSpPr>
          <a:xfrm>
            <a:off x="3457314" y="1480045"/>
            <a:ext cx="7879675" cy="1590675"/>
            <a:chOff x="3581147" y="1865702"/>
            <a:chExt cx="7879675" cy="1590675"/>
          </a:xfrm>
        </p:grpSpPr>
        <p:grpSp>
          <p:nvGrpSpPr>
            <p:cNvPr id="133" name="Group 132">
              <a:extLst>
                <a:ext uri="{FF2B5EF4-FFF2-40B4-BE49-F238E27FC236}">
                  <a16:creationId xmlns="" xmlns:a16="http://schemas.microsoft.com/office/drawing/2014/main" id="{1F4AA9A5-25BA-44FF-AAC1-3978CA6B48D0}"/>
                </a:ext>
              </a:extLst>
            </p:cNvPr>
            <p:cNvGrpSpPr/>
            <p:nvPr/>
          </p:nvGrpSpPr>
          <p:grpSpPr>
            <a:xfrm>
              <a:off x="3581147" y="1865702"/>
              <a:ext cx="1597026" cy="1590675"/>
              <a:chOff x="3746500" y="1852613"/>
              <a:chExt cx="1597026" cy="1590675"/>
            </a:xfrm>
          </p:grpSpPr>
          <p:sp>
            <p:nvSpPr>
              <p:cNvPr id="117" name="Freeform 89">
                <a:extLst>
                  <a:ext uri="{FF2B5EF4-FFF2-40B4-BE49-F238E27FC236}">
                    <a16:creationId xmlns="" xmlns:a16="http://schemas.microsoft.com/office/drawing/2014/main" id="{B6B0ED8B-C4D2-4911-A983-D4E9079E2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688" y="1992313"/>
                <a:ext cx="723900" cy="962025"/>
              </a:xfrm>
              <a:custGeom>
                <a:avLst/>
                <a:gdLst>
                  <a:gd name="T0" fmla="*/ 0 w 928"/>
                  <a:gd name="T1" fmla="*/ 248 h 1236"/>
                  <a:gd name="T2" fmla="*/ 0 w 928"/>
                  <a:gd name="T3" fmla="*/ 989 h 1236"/>
                  <a:gd name="T4" fmla="*/ 1 w 928"/>
                  <a:gd name="T5" fmla="*/ 1007 h 1236"/>
                  <a:gd name="T6" fmla="*/ 75 w 928"/>
                  <a:gd name="T7" fmla="*/ 1007 h 1236"/>
                  <a:gd name="T8" fmla="*/ 304 w 928"/>
                  <a:gd name="T9" fmla="*/ 1236 h 1236"/>
                  <a:gd name="T10" fmla="*/ 320 w 928"/>
                  <a:gd name="T11" fmla="*/ 1236 h 1236"/>
                  <a:gd name="T12" fmla="*/ 320 w 928"/>
                  <a:gd name="T13" fmla="*/ 1007 h 1236"/>
                  <a:gd name="T14" fmla="*/ 698 w 928"/>
                  <a:gd name="T15" fmla="*/ 1007 h 1236"/>
                  <a:gd name="T16" fmla="*/ 928 w 928"/>
                  <a:gd name="T17" fmla="*/ 777 h 1236"/>
                  <a:gd name="T18" fmla="*/ 928 w 928"/>
                  <a:gd name="T19" fmla="*/ 90 h 1236"/>
                  <a:gd name="T20" fmla="*/ 910 w 928"/>
                  <a:gd name="T21" fmla="*/ 0 h 1236"/>
                  <a:gd name="T22" fmla="*/ 248 w 928"/>
                  <a:gd name="T23" fmla="*/ 0 h 1236"/>
                  <a:gd name="T24" fmla="*/ 0 w 928"/>
                  <a:gd name="T25" fmla="*/ 248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8" h="1236">
                    <a:moveTo>
                      <a:pt x="0" y="248"/>
                    </a:moveTo>
                    <a:cubicBezTo>
                      <a:pt x="0" y="989"/>
                      <a:pt x="0" y="989"/>
                      <a:pt x="0" y="989"/>
                    </a:cubicBezTo>
                    <a:cubicBezTo>
                      <a:pt x="0" y="995"/>
                      <a:pt x="1" y="1001"/>
                      <a:pt x="1" y="1007"/>
                    </a:cubicBezTo>
                    <a:cubicBezTo>
                      <a:pt x="75" y="1007"/>
                      <a:pt x="75" y="1007"/>
                      <a:pt x="75" y="1007"/>
                    </a:cubicBezTo>
                    <a:cubicBezTo>
                      <a:pt x="304" y="1236"/>
                      <a:pt x="304" y="1236"/>
                      <a:pt x="304" y="1236"/>
                    </a:cubicBezTo>
                    <a:cubicBezTo>
                      <a:pt x="320" y="1236"/>
                      <a:pt x="320" y="1236"/>
                      <a:pt x="320" y="1236"/>
                    </a:cubicBezTo>
                    <a:cubicBezTo>
                      <a:pt x="320" y="1007"/>
                      <a:pt x="320" y="1007"/>
                      <a:pt x="320" y="1007"/>
                    </a:cubicBezTo>
                    <a:cubicBezTo>
                      <a:pt x="698" y="1007"/>
                      <a:pt x="698" y="1007"/>
                      <a:pt x="698" y="1007"/>
                    </a:cubicBezTo>
                    <a:cubicBezTo>
                      <a:pt x="825" y="1007"/>
                      <a:pt x="928" y="904"/>
                      <a:pt x="928" y="777"/>
                    </a:cubicBezTo>
                    <a:cubicBezTo>
                      <a:pt x="928" y="90"/>
                      <a:pt x="928" y="90"/>
                      <a:pt x="928" y="90"/>
                    </a:cubicBezTo>
                    <a:cubicBezTo>
                      <a:pt x="928" y="58"/>
                      <a:pt x="922" y="28"/>
                      <a:pt x="910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111" y="0"/>
                      <a:pt x="0" y="111"/>
                      <a:pt x="0" y="248"/>
                    </a:cubicBezTo>
                    <a:close/>
                  </a:path>
                </a:pathLst>
              </a:custGeom>
              <a:solidFill>
                <a:srgbClr val="F7C0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90">
                <a:extLst>
                  <a:ext uri="{FF2B5EF4-FFF2-40B4-BE49-F238E27FC236}">
                    <a16:creationId xmlns="" xmlns:a16="http://schemas.microsoft.com/office/drawing/2014/main" id="{FAD6F34A-6F4B-41D0-9016-90F2341BE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263" y="2474913"/>
                <a:ext cx="798513" cy="938213"/>
              </a:xfrm>
              <a:custGeom>
                <a:avLst/>
                <a:gdLst>
                  <a:gd name="T0" fmla="*/ 825 w 1024"/>
                  <a:gd name="T1" fmla="*/ 0 h 1204"/>
                  <a:gd name="T2" fmla="*/ 199 w 1024"/>
                  <a:gd name="T3" fmla="*/ 0 h 1204"/>
                  <a:gd name="T4" fmla="*/ 0 w 1024"/>
                  <a:gd name="T5" fmla="*/ 199 h 1204"/>
                  <a:gd name="T6" fmla="*/ 0 w 1024"/>
                  <a:gd name="T7" fmla="*/ 793 h 1204"/>
                  <a:gd name="T8" fmla="*/ 199 w 1024"/>
                  <a:gd name="T9" fmla="*/ 992 h 1204"/>
                  <a:gd name="T10" fmla="*/ 305 w 1024"/>
                  <a:gd name="T11" fmla="*/ 992 h 1204"/>
                  <a:gd name="T12" fmla="*/ 305 w 1024"/>
                  <a:gd name="T13" fmla="*/ 1204 h 1204"/>
                  <a:gd name="T14" fmla="*/ 517 w 1024"/>
                  <a:gd name="T15" fmla="*/ 992 h 1204"/>
                  <a:gd name="T16" fmla="*/ 825 w 1024"/>
                  <a:gd name="T17" fmla="*/ 992 h 1204"/>
                  <a:gd name="T18" fmla="*/ 1024 w 1024"/>
                  <a:gd name="T19" fmla="*/ 793 h 1204"/>
                  <a:gd name="T20" fmla="*/ 1024 w 1024"/>
                  <a:gd name="T21" fmla="*/ 199 h 1204"/>
                  <a:gd name="T22" fmla="*/ 825 w 1024"/>
                  <a:gd name="T23" fmla="*/ 0 h 1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4" h="1204">
                    <a:moveTo>
                      <a:pt x="825" y="0"/>
                    </a:moveTo>
                    <a:cubicBezTo>
                      <a:pt x="199" y="0"/>
                      <a:pt x="199" y="0"/>
                      <a:pt x="199" y="0"/>
                    </a:cubicBezTo>
                    <a:cubicBezTo>
                      <a:pt x="89" y="0"/>
                      <a:pt x="0" y="89"/>
                      <a:pt x="0" y="199"/>
                    </a:cubicBezTo>
                    <a:cubicBezTo>
                      <a:pt x="0" y="793"/>
                      <a:pt x="0" y="793"/>
                      <a:pt x="0" y="793"/>
                    </a:cubicBezTo>
                    <a:cubicBezTo>
                      <a:pt x="0" y="903"/>
                      <a:pt x="89" y="992"/>
                      <a:pt x="199" y="992"/>
                    </a:cubicBezTo>
                    <a:cubicBezTo>
                      <a:pt x="305" y="992"/>
                      <a:pt x="305" y="992"/>
                      <a:pt x="305" y="992"/>
                    </a:cubicBezTo>
                    <a:cubicBezTo>
                      <a:pt x="305" y="1204"/>
                      <a:pt x="305" y="1204"/>
                      <a:pt x="305" y="1204"/>
                    </a:cubicBezTo>
                    <a:cubicBezTo>
                      <a:pt x="517" y="992"/>
                      <a:pt x="517" y="992"/>
                      <a:pt x="517" y="992"/>
                    </a:cubicBezTo>
                    <a:cubicBezTo>
                      <a:pt x="825" y="992"/>
                      <a:pt x="825" y="992"/>
                      <a:pt x="825" y="992"/>
                    </a:cubicBezTo>
                    <a:cubicBezTo>
                      <a:pt x="935" y="992"/>
                      <a:pt x="1024" y="903"/>
                      <a:pt x="1024" y="793"/>
                    </a:cubicBezTo>
                    <a:cubicBezTo>
                      <a:pt x="1024" y="199"/>
                      <a:pt x="1024" y="199"/>
                      <a:pt x="1024" y="199"/>
                    </a:cubicBezTo>
                    <a:cubicBezTo>
                      <a:pt x="1024" y="89"/>
                      <a:pt x="935" y="0"/>
                      <a:pt x="825" y="0"/>
                    </a:cubicBezTo>
                    <a:close/>
                  </a:path>
                </a:pathLst>
              </a:custGeom>
              <a:solidFill>
                <a:srgbClr val="357DE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1">
                <a:extLst>
                  <a:ext uri="{FF2B5EF4-FFF2-40B4-BE49-F238E27FC236}">
                    <a16:creationId xmlns="" xmlns:a16="http://schemas.microsoft.com/office/drawing/2014/main" id="{050BDE7B-3656-475E-BCCE-D0363B862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700" y="2679701"/>
                <a:ext cx="184150" cy="368300"/>
              </a:xfrm>
              <a:custGeom>
                <a:avLst/>
                <a:gdLst>
                  <a:gd name="T0" fmla="*/ 20 w 236"/>
                  <a:gd name="T1" fmla="*/ 473 h 473"/>
                  <a:gd name="T2" fmla="*/ 20 w 236"/>
                  <a:gd name="T3" fmla="*/ 366 h 473"/>
                  <a:gd name="T4" fmla="*/ 124 w 236"/>
                  <a:gd name="T5" fmla="*/ 215 h 473"/>
                  <a:gd name="T6" fmla="*/ 20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0 w 236"/>
                  <a:gd name="T13" fmla="*/ 0 h 473"/>
                  <a:gd name="T14" fmla="*/ 215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0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0" y="473"/>
                    </a:moveTo>
                    <a:cubicBezTo>
                      <a:pt x="20" y="366"/>
                      <a:pt x="20" y="366"/>
                      <a:pt x="20" y="366"/>
                    </a:cubicBezTo>
                    <a:cubicBezTo>
                      <a:pt x="89" y="359"/>
                      <a:pt x="124" y="309"/>
                      <a:pt x="124" y="215"/>
                    </a:cubicBezTo>
                    <a:cubicBezTo>
                      <a:pt x="20" y="215"/>
                      <a:pt x="20" y="215"/>
                      <a:pt x="20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4" y="465"/>
                      <a:pt x="20" y="473"/>
                    </a:cubicBezTo>
                    <a:close/>
                  </a:path>
                </a:pathLst>
              </a:custGeom>
              <a:solidFill>
                <a:srgbClr val="4DBA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2">
                <a:extLst>
                  <a:ext uri="{FF2B5EF4-FFF2-40B4-BE49-F238E27FC236}">
                    <a16:creationId xmlns="" xmlns:a16="http://schemas.microsoft.com/office/drawing/2014/main" id="{7A38F804-D1D8-4A2E-973B-05915DA55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679701"/>
                <a:ext cx="184150" cy="368300"/>
              </a:xfrm>
              <a:custGeom>
                <a:avLst/>
                <a:gdLst>
                  <a:gd name="T0" fmla="*/ 21 w 236"/>
                  <a:gd name="T1" fmla="*/ 473 h 473"/>
                  <a:gd name="T2" fmla="*/ 21 w 236"/>
                  <a:gd name="T3" fmla="*/ 366 h 473"/>
                  <a:gd name="T4" fmla="*/ 125 w 236"/>
                  <a:gd name="T5" fmla="*/ 215 h 473"/>
                  <a:gd name="T6" fmla="*/ 21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1 w 236"/>
                  <a:gd name="T13" fmla="*/ 0 h 473"/>
                  <a:gd name="T14" fmla="*/ 216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1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1" y="473"/>
                    </a:moveTo>
                    <a:cubicBezTo>
                      <a:pt x="21" y="366"/>
                      <a:pt x="21" y="366"/>
                      <a:pt x="21" y="366"/>
                    </a:cubicBezTo>
                    <a:cubicBezTo>
                      <a:pt x="90" y="359"/>
                      <a:pt x="125" y="309"/>
                      <a:pt x="125" y="215"/>
                    </a:cubicBezTo>
                    <a:cubicBezTo>
                      <a:pt x="21" y="215"/>
                      <a:pt x="21" y="215"/>
                      <a:pt x="21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216" y="0"/>
                      <a:pt x="216" y="0"/>
                      <a:pt x="216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5" y="465"/>
                      <a:pt x="21" y="473"/>
                    </a:cubicBezTo>
                    <a:close/>
                  </a:path>
                </a:pathLst>
              </a:custGeom>
              <a:solidFill>
                <a:srgbClr val="4DBA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3">
                <a:extLst>
                  <a:ext uri="{FF2B5EF4-FFF2-40B4-BE49-F238E27FC236}">
                    <a16:creationId xmlns="" xmlns:a16="http://schemas.microsoft.com/office/drawing/2014/main" id="{AFD97B8A-BCD7-4239-B09B-9AA10022D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4875" y="2595563"/>
                <a:ext cx="596900" cy="795338"/>
              </a:xfrm>
              <a:custGeom>
                <a:avLst/>
                <a:gdLst>
                  <a:gd name="T0" fmla="*/ 0 w 765"/>
                  <a:gd name="T1" fmla="*/ 215 h 1022"/>
                  <a:gd name="T2" fmla="*/ 0 w 765"/>
                  <a:gd name="T3" fmla="*/ 838 h 1022"/>
                  <a:gd name="T4" fmla="*/ 46 w 765"/>
                  <a:gd name="T5" fmla="*/ 838 h 1022"/>
                  <a:gd name="T6" fmla="*/ 46 w 765"/>
                  <a:gd name="T7" fmla="*/ 993 h 1022"/>
                  <a:gd name="T8" fmla="*/ 74 w 765"/>
                  <a:gd name="T9" fmla="*/ 1022 h 1022"/>
                  <a:gd name="T10" fmla="*/ 258 w 765"/>
                  <a:gd name="T11" fmla="*/ 838 h 1022"/>
                  <a:gd name="T12" fmla="*/ 566 w 765"/>
                  <a:gd name="T13" fmla="*/ 838 h 1022"/>
                  <a:gd name="T14" fmla="*/ 765 w 765"/>
                  <a:gd name="T15" fmla="*/ 639 h 1022"/>
                  <a:gd name="T16" fmla="*/ 765 w 765"/>
                  <a:gd name="T17" fmla="*/ 45 h 1022"/>
                  <a:gd name="T18" fmla="*/ 760 w 765"/>
                  <a:gd name="T19" fmla="*/ 0 h 1022"/>
                  <a:gd name="T20" fmla="*/ 215 w 765"/>
                  <a:gd name="T21" fmla="*/ 0 h 1022"/>
                  <a:gd name="T22" fmla="*/ 0 w 765"/>
                  <a:gd name="T23" fmla="*/ 215 h 1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5" h="1022">
                    <a:moveTo>
                      <a:pt x="0" y="215"/>
                    </a:moveTo>
                    <a:cubicBezTo>
                      <a:pt x="0" y="838"/>
                      <a:pt x="0" y="838"/>
                      <a:pt x="0" y="838"/>
                    </a:cubicBezTo>
                    <a:cubicBezTo>
                      <a:pt x="46" y="838"/>
                      <a:pt x="46" y="838"/>
                      <a:pt x="46" y="838"/>
                    </a:cubicBezTo>
                    <a:cubicBezTo>
                      <a:pt x="46" y="993"/>
                      <a:pt x="46" y="993"/>
                      <a:pt x="46" y="993"/>
                    </a:cubicBezTo>
                    <a:cubicBezTo>
                      <a:pt x="55" y="1003"/>
                      <a:pt x="64" y="1013"/>
                      <a:pt x="74" y="1022"/>
                    </a:cubicBezTo>
                    <a:cubicBezTo>
                      <a:pt x="258" y="838"/>
                      <a:pt x="258" y="838"/>
                      <a:pt x="258" y="838"/>
                    </a:cubicBezTo>
                    <a:cubicBezTo>
                      <a:pt x="566" y="838"/>
                      <a:pt x="566" y="838"/>
                      <a:pt x="566" y="838"/>
                    </a:cubicBezTo>
                    <a:cubicBezTo>
                      <a:pt x="676" y="838"/>
                      <a:pt x="765" y="749"/>
                      <a:pt x="765" y="639"/>
                    </a:cubicBezTo>
                    <a:cubicBezTo>
                      <a:pt x="765" y="45"/>
                      <a:pt x="765" y="45"/>
                      <a:pt x="765" y="45"/>
                    </a:cubicBezTo>
                    <a:cubicBezTo>
                      <a:pt x="765" y="29"/>
                      <a:pt x="763" y="15"/>
                      <a:pt x="760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96" y="0"/>
                      <a:pt x="0" y="97"/>
                      <a:pt x="0" y="215"/>
                    </a:cubicBezTo>
                    <a:close/>
                  </a:path>
                </a:pathLst>
              </a:custGeom>
              <a:solidFill>
                <a:srgbClr val="357DE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4">
                <a:extLst>
                  <a:ext uri="{FF2B5EF4-FFF2-40B4-BE49-F238E27FC236}">
                    <a16:creationId xmlns="" xmlns:a16="http://schemas.microsoft.com/office/drawing/2014/main" id="{8909C2E3-9248-4673-8334-B0D24BF2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688" y="2125663"/>
                <a:ext cx="204788" cy="409575"/>
              </a:xfrm>
              <a:custGeom>
                <a:avLst/>
                <a:gdLst>
                  <a:gd name="T0" fmla="*/ 240 w 263"/>
                  <a:gd name="T1" fmla="*/ 0 h 525"/>
                  <a:gd name="T2" fmla="*/ 240 w 263"/>
                  <a:gd name="T3" fmla="*/ 119 h 525"/>
                  <a:gd name="T4" fmla="*/ 124 w 263"/>
                  <a:gd name="T5" fmla="*/ 286 h 525"/>
                  <a:gd name="T6" fmla="*/ 240 w 263"/>
                  <a:gd name="T7" fmla="*/ 286 h 525"/>
                  <a:gd name="T8" fmla="*/ 263 w 263"/>
                  <a:gd name="T9" fmla="*/ 309 h 525"/>
                  <a:gd name="T10" fmla="*/ 263 w 263"/>
                  <a:gd name="T11" fmla="*/ 502 h 525"/>
                  <a:gd name="T12" fmla="*/ 240 w 263"/>
                  <a:gd name="T13" fmla="*/ 525 h 525"/>
                  <a:gd name="T14" fmla="*/ 23 w 263"/>
                  <a:gd name="T15" fmla="*/ 525 h 525"/>
                  <a:gd name="T16" fmla="*/ 0 w 263"/>
                  <a:gd name="T17" fmla="*/ 502 h 525"/>
                  <a:gd name="T18" fmla="*/ 0 w 263"/>
                  <a:gd name="T19" fmla="*/ 294 h 525"/>
                  <a:gd name="T20" fmla="*/ 240 w 263"/>
                  <a:gd name="T21" fmla="*/ 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525">
                    <a:moveTo>
                      <a:pt x="240" y="0"/>
                    </a:moveTo>
                    <a:cubicBezTo>
                      <a:pt x="240" y="119"/>
                      <a:pt x="240" y="119"/>
                      <a:pt x="240" y="119"/>
                    </a:cubicBezTo>
                    <a:cubicBezTo>
                      <a:pt x="163" y="126"/>
                      <a:pt x="124" y="182"/>
                      <a:pt x="124" y="286"/>
                    </a:cubicBezTo>
                    <a:cubicBezTo>
                      <a:pt x="240" y="286"/>
                      <a:pt x="240" y="286"/>
                      <a:pt x="240" y="286"/>
                    </a:cubicBezTo>
                    <a:cubicBezTo>
                      <a:pt x="252" y="286"/>
                      <a:pt x="263" y="296"/>
                      <a:pt x="263" y="309"/>
                    </a:cubicBezTo>
                    <a:cubicBezTo>
                      <a:pt x="263" y="502"/>
                      <a:pt x="263" y="502"/>
                      <a:pt x="263" y="502"/>
                    </a:cubicBezTo>
                    <a:cubicBezTo>
                      <a:pt x="263" y="515"/>
                      <a:pt x="252" y="525"/>
                      <a:pt x="240" y="525"/>
                    </a:cubicBezTo>
                    <a:cubicBezTo>
                      <a:pt x="23" y="525"/>
                      <a:pt x="23" y="525"/>
                      <a:pt x="23" y="525"/>
                    </a:cubicBezTo>
                    <a:cubicBezTo>
                      <a:pt x="11" y="525"/>
                      <a:pt x="0" y="515"/>
                      <a:pt x="0" y="50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107"/>
                      <a:pt x="80" y="9"/>
                      <a:pt x="2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5">
                <a:extLst>
                  <a:ext uri="{FF2B5EF4-FFF2-40B4-BE49-F238E27FC236}">
                    <a16:creationId xmlns="" xmlns:a16="http://schemas.microsoft.com/office/drawing/2014/main" id="{6C60EEC5-6121-4983-92DD-8F9C946F1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775" y="2125663"/>
                <a:ext cx="204788" cy="409575"/>
              </a:xfrm>
              <a:custGeom>
                <a:avLst/>
                <a:gdLst>
                  <a:gd name="T0" fmla="*/ 240 w 263"/>
                  <a:gd name="T1" fmla="*/ 0 h 525"/>
                  <a:gd name="T2" fmla="*/ 240 w 263"/>
                  <a:gd name="T3" fmla="*/ 119 h 525"/>
                  <a:gd name="T4" fmla="*/ 124 w 263"/>
                  <a:gd name="T5" fmla="*/ 286 h 525"/>
                  <a:gd name="T6" fmla="*/ 240 w 263"/>
                  <a:gd name="T7" fmla="*/ 286 h 525"/>
                  <a:gd name="T8" fmla="*/ 263 w 263"/>
                  <a:gd name="T9" fmla="*/ 309 h 525"/>
                  <a:gd name="T10" fmla="*/ 263 w 263"/>
                  <a:gd name="T11" fmla="*/ 502 h 525"/>
                  <a:gd name="T12" fmla="*/ 240 w 263"/>
                  <a:gd name="T13" fmla="*/ 525 h 525"/>
                  <a:gd name="T14" fmla="*/ 23 w 263"/>
                  <a:gd name="T15" fmla="*/ 525 h 525"/>
                  <a:gd name="T16" fmla="*/ 0 w 263"/>
                  <a:gd name="T17" fmla="*/ 502 h 525"/>
                  <a:gd name="T18" fmla="*/ 0 w 263"/>
                  <a:gd name="T19" fmla="*/ 294 h 525"/>
                  <a:gd name="T20" fmla="*/ 240 w 263"/>
                  <a:gd name="T21" fmla="*/ 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525">
                    <a:moveTo>
                      <a:pt x="240" y="0"/>
                    </a:moveTo>
                    <a:cubicBezTo>
                      <a:pt x="240" y="119"/>
                      <a:pt x="240" y="119"/>
                      <a:pt x="240" y="119"/>
                    </a:cubicBezTo>
                    <a:cubicBezTo>
                      <a:pt x="163" y="126"/>
                      <a:pt x="124" y="182"/>
                      <a:pt x="124" y="286"/>
                    </a:cubicBezTo>
                    <a:cubicBezTo>
                      <a:pt x="240" y="286"/>
                      <a:pt x="240" y="286"/>
                      <a:pt x="240" y="286"/>
                    </a:cubicBezTo>
                    <a:cubicBezTo>
                      <a:pt x="252" y="286"/>
                      <a:pt x="263" y="296"/>
                      <a:pt x="263" y="309"/>
                    </a:cubicBezTo>
                    <a:cubicBezTo>
                      <a:pt x="263" y="502"/>
                      <a:pt x="263" y="502"/>
                      <a:pt x="263" y="502"/>
                    </a:cubicBezTo>
                    <a:cubicBezTo>
                      <a:pt x="263" y="515"/>
                      <a:pt x="252" y="525"/>
                      <a:pt x="240" y="525"/>
                    </a:cubicBezTo>
                    <a:cubicBezTo>
                      <a:pt x="23" y="525"/>
                      <a:pt x="23" y="525"/>
                      <a:pt x="23" y="525"/>
                    </a:cubicBezTo>
                    <a:cubicBezTo>
                      <a:pt x="11" y="525"/>
                      <a:pt x="0" y="515"/>
                      <a:pt x="0" y="50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107"/>
                      <a:pt x="80" y="9"/>
                      <a:pt x="2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6">
                <a:extLst>
                  <a:ext uri="{FF2B5EF4-FFF2-40B4-BE49-F238E27FC236}">
                    <a16:creationId xmlns="" xmlns:a16="http://schemas.microsoft.com/office/drawing/2014/main" id="{FDA8FBBC-C83E-486E-BC0A-BD43F3567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700" y="2679701"/>
                <a:ext cx="184150" cy="368300"/>
              </a:xfrm>
              <a:custGeom>
                <a:avLst/>
                <a:gdLst>
                  <a:gd name="T0" fmla="*/ 20 w 236"/>
                  <a:gd name="T1" fmla="*/ 473 h 473"/>
                  <a:gd name="T2" fmla="*/ 20 w 236"/>
                  <a:gd name="T3" fmla="*/ 366 h 473"/>
                  <a:gd name="T4" fmla="*/ 124 w 236"/>
                  <a:gd name="T5" fmla="*/ 215 h 473"/>
                  <a:gd name="T6" fmla="*/ 20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0 w 236"/>
                  <a:gd name="T13" fmla="*/ 0 h 473"/>
                  <a:gd name="T14" fmla="*/ 215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0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0" y="473"/>
                    </a:moveTo>
                    <a:cubicBezTo>
                      <a:pt x="20" y="366"/>
                      <a:pt x="20" y="366"/>
                      <a:pt x="20" y="366"/>
                    </a:cubicBezTo>
                    <a:cubicBezTo>
                      <a:pt x="89" y="359"/>
                      <a:pt x="124" y="309"/>
                      <a:pt x="124" y="215"/>
                    </a:cubicBezTo>
                    <a:cubicBezTo>
                      <a:pt x="20" y="215"/>
                      <a:pt x="20" y="215"/>
                      <a:pt x="20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4" y="465"/>
                      <a:pt x="20" y="4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97">
                <a:extLst>
                  <a:ext uri="{FF2B5EF4-FFF2-40B4-BE49-F238E27FC236}">
                    <a16:creationId xmlns="" xmlns:a16="http://schemas.microsoft.com/office/drawing/2014/main" id="{0D0085E1-F116-4830-9C37-07A742382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679701"/>
                <a:ext cx="184150" cy="368300"/>
              </a:xfrm>
              <a:custGeom>
                <a:avLst/>
                <a:gdLst>
                  <a:gd name="T0" fmla="*/ 21 w 236"/>
                  <a:gd name="T1" fmla="*/ 473 h 473"/>
                  <a:gd name="T2" fmla="*/ 21 w 236"/>
                  <a:gd name="T3" fmla="*/ 366 h 473"/>
                  <a:gd name="T4" fmla="*/ 125 w 236"/>
                  <a:gd name="T5" fmla="*/ 215 h 473"/>
                  <a:gd name="T6" fmla="*/ 21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1 w 236"/>
                  <a:gd name="T13" fmla="*/ 0 h 473"/>
                  <a:gd name="T14" fmla="*/ 216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1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1" y="473"/>
                    </a:moveTo>
                    <a:cubicBezTo>
                      <a:pt x="21" y="366"/>
                      <a:pt x="21" y="366"/>
                      <a:pt x="21" y="366"/>
                    </a:cubicBezTo>
                    <a:cubicBezTo>
                      <a:pt x="90" y="359"/>
                      <a:pt x="125" y="309"/>
                      <a:pt x="125" y="215"/>
                    </a:cubicBezTo>
                    <a:cubicBezTo>
                      <a:pt x="21" y="215"/>
                      <a:pt x="21" y="215"/>
                      <a:pt x="21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216" y="0"/>
                      <a:pt x="216" y="0"/>
                      <a:pt x="216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5" y="465"/>
                      <a:pt x="21" y="4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8">
                <a:extLst>
                  <a:ext uri="{FF2B5EF4-FFF2-40B4-BE49-F238E27FC236}">
                    <a16:creationId xmlns="" xmlns:a16="http://schemas.microsoft.com/office/drawing/2014/main" id="{E7DA644E-6436-4E31-9824-B9A0DB8E3B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6525" y="2093913"/>
                <a:ext cx="266700" cy="471488"/>
              </a:xfrm>
              <a:custGeom>
                <a:avLst/>
                <a:gdLst>
                  <a:gd name="T0" fmla="*/ 283 w 343"/>
                  <a:gd name="T1" fmla="*/ 200 h 606"/>
                  <a:gd name="T2" fmla="*/ 320 w 343"/>
                  <a:gd name="T3" fmla="*/ 160 h 606"/>
                  <a:gd name="T4" fmla="*/ 320 w 343"/>
                  <a:gd name="T5" fmla="*/ 41 h 606"/>
                  <a:gd name="T6" fmla="*/ 307 w 343"/>
                  <a:gd name="T7" fmla="*/ 11 h 606"/>
                  <a:gd name="T8" fmla="*/ 277 w 343"/>
                  <a:gd name="T9" fmla="*/ 1 h 606"/>
                  <a:gd name="T10" fmla="*/ 0 w 343"/>
                  <a:gd name="T11" fmla="*/ 335 h 606"/>
                  <a:gd name="T12" fmla="*/ 0 w 343"/>
                  <a:gd name="T13" fmla="*/ 543 h 606"/>
                  <a:gd name="T14" fmla="*/ 63 w 343"/>
                  <a:gd name="T15" fmla="*/ 606 h 606"/>
                  <a:gd name="T16" fmla="*/ 280 w 343"/>
                  <a:gd name="T17" fmla="*/ 606 h 606"/>
                  <a:gd name="T18" fmla="*/ 343 w 343"/>
                  <a:gd name="T19" fmla="*/ 543 h 606"/>
                  <a:gd name="T20" fmla="*/ 343 w 343"/>
                  <a:gd name="T21" fmla="*/ 350 h 606"/>
                  <a:gd name="T22" fmla="*/ 280 w 343"/>
                  <a:gd name="T23" fmla="*/ 287 h 606"/>
                  <a:gd name="T24" fmla="*/ 207 w 343"/>
                  <a:gd name="T25" fmla="*/ 287 h 606"/>
                  <a:gd name="T26" fmla="*/ 283 w 343"/>
                  <a:gd name="T27" fmla="*/ 200 h 606"/>
                  <a:gd name="T28" fmla="*/ 164 w 343"/>
                  <a:gd name="T29" fmla="*/ 367 h 606"/>
                  <a:gd name="T30" fmla="*/ 263 w 343"/>
                  <a:gd name="T31" fmla="*/ 367 h 606"/>
                  <a:gd name="T32" fmla="*/ 263 w 343"/>
                  <a:gd name="T33" fmla="*/ 526 h 606"/>
                  <a:gd name="T34" fmla="*/ 80 w 343"/>
                  <a:gd name="T35" fmla="*/ 526 h 606"/>
                  <a:gd name="T36" fmla="*/ 80 w 343"/>
                  <a:gd name="T37" fmla="*/ 335 h 606"/>
                  <a:gd name="T38" fmla="*/ 240 w 343"/>
                  <a:gd name="T39" fmla="*/ 85 h 606"/>
                  <a:gd name="T40" fmla="*/ 240 w 343"/>
                  <a:gd name="T41" fmla="*/ 127 h 606"/>
                  <a:gd name="T42" fmla="*/ 124 w 343"/>
                  <a:gd name="T43" fmla="*/ 327 h 606"/>
                  <a:gd name="T44" fmla="*/ 164 w 343"/>
                  <a:gd name="T45" fmla="*/ 367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3" h="606">
                    <a:moveTo>
                      <a:pt x="283" y="200"/>
                    </a:moveTo>
                    <a:cubicBezTo>
                      <a:pt x="304" y="198"/>
                      <a:pt x="320" y="181"/>
                      <a:pt x="320" y="160"/>
                    </a:cubicBezTo>
                    <a:cubicBezTo>
                      <a:pt x="320" y="41"/>
                      <a:pt x="320" y="41"/>
                      <a:pt x="320" y="41"/>
                    </a:cubicBezTo>
                    <a:cubicBezTo>
                      <a:pt x="320" y="30"/>
                      <a:pt x="315" y="19"/>
                      <a:pt x="307" y="11"/>
                    </a:cubicBezTo>
                    <a:cubicBezTo>
                      <a:pt x="299" y="4"/>
                      <a:pt x="288" y="0"/>
                      <a:pt x="277" y="1"/>
                    </a:cubicBezTo>
                    <a:cubicBezTo>
                      <a:pt x="151" y="8"/>
                      <a:pt x="0" y="72"/>
                      <a:pt x="0" y="335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78"/>
                      <a:pt x="29" y="606"/>
                      <a:pt x="63" y="606"/>
                    </a:cubicBezTo>
                    <a:cubicBezTo>
                      <a:pt x="280" y="606"/>
                      <a:pt x="280" y="606"/>
                      <a:pt x="280" y="606"/>
                    </a:cubicBezTo>
                    <a:cubicBezTo>
                      <a:pt x="314" y="606"/>
                      <a:pt x="343" y="578"/>
                      <a:pt x="343" y="543"/>
                    </a:cubicBezTo>
                    <a:cubicBezTo>
                      <a:pt x="343" y="350"/>
                      <a:pt x="343" y="350"/>
                      <a:pt x="343" y="350"/>
                    </a:cubicBezTo>
                    <a:cubicBezTo>
                      <a:pt x="343" y="315"/>
                      <a:pt x="314" y="287"/>
                      <a:pt x="280" y="287"/>
                    </a:cubicBezTo>
                    <a:cubicBezTo>
                      <a:pt x="207" y="287"/>
                      <a:pt x="207" y="287"/>
                      <a:pt x="207" y="287"/>
                    </a:cubicBezTo>
                    <a:cubicBezTo>
                      <a:pt x="218" y="206"/>
                      <a:pt x="263" y="202"/>
                      <a:pt x="283" y="200"/>
                    </a:cubicBezTo>
                    <a:close/>
                    <a:moveTo>
                      <a:pt x="164" y="367"/>
                    </a:moveTo>
                    <a:cubicBezTo>
                      <a:pt x="263" y="367"/>
                      <a:pt x="263" y="367"/>
                      <a:pt x="263" y="367"/>
                    </a:cubicBezTo>
                    <a:cubicBezTo>
                      <a:pt x="263" y="526"/>
                      <a:pt x="263" y="526"/>
                      <a:pt x="263" y="526"/>
                    </a:cubicBezTo>
                    <a:cubicBezTo>
                      <a:pt x="80" y="526"/>
                      <a:pt x="80" y="526"/>
                      <a:pt x="80" y="526"/>
                    </a:cubicBezTo>
                    <a:cubicBezTo>
                      <a:pt x="80" y="335"/>
                      <a:pt x="80" y="335"/>
                      <a:pt x="80" y="335"/>
                    </a:cubicBezTo>
                    <a:cubicBezTo>
                      <a:pt x="80" y="151"/>
                      <a:pt x="162" y="100"/>
                      <a:pt x="240" y="85"/>
                    </a:cubicBezTo>
                    <a:cubicBezTo>
                      <a:pt x="240" y="127"/>
                      <a:pt x="240" y="127"/>
                      <a:pt x="240" y="127"/>
                    </a:cubicBezTo>
                    <a:cubicBezTo>
                      <a:pt x="186" y="144"/>
                      <a:pt x="124" y="192"/>
                      <a:pt x="124" y="327"/>
                    </a:cubicBezTo>
                    <a:cubicBezTo>
                      <a:pt x="124" y="349"/>
                      <a:pt x="142" y="367"/>
                      <a:pt x="164" y="36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9">
                <a:extLst>
                  <a:ext uri="{FF2B5EF4-FFF2-40B4-BE49-F238E27FC236}">
                    <a16:creationId xmlns="" xmlns:a16="http://schemas.microsoft.com/office/drawing/2014/main" id="{C3AB7341-EFC1-4326-A783-5A85805B11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33950" y="2647951"/>
                <a:ext cx="246063" cy="430213"/>
              </a:xfrm>
              <a:custGeom>
                <a:avLst/>
                <a:gdLst>
                  <a:gd name="T0" fmla="*/ 57 w 316"/>
                  <a:gd name="T1" fmla="*/ 366 h 553"/>
                  <a:gd name="T2" fmla="*/ 20 w 316"/>
                  <a:gd name="T3" fmla="*/ 406 h 553"/>
                  <a:gd name="T4" fmla="*/ 20 w 316"/>
                  <a:gd name="T5" fmla="*/ 513 h 553"/>
                  <a:gd name="T6" fmla="*/ 33 w 316"/>
                  <a:gd name="T7" fmla="*/ 542 h 553"/>
                  <a:gd name="T8" fmla="*/ 60 w 316"/>
                  <a:gd name="T9" fmla="*/ 553 h 553"/>
                  <a:gd name="T10" fmla="*/ 63 w 316"/>
                  <a:gd name="T11" fmla="*/ 553 h 553"/>
                  <a:gd name="T12" fmla="*/ 316 w 316"/>
                  <a:gd name="T13" fmla="*/ 248 h 553"/>
                  <a:gd name="T14" fmla="*/ 316 w 316"/>
                  <a:gd name="T15" fmla="*/ 61 h 553"/>
                  <a:gd name="T16" fmla="*/ 255 w 316"/>
                  <a:gd name="T17" fmla="*/ 0 h 553"/>
                  <a:gd name="T18" fmla="*/ 60 w 316"/>
                  <a:gd name="T19" fmla="*/ 0 h 553"/>
                  <a:gd name="T20" fmla="*/ 0 w 316"/>
                  <a:gd name="T21" fmla="*/ 61 h 553"/>
                  <a:gd name="T22" fmla="*/ 0 w 316"/>
                  <a:gd name="T23" fmla="*/ 235 h 553"/>
                  <a:gd name="T24" fmla="*/ 60 w 316"/>
                  <a:gd name="T25" fmla="*/ 295 h 553"/>
                  <a:gd name="T26" fmla="*/ 121 w 316"/>
                  <a:gd name="T27" fmla="*/ 295 h 553"/>
                  <a:gd name="T28" fmla="*/ 57 w 316"/>
                  <a:gd name="T29" fmla="*/ 366 h 553"/>
                  <a:gd name="T30" fmla="*/ 100 w 316"/>
                  <a:gd name="T31" fmla="*/ 438 h 553"/>
                  <a:gd name="T32" fmla="*/ 204 w 316"/>
                  <a:gd name="T33" fmla="*/ 255 h 553"/>
                  <a:gd name="T34" fmla="*/ 164 w 316"/>
                  <a:gd name="T35" fmla="*/ 215 h 553"/>
                  <a:gd name="T36" fmla="*/ 80 w 316"/>
                  <a:gd name="T37" fmla="*/ 215 h 553"/>
                  <a:gd name="T38" fmla="*/ 80 w 316"/>
                  <a:gd name="T39" fmla="*/ 80 h 553"/>
                  <a:gd name="T40" fmla="*/ 236 w 316"/>
                  <a:gd name="T41" fmla="*/ 80 h 553"/>
                  <a:gd name="T42" fmla="*/ 236 w 316"/>
                  <a:gd name="T43" fmla="*/ 248 h 553"/>
                  <a:gd name="T44" fmla="*/ 100 w 316"/>
                  <a:gd name="T45" fmla="*/ 468 h 553"/>
                  <a:gd name="T46" fmla="*/ 100 w 316"/>
                  <a:gd name="T47" fmla="*/ 438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6" h="553">
                    <a:moveTo>
                      <a:pt x="57" y="366"/>
                    </a:moveTo>
                    <a:cubicBezTo>
                      <a:pt x="36" y="368"/>
                      <a:pt x="20" y="385"/>
                      <a:pt x="20" y="406"/>
                    </a:cubicBezTo>
                    <a:cubicBezTo>
                      <a:pt x="20" y="513"/>
                      <a:pt x="20" y="513"/>
                      <a:pt x="20" y="513"/>
                    </a:cubicBezTo>
                    <a:cubicBezTo>
                      <a:pt x="20" y="524"/>
                      <a:pt x="25" y="535"/>
                      <a:pt x="33" y="542"/>
                    </a:cubicBezTo>
                    <a:cubicBezTo>
                      <a:pt x="40" y="549"/>
                      <a:pt x="50" y="553"/>
                      <a:pt x="60" y="553"/>
                    </a:cubicBezTo>
                    <a:cubicBezTo>
                      <a:pt x="61" y="553"/>
                      <a:pt x="62" y="553"/>
                      <a:pt x="63" y="553"/>
                    </a:cubicBezTo>
                    <a:cubicBezTo>
                      <a:pt x="178" y="547"/>
                      <a:pt x="316" y="489"/>
                      <a:pt x="316" y="248"/>
                    </a:cubicBezTo>
                    <a:cubicBezTo>
                      <a:pt x="316" y="61"/>
                      <a:pt x="316" y="61"/>
                      <a:pt x="316" y="61"/>
                    </a:cubicBezTo>
                    <a:cubicBezTo>
                      <a:pt x="316" y="27"/>
                      <a:pt x="289" y="0"/>
                      <a:pt x="255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1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68"/>
                      <a:pt x="27" y="295"/>
                      <a:pt x="60" y="295"/>
                    </a:cubicBezTo>
                    <a:cubicBezTo>
                      <a:pt x="121" y="295"/>
                      <a:pt x="121" y="295"/>
                      <a:pt x="121" y="295"/>
                    </a:cubicBezTo>
                    <a:cubicBezTo>
                      <a:pt x="111" y="361"/>
                      <a:pt x="75" y="364"/>
                      <a:pt x="57" y="366"/>
                    </a:cubicBezTo>
                    <a:close/>
                    <a:moveTo>
                      <a:pt x="100" y="438"/>
                    </a:moveTo>
                    <a:cubicBezTo>
                      <a:pt x="149" y="422"/>
                      <a:pt x="204" y="377"/>
                      <a:pt x="204" y="255"/>
                    </a:cubicBezTo>
                    <a:cubicBezTo>
                      <a:pt x="204" y="233"/>
                      <a:pt x="186" y="215"/>
                      <a:pt x="164" y="215"/>
                    </a:cubicBezTo>
                    <a:cubicBezTo>
                      <a:pt x="80" y="215"/>
                      <a:pt x="80" y="215"/>
                      <a:pt x="80" y="215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236" y="80"/>
                      <a:pt x="236" y="80"/>
                      <a:pt x="236" y="80"/>
                    </a:cubicBezTo>
                    <a:cubicBezTo>
                      <a:pt x="236" y="248"/>
                      <a:pt x="236" y="248"/>
                      <a:pt x="236" y="248"/>
                    </a:cubicBezTo>
                    <a:cubicBezTo>
                      <a:pt x="236" y="407"/>
                      <a:pt x="167" y="454"/>
                      <a:pt x="100" y="468"/>
                    </a:cubicBezTo>
                    <a:cubicBezTo>
                      <a:pt x="100" y="438"/>
                      <a:pt x="100" y="438"/>
                      <a:pt x="100" y="4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00">
                <a:extLst>
                  <a:ext uri="{FF2B5EF4-FFF2-40B4-BE49-F238E27FC236}">
                    <a16:creationId xmlns="" xmlns:a16="http://schemas.microsoft.com/office/drawing/2014/main" id="{03E7119D-CC12-4775-92EA-1EA45FDA82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45025" y="2647951"/>
                <a:ext cx="246063" cy="430213"/>
              </a:xfrm>
              <a:custGeom>
                <a:avLst/>
                <a:gdLst>
                  <a:gd name="T0" fmla="*/ 0 w 316"/>
                  <a:gd name="T1" fmla="*/ 61 h 553"/>
                  <a:gd name="T2" fmla="*/ 0 w 316"/>
                  <a:gd name="T3" fmla="*/ 235 h 553"/>
                  <a:gd name="T4" fmla="*/ 61 w 316"/>
                  <a:gd name="T5" fmla="*/ 295 h 553"/>
                  <a:gd name="T6" fmla="*/ 122 w 316"/>
                  <a:gd name="T7" fmla="*/ 295 h 553"/>
                  <a:gd name="T8" fmla="*/ 57 w 316"/>
                  <a:gd name="T9" fmla="*/ 366 h 553"/>
                  <a:gd name="T10" fmla="*/ 21 w 316"/>
                  <a:gd name="T11" fmla="*/ 406 h 553"/>
                  <a:gd name="T12" fmla="*/ 21 w 316"/>
                  <a:gd name="T13" fmla="*/ 513 h 553"/>
                  <a:gd name="T14" fmla="*/ 33 w 316"/>
                  <a:gd name="T15" fmla="*/ 542 h 553"/>
                  <a:gd name="T16" fmla="*/ 61 w 316"/>
                  <a:gd name="T17" fmla="*/ 553 h 553"/>
                  <a:gd name="T18" fmla="*/ 63 w 316"/>
                  <a:gd name="T19" fmla="*/ 553 h 553"/>
                  <a:gd name="T20" fmla="*/ 316 w 316"/>
                  <a:gd name="T21" fmla="*/ 248 h 553"/>
                  <a:gd name="T22" fmla="*/ 316 w 316"/>
                  <a:gd name="T23" fmla="*/ 61 h 553"/>
                  <a:gd name="T24" fmla="*/ 256 w 316"/>
                  <a:gd name="T25" fmla="*/ 0 h 553"/>
                  <a:gd name="T26" fmla="*/ 61 w 316"/>
                  <a:gd name="T27" fmla="*/ 0 h 553"/>
                  <a:gd name="T28" fmla="*/ 0 w 316"/>
                  <a:gd name="T29" fmla="*/ 61 h 553"/>
                  <a:gd name="T30" fmla="*/ 80 w 316"/>
                  <a:gd name="T31" fmla="*/ 80 h 553"/>
                  <a:gd name="T32" fmla="*/ 236 w 316"/>
                  <a:gd name="T33" fmla="*/ 80 h 553"/>
                  <a:gd name="T34" fmla="*/ 236 w 316"/>
                  <a:gd name="T35" fmla="*/ 248 h 553"/>
                  <a:gd name="T36" fmla="*/ 101 w 316"/>
                  <a:gd name="T37" fmla="*/ 468 h 553"/>
                  <a:gd name="T38" fmla="*/ 101 w 316"/>
                  <a:gd name="T39" fmla="*/ 438 h 553"/>
                  <a:gd name="T40" fmla="*/ 205 w 316"/>
                  <a:gd name="T41" fmla="*/ 255 h 553"/>
                  <a:gd name="T42" fmla="*/ 165 w 316"/>
                  <a:gd name="T43" fmla="*/ 215 h 553"/>
                  <a:gd name="T44" fmla="*/ 80 w 316"/>
                  <a:gd name="T45" fmla="*/ 215 h 553"/>
                  <a:gd name="T46" fmla="*/ 80 w 316"/>
                  <a:gd name="T47" fmla="*/ 80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6" h="553">
                    <a:moveTo>
                      <a:pt x="0" y="61"/>
                    </a:move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68"/>
                      <a:pt x="27" y="295"/>
                      <a:pt x="61" y="295"/>
                    </a:cubicBezTo>
                    <a:cubicBezTo>
                      <a:pt x="122" y="295"/>
                      <a:pt x="122" y="295"/>
                      <a:pt x="122" y="295"/>
                    </a:cubicBezTo>
                    <a:cubicBezTo>
                      <a:pt x="112" y="361"/>
                      <a:pt x="76" y="364"/>
                      <a:pt x="57" y="366"/>
                    </a:cubicBezTo>
                    <a:cubicBezTo>
                      <a:pt x="37" y="368"/>
                      <a:pt x="21" y="385"/>
                      <a:pt x="21" y="406"/>
                    </a:cubicBezTo>
                    <a:cubicBezTo>
                      <a:pt x="21" y="513"/>
                      <a:pt x="21" y="513"/>
                      <a:pt x="21" y="513"/>
                    </a:cubicBezTo>
                    <a:cubicBezTo>
                      <a:pt x="21" y="524"/>
                      <a:pt x="25" y="535"/>
                      <a:pt x="33" y="542"/>
                    </a:cubicBezTo>
                    <a:cubicBezTo>
                      <a:pt x="41" y="549"/>
                      <a:pt x="51" y="553"/>
                      <a:pt x="61" y="553"/>
                    </a:cubicBezTo>
                    <a:cubicBezTo>
                      <a:pt x="62" y="553"/>
                      <a:pt x="62" y="553"/>
                      <a:pt x="63" y="553"/>
                    </a:cubicBezTo>
                    <a:cubicBezTo>
                      <a:pt x="179" y="547"/>
                      <a:pt x="316" y="489"/>
                      <a:pt x="316" y="248"/>
                    </a:cubicBezTo>
                    <a:cubicBezTo>
                      <a:pt x="316" y="61"/>
                      <a:pt x="316" y="61"/>
                      <a:pt x="316" y="61"/>
                    </a:cubicBezTo>
                    <a:cubicBezTo>
                      <a:pt x="316" y="27"/>
                      <a:pt x="289" y="0"/>
                      <a:pt x="256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27" y="0"/>
                      <a:pt x="0" y="27"/>
                      <a:pt x="0" y="61"/>
                    </a:cubicBezTo>
                    <a:close/>
                    <a:moveTo>
                      <a:pt x="80" y="80"/>
                    </a:moveTo>
                    <a:cubicBezTo>
                      <a:pt x="236" y="80"/>
                      <a:pt x="236" y="80"/>
                      <a:pt x="236" y="80"/>
                    </a:cubicBezTo>
                    <a:cubicBezTo>
                      <a:pt x="236" y="248"/>
                      <a:pt x="236" y="248"/>
                      <a:pt x="236" y="248"/>
                    </a:cubicBezTo>
                    <a:cubicBezTo>
                      <a:pt x="236" y="407"/>
                      <a:pt x="168" y="454"/>
                      <a:pt x="101" y="468"/>
                    </a:cubicBezTo>
                    <a:cubicBezTo>
                      <a:pt x="101" y="438"/>
                      <a:pt x="101" y="438"/>
                      <a:pt x="101" y="438"/>
                    </a:cubicBezTo>
                    <a:cubicBezTo>
                      <a:pt x="150" y="422"/>
                      <a:pt x="205" y="377"/>
                      <a:pt x="205" y="255"/>
                    </a:cubicBezTo>
                    <a:cubicBezTo>
                      <a:pt x="205" y="233"/>
                      <a:pt x="187" y="215"/>
                      <a:pt x="165" y="215"/>
                    </a:cubicBezTo>
                    <a:cubicBezTo>
                      <a:pt x="80" y="215"/>
                      <a:pt x="80" y="215"/>
                      <a:pt x="80" y="215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01">
                <a:extLst>
                  <a:ext uri="{FF2B5EF4-FFF2-40B4-BE49-F238E27FC236}">
                    <a16:creationId xmlns="" xmlns:a16="http://schemas.microsoft.com/office/drawing/2014/main" id="{21155D0C-F490-454F-B00B-0F297EB292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5613" y="2093913"/>
                <a:ext cx="1077913" cy="1349375"/>
              </a:xfrm>
              <a:custGeom>
                <a:avLst/>
                <a:gdLst>
                  <a:gd name="T0" fmla="*/ 1144 w 1383"/>
                  <a:gd name="T1" fmla="*/ 450 h 1734"/>
                  <a:gd name="T2" fmla="*/ 1017 w 1383"/>
                  <a:gd name="T3" fmla="*/ 450 h 1734"/>
                  <a:gd name="T4" fmla="*/ 977 w 1383"/>
                  <a:gd name="T5" fmla="*/ 490 h 1734"/>
                  <a:gd name="T6" fmla="*/ 1017 w 1383"/>
                  <a:gd name="T7" fmla="*/ 530 h 1734"/>
                  <a:gd name="T8" fmla="*/ 1144 w 1383"/>
                  <a:gd name="T9" fmla="*/ 530 h 1734"/>
                  <a:gd name="T10" fmla="*/ 1303 w 1383"/>
                  <a:gd name="T11" fmla="*/ 689 h 1734"/>
                  <a:gd name="T12" fmla="*/ 1303 w 1383"/>
                  <a:gd name="T13" fmla="*/ 1283 h 1734"/>
                  <a:gd name="T14" fmla="*/ 1144 w 1383"/>
                  <a:gd name="T15" fmla="*/ 1442 h 1734"/>
                  <a:gd name="T16" fmla="*/ 836 w 1383"/>
                  <a:gd name="T17" fmla="*/ 1442 h 1734"/>
                  <a:gd name="T18" fmla="*/ 808 w 1383"/>
                  <a:gd name="T19" fmla="*/ 1454 h 1734"/>
                  <a:gd name="T20" fmla="*/ 664 w 1383"/>
                  <a:gd name="T21" fmla="*/ 1597 h 1734"/>
                  <a:gd name="T22" fmla="*/ 664 w 1383"/>
                  <a:gd name="T23" fmla="*/ 1482 h 1734"/>
                  <a:gd name="T24" fmla="*/ 624 w 1383"/>
                  <a:gd name="T25" fmla="*/ 1442 h 1734"/>
                  <a:gd name="T26" fmla="*/ 518 w 1383"/>
                  <a:gd name="T27" fmla="*/ 1442 h 1734"/>
                  <a:gd name="T28" fmla="*/ 359 w 1383"/>
                  <a:gd name="T29" fmla="*/ 1283 h 1734"/>
                  <a:gd name="T30" fmla="*/ 359 w 1383"/>
                  <a:gd name="T31" fmla="*/ 689 h 1734"/>
                  <a:gd name="T32" fmla="*/ 518 w 1383"/>
                  <a:gd name="T33" fmla="*/ 530 h 1734"/>
                  <a:gd name="T34" fmla="*/ 667 w 1383"/>
                  <a:gd name="T35" fmla="*/ 530 h 1734"/>
                  <a:gd name="T36" fmla="*/ 707 w 1383"/>
                  <a:gd name="T37" fmla="*/ 490 h 1734"/>
                  <a:gd name="T38" fmla="*/ 667 w 1383"/>
                  <a:gd name="T39" fmla="*/ 450 h 1734"/>
                  <a:gd name="T40" fmla="*/ 518 w 1383"/>
                  <a:gd name="T41" fmla="*/ 450 h 1734"/>
                  <a:gd name="T42" fmla="*/ 343 w 1383"/>
                  <a:gd name="T43" fmla="*/ 527 h 1734"/>
                  <a:gd name="T44" fmla="*/ 343 w 1383"/>
                  <a:gd name="T45" fmla="*/ 350 h 1734"/>
                  <a:gd name="T46" fmla="*/ 280 w 1383"/>
                  <a:gd name="T47" fmla="*/ 287 h 1734"/>
                  <a:gd name="T48" fmla="*/ 207 w 1383"/>
                  <a:gd name="T49" fmla="*/ 287 h 1734"/>
                  <a:gd name="T50" fmla="*/ 283 w 1383"/>
                  <a:gd name="T51" fmla="*/ 200 h 1734"/>
                  <a:gd name="T52" fmla="*/ 320 w 1383"/>
                  <a:gd name="T53" fmla="*/ 160 h 1734"/>
                  <a:gd name="T54" fmla="*/ 320 w 1383"/>
                  <a:gd name="T55" fmla="*/ 41 h 1734"/>
                  <a:gd name="T56" fmla="*/ 307 w 1383"/>
                  <a:gd name="T57" fmla="*/ 11 h 1734"/>
                  <a:gd name="T58" fmla="*/ 277 w 1383"/>
                  <a:gd name="T59" fmla="*/ 1 h 1734"/>
                  <a:gd name="T60" fmla="*/ 0 w 1383"/>
                  <a:gd name="T61" fmla="*/ 335 h 1734"/>
                  <a:gd name="T62" fmla="*/ 0 w 1383"/>
                  <a:gd name="T63" fmla="*/ 543 h 1734"/>
                  <a:gd name="T64" fmla="*/ 63 w 1383"/>
                  <a:gd name="T65" fmla="*/ 606 h 1734"/>
                  <a:gd name="T66" fmla="*/ 280 w 1383"/>
                  <a:gd name="T67" fmla="*/ 606 h 1734"/>
                  <a:gd name="T68" fmla="*/ 294 w 1383"/>
                  <a:gd name="T69" fmla="*/ 605 h 1734"/>
                  <a:gd name="T70" fmla="*/ 279 w 1383"/>
                  <a:gd name="T71" fmla="*/ 689 h 1734"/>
                  <a:gd name="T72" fmla="*/ 279 w 1383"/>
                  <a:gd name="T73" fmla="*/ 1283 h 1734"/>
                  <a:gd name="T74" fmla="*/ 518 w 1383"/>
                  <a:gd name="T75" fmla="*/ 1522 h 1734"/>
                  <a:gd name="T76" fmla="*/ 584 w 1383"/>
                  <a:gd name="T77" fmla="*/ 1522 h 1734"/>
                  <a:gd name="T78" fmla="*/ 584 w 1383"/>
                  <a:gd name="T79" fmla="*/ 1694 h 1734"/>
                  <a:gd name="T80" fmla="*/ 609 w 1383"/>
                  <a:gd name="T81" fmla="*/ 1731 h 1734"/>
                  <a:gd name="T82" fmla="*/ 624 w 1383"/>
                  <a:gd name="T83" fmla="*/ 1734 h 1734"/>
                  <a:gd name="T84" fmla="*/ 653 w 1383"/>
                  <a:gd name="T85" fmla="*/ 1722 h 1734"/>
                  <a:gd name="T86" fmla="*/ 853 w 1383"/>
                  <a:gd name="T87" fmla="*/ 1522 h 1734"/>
                  <a:gd name="T88" fmla="*/ 1144 w 1383"/>
                  <a:gd name="T89" fmla="*/ 1522 h 1734"/>
                  <a:gd name="T90" fmla="*/ 1383 w 1383"/>
                  <a:gd name="T91" fmla="*/ 1283 h 1734"/>
                  <a:gd name="T92" fmla="*/ 1383 w 1383"/>
                  <a:gd name="T93" fmla="*/ 689 h 1734"/>
                  <a:gd name="T94" fmla="*/ 1144 w 1383"/>
                  <a:gd name="T95" fmla="*/ 450 h 1734"/>
                  <a:gd name="T96" fmla="*/ 263 w 1383"/>
                  <a:gd name="T97" fmla="*/ 526 h 1734"/>
                  <a:gd name="T98" fmla="*/ 80 w 1383"/>
                  <a:gd name="T99" fmla="*/ 526 h 1734"/>
                  <a:gd name="T100" fmla="*/ 80 w 1383"/>
                  <a:gd name="T101" fmla="*/ 335 h 1734"/>
                  <a:gd name="T102" fmla="*/ 240 w 1383"/>
                  <a:gd name="T103" fmla="*/ 85 h 1734"/>
                  <a:gd name="T104" fmla="*/ 240 w 1383"/>
                  <a:gd name="T105" fmla="*/ 127 h 1734"/>
                  <a:gd name="T106" fmla="*/ 124 w 1383"/>
                  <a:gd name="T107" fmla="*/ 327 h 1734"/>
                  <a:gd name="T108" fmla="*/ 164 w 1383"/>
                  <a:gd name="T109" fmla="*/ 367 h 1734"/>
                  <a:gd name="T110" fmla="*/ 263 w 1383"/>
                  <a:gd name="T111" fmla="*/ 367 h 1734"/>
                  <a:gd name="T112" fmla="*/ 263 w 1383"/>
                  <a:gd name="T113" fmla="*/ 526 h 1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83" h="1734">
                    <a:moveTo>
                      <a:pt x="1144" y="450"/>
                    </a:moveTo>
                    <a:cubicBezTo>
                      <a:pt x="1017" y="450"/>
                      <a:pt x="1017" y="450"/>
                      <a:pt x="1017" y="450"/>
                    </a:cubicBezTo>
                    <a:cubicBezTo>
                      <a:pt x="995" y="450"/>
                      <a:pt x="977" y="468"/>
                      <a:pt x="977" y="490"/>
                    </a:cubicBezTo>
                    <a:cubicBezTo>
                      <a:pt x="977" y="512"/>
                      <a:pt x="995" y="530"/>
                      <a:pt x="1017" y="530"/>
                    </a:cubicBezTo>
                    <a:cubicBezTo>
                      <a:pt x="1144" y="530"/>
                      <a:pt x="1144" y="530"/>
                      <a:pt x="1144" y="530"/>
                    </a:cubicBezTo>
                    <a:cubicBezTo>
                      <a:pt x="1232" y="530"/>
                      <a:pt x="1303" y="601"/>
                      <a:pt x="1303" y="689"/>
                    </a:cubicBezTo>
                    <a:cubicBezTo>
                      <a:pt x="1303" y="1283"/>
                      <a:pt x="1303" y="1283"/>
                      <a:pt x="1303" y="1283"/>
                    </a:cubicBezTo>
                    <a:cubicBezTo>
                      <a:pt x="1303" y="1371"/>
                      <a:pt x="1232" y="1442"/>
                      <a:pt x="1144" y="1442"/>
                    </a:cubicBezTo>
                    <a:cubicBezTo>
                      <a:pt x="836" y="1442"/>
                      <a:pt x="836" y="1442"/>
                      <a:pt x="836" y="1442"/>
                    </a:cubicBezTo>
                    <a:cubicBezTo>
                      <a:pt x="826" y="1442"/>
                      <a:pt x="816" y="1446"/>
                      <a:pt x="808" y="1454"/>
                    </a:cubicBezTo>
                    <a:cubicBezTo>
                      <a:pt x="664" y="1597"/>
                      <a:pt x="664" y="1597"/>
                      <a:pt x="664" y="1597"/>
                    </a:cubicBezTo>
                    <a:cubicBezTo>
                      <a:pt x="664" y="1482"/>
                      <a:pt x="664" y="1482"/>
                      <a:pt x="664" y="1482"/>
                    </a:cubicBezTo>
                    <a:cubicBezTo>
                      <a:pt x="664" y="1460"/>
                      <a:pt x="646" y="1442"/>
                      <a:pt x="624" y="1442"/>
                    </a:cubicBezTo>
                    <a:cubicBezTo>
                      <a:pt x="518" y="1442"/>
                      <a:pt x="518" y="1442"/>
                      <a:pt x="518" y="1442"/>
                    </a:cubicBezTo>
                    <a:cubicBezTo>
                      <a:pt x="430" y="1442"/>
                      <a:pt x="359" y="1371"/>
                      <a:pt x="359" y="1283"/>
                    </a:cubicBezTo>
                    <a:cubicBezTo>
                      <a:pt x="359" y="689"/>
                      <a:pt x="359" y="689"/>
                      <a:pt x="359" y="689"/>
                    </a:cubicBezTo>
                    <a:cubicBezTo>
                      <a:pt x="359" y="601"/>
                      <a:pt x="430" y="530"/>
                      <a:pt x="518" y="530"/>
                    </a:cubicBezTo>
                    <a:cubicBezTo>
                      <a:pt x="667" y="530"/>
                      <a:pt x="667" y="530"/>
                      <a:pt x="667" y="530"/>
                    </a:cubicBezTo>
                    <a:cubicBezTo>
                      <a:pt x="689" y="530"/>
                      <a:pt x="707" y="512"/>
                      <a:pt x="707" y="490"/>
                    </a:cubicBezTo>
                    <a:cubicBezTo>
                      <a:pt x="707" y="468"/>
                      <a:pt x="689" y="450"/>
                      <a:pt x="667" y="450"/>
                    </a:cubicBezTo>
                    <a:cubicBezTo>
                      <a:pt x="518" y="450"/>
                      <a:pt x="518" y="450"/>
                      <a:pt x="518" y="450"/>
                    </a:cubicBezTo>
                    <a:cubicBezTo>
                      <a:pt x="449" y="450"/>
                      <a:pt x="386" y="480"/>
                      <a:pt x="343" y="527"/>
                    </a:cubicBezTo>
                    <a:cubicBezTo>
                      <a:pt x="343" y="350"/>
                      <a:pt x="343" y="350"/>
                      <a:pt x="343" y="350"/>
                    </a:cubicBezTo>
                    <a:cubicBezTo>
                      <a:pt x="343" y="315"/>
                      <a:pt x="314" y="287"/>
                      <a:pt x="280" y="287"/>
                    </a:cubicBezTo>
                    <a:cubicBezTo>
                      <a:pt x="207" y="287"/>
                      <a:pt x="207" y="287"/>
                      <a:pt x="207" y="287"/>
                    </a:cubicBezTo>
                    <a:cubicBezTo>
                      <a:pt x="218" y="206"/>
                      <a:pt x="263" y="202"/>
                      <a:pt x="283" y="200"/>
                    </a:cubicBezTo>
                    <a:cubicBezTo>
                      <a:pt x="304" y="198"/>
                      <a:pt x="320" y="181"/>
                      <a:pt x="320" y="160"/>
                    </a:cubicBezTo>
                    <a:cubicBezTo>
                      <a:pt x="320" y="41"/>
                      <a:pt x="320" y="41"/>
                      <a:pt x="320" y="41"/>
                    </a:cubicBezTo>
                    <a:cubicBezTo>
                      <a:pt x="320" y="30"/>
                      <a:pt x="315" y="19"/>
                      <a:pt x="307" y="11"/>
                    </a:cubicBezTo>
                    <a:cubicBezTo>
                      <a:pt x="299" y="4"/>
                      <a:pt x="288" y="0"/>
                      <a:pt x="277" y="1"/>
                    </a:cubicBezTo>
                    <a:cubicBezTo>
                      <a:pt x="151" y="8"/>
                      <a:pt x="0" y="72"/>
                      <a:pt x="0" y="335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78"/>
                      <a:pt x="28" y="606"/>
                      <a:pt x="63" y="606"/>
                    </a:cubicBezTo>
                    <a:cubicBezTo>
                      <a:pt x="280" y="606"/>
                      <a:pt x="280" y="606"/>
                      <a:pt x="280" y="606"/>
                    </a:cubicBezTo>
                    <a:cubicBezTo>
                      <a:pt x="285" y="606"/>
                      <a:pt x="290" y="606"/>
                      <a:pt x="294" y="605"/>
                    </a:cubicBezTo>
                    <a:cubicBezTo>
                      <a:pt x="284" y="631"/>
                      <a:pt x="279" y="659"/>
                      <a:pt x="279" y="689"/>
                    </a:cubicBezTo>
                    <a:cubicBezTo>
                      <a:pt x="279" y="1283"/>
                      <a:pt x="279" y="1283"/>
                      <a:pt x="279" y="1283"/>
                    </a:cubicBezTo>
                    <a:cubicBezTo>
                      <a:pt x="279" y="1415"/>
                      <a:pt x="386" y="1522"/>
                      <a:pt x="518" y="1522"/>
                    </a:cubicBezTo>
                    <a:cubicBezTo>
                      <a:pt x="584" y="1522"/>
                      <a:pt x="584" y="1522"/>
                      <a:pt x="584" y="1522"/>
                    </a:cubicBezTo>
                    <a:cubicBezTo>
                      <a:pt x="584" y="1694"/>
                      <a:pt x="584" y="1694"/>
                      <a:pt x="584" y="1694"/>
                    </a:cubicBezTo>
                    <a:cubicBezTo>
                      <a:pt x="584" y="1710"/>
                      <a:pt x="594" y="1725"/>
                      <a:pt x="609" y="1731"/>
                    </a:cubicBezTo>
                    <a:cubicBezTo>
                      <a:pt x="614" y="1733"/>
                      <a:pt x="619" y="1734"/>
                      <a:pt x="624" y="1734"/>
                    </a:cubicBezTo>
                    <a:cubicBezTo>
                      <a:pt x="635" y="1734"/>
                      <a:pt x="645" y="1730"/>
                      <a:pt x="653" y="1722"/>
                    </a:cubicBezTo>
                    <a:cubicBezTo>
                      <a:pt x="853" y="1522"/>
                      <a:pt x="853" y="1522"/>
                      <a:pt x="853" y="1522"/>
                    </a:cubicBezTo>
                    <a:cubicBezTo>
                      <a:pt x="1144" y="1522"/>
                      <a:pt x="1144" y="1522"/>
                      <a:pt x="1144" y="1522"/>
                    </a:cubicBezTo>
                    <a:cubicBezTo>
                      <a:pt x="1276" y="1522"/>
                      <a:pt x="1383" y="1415"/>
                      <a:pt x="1383" y="1283"/>
                    </a:cubicBezTo>
                    <a:cubicBezTo>
                      <a:pt x="1383" y="689"/>
                      <a:pt x="1383" y="689"/>
                      <a:pt x="1383" y="689"/>
                    </a:cubicBezTo>
                    <a:cubicBezTo>
                      <a:pt x="1383" y="557"/>
                      <a:pt x="1276" y="450"/>
                      <a:pt x="1144" y="450"/>
                    </a:cubicBezTo>
                    <a:close/>
                    <a:moveTo>
                      <a:pt x="263" y="526"/>
                    </a:moveTo>
                    <a:cubicBezTo>
                      <a:pt x="80" y="526"/>
                      <a:pt x="80" y="526"/>
                      <a:pt x="80" y="526"/>
                    </a:cubicBezTo>
                    <a:cubicBezTo>
                      <a:pt x="80" y="335"/>
                      <a:pt x="80" y="335"/>
                      <a:pt x="80" y="335"/>
                    </a:cubicBezTo>
                    <a:cubicBezTo>
                      <a:pt x="80" y="151"/>
                      <a:pt x="162" y="100"/>
                      <a:pt x="240" y="85"/>
                    </a:cubicBezTo>
                    <a:cubicBezTo>
                      <a:pt x="240" y="127"/>
                      <a:pt x="240" y="127"/>
                      <a:pt x="240" y="127"/>
                    </a:cubicBezTo>
                    <a:cubicBezTo>
                      <a:pt x="186" y="144"/>
                      <a:pt x="124" y="192"/>
                      <a:pt x="124" y="327"/>
                    </a:cubicBezTo>
                    <a:cubicBezTo>
                      <a:pt x="124" y="349"/>
                      <a:pt x="142" y="367"/>
                      <a:pt x="164" y="367"/>
                    </a:cubicBezTo>
                    <a:cubicBezTo>
                      <a:pt x="263" y="367"/>
                      <a:pt x="263" y="367"/>
                      <a:pt x="263" y="367"/>
                    </a:cubicBezTo>
                    <a:lnTo>
                      <a:pt x="263" y="5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02">
                <a:extLst>
                  <a:ext uri="{FF2B5EF4-FFF2-40B4-BE49-F238E27FC236}">
                    <a16:creationId xmlns="" xmlns:a16="http://schemas.microsoft.com/office/drawing/2014/main" id="{674317E7-2F42-4AA7-8E63-08C8377CF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438" y="2444751"/>
                <a:ext cx="61913" cy="61913"/>
              </a:xfrm>
              <a:custGeom>
                <a:avLst/>
                <a:gdLst>
                  <a:gd name="T0" fmla="*/ 40 w 80"/>
                  <a:gd name="T1" fmla="*/ 80 h 80"/>
                  <a:gd name="T2" fmla="*/ 68 w 80"/>
                  <a:gd name="T3" fmla="*/ 68 h 80"/>
                  <a:gd name="T4" fmla="*/ 80 w 80"/>
                  <a:gd name="T5" fmla="*/ 40 h 80"/>
                  <a:gd name="T6" fmla="*/ 68 w 80"/>
                  <a:gd name="T7" fmla="*/ 12 h 80"/>
                  <a:gd name="T8" fmla="*/ 40 w 80"/>
                  <a:gd name="T9" fmla="*/ 0 h 80"/>
                  <a:gd name="T10" fmla="*/ 12 w 80"/>
                  <a:gd name="T11" fmla="*/ 12 h 80"/>
                  <a:gd name="T12" fmla="*/ 0 w 80"/>
                  <a:gd name="T13" fmla="*/ 40 h 80"/>
                  <a:gd name="T14" fmla="*/ 12 w 80"/>
                  <a:gd name="T15" fmla="*/ 68 h 80"/>
                  <a:gd name="T16" fmla="*/ 40 w 80"/>
                  <a:gd name="T1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40" y="80"/>
                    </a:moveTo>
                    <a:cubicBezTo>
                      <a:pt x="51" y="80"/>
                      <a:pt x="61" y="76"/>
                      <a:pt x="68" y="68"/>
                    </a:cubicBezTo>
                    <a:cubicBezTo>
                      <a:pt x="76" y="61"/>
                      <a:pt x="80" y="51"/>
                      <a:pt x="80" y="40"/>
                    </a:cubicBezTo>
                    <a:cubicBezTo>
                      <a:pt x="80" y="29"/>
                      <a:pt x="76" y="19"/>
                      <a:pt x="68" y="12"/>
                    </a:cubicBezTo>
                    <a:cubicBezTo>
                      <a:pt x="61" y="4"/>
                      <a:pt x="51" y="0"/>
                      <a:pt x="40" y="0"/>
                    </a:cubicBezTo>
                    <a:cubicBezTo>
                      <a:pt x="29" y="0"/>
                      <a:pt x="19" y="4"/>
                      <a:pt x="12" y="12"/>
                    </a:cubicBezTo>
                    <a:cubicBezTo>
                      <a:pt x="4" y="19"/>
                      <a:pt x="0" y="29"/>
                      <a:pt x="0" y="40"/>
                    </a:cubicBezTo>
                    <a:cubicBezTo>
                      <a:pt x="0" y="51"/>
                      <a:pt x="4" y="61"/>
                      <a:pt x="12" y="68"/>
                    </a:cubicBezTo>
                    <a:cubicBezTo>
                      <a:pt x="19" y="76"/>
                      <a:pt x="29" y="80"/>
                      <a:pt x="40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03">
                <a:extLst>
                  <a:ext uri="{FF2B5EF4-FFF2-40B4-BE49-F238E27FC236}">
                    <a16:creationId xmlns="" xmlns:a16="http://schemas.microsoft.com/office/drawing/2014/main" id="{555603DE-7F8F-4B54-A7CB-EF25A37F1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8838" y="2335213"/>
                <a:ext cx="63500" cy="61913"/>
              </a:xfrm>
              <a:custGeom>
                <a:avLst/>
                <a:gdLst>
                  <a:gd name="T0" fmla="*/ 40 w 80"/>
                  <a:gd name="T1" fmla="*/ 0 h 80"/>
                  <a:gd name="T2" fmla="*/ 12 w 80"/>
                  <a:gd name="T3" fmla="*/ 11 h 80"/>
                  <a:gd name="T4" fmla="*/ 0 w 80"/>
                  <a:gd name="T5" fmla="*/ 40 h 80"/>
                  <a:gd name="T6" fmla="*/ 12 w 80"/>
                  <a:gd name="T7" fmla="*/ 68 h 80"/>
                  <a:gd name="T8" fmla="*/ 40 w 80"/>
                  <a:gd name="T9" fmla="*/ 80 h 80"/>
                  <a:gd name="T10" fmla="*/ 68 w 80"/>
                  <a:gd name="T11" fmla="*/ 68 h 80"/>
                  <a:gd name="T12" fmla="*/ 80 w 80"/>
                  <a:gd name="T13" fmla="*/ 40 h 80"/>
                  <a:gd name="T14" fmla="*/ 68 w 80"/>
                  <a:gd name="T15" fmla="*/ 11 h 80"/>
                  <a:gd name="T16" fmla="*/ 40 w 80"/>
                  <a:gd name="T1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29" y="0"/>
                      <a:pt x="19" y="4"/>
                      <a:pt x="12" y="11"/>
                    </a:cubicBezTo>
                    <a:cubicBezTo>
                      <a:pt x="4" y="19"/>
                      <a:pt x="0" y="29"/>
                      <a:pt x="0" y="40"/>
                    </a:cubicBezTo>
                    <a:cubicBezTo>
                      <a:pt x="0" y="50"/>
                      <a:pt x="4" y="61"/>
                      <a:pt x="12" y="68"/>
                    </a:cubicBezTo>
                    <a:cubicBezTo>
                      <a:pt x="19" y="75"/>
                      <a:pt x="29" y="80"/>
                      <a:pt x="40" y="80"/>
                    </a:cubicBezTo>
                    <a:cubicBezTo>
                      <a:pt x="51" y="80"/>
                      <a:pt x="61" y="75"/>
                      <a:pt x="68" y="68"/>
                    </a:cubicBezTo>
                    <a:cubicBezTo>
                      <a:pt x="76" y="61"/>
                      <a:pt x="80" y="50"/>
                      <a:pt x="80" y="40"/>
                    </a:cubicBezTo>
                    <a:cubicBezTo>
                      <a:pt x="80" y="29"/>
                      <a:pt x="76" y="19"/>
                      <a:pt x="68" y="11"/>
                    </a:cubicBezTo>
                    <a:cubicBezTo>
                      <a:pt x="61" y="4"/>
                      <a:pt x="51" y="0"/>
                      <a:pt x="4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04">
                <a:extLst>
                  <a:ext uri="{FF2B5EF4-FFF2-40B4-BE49-F238E27FC236}">
                    <a16:creationId xmlns="" xmlns:a16="http://schemas.microsoft.com/office/drawing/2014/main" id="{C6718E89-3C5D-4373-9F1C-BF54708C3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0" y="1852613"/>
                <a:ext cx="985838" cy="1146175"/>
              </a:xfrm>
              <a:custGeom>
                <a:avLst/>
                <a:gdLst>
                  <a:gd name="T0" fmla="*/ 796 w 1264"/>
                  <a:gd name="T1" fmla="*/ 1147 h 1472"/>
                  <a:gd name="T2" fmla="*/ 616 w 1264"/>
                  <a:gd name="T3" fmla="*/ 1147 h 1472"/>
                  <a:gd name="T4" fmla="*/ 576 w 1264"/>
                  <a:gd name="T5" fmla="*/ 1187 h 1472"/>
                  <a:gd name="T6" fmla="*/ 576 w 1264"/>
                  <a:gd name="T7" fmla="*/ 1336 h 1472"/>
                  <a:gd name="T8" fmla="*/ 399 w 1264"/>
                  <a:gd name="T9" fmla="*/ 1159 h 1472"/>
                  <a:gd name="T10" fmla="*/ 371 w 1264"/>
                  <a:gd name="T11" fmla="*/ 1147 h 1472"/>
                  <a:gd name="T12" fmla="*/ 270 w 1264"/>
                  <a:gd name="T13" fmla="*/ 1147 h 1472"/>
                  <a:gd name="T14" fmla="*/ 80 w 1264"/>
                  <a:gd name="T15" fmla="*/ 957 h 1472"/>
                  <a:gd name="T16" fmla="*/ 80 w 1264"/>
                  <a:gd name="T17" fmla="*/ 270 h 1472"/>
                  <a:gd name="T18" fmla="*/ 270 w 1264"/>
                  <a:gd name="T19" fmla="*/ 80 h 1472"/>
                  <a:gd name="T20" fmla="*/ 994 w 1264"/>
                  <a:gd name="T21" fmla="*/ 80 h 1472"/>
                  <a:gd name="T22" fmla="*/ 1184 w 1264"/>
                  <a:gd name="T23" fmla="*/ 270 h 1472"/>
                  <a:gd name="T24" fmla="*/ 1184 w 1264"/>
                  <a:gd name="T25" fmla="*/ 507 h 1472"/>
                  <a:gd name="T26" fmla="*/ 1224 w 1264"/>
                  <a:gd name="T27" fmla="*/ 547 h 1472"/>
                  <a:gd name="T28" fmla="*/ 1264 w 1264"/>
                  <a:gd name="T29" fmla="*/ 507 h 1472"/>
                  <a:gd name="T30" fmla="*/ 1264 w 1264"/>
                  <a:gd name="T31" fmla="*/ 270 h 1472"/>
                  <a:gd name="T32" fmla="*/ 994 w 1264"/>
                  <a:gd name="T33" fmla="*/ 0 h 1472"/>
                  <a:gd name="T34" fmla="*/ 270 w 1264"/>
                  <a:gd name="T35" fmla="*/ 0 h 1472"/>
                  <a:gd name="T36" fmla="*/ 0 w 1264"/>
                  <a:gd name="T37" fmla="*/ 270 h 1472"/>
                  <a:gd name="T38" fmla="*/ 0 w 1264"/>
                  <a:gd name="T39" fmla="*/ 957 h 1472"/>
                  <a:gd name="T40" fmla="*/ 270 w 1264"/>
                  <a:gd name="T41" fmla="*/ 1227 h 1472"/>
                  <a:gd name="T42" fmla="*/ 354 w 1264"/>
                  <a:gd name="T43" fmla="*/ 1227 h 1472"/>
                  <a:gd name="T44" fmla="*/ 588 w 1264"/>
                  <a:gd name="T45" fmla="*/ 1460 h 1472"/>
                  <a:gd name="T46" fmla="*/ 616 w 1264"/>
                  <a:gd name="T47" fmla="*/ 1472 h 1472"/>
                  <a:gd name="T48" fmla="*/ 631 w 1264"/>
                  <a:gd name="T49" fmla="*/ 1469 h 1472"/>
                  <a:gd name="T50" fmla="*/ 656 w 1264"/>
                  <a:gd name="T51" fmla="*/ 1432 h 1472"/>
                  <a:gd name="T52" fmla="*/ 656 w 1264"/>
                  <a:gd name="T53" fmla="*/ 1227 h 1472"/>
                  <a:gd name="T54" fmla="*/ 796 w 1264"/>
                  <a:gd name="T55" fmla="*/ 1227 h 1472"/>
                  <a:gd name="T56" fmla="*/ 836 w 1264"/>
                  <a:gd name="T57" fmla="*/ 1187 h 1472"/>
                  <a:gd name="T58" fmla="*/ 796 w 1264"/>
                  <a:gd name="T59" fmla="*/ 1147 h 1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64" h="1472">
                    <a:moveTo>
                      <a:pt x="796" y="1147"/>
                    </a:moveTo>
                    <a:cubicBezTo>
                      <a:pt x="616" y="1147"/>
                      <a:pt x="616" y="1147"/>
                      <a:pt x="616" y="1147"/>
                    </a:cubicBezTo>
                    <a:cubicBezTo>
                      <a:pt x="594" y="1147"/>
                      <a:pt x="576" y="1165"/>
                      <a:pt x="576" y="1187"/>
                    </a:cubicBezTo>
                    <a:cubicBezTo>
                      <a:pt x="576" y="1336"/>
                      <a:pt x="576" y="1336"/>
                      <a:pt x="576" y="1336"/>
                    </a:cubicBezTo>
                    <a:cubicBezTo>
                      <a:pt x="399" y="1159"/>
                      <a:pt x="399" y="1159"/>
                      <a:pt x="399" y="1159"/>
                    </a:cubicBezTo>
                    <a:cubicBezTo>
                      <a:pt x="392" y="1151"/>
                      <a:pt x="381" y="1147"/>
                      <a:pt x="371" y="1147"/>
                    </a:cubicBezTo>
                    <a:cubicBezTo>
                      <a:pt x="270" y="1147"/>
                      <a:pt x="270" y="1147"/>
                      <a:pt x="270" y="1147"/>
                    </a:cubicBezTo>
                    <a:cubicBezTo>
                      <a:pt x="165" y="1147"/>
                      <a:pt x="80" y="1062"/>
                      <a:pt x="80" y="957"/>
                    </a:cubicBezTo>
                    <a:cubicBezTo>
                      <a:pt x="80" y="270"/>
                      <a:pt x="80" y="270"/>
                      <a:pt x="80" y="270"/>
                    </a:cubicBezTo>
                    <a:cubicBezTo>
                      <a:pt x="80" y="165"/>
                      <a:pt x="165" y="80"/>
                      <a:pt x="270" y="80"/>
                    </a:cubicBezTo>
                    <a:cubicBezTo>
                      <a:pt x="994" y="80"/>
                      <a:pt x="994" y="80"/>
                      <a:pt x="994" y="80"/>
                    </a:cubicBezTo>
                    <a:cubicBezTo>
                      <a:pt x="1099" y="80"/>
                      <a:pt x="1184" y="165"/>
                      <a:pt x="1184" y="270"/>
                    </a:cubicBezTo>
                    <a:cubicBezTo>
                      <a:pt x="1184" y="507"/>
                      <a:pt x="1184" y="507"/>
                      <a:pt x="1184" y="507"/>
                    </a:cubicBezTo>
                    <a:cubicBezTo>
                      <a:pt x="1184" y="529"/>
                      <a:pt x="1202" y="547"/>
                      <a:pt x="1224" y="547"/>
                    </a:cubicBezTo>
                    <a:cubicBezTo>
                      <a:pt x="1246" y="547"/>
                      <a:pt x="1264" y="529"/>
                      <a:pt x="1264" y="507"/>
                    </a:cubicBezTo>
                    <a:cubicBezTo>
                      <a:pt x="1264" y="270"/>
                      <a:pt x="1264" y="270"/>
                      <a:pt x="1264" y="270"/>
                    </a:cubicBezTo>
                    <a:cubicBezTo>
                      <a:pt x="1264" y="121"/>
                      <a:pt x="1143" y="0"/>
                      <a:pt x="994" y="0"/>
                    </a:cubicBezTo>
                    <a:cubicBezTo>
                      <a:pt x="270" y="0"/>
                      <a:pt x="270" y="0"/>
                      <a:pt x="270" y="0"/>
                    </a:cubicBezTo>
                    <a:cubicBezTo>
                      <a:pt x="121" y="0"/>
                      <a:pt x="0" y="121"/>
                      <a:pt x="0" y="270"/>
                    </a:cubicBezTo>
                    <a:cubicBezTo>
                      <a:pt x="0" y="957"/>
                      <a:pt x="0" y="957"/>
                      <a:pt x="0" y="957"/>
                    </a:cubicBezTo>
                    <a:cubicBezTo>
                      <a:pt x="0" y="1106"/>
                      <a:pt x="121" y="1227"/>
                      <a:pt x="270" y="1227"/>
                    </a:cubicBezTo>
                    <a:cubicBezTo>
                      <a:pt x="354" y="1227"/>
                      <a:pt x="354" y="1227"/>
                      <a:pt x="354" y="1227"/>
                    </a:cubicBezTo>
                    <a:cubicBezTo>
                      <a:pt x="588" y="1460"/>
                      <a:pt x="588" y="1460"/>
                      <a:pt x="588" y="1460"/>
                    </a:cubicBezTo>
                    <a:cubicBezTo>
                      <a:pt x="595" y="1468"/>
                      <a:pt x="605" y="1472"/>
                      <a:pt x="616" y="1472"/>
                    </a:cubicBezTo>
                    <a:cubicBezTo>
                      <a:pt x="621" y="1472"/>
                      <a:pt x="626" y="1471"/>
                      <a:pt x="631" y="1469"/>
                    </a:cubicBezTo>
                    <a:cubicBezTo>
                      <a:pt x="646" y="1463"/>
                      <a:pt x="656" y="1448"/>
                      <a:pt x="656" y="1432"/>
                    </a:cubicBezTo>
                    <a:cubicBezTo>
                      <a:pt x="656" y="1227"/>
                      <a:pt x="656" y="1227"/>
                      <a:pt x="656" y="1227"/>
                    </a:cubicBezTo>
                    <a:cubicBezTo>
                      <a:pt x="796" y="1227"/>
                      <a:pt x="796" y="1227"/>
                      <a:pt x="796" y="1227"/>
                    </a:cubicBezTo>
                    <a:cubicBezTo>
                      <a:pt x="818" y="1227"/>
                      <a:pt x="836" y="1209"/>
                      <a:pt x="836" y="1187"/>
                    </a:cubicBezTo>
                    <a:cubicBezTo>
                      <a:pt x="836" y="1165"/>
                      <a:pt x="818" y="1147"/>
                      <a:pt x="796" y="114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="" xmlns:a16="http://schemas.microsoft.com/office/drawing/2014/main" id="{D6D55A6B-1AA5-489C-B1C3-83710DB3CB3E}"/>
                </a:ext>
              </a:extLst>
            </p:cNvPr>
            <p:cNvSpPr txBox="1"/>
            <p:nvPr/>
          </p:nvSpPr>
          <p:spPr>
            <a:xfrm>
              <a:off x="5538204" y="1906986"/>
              <a:ext cx="5922618" cy="15081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1400" b="1" dirty="0"/>
                <a:t>Lorem ipsum dolor sit </a:t>
              </a:r>
              <a:r>
                <a:rPr lang="en-US" sz="1400" b="1" dirty="0" err="1"/>
                <a:t>amet</a:t>
              </a:r>
              <a:r>
                <a:rPr lang="en-US" sz="1400" b="1" dirty="0"/>
                <a:t>, </a:t>
              </a:r>
              <a:r>
                <a:rPr lang="en-US" sz="1400" b="1" dirty="0" err="1"/>
                <a:t>consectetur</a:t>
              </a:r>
              <a:r>
                <a:rPr lang="en-US" sz="1400" b="1" dirty="0"/>
                <a:t> </a:t>
              </a:r>
              <a:r>
                <a:rPr lang="en-US" sz="1400" b="1" dirty="0" err="1"/>
                <a:t>adipiscing</a:t>
              </a:r>
              <a:r>
                <a:rPr lang="en-US" sz="1400" b="1" dirty="0"/>
                <a:t> </a:t>
              </a:r>
              <a:r>
                <a:rPr lang="en-US" sz="1400" b="1" dirty="0" err="1"/>
                <a:t>elit</a:t>
              </a:r>
              <a:r>
                <a:rPr lang="en-US" sz="1400" b="1" dirty="0"/>
                <a:t>. </a:t>
              </a:r>
              <a:r>
                <a:rPr lang="en-US" sz="1400" b="1" dirty="0" err="1"/>
                <a:t>Fusce</a:t>
              </a:r>
              <a:r>
                <a:rPr lang="en-US" sz="1400" b="1" dirty="0"/>
                <a:t> fermentum cursus </a:t>
              </a:r>
              <a:r>
                <a:rPr lang="en-US" sz="1400" b="1" dirty="0" err="1"/>
                <a:t>laoreet</a:t>
              </a:r>
              <a:r>
                <a:rPr lang="en-US" sz="1400" b="1" dirty="0"/>
                <a:t>. </a:t>
              </a:r>
              <a:r>
                <a:rPr lang="en-US" sz="1400" b="1" dirty="0" err="1"/>
                <a:t>Mauris</a:t>
              </a:r>
              <a:r>
                <a:rPr lang="en-US" sz="1400" b="1" dirty="0"/>
                <a:t> dictum </a:t>
              </a:r>
              <a:r>
                <a:rPr lang="en-US" sz="1400" b="1" dirty="0" err="1"/>
                <a:t>facilisis</a:t>
              </a:r>
              <a:r>
                <a:rPr lang="en-US" sz="1400" b="1" dirty="0"/>
                <a:t> </a:t>
              </a:r>
              <a:r>
                <a:rPr lang="en-US" sz="1400" b="1" dirty="0" err="1"/>
                <a:t>elit</a:t>
              </a:r>
              <a:r>
                <a:rPr lang="en-US" sz="1400" b="1" dirty="0"/>
                <a:t>, ac </a:t>
              </a:r>
              <a:r>
                <a:rPr lang="en-US" sz="1400" b="1" dirty="0" err="1"/>
                <a:t>tristique</a:t>
              </a:r>
              <a:r>
                <a:rPr lang="en-US" sz="1400" b="1" dirty="0"/>
                <a:t> </a:t>
              </a:r>
              <a:r>
                <a:rPr lang="en-US" sz="1400" b="1" dirty="0" err="1"/>
                <a:t>turpis</a:t>
              </a:r>
              <a:r>
                <a:rPr lang="en-US" sz="1400" b="1" dirty="0"/>
                <a:t> </a:t>
              </a:r>
              <a:r>
                <a:rPr lang="en-US" sz="1400" b="1" dirty="0" err="1"/>
                <a:t>condimentum</a:t>
              </a:r>
              <a:r>
                <a:rPr lang="en-US" sz="1400" b="1" dirty="0"/>
                <a:t> </a:t>
              </a:r>
              <a:r>
                <a:rPr lang="en-US" sz="1400" b="1" dirty="0" err="1"/>
                <a:t>eget</a:t>
              </a:r>
              <a:r>
                <a:rPr lang="en-US" sz="1400" b="1" dirty="0"/>
                <a:t>. </a:t>
              </a:r>
              <a:r>
                <a:rPr lang="en-US" sz="1400" b="1" dirty="0" err="1"/>
                <a:t>Curabitur</a:t>
              </a:r>
              <a:r>
                <a:rPr lang="en-US" sz="1400" b="1" dirty="0"/>
                <a:t> </a:t>
              </a:r>
              <a:r>
                <a:rPr lang="en-US" sz="1400" b="1" dirty="0" err="1"/>
                <a:t>viverra</a:t>
              </a:r>
              <a:r>
                <a:rPr lang="en-US" sz="1400" b="1" dirty="0"/>
                <a:t> </a:t>
              </a:r>
              <a:r>
                <a:rPr lang="en-US" sz="1400" b="1" dirty="0" err="1"/>
                <a:t>massa</a:t>
              </a:r>
              <a:r>
                <a:rPr lang="en-US" sz="1400" b="1" dirty="0"/>
                <a:t> vitae </a:t>
              </a:r>
              <a:r>
                <a:rPr lang="en-US" sz="1400" b="1" dirty="0" err="1"/>
                <a:t>justo</a:t>
              </a:r>
              <a:r>
                <a:rPr lang="en-US" sz="1400" b="1" dirty="0"/>
                <a:t> pharetra </a:t>
              </a:r>
              <a:r>
                <a:rPr lang="en-US" sz="1400" b="1" dirty="0" err="1"/>
                <a:t>fringilla</a:t>
              </a:r>
              <a:r>
                <a:rPr lang="en-US" sz="1400" b="1" dirty="0"/>
                <a:t>. Nunc ac ipsum in </a:t>
              </a:r>
              <a:r>
                <a:rPr lang="en-US" sz="1400" b="1" dirty="0" err="1"/>
                <a:t>orci</a:t>
              </a:r>
              <a:r>
                <a:rPr lang="en-US" sz="1400" b="1" dirty="0"/>
                <a:t> </a:t>
              </a:r>
              <a:r>
                <a:rPr lang="en-US" sz="1400" b="1" dirty="0" err="1"/>
                <a:t>efficitur</a:t>
              </a:r>
              <a:r>
                <a:rPr lang="en-US" sz="1400" b="1" dirty="0"/>
                <a:t> </a:t>
              </a:r>
              <a:r>
                <a:rPr lang="en-US" sz="1400" b="1" dirty="0" err="1"/>
                <a:t>mollis</a:t>
              </a:r>
              <a:r>
                <a:rPr lang="en-US" sz="1400" b="1" dirty="0"/>
                <a:t>. </a:t>
              </a:r>
              <a:r>
                <a:rPr lang="en-US" sz="1400" b="1" dirty="0" err="1"/>
                <a:t>Suspendisse</a:t>
              </a:r>
              <a:r>
                <a:rPr lang="en-US" sz="1400" b="1" dirty="0"/>
                <a:t> vitae </a:t>
              </a:r>
              <a:r>
                <a:rPr lang="en-US" sz="1400" b="1" dirty="0" err="1"/>
                <a:t>leo</a:t>
              </a:r>
              <a:r>
                <a:rPr lang="en-US" sz="1400" b="1" dirty="0"/>
                <a:t> diam. Sed sit </a:t>
              </a:r>
              <a:r>
                <a:rPr lang="en-US" sz="1400" b="1" dirty="0" err="1"/>
                <a:t>amet</a:t>
              </a:r>
              <a:r>
                <a:rPr lang="en-US" sz="1400" b="1" dirty="0"/>
                <a:t> </a:t>
              </a:r>
              <a:r>
                <a:rPr lang="en-US" sz="1400" b="1" dirty="0" err="1"/>
                <a:t>tincidunt</a:t>
              </a:r>
              <a:r>
                <a:rPr lang="en-US" sz="1400" b="1" dirty="0"/>
                <a:t> </a:t>
              </a:r>
              <a:r>
                <a:rPr lang="en-US" sz="1400" b="1" dirty="0" err="1"/>
                <a:t>erat</a:t>
              </a:r>
              <a:r>
                <a:rPr lang="en-US" sz="1400" b="1" dirty="0"/>
                <a:t>, ac </a:t>
              </a:r>
              <a:r>
                <a:rPr lang="en-US" sz="1400" b="1" dirty="0" err="1"/>
                <a:t>luctus</a:t>
              </a:r>
              <a:r>
                <a:rPr lang="en-US" sz="1400" b="1" dirty="0"/>
                <a:t> </a:t>
              </a:r>
              <a:r>
                <a:rPr lang="en-US" sz="1400" b="1" dirty="0" err="1"/>
                <a:t>leo</a:t>
              </a:r>
              <a:r>
                <a:rPr lang="en-US" sz="1400" b="1" dirty="0"/>
                <a:t>. Ut vitae </a:t>
              </a:r>
              <a:r>
                <a:rPr lang="en-US" sz="1400" b="1" dirty="0" err="1"/>
                <a:t>ullamcorper</a:t>
              </a:r>
              <a:r>
                <a:rPr lang="en-US" sz="1400" b="1" dirty="0"/>
                <a:t> ligula, id maximus </a:t>
              </a:r>
              <a:r>
                <a:rPr lang="en-US" sz="1400" b="1" dirty="0" err="1"/>
                <a:t>augue</a:t>
              </a:r>
              <a:r>
                <a:rPr lang="en-US" sz="1400" b="1" dirty="0"/>
                <a:t>. </a:t>
              </a:r>
              <a:r>
                <a:rPr lang="en-US" sz="1400" b="1" dirty="0" err="1"/>
                <a:t>Etiam</a:t>
              </a:r>
              <a:r>
                <a:rPr lang="en-US" sz="1400" b="1" dirty="0"/>
                <a:t> </a:t>
              </a:r>
              <a:r>
                <a:rPr lang="en-US" sz="1400" b="1" dirty="0" err="1"/>
                <a:t>eget</a:t>
              </a:r>
              <a:r>
                <a:rPr lang="en-US" sz="1400" b="1" dirty="0"/>
                <a:t> </a:t>
              </a:r>
              <a:r>
                <a:rPr lang="en-US" sz="1400" b="1" dirty="0" err="1"/>
                <a:t>augue</a:t>
              </a:r>
              <a:r>
                <a:rPr lang="en-US" sz="1400" b="1" dirty="0"/>
                <a:t> </a:t>
              </a:r>
              <a:r>
                <a:rPr lang="en-US" sz="1400" b="1" dirty="0" err="1"/>
                <a:t>iaculis</a:t>
              </a:r>
              <a:r>
                <a:rPr lang="en-US" sz="1400" b="1" dirty="0"/>
                <a:t>, </a:t>
              </a:r>
              <a:r>
                <a:rPr lang="en-US" sz="1400" b="1" dirty="0" err="1"/>
                <a:t>pellentesque</a:t>
              </a:r>
              <a:r>
                <a:rPr lang="en-US" sz="1400" b="1" dirty="0"/>
                <a:t> </a:t>
              </a:r>
              <a:r>
                <a:rPr lang="en-US" sz="1400" b="1" dirty="0" err="1"/>
                <a:t>nunc</a:t>
              </a:r>
              <a:r>
                <a:rPr lang="en-US" sz="1400" b="1" dirty="0"/>
                <a:t> et, </a:t>
              </a:r>
              <a:r>
                <a:rPr lang="en-US" sz="1400" b="1" dirty="0" err="1"/>
                <a:t>egestas</a:t>
              </a:r>
              <a:r>
                <a:rPr lang="en-US" sz="1400" b="1" dirty="0"/>
                <a:t> ligula. </a:t>
              </a:r>
              <a:r>
                <a:rPr lang="en-US" sz="1400" b="1" dirty="0" err="1"/>
                <a:t>Curabitur</a:t>
              </a:r>
              <a:r>
                <a:rPr lang="en-US" sz="1400" b="1" dirty="0"/>
                <a:t> </a:t>
              </a:r>
              <a:r>
                <a:rPr lang="en-US" sz="1400" b="1" dirty="0" err="1"/>
                <a:t>dignissim</a:t>
              </a:r>
              <a:r>
                <a:rPr lang="en-US" sz="1400" b="1" dirty="0"/>
                <a:t> </a:t>
              </a:r>
              <a:r>
                <a:rPr lang="en-US" sz="1400" b="1" dirty="0" err="1"/>
                <a:t>lectus</a:t>
              </a:r>
              <a:r>
                <a:rPr lang="en-US" sz="1400" b="1" dirty="0"/>
                <a:t> in </a:t>
              </a:r>
              <a:r>
                <a:rPr lang="en-US" sz="1400" b="1" dirty="0" err="1"/>
                <a:t>justo</a:t>
              </a:r>
              <a:r>
                <a:rPr lang="en-US" sz="1400" b="1" dirty="0"/>
                <a:t> </a:t>
              </a:r>
              <a:r>
                <a:rPr lang="en-US" sz="1400" b="1" dirty="0" err="1"/>
                <a:t>tempor</a:t>
              </a:r>
              <a:r>
                <a:rPr lang="en-US" sz="1400" b="1" dirty="0"/>
                <a:t> </a:t>
              </a:r>
              <a:r>
                <a:rPr lang="en-US" sz="1400" b="1" dirty="0" err="1"/>
                <a:t>laoreet</a:t>
              </a:r>
              <a:r>
                <a:rPr lang="en-US" sz="1400" b="1" dirty="0"/>
                <a:t>. </a:t>
              </a:r>
              <a:r>
                <a:rPr lang="en-US" sz="1400" b="1" dirty="0" err="1"/>
                <a:t>Proin</a:t>
              </a:r>
              <a:r>
                <a:rPr lang="en-US" sz="1400" b="1" dirty="0"/>
                <a:t> </a:t>
              </a:r>
              <a:r>
                <a:rPr lang="en-US" sz="1400" b="1" dirty="0" err="1"/>
                <a:t>feugiat</a:t>
              </a:r>
              <a:r>
                <a:rPr lang="en-US" sz="1400" b="1" dirty="0"/>
                <a:t> </a:t>
              </a:r>
              <a:r>
                <a:rPr lang="en-US" sz="1400" b="1" dirty="0" err="1"/>
                <a:t>quis</a:t>
              </a:r>
              <a:r>
                <a:rPr lang="en-US" sz="1400" b="1" dirty="0"/>
                <a:t> ligula at </a:t>
              </a:r>
              <a:r>
                <a:rPr lang="en-US" sz="1400" b="1" dirty="0" err="1"/>
                <a:t>facilisis</a:t>
              </a:r>
              <a:r>
                <a:rPr lang="en-US" sz="1400" b="1" dirty="0"/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1628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8D3D5417-F890-48C0-B007-0F9379429A22}"/>
              </a:ext>
            </a:extLst>
          </p:cNvPr>
          <p:cNvGrpSpPr/>
          <p:nvPr/>
        </p:nvGrpSpPr>
        <p:grpSpPr>
          <a:xfrm>
            <a:off x="8861120" y="2519522"/>
            <a:ext cx="2456204" cy="3539822"/>
            <a:chOff x="1728788" y="1143001"/>
            <a:chExt cx="3022600" cy="4356100"/>
          </a:xfrm>
        </p:grpSpPr>
        <p:sp>
          <p:nvSpPr>
            <p:cNvPr id="35" name="Freeform 5">
              <a:extLst>
                <a:ext uri="{FF2B5EF4-FFF2-40B4-BE49-F238E27FC236}">
                  <a16:creationId xmlns="" xmlns:a16="http://schemas.microsoft.com/office/drawing/2014/main" id="{3BB095B9-D0E0-4730-B441-E6013006B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">
              <a:extLst>
                <a:ext uri="{FF2B5EF4-FFF2-40B4-BE49-F238E27FC236}">
                  <a16:creationId xmlns="" xmlns:a16="http://schemas.microsoft.com/office/drawing/2014/main" id="{396D4494-D6BD-4DDF-BFA9-314F47743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">
              <a:extLst>
                <a:ext uri="{FF2B5EF4-FFF2-40B4-BE49-F238E27FC236}">
                  <a16:creationId xmlns="" xmlns:a16="http://schemas.microsoft.com/office/drawing/2014/main" id="{075F87BB-0E19-4678-886E-C1F8CE72E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="" xmlns:a16="http://schemas.microsoft.com/office/drawing/2014/main" id="{ADB51588-AA3A-4971-BDDF-0F2839D22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>
              <a:extLst>
                <a:ext uri="{FF2B5EF4-FFF2-40B4-BE49-F238E27FC236}">
                  <a16:creationId xmlns="" xmlns:a16="http://schemas.microsoft.com/office/drawing/2014/main" id="{896BBE41-7552-48B5-9141-CDA937E3C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="" xmlns:a16="http://schemas.microsoft.com/office/drawing/2014/main" id="{32A2A6F0-D21E-41D5-B561-0A44B3F36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="" xmlns:a16="http://schemas.microsoft.com/office/drawing/2014/main" id="{AAA7B6F5-07AC-425C-80C5-CBA4BCF6D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="" xmlns:a16="http://schemas.microsoft.com/office/drawing/2014/main" id="{F803F3D5-B914-4FEC-9A1B-83EFFE8F4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="" xmlns:a16="http://schemas.microsoft.com/office/drawing/2014/main" id="{FEF9257E-C163-4E0D-83D6-E5B6CDD71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="" xmlns:a16="http://schemas.microsoft.com/office/drawing/2014/main" id="{25369C6E-9708-4C69-A240-400EF5DCD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="" xmlns:a16="http://schemas.microsoft.com/office/drawing/2014/main" id="{8E542242-7711-4B63-9D37-5A1E09A46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6">
              <a:extLst>
                <a:ext uri="{FF2B5EF4-FFF2-40B4-BE49-F238E27FC236}">
                  <a16:creationId xmlns="" xmlns:a16="http://schemas.microsoft.com/office/drawing/2014/main" id="{F2A1E519-D0B7-4118-BDD8-6F29EFB5E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17">
              <a:extLst>
                <a:ext uri="{FF2B5EF4-FFF2-40B4-BE49-F238E27FC236}">
                  <a16:creationId xmlns="" xmlns:a16="http://schemas.microsoft.com/office/drawing/2014/main" id="{50A6253E-D198-473F-B900-48FE981B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="" xmlns:a16="http://schemas.microsoft.com/office/drawing/2014/main" id="{59E01D30-3399-4A21-82A2-696BD47C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="" xmlns:a16="http://schemas.microsoft.com/office/drawing/2014/main" id="{E7E3EB8D-FDD5-4FC7-9DE8-6D080D63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="" xmlns:a16="http://schemas.microsoft.com/office/drawing/2014/main" id="{41C7D215-7396-44B5-98F1-8F019D6DA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="" xmlns:a16="http://schemas.microsoft.com/office/drawing/2014/main" id="{2915D02D-0703-45FF-934E-3A018F5ED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="" xmlns:a16="http://schemas.microsoft.com/office/drawing/2014/main" id="{B791B608-7926-42EC-9FB7-3D77E55DB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">
              <a:extLst>
                <a:ext uri="{FF2B5EF4-FFF2-40B4-BE49-F238E27FC236}">
                  <a16:creationId xmlns="" xmlns:a16="http://schemas.microsoft.com/office/drawing/2014/main" id="{78C185C2-DA65-45B0-849A-25C046419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4">
              <a:extLst>
                <a:ext uri="{FF2B5EF4-FFF2-40B4-BE49-F238E27FC236}">
                  <a16:creationId xmlns="" xmlns:a16="http://schemas.microsoft.com/office/drawing/2014/main" id="{C323093F-9744-452E-81C1-1D0FDE87B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">
              <a:extLst>
                <a:ext uri="{FF2B5EF4-FFF2-40B4-BE49-F238E27FC236}">
                  <a16:creationId xmlns="" xmlns:a16="http://schemas.microsoft.com/office/drawing/2014/main" id="{5862A07F-4ED9-43BF-8D67-AB354DD84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">
              <a:extLst>
                <a:ext uri="{FF2B5EF4-FFF2-40B4-BE49-F238E27FC236}">
                  <a16:creationId xmlns="" xmlns:a16="http://schemas.microsoft.com/office/drawing/2014/main" id="{2033B47A-BE2E-4C44-8B97-A46CD6B45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7">
              <a:extLst>
                <a:ext uri="{FF2B5EF4-FFF2-40B4-BE49-F238E27FC236}">
                  <a16:creationId xmlns="" xmlns:a16="http://schemas.microsoft.com/office/drawing/2014/main" id="{C60E8758-45F2-4949-8444-AFF985D89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8">
              <a:extLst>
                <a:ext uri="{FF2B5EF4-FFF2-40B4-BE49-F238E27FC236}">
                  <a16:creationId xmlns="" xmlns:a16="http://schemas.microsoft.com/office/drawing/2014/main" id="{37F23F4F-FFA3-44B7-B23B-83336D90E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9">
              <a:extLst>
                <a:ext uri="{FF2B5EF4-FFF2-40B4-BE49-F238E27FC236}">
                  <a16:creationId xmlns="" xmlns:a16="http://schemas.microsoft.com/office/drawing/2014/main" id="{44A40D6A-CA49-40E3-AFAB-C176961DC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0">
              <a:extLst>
                <a:ext uri="{FF2B5EF4-FFF2-40B4-BE49-F238E27FC236}">
                  <a16:creationId xmlns="" xmlns:a16="http://schemas.microsoft.com/office/drawing/2014/main" id="{AFC49E06-9177-400E-9761-D923CACCF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2">
              <a:extLst>
                <a:ext uri="{FF2B5EF4-FFF2-40B4-BE49-F238E27FC236}">
                  <a16:creationId xmlns="" xmlns:a16="http://schemas.microsoft.com/office/drawing/2014/main" id="{F1EA4694-346C-4371-9782-B9A6530B7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5">
              <a:extLst>
                <a:ext uri="{FF2B5EF4-FFF2-40B4-BE49-F238E27FC236}">
                  <a16:creationId xmlns="" xmlns:a16="http://schemas.microsoft.com/office/drawing/2014/main" id="{3702E228-D7E4-4B07-BD6D-5DC1DD5CB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2">
              <a:extLst>
                <a:ext uri="{FF2B5EF4-FFF2-40B4-BE49-F238E27FC236}">
                  <a16:creationId xmlns="" xmlns:a16="http://schemas.microsoft.com/office/drawing/2014/main" id="{BB833FDA-8C7D-4723-A1B6-881DEE5B3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7">
              <a:extLst>
                <a:ext uri="{FF2B5EF4-FFF2-40B4-BE49-F238E27FC236}">
                  <a16:creationId xmlns="" xmlns:a16="http://schemas.microsoft.com/office/drawing/2014/main" id="{F54B9C26-0738-434A-B524-A903BA920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8">
              <a:extLst>
                <a:ext uri="{FF2B5EF4-FFF2-40B4-BE49-F238E27FC236}">
                  <a16:creationId xmlns="" xmlns:a16="http://schemas.microsoft.com/office/drawing/2014/main" id="{C4D471D5-1F1B-479D-BC62-FC340094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6">
              <a:extLst>
                <a:ext uri="{FF2B5EF4-FFF2-40B4-BE49-F238E27FC236}">
                  <a16:creationId xmlns="" xmlns:a16="http://schemas.microsoft.com/office/drawing/2014/main" id="{42C15DE4-D83A-4CD9-BEA0-AAF474EC8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7">
              <a:extLst>
                <a:ext uri="{FF2B5EF4-FFF2-40B4-BE49-F238E27FC236}">
                  <a16:creationId xmlns="" xmlns:a16="http://schemas.microsoft.com/office/drawing/2014/main" id="{72F52614-6D4B-49F1-92E1-955A29E92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8">
              <a:extLst>
                <a:ext uri="{FF2B5EF4-FFF2-40B4-BE49-F238E27FC236}">
                  <a16:creationId xmlns="" xmlns:a16="http://schemas.microsoft.com/office/drawing/2014/main" id="{21F1A9C0-01B5-4126-86C0-704BCDAA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9">
              <a:extLst>
                <a:ext uri="{FF2B5EF4-FFF2-40B4-BE49-F238E27FC236}">
                  <a16:creationId xmlns="" xmlns:a16="http://schemas.microsoft.com/office/drawing/2014/main" id="{5DC937C7-A2A0-4E13-9355-97C8644B6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90">
              <a:extLst>
                <a:ext uri="{FF2B5EF4-FFF2-40B4-BE49-F238E27FC236}">
                  <a16:creationId xmlns="" xmlns:a16="http://schemas.microsoft.com/office/drawing/2014/main" id="{BD5BC2EF-8997-42A0-B8D2-D6A9D58EC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95">
              <a:extLst>
                <a:ext uri="{FF2B5EF4-FFF2-40B4-BE49-F238E27FC236}">
                  <a16:creationId xmlns="" xmlns:a16="http://schemas.microsoft.com/office/drawing/2014/main" id="{C7C5DA75-BE3B-4430-A595-6F9C6062C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96">
              <a:extLst>
                <a:ext uri="{FF2B5EF4-FFF2-40B4-BE49-F238E27FC236}">
                  <a16:creationId xmlns="" xmlns:a16="http://schemas.microsoft.com/office/drawing/2014/main" id="{7DC30424-48F9-4E91-BF02-7860EACF1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97">
              <a:extLst>
                <a:ext uri="{FF2B5EF4-FFF2-40B4-BE49-F238E27FC236}">
                  <a16:creationId xmlns="" xmlns:a16="http://schemas.microsoft.com/office/drawing/2014/main" id="{2F61402B-BFE8-4012-A775-DC133E0F9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98">
              <a:extLst>
                <a:ext uri="{FF2B5EF4-FFF2-40B4-BE49-F238E27FC236}">
                  <a16:creationId xmlns="" xmlns:a16="http://schemas.microsoft.com/office/drawing/2014/main" id="{F90CC293-FFBF-45BF-9B53-CCEC66519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9">
              <a:extLst>
                <a:ext uri="{FF2B5EF4-FFF2-40B4-BE49-F238E27FC236}">
                  <a16:creationId xmlns="" xmlns:a16="http://schemas.microsoft.com/office/drawing/2014/main" id="{6AF9F61E-A38E-40DB-B454-EDB4A7549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="" xmlns:a16="http://schemas.microsoft.com/office/drawing/2014/main" id="{54B5FCA5-9A9D-4885-B1DE-2188D1237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="" xmlns:a16="http://schemas.microsoft.com/office/drawing/2014/main" id="{8C4CFE3E-1B80-4D04-8339-3089EA5FF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="" xmlns:a16="http://schemas.microsoft.com/office/drawing/2014/main" id="{16A152AF-F6F8-4128-8832-A50122DC95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="" xmlns:a16="http://schemas.microsoft.com/office/drawing/2014/main" id="{41A68C99-67C4-4E62-8317-36249E2F5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="" xmlns:a16="http://schemas.microsoft.com/office/drawing/2014/main" id="{D9F7EF23-6E00-43F8-8022-6170DCD6C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="" xmlns:a16="http://schemas.microsoft.com/office/drawing/2014/main" id="{E44BF995-CEB6-4EB1-8224-0D0677FDF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07">
              <a:extLst>
                <a:ext uri="{FF2B5EF4-FFF2-40B4-BE49-F238E27FC236}">
                  <a16:creationId xmlns="" xmlns:a16="http://schemas.microsoft.com/office/drawing/2014/main" id="{BF16B7DA-20C8-4266-BE3F-E7B99554B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8">
              <a:extLst>
                <a:ext uri="{FF2B5EF4-FFF2-40B4-BE49-F238E27FC236}">
                  <a16:creationId xmlns="" xmlns:a16="http://schemas.microsoft.com/office/drawing/2014/main" id="{FC3EDA65-006B-49D5-B60D-C16DEBC9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09">
              <a:extLst>
                <a:ext uri="{FF2B5EF4-FFF2-40B4-BE49-F238E27FC236}">
                  <a16:creationId xmlns="" xmlns:a16="http://schemas.microsoft.com/office/drawing/2014/main" id="{CD390415-C92E-4EAE-A756-EBE48BA62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0">
              <a:extLst>
                <a:ext uri="{FF2B5EF4-FFF2-40B4-BE49-F238E27FC236}">
                  <a16:creationId xmlns="" xmlns:a16="http://schemas.microsoft.com/office/drawing/2014/main" id="{C965DB2A-EFDC-4544-B991-4860D0942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11">
              <a:extLst>
                <a:ext uri="{FF2B5EF4-FFF2-40B4-BE49-F238E27FC236}">
                  <a16:creationId xmlns="" xmlns:a16="http://schemas.microsoft.com/office/drawing/2014/main" id="{052924D0-24FF-4A79-BF9C-2CC8958F0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12">
              <a:extLst>
                <a:ext uri="{FF2B5EF4-FFF2-40B4-BE49-F238E27FC236}">
                  <a16:creationId xmlns="" xmlns:a16="http://schemas.microsoft.com/office/drawing/2014/main" id="{451C2FFC-542A-46AA-8A23-B2248EA66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="" xmlns:a16="http://schemas.microsoft.com/office/drawing/2014/main" id="{F5C9CE5C-36FF-4D7C-AE89-4B47E662678F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101" name="Freeform 122">
                <a:extLst>
                  <a:ext uri="{FF2B5EF4-FFF2-40B4-BE49-F238E27FC236}">
                    <a16:creationId xmlns="" xmlns:a16="http://schemas.microsoft.com/office/drawing/2014/main" id="{0D7782AC-2D04-408E-B271-269FBA6B3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24">
                <a:extLst>
                  <a:ext uri="{FF2B5EF4-FFF2-40B4-BE49-F238E27FC236}">
                    <a16:creationId xmlns="" xmlns:a16="http://schemas.microsoft.com/office/drawing/2014/main" id="{DE5B2ECA-859D-4D37-BDD6-3695558F40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Oval 125">
                <a:extLst>
                  <a:ext uri="{FF2B5EF4-FFF2-40B4-BE49-F238E27FC236}">
                    <a16:creationId xmlns="" xmlns:a16="http://schemas.microsoft.com/office/drawing/2014/main" id="{8851BD56-78F1-457C-A6E6-2A3D02A37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aphicFrame>
        <p:nvGraphicFramePr>
          <p:cNvPr id="20" name="Chart 19">
            <a:extLst>
              <a:ext uri="{FF2B5EF4-FFF2-40B4-BE49-F238E27FC236}">
                <a16:creationId xmlns="" xmlns:a16="http://schemas.microsoft.com/office/drawing/2014/main" id="{9C882360-115F-4EBA-82AD-C094133286E4}"/>
              </a:ext>
            </a:extLst>
          </p:cNvPr>
          <p:cNvGraphicFramePr/>
          <p:nvPr>
            <p:extLst/>
          </p:nvPr>
        </p:nvGraphicFramePr>
        <p:xfrm>
          <a:off x="1436594" y="1166585"/>
          <a:ext cx="7055884" cy="5084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4" name="Group 103">
            <a:extLst>
              <a:ext uri="{FF2B5EF4-FFF2-40B4-BE49-F238E27FC236}">
                <a16:creationId xmlns="" xmlns:a16="http://schemas.microsoft.com/office/drawing/2014/main" id="{CCD5054B-C593-45EB-9308-3EC02F2E07B5}"/>
              </a:ext>
            </a:extLst>
          </p:cNvPr>
          <p:cNvGrpSpPr/>
          <p:nvPr/>
        </p:nvGrpSpPr>
        <p:grpSpPr>
          <a:xfrm>
            <a:off x="664067" y="2840698"/>
            <a:ext cx="367744" cy="367744"/>
            <a:chOff x="1450975" y="771525"/>
            <a:chExt cx="287338" cy="287338"/>
          </a:xfrm>
          <a:solidFill>
            <a:schemeClr val="bg2">
              <a:lumMod val="50000"/>
            </a:schemeClr>
          </a:solidFill>
        </p:grpSpPr>
        <p:sp>
          <p:nvSpPr>
            <p:cNvPr id="105" name="Freeform 277">
              <a:extLst>
                <a:ext uri="{FF2B5EF4-FFF2-40B4-BE49-F238E27FC236}">
                  <a16:creationId xmlns="" xmlns:a16="http://schemas.microsoft.com/office/drawing/2014/main" id="{3F88D45C-8576-431E-9722-C4E80F5724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0975" y="771525"/>
              <a:ext cx="134938" cy="133350"/>
            </a:xfrm>
            <a:custGeom>
              <a:avLst/>
              <a:gdLst>
                <a:gd name="T0" fmla="*/ 211 w 422"/>
                <a:gd name="T1" fmla="*/ 135 h 422"/>
                <a:gd name="T2" fmla="*/ 213 w 422"/>
                <a:gd name="T3" fmla="*/ 130 h 422"/>
                <a:gd name="T4" fmla="*/ 216 w 422"/>
                <a:gd name="T5" fmla="*/ 124 h 422"/>
                <a:gd name="T6" fmla="*/ 221 w 422"/>
                <a:gd name="T7" fmla="*/ 121 h 422"/>
                <a:gd name="T8" fmla="*/ 226 w 422"/>
                <a:gd name="T9" fmla="*/ 120 h 422"/>
                <a:gd name="T10" fmla="*/ 232 w 422"/>
                <a:gd name="T11" fmla="*/ 121 h 422"/>
                <a:gd name="T12" fmla="*/ 237 w 422"/>
                <a:gd name="T13" fmla="*/ 124 h 422"/>
                <a:gd name="T14" fmla="*/ 240 w 422"/>
                <a:gd name="T15" fmla="*/ 130 h 422"/>
                <a:gd name="T16" fmla="*/ 241 w 422"/>
                <a:gd name="T17" fmla="*/ 135 h 422"/>
                <a:gd name="T18" fmla="*/ 317 w 422"/>
                <a:gd name="T19" fmla="*/ 211 h 422"/>
                <a:gd name="T20" fmla="*/ 323 w 422"/>
                <a:gd name="T21" fmla="*/ 212 h 422"/>
                <a:gd name="T22" fmla="*/ 327 w 422"/>
                <a:gd name="T23" fmla="*/ 216 h 422"/>
                <a:gd name="T24" fmla="*/ 331 w 422"/>
                <a:gd name="T25" fmla="*/ 220 h 422"/>
                <a:gd name="T26" fmla="*/ 332 w 422"/>
                <a:gd name="T27" fmla="*/ 226 h 422"/>
                <a:gd name="T28" fmla="*/ 331 w 422"/>
                <a:gd name="T29" fmla="*/ 232 h 422"/>
                <a:gd name="T30" fmla="*/ 327 w 422"/>
                <a:gd name="T31" fmla="*/ 237 h 422"/>
                <a:gd name="T32" fmla="*/ 323 w 422"/>
                <a:gd name="T33" fmla="*/ 240 h 422"/>
                <a:gd name="T34" fmla="*/ 317 w 422"/>
                <a:gd name="T35" fmla="*/ 241 h 422"/>
                <a:gd name="T36" fmla="*/ 241 w 422"/>
                <a:gd name="T37" fmla="*/ 316 h 422"/>
                <a:gd name="T38" fmla="*/ 240 w 422"/>
                <a:gd name="T39" fmla="*/ 322 h 422"/>
                <a:gd name="T40" fmla="*/ 237 w 422"/>
                <a:gd name="T41" fmla="*/ 327 h 422"/>
                <a:gd name="T42" fmla="*/ 232 w 422"/>
                <a:gd name="T43" fmla="*/ 330 h 422"/>
                <a:gd name="T44" fmla="*/ 226 w 422"/>
                <a:gd name="T45" fmla="*/ 331 h 422"/>
                <a:gd name="T46" fmla="*/ 221 w 422"/>
                <a:gd name="T47" fmla="*/ 330 h 422"/>
                <a:gd name="T48" fmla="*/ 216 w 422"/>
                <a:gd name="T49" fmla="*/ 327 h 422"/>
                <a:gd name="T50" fmla="*/ 213 w 422"/>
                <a:gd name="T51" fmla="*/ 322 h 422"/>
                <a:gd name="T52" fmla="*/ 211 w 422"/>
                <a:gd name="T53" fmla="*/ 316 h 422"/>
                <a:gd name="T54" fmla="*/ 136 w 422"/>
                <a:gd name="T55" fmla="*/ 241 h 422"/>
                <a:gd name="T56" fmla="*/ 130 w 422"/>
                <a:gd name="T57" fmla="*/ 240 h 422"/>
                <a:gd name="T58" fmla="*/ 126 w 422"/>
                <a:gd name="T59" fmla="*/ 237 h 422"/>
                <a:gd name="T60" fmla="*/ 122 w 422"/>
                <a:gd name="T61" fmla="*/ 232 h 422"/>
                <a:gd name="T62" fmla="*/ 121 w 422"/>
                <a:gd name="T63" fmla="*/ 226 h 422"/>
                <a:gd name="T64" fmla="*/ 122 w 422"/>
                <a:gd name="T65" fmla="*/ 220 h 422"/>
                <a:gd name="T66" fmla="*/ 126 w 422"/>
                <a:gd name="T67" fmla="*/ 216 h 422"/>
                <a:gd name="T68" fmla="*/ 130 w 422"/>
                <a:gd name="T69" fmla="*/ 212 h 422"/>
                <a:gd name="T70" fmla="*/ 136 w 422"/>
                <a:gd name="T71" fmla="*/ 211 h 422"/>
                <a:gd name="T72" fmla="*/ 0 w 422"/>
                <a:gd name="T73" fmla="*/ 129 h 422"/>
                <a:gd name="T74" fmla="*/ 422 w 422"/>
                <a:gd name="T75" fmla="*/ 422 h 422"/>
                <a:gd name="T76" fmla="*/ 130 w 422"/>
                <a:gd name="T77" fmla="*/ 0 h 422"/>
                <a:gd name="T78" fmla="*/ 103 w 422"/>
                <a:gd name="T79" fmla="*/ 2 h 422"/>
                <a:gd name="T80" fmla="*/ 80 w 422"/>
                <a:gd name="T81" fmla="*/ 10 h 422"/>
                <a:gd name="T82" fmla="*/ 57 w 422"/>
                <a:gd name="T83" fmla="*/ 23 h 422"/>
                <a:gd name="T84" fmla="*/ 39 w 422"/>
                <a:gd name="T85" fmla="*/ 38 h 422"/>
                <a:gd name="T86" fmla="*/ 23 w 422"/>
                <a:gd name="T87" fmla="*/ 57 h 422"/>
                <a:gd name="T88" fmla="*/ 11 w 422"/>
                <a:gd name="T89" fmla="*/ 79 h 422"/>
                <a:gd name="T90" fmla="*/ 3 w 422"/>
                <a:gd name="T91" fmla="*/ 103 h 422"/>
                <a:gd name="T92" fmla="*/ 0 w 422"/>
                <a:gd name="T93" fmla="*/ 12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2" h="422">
                  <a:moveTo>
                    <a:pt x="211" y="211"/>
                  </a:moveTo>
                  <a:lnTo>
                    <a:pt x="211" y="135"/>
                  </a:lnTo>
                  <a:lnTo>
                    <a:pt x="211" y="133"/>
                  </a:lnTo>
                  <a:lnTo>
                    <a:pt x="213" y="130"/>
                  </a:lnTo>
                  <a:lnTo>
                    <a:pt x="214" y="128"/>
                  </a:lnTo>
                  <a:lnTo>
                    <a:pt x="216" y="124"/>
                  </a:lnTo>
                  <a:lnTo>
                    <a:pt x="218" y="123"/>
                  </a:lnTo>
                  <a:lnTo>
                    <a:pt x="221" y="121"/>
                  </a:lnTo>
                  <a:lnTo>
                    <a:pt x="223" y="121"/>
                  </a:lnTo>
                  <a:lnTo>
                    <a:pt x="226" y="120"/>
                  </a:lnTo>
                  <a:lnTo>
                    <a:pt x="230" y="121"/>
                  </a:lnTo>
                  <a:lnTo>
                    <a:pt x="232" y="121"/>
                  </a:lnTo>
                  <a:lnTo>
                    <a:pt x="235" y="123"/>
                  </a:lnTo>
                  <a:lnTo>
                    <a:pt x="237" y="124"/>
                  </a:lnTo>
                  <a:lnTo>
                    <a:pt x="239" y="128"/>
                  </a:lnTo>
                  <a:lnTo>
                    <a:pt x="240" y="130"/>
                  </a:lnTo>
                  <a:lnTo>
                    <a:pt x="241" y="133"/>
                  </a:lnTo>
                  <a:lnTo>
                    <a:pt x="241" y="135"/>
                  </a:lnTo>
                  <a:lnTo>
                    <a:pt x="241" y="211"/>
                  </a:lnTo>
                  <a:lnTo>
                    <a:pt x="317" y="211"/>
                  </a:lnTo>
                  <a:lnTo>
                    <a:pt x="320" y="211"/>
                  </a:lnTo>
                  <a:lnTo>
                    <a:pt x="323" y="212"/>
                  </a:lnTo>
                  <a:lnTo>
                    <a:pt x="325" y="213"/>
                  </a:lnTo>
                  <a:lnTo>
                    <a:pt x="327" y="216"/>
                  </a:lnTo>
                  <a:lnTo>
                    <a:pt x="329" y="218"/>
                  </a:lnTo>
                  <a:lnTo>
                    <a:pt x="331" y="220"/>
                  </a:lnTo>
                  <a:lnTo>
                    <a:pt x="332" y="223"/>
                  </a:lnTo>
                  <a:lnTo>
                    <a:pt x="332" y="226"/>
                  </a:lnTo>
                  <a:lnTo>
                    <a:pt x="332" y="228"/>
                  </a:lnTo>
                  <a:lnTo>
                    <a:pt x="331" y="232"/>
                  </a:lnTo>
                  <a:lnTo>
                    <a:pt x="329" y="234"/>
                  </a:lnTo>
                  <a:lnTo>
                    <a:pt x="327" y="237"/>
                  </a:lnTo>
                  <a:lnTo>
                    <a:pt x="325" y="238"/>
                  </a:lnTo>
                  <a:lnTo>
                    <a:pt x="323" y="240"/>
                  </a:lnTo>
                  <a:lnTo>
                    <a:pt x="320" y="240"/>
                  </a:lnTo>
                  <a:lnTo>
                    <a:pt x="317" y="241"/>
                  </a:lnTo>
                  <a:lnTo>
                    <a:pt x="241" y="241"/>
                  </a:lnTo>
                  <a:lnTo>
                    <a:pt x="241" y="316"/>
                  </a:lnTo>
                  <a:lnTo>
                    <a:pt x="241" y="320"/>
                  </a:lnTo>
                  <a:lnTo>
                    <a:pt x="240" y="322"/>
                  </a:lnTo>
                  <a:lnTo>
                    <a:pt x="239" y="325"/>
                  </a:lnTo>
                  <a:lnTo>
                    <a:pt x="237" y="327"/>
                  </a:lnTo>
                  <a:lnTo>
                    <a:pt x="235" y="328"/>
                  </a:lnTo>
                  <a:lnTo>
                    <a:pt x="232" y="330"/>
                  </a:lnTo>
                  <a:lnTo>
                    <a:pt x="230" y="331"/>
                  </a:lnTo>
                  <a:lnTo>
                    <a:pt x="226" y="331"/>
                  </a:lnTo>
                  <a:lnTo>
                    <a:pt x="223" y="331"/>
                  </a:lnTo>
                  <a:lnTo>
                    <a:pt x="221" y="330"/>
                  </a:lnTo>
                  <a:lnTo>
                    <a:pt x="218" y="328"/>
                  </a:lnTo>
                  <a:lnTo>
                    <a:pt x="216" y="327"/>
                  </a:lnTo>
                  <a:lnTo>
                    <a:pt x="214" y="325"/>
                  </a:lnTo>
                  <a:lnTo>
                    <a:pt x="213" y="322"/>
                  </a:lnTo>
                  <a:lnTo>
                    <a:pt x="211" y="320"/>
                  </a:lnTo>
                  <a:lnTo>
                    <a:pt x="211" y="316"/>
                  </a:lnTo>
                  <a:lnTo>
                    <a:pt x="211" y="241"/>
                  </a:lnTo>
                  <a:lnTo>
                    <a:pt x="136" y="241"/>
                  </a:lnTo>
                  <a:lnTo>
                    <a:pt x="133" y="240"/>
                  </a:lnTo>
                  <a:lnTo>
                    <a:pt x="130" y="240"/>
                  </a:lnTo>
                  <a:lnTo>
                    <a:pt x="128" y="238"/>
                  </a:lnTo>
                  <a:lnTo>
                    <a:pt x="126" y="237"/>
                  </a:lnTo>
                  <a:lnTo>
                    <a:pt x="124" y="234"/>
                  </a:lnTo>
                  <a:lnTo>
                    <a:pt x="122" y="232"/>
                  </a:lnTo>
                  <a:lnTo>
                    <a:pt x="121" y="228"/>
                  </a:lnTo>
                  <a:lnTo>
                    <a:pt x="121" y="226"/>
                  </a:lnTo>
                  <a:lnTo>
                    <a:pt x="121" y="223"/>
                  </a:lnTo>
                  <a:lnTo>
                    <a:pt x="122" y="220"/>
                  </a:lnTo>
                  <a:lnTo>
                    <a:pt x="124" y="218"/>
                  </a:lnTo>
                  <a:lnTo>
                    <a:pt x="126" y="216"/>
                  </a:lnTo>
                  <a:lnTo>
                    <a:pt x="128" y="213"/>
                  </a:lnTo>
                  <a:lnTo>
                    <a:pt x="130" y="212"/>
                  </a:lnTo>
                  <a:lnTo>
                    <a:pt x="133" y="211"/>
                  </a:lnTo>
                  <a:lnTo>
                    <a:pt x="136" y="211"/>
                  </a:lnTo>
                  <a:lnTo>
                    <a:pt x="211" y="211"/>
                  </a:lnTo>
                  <a:close/>
                  <a:moveTo>
                    <a:pt x="0" y="129"/>
                  </a:moveTo>
                  <a:lnTo>
                    <a:pt x="0" y="422"/>
                  </a:lnTo>
                  <a:lnTo>
                    <a:pt x="422" y="422"/>
                  </a:lnTo>
                  <a:lnTo>
                    <a:pt x="422" y="0"/>
                  </a:lnTo>
                  <a:lnTo>
                    <a:pt x="130" y="0"/>
                  </a:lnTo>
                  <a:lnTo>
                    <a:pt x="116" y="1"/>
                  </a:lnTo>
                  <a:lnTo>
                    <a:pt x="103" y="2"/>
                  </a:lnTo>
                  <a:lnTo>
                    <a:pt x="91" y="5"/>
                  </a:lnTo>
                  <a:lnTo>
                    <a:pt x="80" y="10"/>
                  </a:lnTo>
                  <a:lnTo>
                    <a:pt x="68" y="16"/>
                  </a:lnTo>
                  <a:lnTo>
                    <a:pt x="57" y="23"/>
                  </a:lnTo>
                  <a:lnTo>
                    <a:pt x="47" y="30"/>
                  </a:lnTo>
                  <a:lnTo>
                    <a:pt x="39" y="38"/>
                  </a:lnTo>
                  <a:lnTo>
                    <a:pt x="30" y="47"/>
                  </a:lnTo>
                  <a:lnTo>
                    <a:pt x="23" y="57"/>
                  </a:lnTo>
                  <a:lnTo>
                    <a:pt x="16" y="68"/>
                  </a:lnTo>
                  <a:lnTo>
                    <a:pt x="11" y="79"/>
                  </a:lnTo>
                  <a:lnTo>
                    <a:pt x="7" y="91"/>
                  </a:lnTo>
                  <a:lnTo>
                    <a:pt x="3" y="103"/>
                  </a:lnTo>
                  <a:lnTo>
                    <a:pt x="1" y="116"/>
                  </a:lnTo>
                  <a:lnTo>
                    <a:pt x="0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78">
              <a:extLst>
                <a:ext uri="{FF2B5EF4-FFF2-40B4-BE49-F238E27FC236}">
                  <a16:creationId xmlns="" xmlns:a16="http://schemas.microsoft.com/office/drawing/2014/main" id="{6DF3D4DB-AD28-4276-A7BC-57D6EF66C6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0975" y="914400"/>
              <a:ext cx="134938" cy="144463"/>
            </a:xfrm>
            <a:custGeom>
              <a:avLst/>
              <a:gdLst>
                <a:gd name="T0" fmla="*/ 139 w 422"/>
                <a:gd name="T1" fmla="*/ 143 h 451"/>
                <a:gd name="T2" fmla="*/ 136 w 422"/>
                <a:gd name="T3" fmla="*/ 138 h 451"/>
                <a:gd name="T4" fmla="*/ 136 w 422"/>
                <a:gd name="T5" fmla="*/ 133 h 451"/>
                <a:gd name="T6" fmla="*/ 139 w 422"/>
                <a:gd name="T7" fmla="*/ 127 h 451"/>
                <a:gd name="T8" fmla="*/ 143 w 422"/>
                <a:gd name="T9" fmla="*/ 123 h 451"/>
                <a:gd name="T10" fmla="*/ 148 w 422"/>
                <a:gd name="T11" fmla="*/ 121 h 451"/>
                <a:gd name="T12" fmla="*/ 154 w 422"/>
                <a:gd name="T13" fmla="*/ 121 h 451"/>
                <a:gd name="T14" fmla="*/ 160 w 422"/>
                <a:gd name="T15" fmla="*/ 123 h 451"/>
                <a:gd name="T16" fmla="*/ 226 w 422"/>
                <a:gd name="T17" fmla="*/ 189 h 451"/>
                <a:gd name="T18" fmla="*/ 293 w 422"/>
                <a:gd name="T19" fmla="*/ 123 h 451"/>
                <a:gd name="T20" fmla="*/ 298 w 422"/>
                <a:gd name="T21" fmla="*/ 121 h 451"/>
                <a:gd name="T22" fmla="*/ 305 w 422"/>
                <a:gd name="T23" fmla="*/ 121 h 451"/>
                <a:gd name="T24" fmla="*/ 310 w 422"/>
                <a:gd name="T25" fmla="*/ 123 h 451"/>
                <a:gd name="T26" fmla="*/ 314 w 422"/>
                <a:gd name="T27" fmla="*/ 127 h 451"/>
                <a:gd name="T28" fmla="*/ 317 w 422"/>
                <a:gd name="T29" fmla="*/ 133 h 451"/>
                <a:gd name="T30" fmla="*/ 317 w 422"/>
                <a:gd name="T31" fmla="*/ 138 h 451"/>
                <a:gd name="T32" fmla="*/ 314 w 422"/>
                <a:gd name="T33" fmla="*/ 143 h 451"/>
                <a:gd name="T34" fmla="*/ 248 w 422"/>
                <a:gd name="T35" fmla="*/ 211 h 451"/>
                <a:gd name="T36" fmla="*/ 314 w 422"/>
                <a:gd name="T37" fmla="*/ 277 h 451"/>
                <a:gd name="T38" fmla="*/ 317 w 422"/>
                <a:gd name="T39" fmla="*/ 283 h 451"/>
                <a:gd name="T40" fmla="*/ 317 w 422"/>
                <a:gd name="T41" fmla="*/ 289 h 451"/>
                <a:gd name="T42" fmla="*/ 314 w 422"/>
                <a:gd name="T43" fmla="*/ 295 h 451"/>
                <a:gd name="T44" fmla="*/ 310 w 422"/>
                <a:gd name="T45" fmla="*/ 299 h 451"/>
                <a:gd name="T46" fmla="*/ 305 w 422"/>
                <a:gd name="T47" fmla="*/ 301 h 451"/>
                <a:gd name="T48" fmla="*/ 298 w 422"/>
                <a:gd name="T49" fmla="*/ 301 h 451"/>
                <a:gd name="T50" fmla="*/ 293 w 422"/>
                <a:gd name="T51" fmla="*/ 299 h 451"/>
                <a:gd name="T52" fmla="*/ 226 w 422"/>
                <a:gd name="T53" fmla="*/ 231 h 451"/>
                <a:gd name="T54" fmla="*/ 160 w 422"/>
                <a:gd name="T55" fmla="*/ 298 h 451"/>
                <a:gd name="T56" fmla="*/ 154 w 422"/>
                <a:gd name="T57" fmla="*/ 301 h 451"/>
                <a:gd name="T58" fmla="*/ 148 w 422"/>
                <a:gd name="T59" fmla="*/ 301 h 451"/>
                <a:gd name="T60" fmla="*/ 143 w 422"/>
                <a:gd name="T61" fmla="*/ 299 h 451"/>
                <a:gd name="T62" fmla="*/ 139 w 422"/>
                <a:gd name="T63" fmla="*/ 295 h 451"/>
                <a:gd name="T64" fmla="*/ 136 w 422"/>
                <a:gd name="T65" fmla="*/ 288 h 451"/>
                <a:gd name="T66" fmla="*/ 136 w 422"/>
                <a:gd name="T67" fmla="*/ 283 h 451"/>
                <a:gd name="T68" fmla="*/ 139 w 422"/>
                <a:gd name="T69" fmla="*/ 277 h 451"/>
                <a:gd name="T70" fmla="*/ 205 w 422"/>
                <a:gd name="T71" fmla="*/ 211 h 451"/>
                <a:gd name="T72" fmla="*/ 0 w 422"/>
                <a:gd name="T73" fmla="*/ 322 h 451"/>
                <a:gd name="T74" fmla="*/ 3 w 422"/>
                <a:gd name="T75" fmla="*/ 348 h 451"/>
                <a:gd name="T76" fmla="*/ 11 w 422"/>
                <a:gd name="T77" fmla="*/ 373 h 451"/>
                <a:gd name="T78" fmla="*/ 23 w 422"/>
                <a:gd name="T79" fmla="*/ 394 h 451"/>
                <a:gd name="T80" fmla="*/ 39 w 422"/>
                <a:gd name="T81" fmla="*/ 414 h 451"/>
                <a:gd name="T82" fmla="*/ 57 w 422"/>
                <a:gd name="T83" fmla="*/ 430 h 451"/>
                <a:gd name="T84" fmla="*/ 80 w 422"/>
                <a:gd name="T85" fmla="*/ 442 h 451"/>
                <a:gd name="T86" fmla="*/ 103 w 422"/>
                <a:gd name="T87" fmla="*/ 449 h 451"/>
                <a:gd name="T88" fmla="*/ 130 w 422"/>
                <a:gd name="T89" fmla="*/ 451 h 451"/>
                <a:gd name="T90" fmla="*/ 422 w 422"/>
                <a:gd name="T91" fmla="*/ 0 h 451"/>
                <a:gd name="T92" fmla="*/ 0 w 422"/>
                <a:gd name="T93" fmla="*/ 322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2" h="451">
                  <a:moveTo>
                    <a:pt x="141" y="145"/>
                  </a:moveTo>
                  <a:lnTo>
                    <a:pt x="139" y="143"/>
                  </a:lnTo>
                  <a:lnTo>
                    <a:pt x="137" y="141"/>
                  </a:lnTo>
                  <a:lnTo>
                    <a:pt x="136" y="138"/>
                  </a:lnTo>
                  <a:lnTo>
                    <a:pt x="136" y="135"/>
                  </a:lnTo>
                  <a:lnTo>
                    <a:pt x="136" y="133"/>
                  </a:lnTo>
                  <a:lnTo>
                    <a:pt x="137" y="129"/>
                  </a:lnTo>
                  <a:lnTo>
                    <a:pt x="139" y="127"/>
                  </a:lnTo>
                  <a:lnTo>
                    <a:pt x="141" y="125"/>
                  </a:lnTo>
                  <a:lnTo>
                    <a:pt x="143" y="123"/>
                  </a:lnTo>
                  <a:lnTo>
                    <a:pt x="145" y="121"/>
                  </a:lnTo>
                  <a:lnTo>
                    <a:pt x="148" y="121"/>
                  </a:lnTo>
                  <a:lnTo>
                    <a:pt x="151" y="120"/>
                  </a:lnTo>
                  <a:lnTo>
                    <a:pt x="154" y="121"/>
                  </a:lnTo>
                  <a:lnTo>
                    <a:pt x="157" y="121"/>
                  </a:lnTo>
                  <a:lnTo>
                    <a:pt x="160" y="123"/>
                  </a:lnTo>
                  <a:lnTo>
                    <a:pt x="162" y="125"/>
                  </a:lnTo>
                  <a:lnTo>
                    <a:pt x="226" y="189"/>
                  </a:lnTo>
                  <a:lnTo>
                    <a:pt x="291" y="124"/>
                  </a:lnTo>
                  <a:lnTo>
                    <a:pt x="293" y="123"/>
                  </a:lnTo>
                  <a:lnTo>
                    <a:pt x="296" y="121"/>
                  </a:lnTo>
                  <a:lnTo>
                    <a:pt x="298" y="121"/>
                  </a:lnTo>
                  <a:lnTo>
                    <a:pt x="302" y="120"/>
                  </a:lnTo>
                  <a:lnTo>
                    <a:pt x="305" y="121"/>
                  </a:lnTo>
                  <a:lnTo>
                    <a:pt x="307" y="121"/>
                  </a:lnTo>
                  <a:lnTo>
                    <a:pt x="310" y="123"/>
                  </a:lnTo>
                  <a:lnTo>
                    <a:pt x="312" y="125"/>
                  </a:lnTo>
                  <a:lnTo>
                    <a:pt x="314" y="127"/>
                  </a:lnTo>
                  <a:lnTo>
                    <a:pt x="315" y="129"/>
                  </a:lnTo>
                  <a:lnTo>
                    <a:pt x="317" y="133"/>
                  </a:lnTo>
                  <a:lnTo>
                    <a:pt x="317" y="135"/>
                  </a:lnTo>
                  <a:lnTo>
                    <a:pt x="317" y="138"/>
                  </a:lnTo>
                  <a:lnTo>
                    <a:pt x="315" y="141"/>
                  </a:lnTo>
                  <a:lnTo>
                    <a:pt x="314" y="143"/>
                  </a:lnTo>
                  <a:lnTo>
                    <a:pt x="312" y="145"/>
                  </a:lnTo>
                  <a:lnTo>
                    <a:pt x="248" y="211"/>
                  </a:lnTo>
                  <a:lnTo>
                    <a:pt x="312" y="275"/>
                  </a:lnTo>
                  <a:lnTo>
                    <a:pt x="314" y="277"/>
                  </a:lnTo>
                  <a:lnTo>
                    <a:pt x="315" y="281"/>
                  </a:lnTo>
                  <a:lnTo>
                    <a:pt x="317" y="283"/>
                  </a:lnTo>
                  <a:lnTo>
                    <a:pt x="317" y="286"/>
                  </a:lnTo>
                  <a:lnTo>
                    <a:pt x="317" y="289"/>
                  </a:lnTo>
                  <a:lnTo>
                    <a:pt x="315" y="291"/>
                  </a:lnTo>
                  <a:lnTo>
                    <a:pt x="314" y="295"/>
                  </a:lnTo>
                  <a:lnTo>
                    <a:pt x="312" y="297"/>
                  </a:lnTo>
                  <a:lnTo>
                    <a:pt x="310" y="299"/>
                  </a:lnTo>
                  <a:lnTo>
                    <a:pt x="307" y="300"/>
                  </a:lnTo>
                  <a:lnTo>
                    <a:pt x="305" y="301"/>
                  </a:lnTo>
                  <a:lnTo>
                    <a:pt x="302" y="301"/>
                  </a:lnTo>
                  <a:lnTo>
                    <a:pt x="298" y="301"/>
                  </a:lnTo>
                  <a:lnTo>
                    <a:pt x="296" y="300"/>
                  </a:lnTo>
                  <a:lnTo>
                    <a:pt x="293" y="299"/>
                  </a:lnTo>
                  <a:lnTo>
                    <a:pt x="291" y="297"/>
                  </a:lnTo>
                  <a:lnTo>
                    <a:pt x="226" y="231"/>
                  </a:lnTo>
                  <a:lnTo>
                    <a:pt x="162" y="297"/>
                  </a:lnTo>
                  <a:lnTo>
                    <a:pt x="160" y="298"/>
                  </a:lnTo>
                  <a:lnTo>
                    <a:pt x="157" y="300"/>
                  </a:lnTo>
                  <a:lnTo>
                    <a:pt x="154" y="301"/>
                  </a:lnTo>
                  <a:lnTo>
                    <a:pt x="151" y="301"/>
                  </a:lnTo>
                  <a:lnTo>
                    <a:pt x="148" y="301"/>
                  </a:lnTo>
                  <a:lnTo>
                    <a:pt x="145" y="300"/>
                  </a:lnTo>
                  <a:lnTo>
                    <a:pt x="143" y="299"/>
                  </a:lnTo>
                  <a:lnTo>
                    <a:pt x="141" y="297"/>
                  </a:lnTo>
                  <a:lnTo>
                    <a:pt x="139" y="295"/>
                  </a:lnTo>
                  <a:lnTo>
                    <a:pt x="137" y="291"/>
                  </a:lnTo>
                  <a:lnTo>
                    <a:pt x="136" y="288"/>
                  </a:lnTo>
                  <a:lnTo>
                    <a:pt x="136" y="286"/>
                  </a:lnTo>
                  <a:lnTo>
                    <a:pt x="136" y="283"/>
                  </a:lnTo>
                  <a:lnTo>
                    <a:pt x="137" y="281"/>
                  </a:lnTo>
                  <a:lnTo>
                    <a:pt x="139" y="277"/>
                  </a:lnTo>
                  <a:lnTo>
                    <a:pt x="141" y="275"/>
                  </a:lnTo>
                  <a:lnTo>
                    <a:pt x="205" y="211"/>
                  </a:lnTo>
                  <a:lnTo>
                    <a:pt x="141" y="145"/>
                  </a:lnTo>
                  <a:close/>
                  <a:moveTo>
                    <a:pt x="0" y="322"/>
                  </a:moveTo>
                  <a:lnTo>
                    <a:pt x="1" y="335"/>
                  </a:lnTo>
                  <a:lnTo>
                    <a:pt x="3" y="348"/>
                  </a:lnTo>
                  <a:lnTo>
                    <a:pt x="7" y="361"/>
                  </a:lnTo>
                  <a:lnTo>
                    <a:pt x="11" y="373"/>
                  </a:lnTo>
                  <a:lnTo>
                    <a:pt x="16" y="384"/>
                  </a:lnTo>
                  <a:lnTo>
                    <a:pt x="23" y="394"/>
                  </a:lnTo>
                  <a:lnTo>
                    <a:pt x="30" y="404"/>
                  </a:lnTo>
                  <a:lnTo>
                    <a:pt x="39" y="414"/>
                  </a:lnTo>
                  <a:lnTo>
                    <a:pt x="47" y="422"/>
                  </a:lnTo>
                  <a:lnTo>
                    <a:pt x="57" y="430"/>
                  </a:lnTo>
                  <a:lnTo>
                    <a:pt x="68" y="436"/>
                  </a:lnTo>
                  <a:lnTo>
                    <a:pt x="80" y="442"/>
                  </a:lnTo>
                  <a:lnTo>
                    <a:pt x="91" y="446"/>
                  </a:lnTo>
                  <a:lnTo>
                    <a:pt x="103" y="449"/>
                  </a:lnTo>
                  <a:lnTo>
                    <a:pt x="116" y="451"/>
                  </a:lnTo>
                  <a:lnTo>
                    <a:pt x="130" y="451"/>
                  </a:lnTo>
                  <a:lnTo>
                    <a:pt x="422" y="451"/>
                  </a:lnTo>
                  <a:lnTo>
                    <a:pt x="422" y="0"/>
                  </a:lnTo>
                  <a:lnTo>
                    <a:pt x="0" y="0"/>
                  </a:lnTo>
                  <a:lnTo>
                    <a:pt x="0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79">
              <a:extLst>
                <a:ext uri="{FF2B5EF4-FFF2-40B4-BE49-F238E27FC236}">
                  <a16:creationId xmlns="" xmlns:a16="http://schemas.microsoft.com/office/drawing/2014/main" id="{6AFBA313-ABC1-44FB-B869-523370C40B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771525"/>
              <a:ext cx="142875" cy="133350"/>
            </a:xfrm>
            <a:custGeom>
              <a:avLst/>
              <a:gdLst>
                <a:gd name="T0" fmla="*/ 300 w 451"/>
                <a:gd name="T1" fmla="*/ 241 h 422"/>
                <a:gd name="T2" fmla="*/ 120 w 451"/>
                <a:gd name="T3" fmla="*/ 241 h 422"/>
                <a:gd name="T4" fmla="*/ 105 w 451"/>
                <a:gd name="T5" fmla="*/ 241 h 422"/>
                <a:gd name="T6" fmla="*/ 102 w 451"/>
                <a:gd name="T7" fmla="*/ 240 h 422"/>
                <a:gd name="T8" fmla="*/ 98 w 451"/>
                <a:gd name="T9" fmla="*/ 240 h 422"/>
                <a:gd name="T10" fmla="*/ 96 w 451"/>
                <a:gd name="T11" fmla="*/ 238 h 422"/>
                <a:gd name="T12" fmla="*/ 94 w 451"/>
                <a:gd name="T13" fmla="*/ 237 h 422"/>
                <a:gd name="T14" fmla="*/ 92 w 451"/>
                <a:gd name="T15" fmla="*/ 234 h 422"/>
                <a:gd name="T16" fmla="*/ 91 w 451"/>
                <a:gd name="T17" fmla="*/ 232 h 422"/>
                <a:gd name="T18" fmla="*/ 90 w 451"/>
                <a:gd name="T19" fmla="*/ 228 h 422"/>
                <a:gd name="T20" fmla="*/ 90 w 451"/>
                <a:gd name="T21" fmla="*/ 226 h 422"/>
                <a:gd name="T22" fmla="*/ 90 w 451"/>
                <a:gd name="T23" fmla="*/ 223 h 422"/>
                <a:gd name="T24" fmla="*/ 91 w 451"/>
                <a:gd name="T25" fmla="*/ 220 h 422"/>
                <a:gd name="T26" fmla="*/ 92 w 451"/>
                <a:gd name="T27" fmla="*/ 218 h 422"/>
                <a:gd name="T28" fmla="*/ 94 w 451"/>
                <a:gd name="T29" fmla="*/ 216 h 422"/>
                <a:gd name="T30" fmla="*/ 96 w 451"/>
                <a:gd name="T31" fmla="*/ 213 h 422"/>
                <a:gd name="T32" fmla="*/ 98 w 451"/>
                <a:gd name="T33" fmla="*/ 212 h 422"/>
                <a:gd name="T34" fmla="*/ 102 w 451"/>
                <a:gd name="T35" fmla="*/ 211 h 422"/>
                <a:gd name="T36" fmla="*/ 105 w 451"/>
                <a:gd name="T37" fmla="*/ 211 h 422"/>
                <a:gd name="T38" fmla="*/ 120 w 451"/>
                <a:gd name="T39" fmla="*/ 211 h 422"/>
                <a:gd name="T40" fmla="*/ 300 w 451"/>
                <a:gd name="T41" fmla="*/ 211 h 422"/>
                <a:gd name="T42" fmla="*/ 303 w 451"/>
                <a:gd name="T43" fmla="*/ 211 h 422"/>
                <a:gd name="T44" fmla="*/ 307 w 451"/>
                <a:gd name="T45" fmla="*/ 212 h 422"/>
                <a:gd name="T46" fmla="*/ 309 w 451"/>
                <a:gd name="T47" fmla="*/ 213 h 422"/>
                <a:gd name="T48" fmla="*/ 311 w 451"/>
                <a:gd name="T49" fmla="*/ 216 h 422"/>
                <a:gd name="T50" fmla="*/ 313 w 451"/>
                <a:gd name="T51" fmla="*/ 218 h 422"/>
                <a:gd name="T52" fmla="*/ 314 w 451"/>
                <a:gd name="T53" fmla="*/ 220 h 422"/>
                <a:gd name="T54" fmla="*/ 315 w 451"/>
                <a:gd name="T55" fmla="*/ 223 h 422"/>
                <a:gd name="T56" fmla="*/ 315 w 451"/>
                <a:gd name="T57" fmla="*/ 226 h 422"/>
                <a:gd name="T58" fmla="*/ 315 w 451"/>
                <a:gd name="T59" fmla="*/ 228 h 422"/>
                <a:gd name="T60" fmla="*/ 314 w 451"/>
                <a:gd name="T61" fmla="*/ 232 h 422"/>
                <a:gd name="T62" fmla="*/ 313 w 451"/>
                <a:gd name="T63" fmla="*/ 234 h 422"/>
                <a:gd name="T64" fmla="*/ 311 w 451"/>
                <a:gd name="T65" fmla="*/ 236 h 422"/>
                <a:gd name="T66" fmla="*/ 309 w 451"/>
                <a:gd name="T67" fmla="*/ 238 h 422"/>
                <a:gd name="T68" fmla="*/ 307 w 451"/>
                <a:gd name="T69" fmla="*/ 240 h 422"/>
                <a:gd name="T70" fmla="*/ 303 w 451"/>
                <a:gd name="T71" fmla="*/ 240 h 422"/>
                <a:gd name="T72" fmla="*/ 300 w 451"/>
                <a:gd name="T73" fmla="*/ 241 h 422"/>
                <a:gd name="T74" fmla="*/ 322 w 451"/>
                <a:gd name="T75" fmla="*/ 0 h 422"/>
                <a:gd name="T76" fmla="*/ 0 w 451"/>
                <a:gd name="T77" fmla="*/ 0 h 422"/>
                <a:gd name="T78" fmla="*/ 0 w 451"/>
                <a:gd name="T79" fmla="*/ 422 h 422"/>
                <a:gd name="T80" fmla="*/ 451 w 451"/>
                <a:gd name="T81" fmla="*/ 422 h 422"/>
                <a:gd name="T82" fmla="*/ 451 w 451"/>
                <a:gd name="T83" fmla="*/ 129 h 422"/>
                <a:gd name="T84" fmla="*/ 450 w 451"/>
                <a:gd name="T85" fmla="*/ 116 h 422"/>
                <a:gd name="T86" fmla="*/ 448 w 451"/>
                <a:gd name="T87" fmla="*/ 103 h 422"/>
                <a:gd name="T88" fmla="*/ 445 w 451"/>
                <a:gd name="T89" fmla="*/ 91 h 422"/>
                <a:gd name="T90" fmla="*/ 441 w 451"/>
                <a:gd name="T91" fmla="*/ 78 h 422"/>
                <a:gd name="T92" fmla="*/ 435 w 451"/>
                <a:gd name="T93" fmla="*/ 68 h 422"/>
                <a:gd name="T94" fmla="*/ 429 w 451"/>
                <a:gd name="T95" fmla="*/ 57 h 422"/>
                <a:gd name="T96" fmla="*/ 421 w 451"/>
                <a:gd name="T97" fmla="*/ 47 h 422"/>
                <a:gd name="T98" fmla="*/ 413 w 451"/>
                <a:gd name="T99" fmla="*/ 38 h 422"/>
                <a:gd name="T100" fmla="*/ 404 w 451"/>
                <a:gd name="T101" fmla="*/ 30 h 422"/>
                <a:gd name="T102" fmla="*/ 393 w 451"/>
                <a:gd name="T103" fmla="*/ 23 h 422"/>
                <a:gd name="T104" fmla="*/ 384 w 451"/>
                <a:gd name="T105" fmla="*/ 16 h 422"/>
                <a:gd name="T106" fmla="*/ 372 w 451"/>
                <a:gd name="T107" fmla="*/ 11 h 422"/>
                <a:gd name="T108" fmla="*/ 360 w 451"/>
                <a:gd name="T109" fmla="*/ 5 h 422"/>
                <a:gd name="T110" fmla="*/ 347 w 451"/>
                <a:gd name="T111" fmla="*/ 3 h 422"/>
                <a:gd name="T112" fmla="*/ 335 w 451"/>
                <a:gd name="T113" fmla="*/ 1 h 422"/>
                <a:gd name="T114" fmla="*/ 322 w 451"/>
                <a:gd name="T115" fmla="*/ 0 h 422"/>
                <a:gd name="T116" fmla="*/ 322 w 451"/>
                <a:gd name="T117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1" h="422">
                  <a:moveTo>
                    <a:pt x="300" y="241"/>
                  </a:moveTo>
                  <a:lnTo>
                    <a:pt x="120" y="241"/>
                  </a:lnTo>
                  <a:lnTo>
                    <a:pt x="105" y="241"/>
                  </a:lnTo>
                  <a:lnTo>
                    <a:pt x="102" y="240"/>
                  </a:lnTo>
                  <a:lnTo>
                    <a:pt x="98" y="240"/>
                  </a:lnTo>
                  <a:lnTo>
                    <a:pt x="96" y="238"/>
                  </a:lnTo>
                  <a:lnTo>
                    <a:pt x="94" y="237"/>
                  </a:lnTo>
                  <a:lnTo>
                    <a:pt x="92" y="234"/>
                  </a:lnTo>
                  <a:lnTo>
                    <a:pt x="91" y="232"/>
                  </a:lnTo>
                  <a:lnTo>
                    <a:pt x="90" y="228"/>
                  </a:lnTo>
                  <a:lnTo>
                    <a:pt x="90" y="226"/>
                  </a:lnTo>
                  <a:lnTo>
                    <a:pt x="90" y="223"/>
                  </a:lnTo>
                  <a:lnTo>
                    <a:pt x="91" y="220"/>
                  </a:lnTo>
                  <a:lnTo>
                    <a:pt x="92" y="218"/>
                  </a:lnTo>
                  <a:lnTo>
                    <a:pt x="94" y="216"/>
                  </a:lnTo>
                  <a:lnTo>
                    <a:pt x="96" y="213"/>
                  </a:lnTo>
                  <a:lnTo>
                    <a:pt x="98" y="212"/>
                  </a:lnTo>
                  <a:lnTo>
                    <a:pt x="102" y="211"/>
                  </a:lnTo>
                  <a:lnTo>
                    <a:pt x="105" y="211"/>
                  </a:lnTo>
                  <a:lnTo>
                    <a:pt x="120" y="211"/>
                  </a:lnTo>
                  <a:lnTo>
                    <a:pt x="300" y="211"/>
                  </a:lnTo>
                  <a:lnTo>
                    <a:pt x="303" y="211"/>
                  </a:lnTo>
                  <a:lnTo>
                    <a:pt x="307" y="212"/>
                  </a:lnTo>
                  <a:lnTo>
                    <a:pt x="309" y="213"/>
                  </a:lnTo>
                  <a:lnTo>
                    <a:pt x="311" y="216"/>
                  </a:lnTo>
                  <a:lnTo>
                    <a:pt x="313" y="218"/>
                  </a:lnTo>
                  <a:lnTo>
                    <a:pt x="314" y="220"/>
                  </a:lnTo>
                  <a:lnTo>
                    <a:pt x="315" y="223"/>
                  </a:lnTo>
                  <a:lnTo>
                    <a:pt x="315" y="226"/>
                  </a:lnTo>
                  <a:lnTo>
                    <a:pt x="315" y="228"/>
                  </a:lnTo>
                  <a:lnTo>
                    <a:pt x="314" y="232"/>
                  </a:lnTo>
                  <a:lnTo>
                    <a:pt x="313" y="234"/>
                  </a:lnTo>
                  <a:lnTo>
                    <a:pt x="311" y="236"/>
                  </a:lnTo>
                  <a:lnTo>
                    <a:pt x="309" y="238"/>
                  </a:lnTo>
                  <a:lnTo>
                    <a:pt x="307" y="240"/>
                  </a:lnTo>
                  <a:lnTo>
                    <a:pt x="303" y="240"/>
                  </a:lnTo>
                  <a:lnTo>
                    <a:pt x="300" y="241"/>
                  </a:lnTo>
                  <a:close/>
                  <a:moveTo>
                    <a:pt x="322" y="0"/>
                  </a:moveTo>
                  <a:lnTo>
                    <a:pt x="0" y="0"/>
                  </a:lnTo>
                  <a:lnTo>
                    <a:pt x="0" y="422"/>
                  </a:lnTo>
                  <a:lnTo>
                    <a:pt x="451" y="422"/>
                  </a:lnTo>
                  <a:lnTo>
                    <a:pt x="451" y="129"/>
                  </a:lnTo>
                  <a:lnTo>
                    <a:pt x="450" y="116"/>
                  </a:lnTo>
                  <a:lnTo>
                    <a:pt x="448" y="103"/>
                  </a:lnTo>
                  <a:lnTo>
                    <a:pt x="445" y="91"/>
                  </a:lnTo>
                  <a:lnTo>
                    <a:pt x="441" y="78"/>
                  </a:lnTo>
                  <a:lnTo>
                    <a:pt x="435" y="68"/>
                  </a:lnTo>
                  <a:lnTo>
                    <a:pt x="429" y="57"/>
                  </a:lnTo>
                  <a:lnTo>
                    <a:pt x="421" y="47"/>
                  </a:lnTo>
                  <a:lnTo>
                    <a:pt x="413" y="38"/>
                  </a:lnTo>
                  <a:lnTo>
                    <a:pt x="404" y="30"/>
                  </a:lnTo>
                  <a:lnTo>
                    <a:pt x="393" y="23"/>
                  </a:lnTo>
                  <a:lnTo>
                    <a:pt x="384" y="16"/>
                  </a:lnTo>
                  <a:lnTo>
                    <a:pt x="372" y="11"/>
                  </a:lnTo>
                  <a:lnTo>
                    <a:pt x="360" y="5"/>
                  </a:lnTo>
                  <a:lnTo>
                    <a:pt x="347" y="3"/>
                  </a:lnTo>
                  <a:lnTo>
                    <a:pt x="335" y="1"/>
                  </a:lnTo>
                  <a:lnTo>
                    <a:pt x="322" y="0"/>
                  </a:lnTo>
                  <a:lnTo>
                    <a:pt x="3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80">
              <a:extLst>
                <a:ext uri="{FF2B5EF4-FFF2-40B4-BE49-F238E27FC236}">
                  <a16:creationId xmlns="" xmlns:a16="http://schemas.microsoft.com/office/drawing/2014/main" id="{C9A2EE20-3F08-4E68-A0C9-10EDF4FACE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914400"/>
              <a:ext cx="142875" cy="144463"/>
            </a:xfrm>
            <a:custGeom>
              <a:avLst/>
              <a:gdLst>
                <a:gd name="T0" fmla="*/ 300 w 451"/>
                <a:gd name="T1" fmla="*/ 241 h 451"/>
                <a:gd name="T2" fmla="*/ 307 w 451"/>
                <a:gd name="T3" fmla="*/ 242 h 451"/>
                <a:gd name="T4" fmla="*/ 311 w 451"/>
                <a:gd name="T5" fmla="*/ 245 h 451"/>
                <a:gd name="T6" fmla="*/ 314 w 451"/>
                <a:gd name="T7" fmla="*/ 250 h 451"/>
                <a:gd name="T8" fmla="*/ 315 w 451"/>
                <a:gd name="T9" fmla="*/ 256 h 451"/>
                <a:gd name="T10" fmla="*/ 314 w 451"/>
                <a:gd name="T11" fmla="*/ 261 h 451"/>
                <a:gd name="T12" fmla="*/ 311 w 451"/>
                <a:gd name="T13" fmla="*/ 267 h 451"/>
                <a:gd name="T14" fmla="*/ 307 w 451"/>
                <a:gd name="T15" fmla="*/ 270 h 451"/>
                <a:gd name="T16" fmla="*/ 300 w 451"/>
                <a:gd name="T17" fmla="*/ 271 h 451"/>
                <a:gd name="T18" fmla="*/ 117 w 451"/>
                <a:gd name="T19" fmla="*/ 270 h 451"/>
                <a:gd name="T20" fmla="*/ 111 w 451"/>
                <a:gd name="T21" fmla="*/ 268 h 451"/>
                <a:gd name="T22" fmla="*/ 107 w 451"/>
                <a:gd name="T23" fmla="*/ 265 h 451"/>
                <a:gd name="T24" fmla="*/ 105 w 451"/>
                <a:gd name="T25" fmla="*/ 259 h 451"/>
                <a:gd name="T26" fmla="*/ 105 w 451"/>
                <a:gd name="T27" fmla="*/ 253 h 451"/>
                <a:gd name="T28" fmla="*/ 107 w 451"/>
                <a:gd name="T29" fmla="*/ 247 h 451"/>
                <a:gd name="T30" fmla="*/ 111 w 451"/>
                <a:gd name="T31" fmla="*/ 243 h 451"/>
                <a:gd name="T32" fmla="*/ 117 w 451"/>
                <a:gd name="T33" fmla="*/ 241 h 451"/>
                <a:gd name="T34" fmla="*/ 120 w 451"/>
                <a:gd name="T35" fmla="*/ 241 h 451"/>
                <a:gd name="T36" fmla="*/ 300 w 451"/>
                <a:gd name="T37" fmla="*/ 150 h 451"/>
                <a:gd name="T38" fmla="*/ 307 w 451"/>
                <a:gd name="T39" fmla="*/ 152 h 451"/>
                <a:gd name="T40" fmla="*/ 311 w 451"/>
                <a:gd name="T41" fmla="*/ 155 h 451"/>
                <a:gd name="T42" fmla="*/ 314 w 451"/>
                <a:gd name="T43" fmla="*/ 159 h 451"/>
                <a:gd name="T44" fmla="*/ 315 w 451"/>
                <a:gd name="T45" fmla="*/ 166 h 451"/>
                <a:gd name="T46" fmla="*/ 314 w 451"/>
                <a:gd name="T47" fmla="*/ 171 h 451"/>
                <a:gd name="T48" fmla="*/ 311 w 451"/>
                <a:gd name="T49" fmla="*/ 176 h 451"/>
                <a:gd name="T50" fmla="*/ 307 w 451"/>
                <a:gd name="T51" fmla="*/ 179 h 451"/>
                <a:gd name="T52" fmla="*/ 300 w 451"/>
                <a:gd name="T53" fmla="*/ 181 h 451"/>
                <a:gd name="T54" fmla="*/ 117 w 451"/>
                <a:gd name="T55" fmla="*/ 180 h 451"/>
                <a:gd name="T56" fmla="*/ 111 w 451"/>
                <a:gd name="T57" fmla="*/ 178 h 451"/>
                <a:gd name="T58" fmla="*/ 107 w 451"/>
                <a:gd name="T59" fmla="*/ 173 h 451"/>
                <a:gd name="T60" fmla="*/ 105 w 451"/>
                <a:gd name="T61" fmla="*/ 168 h 451"/>
                <a:gd name="T62" fmla="*/ 105 w 451"/>
                <a:gd name="T63" fmla="*/ 163 h 451"/>
                <a:gd name="T64" fmla="*/ 107 w 451"/>
                <a:gd name="T65" fmla="*/ 157 h 451"/>
                <a:gd name="T66" fmla="*/ 111 w 451"/>
                <a:gd name="T67" fmla="*/ 153 h 451"/>
                <a:gd name="T68" fmla="*/ 117 w 451"/>
                <a:gd name="T69" fmla="*/ 151 h 451"/>
                <a:gd name="T70" fmla="*/ 0 w 451"/>
                <a:gd name="T71" fmla="*/ 451 h 451"/>
                <a:gd name="T72" fmla="*/ 335 w 451"/>
                <a:gd name="T73" fmla="*/ 451 h 451"/>
                <a:gd name="T74" fmla="*/ 360 w 451"/>
                <a:gd name="T75" fmla="*/ 446 h 451"/>
                <a:gd name="T76" fmla="*/ 384 w 451"/>
                <a:gd name="T77" fmla="*/ 436 h 451"/>
                <a:gd name="T78" fmla="*/ 404 w 451"/>
                <a:gd name="T79" fmla="*/ 422 h 451"/>
                <a:gd name="T80" fmla="*/ 421 w 451"/>
                <a:gd name="T81" fmla="*/ 404 h 451"/>
                <a:gd name="T82" fmla="*/ 435 w 451"/>
                <a:gd name="T83" fmla="*/ 384 h 451"/>
                <a:gd name="T84" fmla="*/ 445 w 451"/>
                <a:gd name="T85" fmla="*/ 361 h 451"/>
                <a:gd name="T86" fmla="*/ 450 w 451"/>
                <a:gd name="T87" fmla="*/ 335 h 451"/>
                <a:gd name="T88" fmla="*/ 451 w 451"/>
                <a:gd name="T89" fmla="*/ 0 h 451"/>
                <a:gd name="T90" fmla="*/ 0 w 451"/>
                <a:gd name="T91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451">
                  <a:moveTo>
                    <a:pt x="120" y="241"/>
                  </a:moveTo>
                  <a:lnTo>
                    <a:pt x="300" y="241"/>
                  </a:lnTo>
                  <a:lnTo>
                    <a:pt x="303" y="241"/>
                  </a:lnTo>
                  <a:lnTo>
                    <a:pt x="307" y="242"/>
                  </a:lnTo>
                  <a:lnTo>
                    <a:pt x="309" y="243"/>
                  </a:lnTo>
                  <a:lnTo>
                    <a:pt x="311" y="245"/>
                  </a:lnTo>
                  <a:lnTo>
                    <a:pt x="313" y="247"/>
                  </a:lnTo>
                  <a:lnTo>
                    <a:pt x="314" y="250"/>
                  </a:lnTo>
                  <a:lnTo>
                    <a:pt x="315" y="253"/>
                  </a:lnTo>
                  <a:lnTo>
                    <a:pt x="315" y="256"/>
                  </a:lnTo>
                  <a:lnTo>
                    <a:pt x="315" y="259"/>
                  </a:lnTo>
                  <a:lnTo>
                    <a:pt x="314" y="261"/>
                  </a:lnTo>
                  <a:lnTo>
                    <a:pt x="313" y="265"/>
                  </a:lnTo>
                  <a:lnTo>
                    <a:pt x="311" y="267"/>
                  </a:lnTo>
                  <a:lnTo>
                    <a:pt x="309" y="268"/>
                  </a:lnTo>
                  <a:lnTo>
                    <a:pt x="307" y="270"/>
                  </a:lnTo>
                  <a:lnTo>
                    <a:pt x="303" y="270"/>
                  </a:lnTo>
                  <a:lnTo>
                    <a:pt x="300" y="271"/>
                  </a:lnTo>
                  <a:lnTo>
                    <a:pt x="120" y="271"/>
                  </a:lnTo>
                  <a:lnTo>
                    <a:pt x="117" y="270"/>
                  </a:lnTo>
                  <a:lnTo>
                    <a:pt x="113" y="270"/>
                  </a:lnTo>
                  <a:lnTo>
                    <a:pt x="111" y="268"/>
                  </a:lnTo>
                  <a:lnTo>
                    <a:pt x="109" y="267"/>
                  </a:lnTo>
                  <a:lnTo>
                    <a:pt x="107" y="265"/>
                  </a:lnTo>
                  <a:lnTo>
                    <a:pt x="106" y="261"/>
                  </a:lnTo>
                  <a:lnTo>
                    <a:pt x="105" y="259"/>
                  </a:lnTo>
                  <a:lnTo>
                    <a:pt x="105" y="256"/>
                  </a:lnTo>
                  <a:lnTo>
                    <a:pt x="105" y="253"/>
                  </a:lnTo>
                  <a:lnTo>
                    <a:pt x="106" y="250"/>
                  </a:lnTo>
                  <a:lnTo>
                    <a:pt x="107" y="247"/>
                  </a:lnTo>
                  <a:lnTo>
                    <a:pt x="109" y="245"/>
                  </a:lnTo>
                  <a:lnTo>
                    <a:pt x="111" y="243"/>
                  </a:lnTo>
                  <a:lnTo>
                    <a:pt x="113" y="242"/>
                  </a:lnTo>
                  <a:lnTo>
                    <a:pt x="117" y="241"/>
                  </a:lnTo>
                  <a:lnTo>
                    <a:pt x="120" y="241"/>
                  </a:lnTo>
                  <a:lnTo>
                    <a:pt x="120" y="241"/>
                  </a:lnTo>
                  <a:close/>
                  <a:moveTo>
                    <a:pt x="120" y="150"/>
                  </a:moveTo>
                  <a:lnTo>
                    <a:pt x="300" y="150"/>
                  </a:lnTo>
                  <a:lnTo>
                    <a:pt x="303" y="151"/>
                  </a:lnTo>
                  <a:lnTo>
                    <a:pt x="307" y="152"/>
                  </a:lnTo>
                  <a:lnTo>
                    <a:pt x="309" y="153"/>
                  </a:lnTo>
                  <a:lnTo>
                    <a:pt x="311" y="155"/>
                  </a:lnTo>
                  <a:lnTo>
                    <a:pt x="313" y="157"/>
                  </a:lnTo>
                  <a:lnTo>
                    <a:pt x="314" y="159"/>
                  </a:lnTo>
                  <a:lnTo>
                    <a:pt x="315" y="163"/>
                  </a:lnTo>
                  <a:lnTo>
                    <a:pt x="315" y="166"/>
                  </a:lnTo>
                  <a:lnTo>
                    <a:pt x="315" y="168"/>
                  </a:lnTo>
                  <a:lnTo>
                    <a:pt x="314" y="171"/>
                  </a:lnTo>
                  <a:lnTo>
                    <a:pt x="313" y="173"/>
                  </a:lnTo>
                  <a:lnTo>
                    <a:pt x="311" y="176"/>
                  </a:lnTo>
                  <a:lnTo>
                    <a:pt x="309" y="178"/>
                  </a:lnTo>
                  <a:lnTo>
                    <a:pt x="307" y="179"/>
                  </a:lnTo>
                  <a:lnTo>
                    <a:pt x="303" y="180"/>
                  </a:lnTo>
                  <a:lnTo>
                    <a:pt x="300" y="181"/>
                  </a:lnTo>
                  <a:lnTo>
                    <a:pt x="120" y="181"/>
                  </a:lnTo>
                  <a:lnTo>
                    <a:pt x="117" y="180"/>
                  </a:lnTo>
                  <a:lnTo>
                    <a:pt x="113" y="179"/>
                  </a:lnTo>
                  <a:lnTo>
                    <a:pt x="111" y="178"/>
                  </a:lnTo>
                  <a:lnTo>
                    <a:pt x="109" y="176"/>
                  </a:lnTo>
                  <a:lnTo>
                    <a:pt x="107" y="173"/>
                  </a:lnTo>
                  <a:lnTo>
                    <a:pt x="106" y="171"/>
                  </a:lnTo>
                  <a:lnTo>
                    <a:pt x="105" y="168"/>
                  </a:lnTo>
                  <a:lnTo>
                    <a:pt x="105" y="166"/>
                  </a:lnTo>
                  <a:lnTo>
                    <a:pt x="105" y="163"/>
                  </a:lnTo>
                  <a:lnTo>
                    <a:pt x="106" y="159"/>
                  </a:lnTo>
                  <a:lnTo>
                    <a:pt x="107" y="157"/>
                  </a:lnTo>
                  <a:lnTo>
                    <a:pt x="109" y="155"/>
                  </a:lnTo>
                  <a:lnTo>
                    <a:pt x="111" y="153"/>
                  </a:lnTo>
                  <a:lnTo>
                    <a:pt x="113" y="152"/>
                  </a:lnTo>
                  <a:lnTo>
                    <a:pt x="117" y="151"/>
                  </a:lnTo>
                  <a:lnTo>
                    <a:pt x="120" y="150"/>
                  </a:lnTo>
                  <a:close/>
                  <a:moveTo>
                    <a:pt x="0" y="451"/>
                  </a:moveTo>
                  <a:lnTo>
                    <a:pt x="322" y="451"/>
                  </a:lnTo>
                  <a:lnTo>
                    <a:pt x="335" y="451"/>
                  </a:lnTo>
                  <a:lnTo>
                    <a:pt x="347" y="449"/>
                  </a:lnTo>
                  <a:lnTo>
                    <a:pt x="360" y="446"/>
                  </a:lnTo>
                  <a:lnTo>
                    <a:pt x="372" y="442"/>
                  </a:lnTo>
                  <a:lnTo>
                    <a:pt x="384" y="436"/>
                  </a:lnTo>
                  <a:lnTo>
                    <a:pt x="393" y="430"/>
                  </a:lnTo>
                  <a:lnTo>
                    <a:pt x="404" y="422"/>
                  </a:lnTo>
                  <a:lnTo>
                    <a:pt x="413" y="414"/>
                  </a:lnTo>
                  <a:lnTo>
                    <a:pt x="421" y="404"/>
                  </a:lnTo>
                  <a:lnTo>
                    <a:pt x="429" y="394"/>
                  </a:lnTo>
                  <a:lnTo>
                    <a:pt x="435" y="384"/>
                  </a:lnTo>
                  <a:lnTo>
                    <a:pt x="441" y="373"/>
                  </a:lnTo>
                  <a:lnTo>
                    <a:pt x="445" y="361"/>
                  </a:lnTo>
                  <a:lnTo>
                    <a:pt x="448" y="348"/>
                  </a:lnTo>
                  <a:lnTo>
                    <a:pt x="450" y="335"/>
                  </a:lnTo>
                  <a:lnTo>
                    <a:pt x="451" y="322"/>
                  </a:lnTo>
                  <a:lnTo>
                    <a:pt x="451" y="0"/>
                  </a:lnTo>
                  <a:lnTo>
                    <a:pt x="0" y="0"/>
                  </a:lnTo>
                  <a:lnTo>
                    <a:pt x="0" y="4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="" xmlns:a16="http://schemas.microsoft.com/office/drawing/2014/main" id="{69D9DA56-C72D-451A-9280-E0478C8824BF}"/>
              </a:ext>
            </a:extLst>
          </p:cNvPr>
          <p:cNvGrpSpPr/>
          <p:nvPr/>
        </p:nvGrpSpPr>
        <p:grpSpPr>
          <a:xfrm>
            <a:off x="666487" y="5127440"/>
            <a:ext cx="367744" cy="367744"/>
            <a:chOff x="4319588" y="4213225"/>
            <a:chExt cx="287338" cy="287338"/>
          </a:xfrm>
          <a:solidFill>
            <a:schemeClr val="bg2">
              <a:lumMod val="50000"/>
            </a:schemeClr>
          </a:solidFill>
        </p:grpSpPr>
        <p:sp>
          <p:nvSpPr>
            <p:cNvPr id="110" name="Freeform 421">
              <a:extLst>
                <a:ext uri="{FF2B5EF4-FFF2-40B4-BE49-F238E27FC236}">
                  <a16:creationId xmlns="" xmlns:a16="http://schemas.microsoft.com/office/drawing/2014/main" id="{E440C0BF-E934-4AD7-BC28-E245855E6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213225"/>
              <a:ext cx="134938" cy="133350"/>
            </a:xfrm>
            <a:custGeom>
              <a:avLst/>
              <a:gdLst>
                <a:gd name="T0" fmla="*/ 15 w 422"/>
                <a:gd name="T1" fmla="*/ 422 h 422"/>
                <a:gd name="T2" fmla="*/ 407 w 422"/>
                <a:gd name="T3" fmla="*/ 422 h 422"/>
                <a:gd name="T4" fmla="*/ 409 w 422"/>
                <a:gd name="T5" fmla="*/ 421 h 422"/>
                <a:gd name="T6" fmla="*/ 412 w 422"/>
                <a:gd name="T7" fmla="*/ 421 h 422"/>
                <a:gd name="T8" fmla="*/ 414 w 422"/>
                <a:gd name="T9" fmla="*/ 419 h 422"/>
                <a:gd name="T10" fmla="*/ 416 w 422"/>
                <a:gd name="T11" fmla="*/ 417 h 422"/>
                <a:gd name="T12" fmla="*/ 419 w 422"/>
                <a:gd name="T13" fmla="*/ 414 h 422"/>
                <a:gd name="T14" fmla="*/ 420 w 422"/>
                <a:gd name="T15" fmla="*/ 412 h 422"/>
                <a:gd name="T16" fmla="*/ 421 w 422"/>
                <a:gd name="T17" fmla="*/ 409 h 422"/>
                <a:gd name="T18" fmla="*/ 422 w 422"/>
                <a:gd name="T19" fmla="*/ 407 h 422"/>
                <a:gd name="T20" fmla="*/ 421 w 422"/>
                <a:gd name="T21" fmla="*/ 386 h 422"/>
                <a:gd name="T22" fmla="*/ 420 w 422"/>
                <a:gd name="T23" fmla="*/ 365 h 422"/>
                <a:gd name="T24" fmla="*/ 416 w 422"/>
                <a:gd name="T25" fmla="*/ 345 h 422"/>
                <a:gd name="T26" fmla="*/ 413 w 422"/>
                <a:gd name="T27" fmla="*/ 324 h 422"/>
                <a:gd name="T28" fmla="*/ 409 w 422"/>
                <a:gd name="T29" fmla="*/ 305 h 422"/>
                <a:gd name="T30" fmla="*/ 403 w 422"/>
                <a:gd name="T31" fmla="*/ 286 h 422"/>
                <a:gd name="T32" fmla="*/ 397 w 422"/>
                <a:gd name="T33" fmla="*/ 266 h 422"/>
                <a:gd name="T34" fmla="*/ 390 w 422"/>
                <a:gd name="T35" fmla="*/ 248 h 422"/>
                <a:gd name="T36" fmla="*/ 381 w 422"/>
                <a:gd name="T37" fmla="*/ 230 h 422"/>
                <a:gd name="T38" fmla="*/ 372 w 422"/>
                <a:gd name="T39" fmla="*/ 213 h 422"/>
                <a:gd name="T40" fmla="*/ 363 w 422"/>
                <a:gd name="T41" fmla="*/ 196 h 422"/>
                <a:gd name="T42" fmla="*/ 352 w 422"/>
                <a:gd name="T43" fmla="*/ 180 h 422"/>
                <a:gd name="T44" fmla="*/ 340 w 422"/>
                <a:gd name="T45" fmla="*/ 163 h 422"/>
                <a:gd name="T46" fmla="*/ 329 w 422"/>
                <a:gd name="T47" fmla="*/ 148 h 422"/>
                <a:gd name="T48" fmla="*/ 316 w 422"/>
                <a:gd name="T49" fmla="*/ 133 h 422"/>
                <a:gd name="T50" fmla="*/ 302 w 422"/>
                <a:gd name="T51" fmla="*/ 119 h 422"/>
                <a:gd name="T52" fmla="*/ 288 w 422"/>
                <a:gd name="T53" fmla="*/ 106 h 422"/>
                <a:gd name="T54" fmla="*/ 274 w 422"/>
                <a:gd name="T55" fmla="*/ 93 h 422"/>
                <a:gd name="T56" fmla="*/ 258 w 422"/>
                <a:gd name="T57" fmla="*/ 81 h 422"/>
                <a:gd name="T58" fmla="*/ 242 w 422"/>
                <a:gd name="T59" fmla="*/ 69 h 422"/>
                <a:gd name="T60" fmla="*/ 226 w 422"/>
                <a:gd name="T61" fmla="*/ 59 h 422"/>
                <a:gd name="T62" fmla="*/ 208 w 422"/>
                <a:gd name="T63" fmla="*/ 49 h 422"/>
                <a:gd name="T64" fmla="*/ 191 w 422"/>
                <a:gd name="T65" fmla="*/ 40 h 422"/>
                <a:gd name="T66" fmla="*/ 173 w 422"/>
                <a:gd name="T67" fmla="*/ 32 h 422"/>
                <a:gd name="T68" fmla="*/ 155 w 422"/>
                <a:gd name="T69" fmla="*/ 25 h 422"/>
                <a:gd name="T70" fmla="*/ 135 w 422"/>
                <a:gd name="T71" fmla="*/ 19 h 422"/>
                <a:gd name="T72" fmla="*/ 116 w 422"/>
                <a:gd name="T73" fmla="*/ 13 h 422"/>
                <a:gd name="T74" fmla="*/ 97 w 422"/>
                <a:gd name="T75" fmla="*/ 8 h 422"/>
                <a:gd name="T76" fmla="*/ 76 w 422"/>
                <a:gd name="T77" fmla="*/ 5 h 422"/>
                <a:gd name="T78" fmla="*/ 56 w 422"/>
                <a:gd name="T79" fmla="*/ 3 h 422"/>
                <a:gd name="T80" fmla="*/ 36 w 422"/>
                <a:gd name="T81" fmla="*/ 0 h 422"/>
                <a:gd name="T82" fmla="*/ 15 w 422"/>
                <a:gd name="T83" fmla="*/ 0 h 422"/>
                <a:gd name="T84" fmla="*/ 12 w 422"/>
                <a:gd name="T85" fmla="*/ 0 h 422"/>
                <a:gd name="T86" fmla="*/ 9 w 422"/>
                <a:gd name="T87" fmla="*/ 2 h 422"/>
                <a:gd name="T88" fmla="*/ 7 w 422"/>
                <a:gd name="T89" fmla="*/ 3 h 422"/>
                <a:gd name="T90" fmla="*/ 5 w 422"/>
                <a:gd name="T91" fmla="*/ 5 h 422"/>
                <a:gd name="T92" fmla="*/ 2 w 422"/>
                <a:gd name="T93" fmla="*/ 7 h 422"/>
                <a:gd name="T94" fmla="*/ 1 w 422"/>
                <a:gd name="T95" fmla="*/ 9 h 422"/>
                <a:gd name="T96" fmla="*/ 0 w 422"/>
                <a:gd name="T97" fmla="*/ 12 h 422"/>
                <a:gd name="T98" fmla="*/ 0 w 422"/>
                <a:gd name="T99" fmla="*/ 15 h 422"/>
                <a:gd name="T100" fmla="*/ 0 w 422"/>
                <a:gd name="T101" fmla="*/ 406 h 422"/>
                <a:gd name="T102" fmla="*/ 0 w 422"/>
                <a:gd name="T103" fmla="*/ 409 h 422"/>
                <a:gd name="T104" fmla="*/ 1 w 422"/>
                <a:gd name="T105" fmla="*/ 412 h 422"/>
                <a:gd name="T106" fmla="*/ 2 w 422"/>
                <a:gd name="T107" fmla="*/ 414 h 422"/>
                <a:gd name="T108" fmla="*/ 5 w 422"/>
                <a:gd name="T109" fmla="*/ 417 h 422"/>
                <a:gd name="T110" fmla="*/ 7 w 422"/>
                <a:gd name="T111" fmla="*/ 419 h 422"/>
                <a:gd name="T112" fmla="*/ 9 w 422"/>
                <a:gd name="T113" fmla="*/ 421 h 422"/>
                <a:gd name="T114" fmla="*/ 12 w 422"/>
                <a:gd name="T115" fmla="*/ 421 h 422"/>
                <a:gd name="T116" fmla="*/ 15 w 422"/>
                <a:gd name="T1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422">
                  <a:moveTo>
                    <a:pt x="15" y="422"/>
                  </a:moveTo>
                  <a:lnTo>
                    <a:pt x="407" y="422"/>
                  </a:lnTo>
                  <a:lnTo>
                    <a:pt x="409" y="421"/>
                  </a:lnTo>
                  <a:lnTo>
                    <a:pt x="412" y="421"/>
                  </a:lnTo>
                  <a:lnTo>
                    <a:pt x="414" y="419"/>
                  </a:lnTo>
                  <a:lnTo>
                    <a:pt x="416" y="417"/>
                  </a:lnTo>
                  <a:lnTo>
                    <a:pt x="419" y="414"/>
                  </a:lnTo>
                  <a:lnTo>
                    <a:pt x="420" y="412"/>
                  </a:lnTo>
                  <a:lnTo>
                    <a:pt x="421" y="409"/>
                  </a:lnTo>
                  <a:lnTo>
                    <a:pt x="422" y="407"/>
                  </a:lnTo>
                  <a:lnTo>
                    <a:pt x="421" y="386"/>
                  </a:lnTo>
                  <a:lnTo>
                    <a:pt x="420" y="365"/>
                  </a:lnTo>
                  <a:lnTo>
                    <a:pt x="416" y="345"/>
                  </a:lnTo>
                  <a:lnTo>
                    <a:pt x="413" y="324"/>
                  </a:lnTo>
                  <a:lnTo>
                    <a:pt x="409" y="305"/>
                  </a:lnTo>
                  <a:lnTo>
                    <a:pt x="403" y="286"/>
                  </a:lnTo>
                  <a:lnTo>
                    <a:pt x="397" y="266"/>
                  </a:lnTo>
                  <a:lnTo>
                    <a:pt x="390" y="248"/>
                  </a:lnTo>
                  <a:lnTo>
                    <a:pt x="381" y="230"/>
                  </a:lnTo>
                  <a:lnTo>
                    <a:pt x="372" y="213"/>
                  </a:lnTo>
                  <a:lnTo>
                    <a:pt x="363" y="196"/>
                  </a:lnTo>
                  <a:lnTo>
                    <a:pt x="352" y="180"/>
                  </a:lnTo>
                  <a:lnTo>
                    <a:pt x="340" y="163"/>
                  </a:lnTo>
                  <a:lnTo>
                    <a:pt x="329" y="148"/>
                  </a:lnTo>
                  <a:lnTo>
                    <a:pt x="316" y="133"/>
                  </a:lnTo>
                  <a:lnTo>
                    <a:pt x="302" y="119"/>
                  </a:lnTo>
                  <a:lnTo>
                    <a:pt x="288" y="106"/>
                  </a:lnTo>
                  <a:lnTo>
                    <a:pt x="274" y="93"/>
                  </a:lnTo>
                  <a:lnTo>
                    <a:pt x="258" y="81"/>
                  </a:lnTo>
                  <a:lnTo>
                    <a:pt x="242" y="69"/>
                  </a:lnTo>
                  <a:lnTo>
                    <a:pt x="226" y="59"/>
                  </a:lnTo>
                  <a:lnTo>
                    <a:pt x="208" y="49"/>
                  </a:lnTo>
                  <a:lnTo>
                    <a:pt x="191" y="40"/>
                  </a:lnTo>
                  <a:lnTo>
                    <a:pt x="173" y="32"/>
                  </a:lnTo>
                  <a:lnTo>
                    <a:pt x="155" y="25"/>
                  </a:lnTo>
                  <a:lnTo>
                    <a:pt x="135" y="19"/>
                  </a:lnTo>
                  <a:lnTo>
                    <a:pt x="116" y="13"/>
                  </a:lnTo>
                  <a:lnTo>
                    <a:pt x="97" y="8"/>
                  </a:lnTo>
                  <a:lnTo>
                    <a:pt x="76" y="5"/>
                  </a:lnTo>
                  <a:lnTo>
                    <a:pt x="56" y="3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4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1"/>
                  </a:lnTo>
                  <a:lnTo>
                    <a:pt x="12" y="421"/>
                  </a:lnTo>
                  <a:lnTo>
                    <a:pt x="15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22">
              <a:extLst>
                <a:ext uri="{FF2B5EF4-FFF2-40B4-BE49-F238E27FC236}">
                  <a16:creationId xmlns="" xmlns:a16="http://schemas.microsoft.com/office/drawing/2014/main" id="{2182B1AE-97DB-4591-A310-3E1CEADFF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4241800"/>
              <a:ext cx="220663" cy="258763"/>
            </a:xfrm>
            <a:custGeom>
              <a:avLst/>
              <a:gdLst>
                <a:gd name="T0" fmla="*/ 421 w 698"/>
                <a:gd name="T1" fmla="*/ 15 h 813"/>
                <a:gd name="T2" fmla="*/ 420 w 698"/>
                <a:gd name="T3" fmla="*/ 8 h 813"/>
                <a:gd name="T4" fmla="*/ 417 w 698"/>
                <a:gd name="T5" fmla="*/ 4 h 813"/>
                <a:gd name="T6" fmla="*/ 413 w 698"/>
                <a:gd name="T7" fmla="*/ 1 h 813"/>
                <a:gd name="T8" fmla="*/ 406 w 698"/>
                <a:gd name="T9" fmla="*/ 0 h 813"/>
                <a:gd name="T10" fmla="*/ 365 w 698"/>
                <a:gd name="T11" fmla="*/ 2 h 813"/>
                <a:gd name="T12" fmla="*/ 325 w 698"/>
                <a:gd name="T13" fmla="*/ 8 h 813"/>
                <a:gd name="T14" fmla="*/ 286 w 698"/>
                <a:gd name="T15" fmla="*/ 18 h 813"/>
                <a:gd name="T16" fmla="*/ 249 w 698"/>
                <a:gd name="T17" fmla="*/ 32 h 813"/>
                <a:gd name="T18" fmla="*/ 213 w 698"/>
                <a:gd name="T19" fmla="*/ 49 h 813"/>
                <a:gd name="T20" fmla="*/ 180 w 698"/>
                <a:gd name="T21" fmla="*/ 69 h 813"/>
                <a:gd name="T22" fmla="*/ 148 w 698"/>
                <a:gd name="T23" fmla="*/ 92 h 813"/>
                <a:gd name="T24" fmla="*/ 120 w 698"/>
                <a:gd name="T25" fmla="*/ 119 h 813"/>
                <a:gd name="T26" fmla="*/ 93 w 698"/>
                <a:gd name="T27" fmla="*/ 148 h 813"/>
                <a:gd name="T28" fmla="*/ 69 w 698"/>
                <a:gd name="T29" fmla="*/ 179 h 813"/>
                <a:gd name="T30" fmla="*/ 49 w 698"/>
                <a:gd name="T31" fmla="*/ 212 h 813"/>
                <a:gd name="T32" fmla="*/ 32 w 698"/>
                <a:gd name="T33" fmla="*/ 247 h 813"/>
                <a:gd name="T34" fmla="*/ 19 w 698"/>
                <a:gd name="T35" fmla="*/ 285 h 813"/>
                <a:gd name="T36" fmla="*/ 8 w 698"/>
                <a:gd name="T37" fmla="*/ 325 h 813"/>
                <a:gd name="T38" fmla="*/ 2 w 698"/>
                <a:gd name="T39" fmla="*/ 364 h 813"/>
                <a:gd name="T40" fmla="*/ 0 w 698"/>
                <a:gd name="T41" fmla="*/ 406 h 813"/>
                <a:gd name="T42" fmla="*/ 2 w 698"/>
                <a:gd name="T43" fmla="*/ 447 h 813"/>
                <a:gd name="T44" fmla="*/ 8 w 698"/>
                <a:gd name="T45" fmla="*/ 488 h 813"/>
                <a:gd name="T46" fmla="*/ 19 w 698"/>
                <a:gd name="T47" fmla="*/ 526 h 813"/>
                <a:gd name="T48" fmla="*/ 32 w 698"/>
                <a:gd name="T49" fmla="*/ 564 h 813"/>
                <a:gd name="T50" fmla="*/ 49 w 698"/>
                <a:gd name="T51" fmla="*/ 599 h 813"/>
                <a:gd name="T52" fmla="*/ 69 w 698"/>
                <a:gd name="T53" fmla="*/ 633 h 813"/>
                <a:gd name="T54" fmla="*/ 93 w 698"/>
                <a:gd name="T55" fmla="*/ 665 h 813"/>
                <a:gd name="T56" fmla="*/ 120 w 698"/>
                <a:gd name="T57" fmla="*/ 694 h 813"/>
                <a:gd name="T58" fmla="*/ 148 w 698"/>
                <a:gd name="T59" fmla="*/ 719 h 813"/>
                <a:gd name="T60" fmla="*/ 180 w 698"/>
                <a:gd name="T61" fmla="*/ 743 h 813"/>
                <a:gd name="T62" fmla="*/ 213 w 698"/>
                <a:gd name="T63" fmla="*/ 763 h 813"/>
                <a:gd name="T64" fmla="*/ 249 w 698"/>
                <a:gd name="T65" fmla="*/ 780 h 813"/>
                <a:gd name="T66" fmla="*/ 286 w 698"/>
                <a:gd name="T67" fmla="*/ 794 h 813"/>
                <a:gd name="T68" fmla="*/ 325 w 698"/>
                <a:gd name="T69" fmla="*/ 804 h 813"/>
                <a:gd name="T70" fmla="*/ 365 w 698"/>
                <a:gd name="T71" fmla="*/ 810 h 813"/>
                <a:gd name="T72" fmla="*/ 406 w 698"/>
                <a:gd name="T73" fmla="*/ 813 h 813"/>
                <a:gd name="T74" fmla="*/ 447 w 698"/>
                <a:gd name="T75" fmla="*/ 810 h 813"/>
                <a:gd name="T76" fmla="*/ 487 w 698"/>
                <a:gd name="T77" fmla="*/ 804 h 813"/>
                <a:gd name="T78" fmla="*/ 525 w 698"/>
                <a:gd name="T79" fmla="*/ 794 h 813"/>
                <a:gd name="T80" fmla="*/ 562 w 698"/>
                <a:gd name="T81" fmla="*/ 782 h 813"/>
                <a:gd name="T82" fmla="*/ 598 w 698"/>
                <a:gd name="T83" fmla="*/ 764 h 813"/>
                <a:gd name="T84" fmla="*/ 632 w 698"/>
                <a:gd name="T85" fmla="*/ 744 h 813"/>
                <a:gd name="T86" fmla="*/ 664 w 698"/>
                <a:gd name="T87" fmla="*/ 720 h 813"/>
                <a:gd name="T88" fmla="*/ 694 w 698"/>
                <a:gd name="T89" fmla="*/ 694 h 813"/>
                <a:gd name="T90" fmla="*/ 697 w 698"/>
                <a:gd name="T91" fmla="*/ 688 h 813"/>
                <a:gd name="T92" fmla="*/ 698 w 698"/>
                <a:gd name="T93" fmla="*/ 683 h 813"/>
                <a:gd name="T94" fmla="*/ 697 w 698"/>
                <a:gd name="T95" fmla="*/ 676 h 813"/>
                <a:gd name="T96" fmla="*/ 694 w 698"/>
                <a:gd name="T97" fmla="*/ 67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8" h="813">
                  <a:moveTo>
                    <a:pt x="421" y="400"/>
                  </a:move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386" y="0"/>
                  </a:lnTo>
                  <a:lnTo>
                    <a:pt x="365" y="2"/>
                  </a:lnTo>
                  <a:lnTo>
                    <a:pt x="345" y="4"/>
                  </a:lnTo>
                  <a:lnTo>
                    <a:pt x="325" y="8"/>
                  </a:lnTo>
                  <a:lnTo>
                    <a:pt x="305" y="12"/>
                  </a:lnTo>
                  <a:lnTo>
                    <a:pt x="286" y="18"/>
                  </a:lnTo>
                  <a:lnTo>
                    <a:pt x="267" y="24"/>
                  </a:lnTo>
                  <a:lnTo>
                    <a:pt x="249" y="32"/>
                  </a:lnTo>
                  <a:lnTo>
                    <a:pt x="230" y="39"/>
                  </a:lnTo>
                  <a:lnTo>
                    <a:pt x="213" y="49"/>
                  </a:lnTo>
                  <a:lnTo>
                    <a:pt x="196" y="59"/>
                  </a:lnTo>
                  <a:lnTo>
                    <a:pt x="180" y="69"/>
                  </a:lnTo>
                  <a:lnTo>
                    <a:pt x="164" y="80"/>
                  </a:lnTo>
                  <a:lnTo>
                    <a:pt x="148" y="92"/>
                  </a:lnTo>
                  <a:lnTo>
                    <a:pt x="134" y="105"/>
                  </a:lnTo>
                  <a:lnTo>
                    <a:pt x="120" y="119"/>
                  </a:lnTo>
                  <a:lnTo>
                    <a:pt x="106" y="133"/>
                  </a:lnTo>
                  <a:lnTo>
                    <a:pt x="93" y="148"/>
                  </a:lnTo>
                  <a:lnTo>
                    <a:pt x="81" y="163"/>
                  </a:lnTo>
                  <a:lnTo>
                    <a:pt x="69" y="179"/>
                  </a:lnTo>
                  <a:lnTo>
                    <a:pt x="59" y="195"/>
                  </a:lnTo>
                  <a:lnTo>
                    <a:pt x="49" y="212"/>
                  </a:lnTo>
                  <a:lnTo>
                    <a:pt x="40" y="230"/>
                  </a:lnTo>
                  <a:lnTo>
                    <a:pt x="32" y="247"/>
                  </a:lnTo>
                  <a:lnTo>
                    <a:pt x="24" y="267"/>
                  </a:lnTo>
                  <a:lnTo>
                    <a:pt x="19" y="285"/>
                  </a:lnTo>
                  <a:lnTo>
                    <a:pt x="13" y="304"/>
                  </a:lnTo>
                  <a:lnTo>
                    <a:pt x="8" y="325"/>
                  </a:lnTo>
                  <a:lnTo>
                    <a:pt x="5" y="344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0" y="406"/>
                  </a:lnTo>
                  <a:lnTo>
                    <a:pt x="1" y="426"/>
                  </a:lnTo>
                  <a:lnTo>
                    <a:pt x="2" y="447"/>
                  </a:lnTo>
                  <a:lnTo>
                    <a:pt x="5" y="467"/>
                  </a:lnTo>
                  <a:lnTo>
                    <a:pt x="8" y="488"/>
                  </a:lnTo>
                  <a:lnTo>
                    <a:pt x="13" y="507"/>
                  </a:lnTo>
                  <a:lnTo>
                    <a:pt x="19" y="526"/>
                  </a:lnTo>
                  <a:lnTo>
                    <a:pt x="24" y="546"/>
                  </a:lnTo>
                  <a:lnTo>
                    <a:pt x="32" y="564"/>
                  </a:lnTo>
                  <a:lnTo>
                    <a:pt x="40" y="582"/>
                  </a:lnTo>
                  <a:lnTo>
                    <a:pt x="49" y="599"/>
                  </a:lnTo>
                  <a:lnTo>
                    <a:pt x="59" y="616"/>
                  </a:lnTo>
                  <a:lnTo>
                    <a:pt x="69" y="633"/>
                  </a:lnTo>
                  <a:lnTo>
                    <a:pt x="81" y="649"/>
                  </a:lnTo>
                  <a:lnTo>
                    <a:pt x="93" y="665"/>
                  </a:lnTo>
                  <a:lnTo>
                    <a:pt x="106" y="679"/>
                  </a:lnTo>
                  <a:lnTo>
                    <a:pt x="120" y="694"/>
                  </a:lnTo>
                  <a:lnTo>
                    <a:pt x="134" y="706"/>
                  </a:lnTo>
                  <a:lnTo>
                    <a:pt x="148" y="719"/>
                  </a:lnTo>
                  <a:lnTo>
                    <a:pt x="164" y="731"/>
                  </a:lnTo>
                  <a:lnTo>
                    <a:pt x="180" y="743"/>
                  </a:lnTo>
                  <a:lnTo>
                    <a:pt x="196" y="754"/>
                  </a:lnTo>
                  <a:lnTo>
                    <a:pt x="213" y="763"/>
                  </a:lnTo>
                  <a:lnTo>
                    <a:pt x="230" y="772"/>
                  </a:lnTo>
                  <a:lnTo>
                    <a:pt x="249" y="780"/>
                  </a:lnTo>
                  <a:lnTo>
                    <a:pt x="267" y="788"/>
                  </a:lnTo>
                  <a:lnTo>
                    <a:pt x="286" y="794"/>
                  </a:lnTo>
                  <a:lnTo>
                    <a:pt x="305" y="800"/>
                  </a:lnTo>
                  <a:lnTo>
                    <a:pt x="325" y="804"/>
                  </a:lnTo>
                  <a:lnTo>
                    <a:pt x="345" y="807"/>
                  </a:lnTo>
                  <a:lnTo>
                    <a:pt x="365" y="810"/>
                  </a:lnTo>
                  <a:lnTo>
                    <a:pt x="386" y="812"/>
                  </a:lnTo>
                  <a:lnTo>
                    <a:pt x="406" y="813"/>
                  </a:lnTo>
                  <a:lnTo>
                    <a:pt x="427" y="812"/>
                  </a:lnTo>
                  <a:lnTo>
                    <a:pt x="447" y="810"/>
                  </a:lnTo>
                  <a:lnTo>
                    <a:pt x="467" y="808"/>
                  </a:lnTo>
                  <a:lnTo>
                    <a:pt x="487" y="804"/>
                  </a:lnTo>
                  <a:lnTo>
                    <a:pt x="506" y="800"/>
                  </a:lnTo>
                  <a:lnTo>
                    <a:pt x="525" y="794"/>
                  </a:lnTo>
                  <a:lnTo>
                    <a:pt x="543" y="789"/>
                  </a:lnTo>
                  <a:lnTo>
                    <a:pt x="562" y="782"/>
                  </a:lnTo>
                  <a:lnTo>
                    <a:pt x="580" y="774"/>
                  </a:lnTo>
                  <a:lnTo>
                    <a:pt x="598" y="764"/>
                  </a:lnTo>
                  <a:lnTo>
                    <a:pt x="615" y="755"/>
                  </a:lnTo>
                  <a:lnTo>
                    <a:pt x="632" y="744"/>
                  </a:lnTo>
                  <a:lnTo>
                    <a:pt x="649" y="733"/>
                  </a:lnTo>
                  <a:lnTo>
                    <a:pt x="664" y="720"/>
                  </a:lnTo>
                  <a:lnTo>
                    <a:pt x="680" y="707"/>
                  </a:lnTo>
                  <a:lnTo>
                    <a:pt x="694" y="694"/>
                  </a:lnTo>
                  <a:lnTo>
                    <a:pt x="696" y="691"/>
                  </a:lnTo>
                  <a:lnTo>
                    <a:pt x="697" y="688"/>
                  </a:lnTo>
                  <a:lnTo>
                    <a:pt x="698" y="686"/>
                  </a:lnTo>
                  <a:lnTo>
                    <a:pt x="698" y="683"/>
                  </a:lnTo>
                  <a:lnTo>
                    <a:pt x="698" y="680"/>
                  </a:lnTo>
                  <a:lnTo>
                    <a:pt x="697" y="676"/>
                  </a:lnTo>
                  <a:lnTo>
                    <a:pt x="696" y="674"/>
                  </a:lnTo>
                  <a:lnTo>
                    <a:pt x="694" y="672"/>
                  </a:lnTo>
                  <a:lnTo>
                    <a:pt x="421" y="4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23">
              <a:extLst>
                <a:ext uri="{FF2B5EF4-FFF2-40B4-BE49-F238E27FC236}">
                  <a16:creationId xmlns="" xmlns:a16="http://schemas.microsoft.com/office/drawing/2014/main" id="{12A89C2B-A453-4F18-A44E-96B953632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356100"/>
              <a:ext cx="134938" cy="98425"/>
            </a:xfrm>
            <a:custGeom>
              <a:avLst/>
              <a:gdLst>
                <a:gd name="T0" fmla="*/ 407 w 422"/>
                <a:gd name="T1" fmla="*/ 0 h 307"/>
                <a:gd name="T2" fmla="*/ 15 w 422"/>
                <a:gd name="T3" fmla="*/ 0 h 307"/>
                <a:gd name="T4" fmla="*/ 11 w 422"/>
                <a:gd name="T5" fmla="*/ 0 h 307"/>
                <a:gd name="T6" fmla="*/ 7 w 422"/>
                <a:gd name="T7" fmla="*/ 2 h 307"/>
                <a:gd name="T8" fmla="*/ 4 w 422"/>
                <a:gd name="T9" fmla="*/ 5 h 307"/>
                <a:gd name="T10" fmla="*/ 1 w 422"/>
                <a:gd name="T11" fmla="*/ 9 h 307"/>
                <a:gd name="T12" fmla="*/ 0 w 422"/>
                <a:gd name="T13" fmla="*/ 13 h 307"/>
                <a:gd name="T14" fmla="*/ 0 w 422"/>
                <a:gd name="T15" fmla="*/ 17 h 307"/>
                <a:gd name="T16" fmla="*/ 1 w 422"/>
                <a:gd name="T17" fmla="*/ 21 h 307"/>
                <a:gd name="T18" fmla="*/ 5 w 422"/>
                <a:gd name="T19" fmla="*/ 26 h 307"/>
                <a:gd name="T20" fmla="*/ 281 w 422"/>
                <a:gd name="T21" fmla="*/ 303 h 307"/>
                <a:gd name="T22" fmla="*/ 283 w 422"/>
                <a:gd name="T23" fmla="*/ 304 h 307"/>
                <a:gd name="T24" fmla="*/ 286 w 422"/>
                <a:gd name="T25" fmla="*/ 306 h 307"/>
                <a:gd name="T26" fmla="*/ 289 w 422"/>
                <a:gd name="T27" fmla="*/ 306 h 307"/>
                <a:gd name="T28" fmla="*/ 292 w 422"/>
                <a:gd name="T29" fmla="*/ 307 h 307"/>
                <a:gd name="T30" fmla="*/ 294 w 422"/>
                <a:gd name="T31" fmla="*/ 306 h 307"/>
                <a:gd name="T32" fmla="*/ 297 w 422"/>
                <a:gd name="T33" fmla="*/ 306 h 307"/>
                <a:gd name="T34" fmla="*/ 300 w 422"/>
                <a:gd name="T35" fmla="*/ 304 h 307"/>
                <a:gd name="T36" fmla="*/ 303 w 422"/>
                <a:gd name="T37" fmla="*/ 303 h 307"/>
                <a:gd name="T38" fmla="*/ 317 w 422"/>
                <a:gd name="T39" fmla="*/ 288 h 307"/>
                <a:gd name="T40" fmla="*/ 330 w 422"/>
                <a:gd name="T41" fmla="*/ 272 h 307"/>
                <a:gd name="T42" fmla="*/ 341 w 422"/>
                <a:gd name="T43" fmla="*/ 256 h 307"/>
                <a:gd name="T44" fmla="*/ 353 w 422"/>
                <a:gd name="T45" fmla="*/ 240 h 307"/>
                <a:gd name="T46" fmla="*/ 364 w 422"/>
                <a:gd name="T47" fmla="*/ 223 h 307"/>
                <a:gd name="T48" fmla="*/ 374 w 422"/>
                <a:gd name="T49" fmla="*/ 206 h 307"/>
                <a:gd name="T50" fmla="*/ 382 w 422"/>
                <a:gd name="T51" fmla="*/ 189 h 307"/>
                <a:gd name="T52" fmla="*/ 391 w 422"/>
                <a:gd name="T53" fmla="*/ 171 h 307"/>
                <a:gd name="T54" fmla="*/ 398 w 422"/>
                <a:gd name="T55" fmla="*/ 152 h 307"/>
                <a:gd name="T56" fmla="*/ 404 w 422"/>
                <a:gd name="T57" fmla="*/ 133 h 307"/>
                <a:gd name="T58" fmla="*/ 409 w 422"/>
                <a:gd name="T59" fmla="*/ 114 h 307"/>
                <a:gd name="T60" fmla="*/ 413 w 422"/>
                <a:gd name="T61" fmla="*/ 94 h 307"/>
                <a:gd name="T62" fmla="*/ 416 w 422"/>
                <a:gd name="T63" fmla="*/ 75 h 307"/>
                <a:gd name="T64" fmla="*/ 420 w 422"/>
                <a:gd name="T65" fmla="*/ 55 h 307"/>
                <a:gd name="T66" fmla="*/ 421 w 422"/>
                <a:gd name="T67" fmla="*/ 35 h 307"/>
                <a:gd name="T68" fmla="*/ 422 w 422"/>
                <a:gd name="T69" fmla="*/ 15 h 307"/>
                <a:gd name="T70" fmla="*/ 421 w 422"/>
                <a:gd name="T71" fmla="*/ 12 h 307"/>
                <a:gd name="T72" fmla="*/ 420 w 422"/>
                <a:gd name="T73" fmla="*/ 9 h 307"/>
                <a:gd name="T74" fmla="*/ 419 w 422"/>
                <a:gd name="T75" fmla="*/ 6 h 307"/>
                <a:gd name="T76" fmla="*/ 416 w 422"/>
                <a:gd name="T77" fmla="*/ 4 h 307"/>
                <a:gd name="T78" fmla="*/ 414 w 422"/>
                <a:gd name="T79" fmla="*/ 2 h 307"/>
                <a:gd name="T80" fmla="*/ 412 w 422"/>
                <a:gd name="T81" fmla="*/ 1 h 307"/>
                <a:gd name="T82" fmla="*/ 409 w 422"/>
                <a:gd name="T83" fmla="*/ 0 h 307"/>
                <a:gd name="T84" fmla="*/ 407 w 422"/>
                <a:gd name="T8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2" h="307">
                  <a:moveTo>
                    <a:pt x="407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281" y="303"/>
                  </a:lnTo>
                  <a:lnTo>
                    <a:pt x="283" y="304"/>
                  </a:lnTo>
                  <a:lnTo>
                    <a:pt x="286" y="306"/>
                  </a:lnTo>
                  <a:lnTo>
                    <a:pt x="289" y="306"/>
                  </a:lnTo>
                  <a:lnTo>
                    <a:pt x="292" y="307"/>
                  </a:lnTo>
                  <a:lnTo>
                    <a:pt x="294" y="306"/>
                  </a:lnTo>
                  <a:lnTo>
                    <a:pt x="297" y="306"/>
                  </a:lnTo>
                  <a:lnTo>
                    <a:pt x="300" y="304"/>
                  </a:lnTo>
                  <a:lnTo>
                    <a:pt x="303" y="303"/>
                  </a:lnTo>
                  <a:lnTo>
                    <a:pt x="317" y="288"/>
                  </a:lnTo>
                  <a:lnTo>
                    <a:pt x="330" y="272"/>
                  </a:lnTo>
                  <a:lnTo>
                    <a:pt x="341" y="256"/>
                  </a:lnTo>
                  <a:lnTo>
                    <a:pt x="353" y="240"/>
                  </a:lnTo>
                  <a:lnTo>
                    <a:pt x="364" y="223"/>
                  </a:lnTo>
                  <a:lnTo>
                    <a:pt x="374" y="206"/>
                  </a:lnTo>
                  <a:lnTo>
                    <a:pt x="382" y="189"/>
                  </a:lnTo>
                  <a:lnTo>
                    <a:pt x="391" y="171"/>
                  </a:lnTo>
                  <a:lnTo>
                    <a:pt x="398" y="152"/>
                  </a:lnTo>
                  <a:lnTo>
                    <a:pt x="404" y="133"/>
                  </a:lnTo>
                  <a:lnTo>
                    <a:pt x="409" y="114"/>
                  </a:lnTo>
                  <a:lnTo>
                    <a:pt x="413" y="94"/>
                  </a:lnTo>
                  <a:lnTo>
                    <a:pt x="416" y="75"/>
                  </a:lnTo>
                  <a:lnTo>
                    <a:pt x="420" y="55"/>
                  </a:lnTo>
                  <a:lnTo>
                    <a:pt x="421" y="35"/>
                  </a:lnTo>
                  <a:lnTo>
                    <a:pt x="422" y="15"/>
                  </a:lnTo>
                  <a:lnTo>
                    <a:pt x="421" y="12"/>
                  </a:lnTo>
                  <a:lnTo>
                    <a:pt x="420" y="9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4" y="2"/>
                  </a:lnTo>
                  <a:lnTo>
                    <a:pt x="412" y="1"/>
                  </a:lnTo>
                  <a:lnTo>
                    <a:pt x="409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="" xmlns:a16="http://schemas.microsoft.com/office/drawing/2014/main" id="{D4BFE6F7-7B3B-4AAA-A821-F2A188FCA279}"/>
              </a:ext>
            </a:extLst>
          </p:cNvPr>
          <p:cNvGrpSpPr/>
          <p:nvPr/>
        </p:nvGrpSpPr>
        <p:grpSpPr>
          <a:xfrm>
            <a:off x="665083" y="3984069"/>
            <a:ext cx="365712" cy="367744"/>
            <a:chOff x="3746500" y="1344613"/>
            <a:chExt cx="285750" cy="287338"/>
          </a:xfrm>
          <a:solidFill>
            <a:schemeClr val="bg2">
              <a:lumMod val="50000"/>
            </a:schemeClr>
          </a:solidFill>
        </p:grpSpPr>
        <p:sp>
          <p:nvSpPr>
            <p:cNvPr id="114" name="Freeform 497">
              <a:extLst>
                <a:ext uri="{FF2B5EF4-FFF2-40B4-BE49-F238E27FC236}">
                  <a16:creationId xmlns="" xmlns:a16="http://schemas.microsoft.com/office/drawing/2014/main" id="{85867A60-7B2A-4F00-8CC5-1F3A597BB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98">
              <a:extLst>
                <a:ext uri="{FF2B5EF4-FFF2-40B4-BE49-F238E27FC236}">
                  <a16:creationId xmlns="" xmlns:a16="http://schemas.microsoft.com/office/drawing/2014/main" id="{1DC27BC4-9DBC-48FD-A808-AF108E01AA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99">
              <a:extLst>
                <a:ext uri="{FF2B5EF4-FFF2-40B4-BE49-F238E27FC236}">
                  <a16:creationId xmlns="" xmlns:a16="http://schemas.microsoft.com/office/drawing/2014/main" id="{2695532B-4A07-4271-BFAF-784F3D697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00">
              <a:extLst>
                <a:ext uri="{FF2B5EF4-FFF2-40B4-BE49-F238E27FC236}">
                  <a16:creationId xmlns="" xmlns:a16="http://schemas.microsoft.com/office/drawing/2014/main" id="{8AE0D3D3-F40E-4735-A410-0C8BA6914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1">
              <a:extLst>
                <a:ext uri="{FF2B5EF4-FFF2-40B4-BE49-F238E27FC236}">
                  <a16:creationId xmlns="" xmlns:a16="http://schemas.microsoft.com/office/drawing/2014/main" id="{034F1FAF-3918-4804-8BCE-5B63704A5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02">
              <a:extLst>
                <a:ext uri="{FF2B5EF4-FFF2-40B4-BE49-F238E27FC236}">
                  <a16:creationId xmlns="" xmlns:a16="http://schemas.microsoft.com/office/drawing/2014/main" id="{AF63CE5C-BDE4-467C-B933-5C9AE35D6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03">
              <a:extLst>
                <a:ext uri="{FF2B5EF4-FFF2-40B4-BE49-F238E27FC236}">
                  <a16:creationId xmlns="" xmlns:a16="http://schemas.microsoft.com/office/drawing/2014/main" id="{C0F9DA26-C270-466C-BD10-FDC42777F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04">
              <a:extLst>
                <a:ext uri="{FF2B5EF4-FFF2-40B4-BE49-F238E27FC236}">
                  <a16:creationId xmlns="" xmlns:a16="http://schemas.microsoft.com/office/drawing/2014/main" id="{6C3F6AFB-0B80-4C44-81F0-96747492C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="" xmlns:a16="http://schemas.microsoft.com/office/drawing/2014/main" id="{75454AD8-8C1B-4FA8-A45D-7C8A304E8AA4}"/>
              </a:ext>
            </a:extLst>
          </p:cNvPr>
          <p:cNvGrpSpPr/>
          <p:nvPr/>
        </p:nvGrpSpPr>
        <p:grpSpPr>
          <a:xfrm>
            <a:off x="671178" y="1699575"/>
            <a:ext cx="353524" cy="365712"/>
            <a:chOff x="9882188" y="1336675"/>
            <a:chExt cx="276225" cy="285750"/>
          </a:xfrm>
          <a:solidFill>
            <a:schemeClr val="bg2">
              <a:lumMod val="50000"/>
            </a:schemeClr>
          </a:solidFill>
        </p:grpSpPr>
        <p:sp>
          <p:nvSpPr>
            <p:cNvPr id="123" name="Freeform 3049">
              <a:extLst>
                <a:ext uri="{FF2B5EF4-FFF2-40B4-BE49-F238E27FC236}">
                  <a16:creationId xmlns="" xmlns:a16="http://schemas.microsoft.com/office/drawing/2014/main" id="{3ADE4D0B-FF5E-4C79-896E-DF5F7D7F7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3300" y="1574800"/>
              <a:ext cx="254000" cy="47625"/>
            </a:xfrm>
            <a:custGeom>
              <a:avLst/>
              <a:gdLst>
                <a:gd name="T0" fmla="*/ 584 w 641"/>
                <a:gd name="T1" fmla="*/ 0 h 120"/>
                <a:gd name="T2" fmla="*/ 57 w 641"/>
                <a:gd name="T3" fmla="*/ 0 h 120"/>
                <a:gd name="T4" fmla="*/ 51 w 641"/>
                <a:gd name="T5" fmla="*/ 0 h 120"/>
                <a:gd name="T6" fmla="*/ 45 w 641"/>
                <a:gd name="T7" fmla="*/ 1 h 120"/>
                <a:gd name="T8" fmla="*/ 39 w 641"/>
                <a:gd name="T9" fmla="*/ 3 h 120"/>
                <a:gd name="T10" fmla="*/ 33 w 641"/>
                <a:gd name="T11" fmla="*/ 5 h 120"/>
                <a:gd name="T12" fmla="*/ 27 w 641"/>
                <a:gd name="T13" fmla="*/ 7 h 120"/>
                <a:gd name="T14" fmla="*/ 22 w 641"/>
                <a:gd name="T15" fmla="*/ 11 h 120"/>
                <a:gd name="T16" fmla="*/ 18 w 641"/>
                <a:gd name="T17" fmla="*/ 14 h 120"/>
                <a:gd name="T18" fmla="*/ 14 w 641"/>
                <a:gd name="T19" fmla="*/ 19 h 120"/>
                <a:gd name="T20" fmla="*/ 9 w 641"/>
                <a:gd name="T21" fmla="*/ 26 h 120"/>
                <a:gd name="T22" fmla="*/ 6 w 641"/>
                <a:gd name="T23" fmla="*/ 32 h 120"/>
                <a:gd name="T24" fmla="*/ 3 w 641"/>
                <a:gd name="T25" fmla="*/ 41 h 120"/>
                <a:gd name="T26" fmla="*/ 1 w 641"/>
                <a:gd name="T27" fmla="*/ 49 h 120"/>
                <a:gd name="T28" fmla="*/ 0 w 641"/>
                <a:gd name="T29" fmla="*/ 54 h 120"/>
                <a:gd name="T30" fmla="*/ 0 w 641"/>
                <a:gd name="T31" fmla="*/ 60 h 120"/>
                <a:gd name="T32" fmla="*/ 1 w 641"/>
                <a:gd name="T33" fmla="*/ 72 h 120"/>
                <a:gd name="T34" fmla="*/ 3 w 641"/>
                <a:gd name="T35" fmla="*/ 82 h 120"/>
                <a:gd name="T36" fmla="*/ 8 w 641"/>
                <a:gd name="T37" fmla="*/ 92 h 120"/>
                <a:gd name="T38" fmla="*/ 14 w 641"/>
                <a:gd name="T39" fmla="*/ 101 h 120"/>
                <a:gd name="T40" fmla="*/ 19 w 641"/>
                <a:gd name="T41" fmla="*/ 105 h 120"/>
                <a:gd name="T42" fmla="*/ 22 w 641"/>
                <a:gd name="T43" fmla="*/ 108 h 120"/>
                <a:gd name="T44" fmla="*/ 27 w 641"/>
                <a:gd name="T45" fmla="*/ 112 h 120"/>
                <a:gd name="T46" fmla="*/ 32 w 641"/>
                <a:gd name="T47" fmla="*/ 114 h 120"/>
                <a:gd name="T48" fmla="*/ 38 w 641"/>
                <a:gd name="T49" fmla="*/ 117 h 120"/>
                <a:gd name="T50" fmla="*/ 44 w 641"/>
                <a:gd name="T51" fmla="*/ 119 h 120"/>
                <a:gd name="T52" fmla="*/ 50 w 641"/>
                <a:gd name="T53" fmla="*/ 119 h 120"/>
                <a:gd name="T54" fmla="*/ 57 w 641"/>
                <a:gd name="T55" fmla="*/ 120 h 120"/>
                <a:gd name="T56" fmla="*/ 584 w 641"/>
                <a:gd name="T57" fmla="*/ 120 h 120"/>
                <a:gd name="T58" fmla="*/ 591 w 641"/>
                <a:gd name="T59" fmla="*/ 119 h 120"/>
                <a:gd name="T60" fmla="*/ 597 w 641"/>
                <a:gd name="T61" fmla="*/ 118 h 120"/>
                <a:gd name="T62" fmla="*/ 603 w 641"/>
                <a:gd name="T63" fmla="*/ 117 h 120"/>
                <a:gd name="T64" fmla="*/ 609 w 641"/>
                <a:gd name="T65" fmla="*/ 114 h 120"/>
                <a:gd name="T66" fmla="*/ 613 w 641"/>
                <a:gd name="T67" fmla="*/ 112 h 120"/>
                <a:gd name="T68" fmla="*/ 618 w 641"/>
                <a:gd name="T69" fmla="*/ 108 h 120"/>
                <a:gd name="T70" fmla="*/ 623 w 641"/>
                <a:gd name="T71" fmla="*/ 105 h 120"/>
                <a:gd name="T72" fmla="*/ 627 w 641"/>
                <a:gd name="T73" fmla="*/ 101 h 120"/>
                <a:gd name="T74" fmla="*/ 633 w 641"/>
                <a:gd name="T75" fmla="*/ 92 h 120"/>
                <a:gd name="T76" fmla="*/ 637 w 641"/>
                <a:gd name="T77" fmla="*/ 82 h 120"/>
                <a:gd name="T78" fmla="*/ 640 w 641"/>
                <a:gd name="T79" fmla="*/ 72 h 120"/>
                <a:gd name="T80" fmla="*/ 641 w 641"/>
                <a:gd name="T81" fmla="*/ 60 h 120"/>
                <a:gd name="T82" fmla="*/ 640 w 641"/>
                <a:gd name="T83" fmla="*/ 49 h 120"/>
                <a:gd name="T84" fmla="*/ 637 w 641"/>
                <a:gd name="T85" fmla="*/ 38 h 120"/>
                <a:gd name="T86" fmla="*/ 633 w 641"/>
                <a:gd name="T87" fmla="*/ 28 h 120"/>
                <a:gd name="T88" fmla="*/ 627 w 641"/>
                <a:gd name="T89" fmla="*/ 19 h 120"/>
                <a:gd name="T90" fmla="*/ 623 w 641"/>
                <a:gd name="T91" fmla="*/ 14 h 120"/>
                <a:gd name="T92" fmla="*/ 618 w 641"/>
                <a:gd name="T93" fmla="*/ 11 h 120"/>
                <a:gd name="T94" fmla="*/ 613 w 641"/>
                <a:gd name="T95" fmla="*/ 9 h 120"/>
                <a:gd name="T96" fmla="*/ 609 w 641"/>
                <a:gd name="T97" fmla="*/ 5 h 120"/>
                <a:gd name="T98" fmla="*/ 603 w 641"/>
                <a:gd name="T99" fmla="*/ 3 h 120"/>
                <a:gd name="T100" fmla="*/ 597 w 641"/>
                <a:gd name="T101" fmla="*/ 1 h 120"/>
                <a:gd name="T102" fmla="*/ 591 w 641"/>
                <a:gd name="T103" fmla="*/ 0 h 120"/>
                <a:gd name="T104" fmla="*/ 584 w 641"/>
                <a:gd name="T10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1" h="120">
                  <a:moveTo>
                    <a:pt x="584" y="0"/>
                  </a:moveTo>
                  <a:lnTo>
                    <a:pt x="57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39" y="3"/>
                  </a:lnTo>
                  <a:lnTo>
                    <a:pt x="33" y="5"/>
                  </a:lnTo>
                  <a:lnTo>
                    <a:pt x="27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4" y="19"/>
                  </a:lnTo>
                  <a:lnTo>
                    <a:pt x="9" y="26"/>
                  </a:lnTo>
                  <a:lnTo>
                    <a:pt x="6" y="32"/>
                  </a:lnTo>
                  <a:lnTo>
                    <a:pt x="3" y="41"/>
                  </a:lnTo>
                  <a:lnTo>
                    <a:pt x="1" y="49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1" y="72"/>
                  </a:lnTo>
                  <a:lnTo>
                    <a:pt x="3" y="82"/>
                  </a:lnTo>
                  <a:lnTo>
                    <a:pt x="8" y="92"/>
                  </a:lnTo>
                  <a:lnTo>
                    <a:pt x="14" y="101"/>
                  </a:lnTo>
                  <a:lnTo>
                    <a:pt x="19" y="105"/>
                  </a:lnTo>
                  <a:lnTo>
                    <a:pt x="22" y="108"/>
                  </a:lnTo>
                  <a:lnTo>
                    <a:pt x="27" y="112"/>
                  </a:lnTo>
                  <a:lnTo>
                    <a:pt x="32" y="114"/>
                  </a:lnTo>
                  <a:lnTo>
                    <a:pt x="38" y="117"/>
                  </a:lnTo>
                  <a:lnTo>
                    <a:pt x="44" y="119"/>
                  </a:lnTo>
                  <a:lnTo>
                    <a:pt x="50" y="119"/>
                  </a:lnTo>
                  <a:lnTo>
                    <a:pt x="57" y="120"/>
                  </a:lnTo>
                  <a:lnTo>
                    <a:pt x="584" y="120"/>
                  </a:lnTo>
                  <a:lnTo>
                    <a:pt x="591" y="119"/>
                  </a:lnTo>
                  <a:lnTo>
                    <a:pt x="597" y="118"/>
                  </a:lnTo>
                  <a:lnTo>
                    <a:pt x="603" y="117"/>
                  </a:lnTo>
                  <a:lnTo>
                    <a:pt x="609" y="114"/>
                  </a:lnTo>
                  <a:lnTo>
                    <a:pt x="613" y="112"/>
                  </a:lnTo>
                  <a:lnTo>
                    <a:pt x="618" y="108"/>
                  </a:lnTo>
                  <a:lnTo>
                    <a:pt x="623" y="105"/>
                  </a:lnTo>
                  <a:lnTo>
                    <a:pt x="627" y="101"/>
                  </a:lnTo>
                  <a:lnTo>
                    <a:pt x="633" y="92"/>
                  </a:lnTo>
                  <a:lnTo>
                    <a:pt x="637" y="82"/>
                  </a:lnTo>
                  <a:lnTo>
                    <a:pt x="640" y="72"/>
                  </a:lnTo>
                  <a:lnTo>
                    <a:pt x="641" y="60"/>
                  </a:lnTo>
                  <a:lnTo>
                    <a:pt x="640" y="49"/>
                  </a:lnTo>
                  <a:lnTo>
                    <a:pt x="637" y="38"/>
                  </a:lnTo>
                  <a:lnTo>
                    <a:pt x="633" y="28"/>
                  </a:lnTo>
                  <a:lnTo>
                    <a:pt x="627" y="19"/>
                  </a:lnTo>
                  <a:lnTo>
                    <a:pt x="623" y="14"/>
                  </a:lnTo>
                  <a:lnTo>
                    <a:pt x="618" y="11"/>
                  </a:lnTo>
                  <a:lnTo>
                    <a:pt x="613" y="9"/>
                  </a:lnTo>
                  <a:lnTo>
                    <a:pt x="609" y="5"/>
                  </a:lnTo>
                  <a:lnTo>
                    <a:pt x="603" y="3"/>
                  </a:lnTo>
                  <a:lnTo>
                    <a:pt x="597" y="1"/>
                  </a:lnTo>
                  <a:lnTo>
                    <a:pt x="591" y="0"/>
                  </a:lnTo>
                  <a:lnTo>
                    <a:pt x="5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050">
              <a:extLst>
                <a:ext uri="{FF2B5EF4-FFF2-40B4-BE49-F238E27FC236}">
                  <a16:creationId xmlns="" xmlns:a16="http://schemas.microsoft.com/office/drawing/2014/main" id="{C99A3477-C8EF-47BE-B1C0-EBF76A93C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963" y="1336675"/>
              <a:ext cx="66675" cy="28575"/>
            </a:xfrm>
            <a:custGeom>
              <a:avLst/>
              <a:gdLst>
                <a:gd name="T0" fmla="*/ 83 w 165"/>
                <a:gd name="T1" fmla="*/ 0 h 72"/>
                <a:gd name="T2" fmla="*/ 75 w 165"/>
                <a:gd name="T3" fmla="*/ 1 h 72"/>
                <a:gd name="T4" fmla="*/ 67 w 165"/>
                <a:gd name="T5" fmla="*/ 2 h 72"/>
                <a:gd name="T6" fmla="*/ 59 w 165"/>
                <a:gd name="T7" fmla="*/ 3 h 72"/>
                <a:gd name="T8" fmla="*/ 52 w 165"/>
                <a:gd name="T9" fmla="*/ 6 h 72"/>
                <a:gd name="T10" fmla="*/ 46 w 165"/>
                <a:gd name="T11" fmla="*/ 9 h 72"/>
                <a:gd name="T12" fmla="*/ 39 w 165"/>
                <a:gd name="T13" fmla="*/ 13 h 72"/>
                <a:gd name="T14" fmla="*/ 33 w 165"/>
                <a:gd name="T15" fmla="*/ 16 h 72"/>
                <a:gd name="T16" fmla="*/ 27 w 165"/>
                <a:gd name="T17" fmla="*/ 21 h 72"/>
                <a:gd name="T18" fmla="*/ 22 w 165"/>
                <a:gd name="T19" fmla="*/ 26 h 72"/>
                <a:gd name="T20" fmla="*/ 17 w 165"/>
                <a:gd name="T21" fmla="*/ 32 h 72"/>
                <a:gd name="T22" fmla="*/ 13 w 165"/>
                <a:gd name="T23" fmla="*/ 38 h 72"/>
                <a:gd name="T24" fmla="*/ 9 w 165"/>
                <a:gd name="T25" fmla="*/ 44 h 72"/>
                <a:gd name="T26" fmla="*/ 6 w 165"/>
                <a:gd name="T27" fmla="*/ 51 h 72"/>
                <a:gd name="T28" fmla="*/ 3 w 165"/>
                <a:gd name="T29" fmla="*/ 58 h 72"/>
                <a:gd name="T30" fmla="*/ 1 w 165"/>
                <a:gd name="T31" fmla="*/ 65 h 72"/>
                <a:gd name="T32" fmla="*/ 0 w 165"/>
                <a:gd name="T33" fmla="*/ 72 h 72"/>
                <a:gd name="T34" fmla="*/ 165 w 165"/>
                <a:gd name="T35" fmla="*/ 72 h 72"/>
                <a:gd name="T36" fmla="*/ 164 w 165"/>
                <a:gd name="T37" fmla="*/ 65 h 72"/>
                <a:gd name="T38" fmla="*/ 161 w 165"/>
                <a:gd name="T39" fmla="*/ 57 h 72"/>
                <a:gd name="T40" fmla="*/ 159 w 165"/>
                <a:gd name="T41" fmla="*/ 51 h 72"/>
                <a:gd name="T42" fmla="*/ 155 w 165"/>
                <a:gd name="T43" fmla="*/ 44 h 72"/>
                <a:gd name="T44" fmla="*/ 152 w 165"/>
                <a:gd name="T45" fmla="*/ 38 h 72"/>
                <a:gd name="T46" fmla="*/ 147 w 165"/>
                <a:gd name="T47" fmla="*/ 32 h 72"/>
                <a:gd name="T48" fmla="*/ 142 w 165"/>
                <a:gd name="T49" fmla="*/ 26 h 72"/>
                <a:gd name="T50" fmla="*/ 138 w 165"/>
                <a:gd name="T51" fmla="*/ 21 h 72"/>
                <a:gd name="T52" fmla="*/ 132 w 165"/>
                <a:gd name="T53" fmla="*/ 16 h 72"/>
                <a:gd name="T54" fmla="*/ 126 w 165"/>
                <a:gd name="T55" fmla="*/ 13 h 72"/>
                <a:gd name="T56" fmla="*/ 119 w 165"/>
                <a:gd name="T57" fmla="*/ 9 h 72"/>
                <a:gd name="T58" fmla="*/ 113 w 165"/>
                <a:gd name="T59" fmla="*/ 6 h 72"/>
                <a:gd name="T60" fmla="*/ 105 w 165"/>
                <a:gd name="T61" fmla="*/ 3 h 72"/>
                <a:gd name="T62" fmla="*/ 98 w 165"/>
                <a:gd name="T63" fmla="*/ 2 h 72"/>
                <a:gd name="T64" fmla="*/ 90 w 165"/>
                <a:gd name="T65" fmla="*/ 1 h 72"/>
                <a:gd name="T66" fmla="*/ 83 w 165"/>
                <a:gd name="T67" fmla="*/ 0 h 72"/>
                <a:gd name="T68" fmla="*/ 83 w 165"/>
                <a:gd name="T6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72">
                  <a:moveTo>
                    <a:pt x="83" y="0"/>
                  </a:moveTo>
                  <a:lnTo>
                    <a:pt x="75" y="1"/>
                  </a:lnTo>
                  <a:lnTo>
                    <a:pt x="67" y="2"/>
                  </a:lnTo>
                  <a:lnTo>
                    <a:pt x="59" y="3"/>
                  </a:lnTo>
                  <a:lnTo>
                    <a:pt x="52" y="6"/>
                  </a:lnTo>
                  <a:lnTo>
                    <a:pt x="46" y="9"/>
                  </a:lnTo>
                  <a:lnTo>
                    <a:pt x="39" y="13"/>
                  </a:lnTo>
                  <a:lnTo>
                    <a:pt x="33" y="16"/>
                  </a:lnTo>
                  <a:lnTo>
                    <a:pt x="27" y="21"/>
                  </a:lnTo>
                  <a:lnTo>
                    <a:pt x="22" y="26"/>
                  </a:lnTo>
                  <a:lnTo>
                    <a:pt x="17" y="32"/>
                  </a:lnTo>
                  <a:lnTo>
                    <a:pt x="13" y="38"/>
                  </a:lnTo>
                  <a:lnTo>
                    <a:pt x="9" y="44"/>
                  </a:lnTo>
                  <a:lnTo>
                    <a:pt x="6" y="51"/>
                  </a:lnTo>
                  <a:lnTo>
                    <a:pt x="3" y="58"/>
                  </a:lnTo>
                  <a:lnTo>
                    <a:pt x="1" y="65"/>
                  </a:lnTo>
                  <a:lnTo>
                    <a:pt x="0" y="72"/>
                  </a:lnTo>
                  <a:lnTo>
                    <a:pt x="165" y="72"/>
                  </a:lnTo>
                  <a:lnTo>
                    <a:pt x="164" y="65"/>
                  </a:lnTo>
                  <a:lnTo>
                    <a:pt x="161" y="57"/>
                  </a:lnTo>
                  <a:lnTo>
                    <a:pt x="159" y="51"/>
                  </a:lnTo>
                  <a:lnTo>
                    <a:pt x="155" y="44"/>
                  </a:lnTo>
                  <a:lnTo>
                    <a:pt x="152" y="38"/>
                  </a:lnTo>
                  <a:lnTo>
                    <a:pt x="147" y="32"/>
                  </a:lnTo>
                  <a:lnTo>
                    <a:pt x="142" y="26"/>
                  </a:lnTo>
                  <a:lnTo>
                    <a:pt x="138" y="21"/>
                  </a:lnTo>
                  <a:lnTo>
                    <a:pt x="132" y="16"/>
                  </a:lnTo>
                  <a:lnTo>
                    <a:pt x="126" y="13"/>
                  </a:lnTo>
                  <a:lnTo>
                    <a:pt x="119" y="9"/>
                  </a:lnTo>
                  <a:lnTo>
                    <a:pt x="113" y="6"/>
                  </a:lnTo>
                  <a:lnTo>
                    <a:pt x="105" y="3"/>
                  </a:lnTo>
                  <a:lnTo>
                    <a:pt x="98" y="2"/>
                  </a:lnTo>
                  <a:lnTo>
                    <a:pt x="90" y="1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051">
              <a:extLst>
                <a:ext uri="{FF2B5EF4-FFF2-40B4-BE49-F238E27FC236}">
                  <a16:creationId xmlns="" xmlns:a16="http://schemas.microsoft.com/office/drawing/2014/main" id="{D9D167B9-3F28-4A6E-BC1F-FAE6749B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963" y="1374775"/>
              <a:ext cx="66675" cy="52388"/>
            </a:xfrm>
            <a:custGeom>
              <a:avLst/>
              <a:gdLst>
                <a:gd name="T0" fmla="*/ 71 w 165"/>
                <a:gd name="T1" fmla="*/ 71 h 132"/>
                <a:gd name="T2" fmla="*/ 71 w 165"/>
                <a:gd name="T3" fmla="*/ 120 h 132"/>
                <a:gd name="T4" fmla="*/ 71 w 165"/>
                <a:gd name="T5" fmla="*/ 124 h 132"/>
                <a:gd name="T6" fmla="*/ 73 w 165"/>
                <a:gd name="T7" fmla="*/ 127 h 132"/>
                <a:gd name="T8" fmla="*/ 77 w 165"/>
                <a:gd name="T9" fmla="*/ 130 h 132"/>
                <a:gd name="T10" fmla="*/ 80 w 165"/>
                <a:gd name="T11" fmla="*/ 132 h 132"/>
                <a:gd name="T12" fmla="*/ 82 w 165"/>
                <a:gd name="T13" fmla="*/ 131 h 132"/>
                <a:gd name="T14" fmla="*/ 83 w 165"/>
                <a:gd name="T15" fmla="*/ 132 h 132"/>
                <a:gd name="T16" fmla="*/ 83 w 165"/>
                <a:gd name="T17" fmla="*/ 131 h 132"/>
                <a:gd name="T18" fmla="*/ 84 w 165"/>
                <a:gd name="T19" fmla="*/ 132 h 132"/>
                <a:gd name="T20" fmla="*/ 88 w 165"/>
                <a:gd name="T21" fmla="*/ 130 h 132"/>
                <a:gd name="T22" fmla="*/ 91 w 165"/>
                <a:gd name="T23" fmla="*/ 127 h 132"/>
                <a:gd name="T24" fmla="*/ 94 w 165"/>
                <a:gd name="T25" fmla="*/ 124 h 132"/>
                <a:gd name="T26" fmla="*/ 95 w 165"/>
                <a:gd name="T27" fmla="*/ 120 h 132"/>
                <a:gd name="T28" fmla="*/ 95 w 165"/>
                <a:gd name="T29" fmla="*/ 71 h 132"/>
                <a:gd name="T30" fmla="*/ 108 w 165"/>
                <a:gd name="T31" fmla="*/ 68 h 132"/>
                <a:gd name="T32" fmla="*/ 120 w 165"/>
                <a:gd name="T33" fmla="*/ 63 h 132"/>
                <a:gd name="T34" fmla="*/ 132 w 165"/>
                <a:gd name="T35" fmla="*/ 56 h 132"/>
                <a:gd name="T36" fmla="*/ 141 w 165"/>
                <a:gd name="T37" fmla="*/ 48 h 132"/>
                <a:gd name="T38" fmla="*/ 151 w 165"/>
                <a:gd name="T39" fmla="*/ 37 h 132"/>
                <a:gd name="T40" fmla="*/ 157 w 165"/>
                <a:gd name="T41" fmla="*/ 26 h 132"/>
                <a:gd name="T42" fmla="*/ 163 w 165"/>
                <a:gd name="T43" fmla="*/ 13 h 132"/>
                <a:gd name="T44" fmla="*/ 165 w 165"/>
                <a:gd name="T45" fmla="*/ 0 h 132"/>
                <a:gd name="T46" fmla="*/ 0 w 165"/>
                <a:gd name="T47" fmla="*/ 0 h 132"/>
                <a:gd name="T48" fmla="*/ 2 w 165"/>
                <a:gd name="T49" fmla="*/ 13 h 132"/>
                <a:gd name="T50" fmla="*/ 8 w 165"/>
                <a:gd name="T51" fmla="*/ 26 h 132"/>
                <a:gd name="T52" fmla="*/ 15 w 165"/>
                <a:gd name="T53" fmla="*/ 37 h 132"/>
                <a:gd name="T54" fmla="*/ 23 w 165"/>
                <a:gd name="T55" fmla="*/ 48 h 132"/>
                <a:gd name="T56" fmla="*/ 33 w 165"/>
                <a:gd name="T57" fmla="*/ 56 h 132"/>
                <a:gd name="T58" fmla="*/ 45 w 165"/>
                <a:gd name="T59" fmla="*/ 63 h 132"/>
                <a:gd name="T60" fmla="*/ 57 w 165"/>
                <a:gd name="T61" fmla="*/ 68 h 132"/>
                <a:gd name="T62" fmla="*/ 71 w 165"/>
                <a:gd name="T63" fmla="*/ 7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32">
                  <a:moveTo>
                    <a:pt x="71" y="71"/>
                  </a:moveTo>
                  <a:lnTo>
                    <a:pt x="71" y="120"/>
                  </a:lnTo>
                  <a:lnTo>
                    <a:pt x="71" y="124"/>
                  </a:lnTo>
                  <a:lnTo>
                    <a:pt x="73" y="127"/>
                  </a:lnTo>
                  <a:lnTo>
                    <a:pt x="77" y="130"/>
                  </a:lnTo>
                  <a:lnTo>
                    <a:pt x="80" y="132"/>
                  </a:lnTo>
                  <a:lnTo>
                    <a:pt x="82" y="131"/>
                  </a:lnTo>
                  <a:lnTo>
                    <a:pt x="83" y="132"/>
                  </a:lnTo>
                  <a:lnTo>
                    <a:pt x="83" y="131"/>
                  </a:lnTo>
                  <a:lnTo>
                    <a:pt x="84" y="132"/>
                  </a:lnTo>
                  <a:lnTo>
                    <a:pt x="88" y="130"/>
                  </a:lnTo>
                  <a:lnTo>
                    <a:pt x="91" y="127"/>
                  </a:lnTo>
                  <a:lnTo>
                    <a:pt x="94" y="124"/>
                  </a:lnTo>
                  <a:lnTo>
                    <a:pt x="95" y="120"/>
                  </a:lnTo>
                  <a:lnTo>
                    <a:pt x="95" y="71"/>
                  </a:lnTo>
                  <a:lnTo>
                    <a:pt x="108" y="68"/>
                  </a:lnTo>
                  <a:lnTo>
                    <a:pt x="120" y="63"/>
                  </a:lnTo>
                  <a:lnTo>
                    <a:pt x="132" y="56"/>
                  </a:lnTo>
                  <a:lnTo>
                    <a:pt x="141" y="48"/>
                  </a:lnTo>
                  <a:lnTo>
                    <a:pt x="151" y="37"/>
                  </a:lnTo>
                  <a:lnTo>
                    <a:pt x="157" y="26"/>
                  </a:lnTo>
                  <a:lnTo>
                    <a:pt x="163" y="13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2" y="13"/>
                  </a:lnTo>
                  <a:lnTo>
                    <a:pt x="8" y="26"/>
                  </a:lnTo>
                  <a:lnTo>
                    <a:pt x="15" y="37"/>
                  </a:lnTo>
                  <a:lnTo>
                    <a:pt x="23" y="48"/>
                  </a:lnTo>
                  <a:lnTo>
                    <a:pt x="33" y="56"/>
                  </a:lnTo>
                  <a:lnTo>
                    <a:pt x="45" y="63"/>
                  </a:lnTo>
                  <a:lnTo>
                    <a:pt x="57" y="68"/>
                  </a:lnTo>
                  <a:lnTo>
                    <a:pt x="71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052">
              <a:extLst>
                <a:ext uri="{FF2B5EF4-FFF2-40B4-BE49-F238E27FC236}">
                  <a16:creationId xmlns="" xmlns:a16="http://schemas.microsoft.com/office/drawing/2014/main" id="{89D46031-B327-4CAF-8D12-26C997214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1427163"/>
              <a:ext cx="276225" cy="138113"/>
            </a:xfrm>
            <a:custGeom>
              <a:avLst/>
              <a:gdLst>
                <a:gd name="T0" fmla="*/ 601 w 694"/>
                <a:gd name="T1" fmla="*/ 347 h 347"/>
                <a:gd name="T2" fmla="*/ 625 w 694"/>
                <a:gd name="T3" fmla="*/ 331 h 347"/>
                <a:gd name="T4" fmla="*/ 651 w 694"/>
                <a:gd name="T5" fmla="*/ 306 h 347"/>
                <a:gd name="T6" fmla="*/ 670 w 694"/>
                <a:gd name="T7" fmla="*/ 277 h 347"/>
                <a:gd name="T8" fmla="*/ 685 w 694"/>
                <a:gd name="T9" fmla="*/ 248 h 347"/>
                <a:gd name="T10" fmla="*/ 692 w 694"/>
                <a:gd name="T11" fmla="*/ 214 h 347"/>
                <a:gd name="T12" fmla="*/ 693 w 694"/>
                <a:gd name="T13" fmla="*/ 171 h 347"/>
                <a:gd name="T14" fmla="*/ 680 w 694"/>
                <a:gd name="T15" fmla="*/ 114 h 347"/>
                <a:gd name="T16" fmla="*/ 654 w 694"/>
                <a:gd name="T17" fmla="*/ 68 h 347"/>
                <a:gd name="T18" fmla="*/ 617 w 694"/>
                <a:gd name="T19" fmla="*/ 31 h 347"/>
                <a:gd name="T20" fmla="*/ 569 w 694"/>
                <a:gd name="T21" fmla="*/ 8 h 347"/>
                <a:gd name="T22" fmla="*/ 515 w 694"/>
                <a:gd name="T23" fmla="*/ 0 h 347"/>
                <a:gd name="T24" fmla="*/ 485 w 694"/>
                <a:gd name="T25" fmla="*/ 2 h 347"/>
                <a:gd name="T26" fmla="*/ 436 w 694"/>
                <a:gd name="T27" fmla="*/ 19 h 347"/>
                <a:gd name="T28" fmla="*/ 468 w 694"/>
                <a:gd name="T29" fmla="*/ 39 h 347"/>
                <a:gd name="T30" fmla="*/ 497 w 694"/>
                <a:gd name="T31" fmla="*/ 66 h 347"/>
                <a:gd name="T32" fmla="*/ 518 w 694"/>
                <a:gd name="T33" fmla="*/ 98 h 347"/>
                <a:gd name="T34" fmla="*/ 532 w 694"/>
                <a:gd name="T35" fmla="*/ 135 h 347"/>
                <a:gd name="T36" fmla="*/ 540 w 694"/>
                <a:gd name="T37" fmla="*/ 175 h 347"/>
                <a:gd name="T38" fmla="*/ 537 w 694"/>
                <a:gd name="T39" fmla="*/ 223 h 347"/>
                <a:gd name="T40" fmla="*/ 526 w 694"/>
                <a:gd name="T41" fmla="*/ 258 h 347"/>
                <a:gd name="T42" fmla="*/ 517 w 694"/>
                <a:gd name="T43" fmla="*/ 263 h 347"/>
                <a:gd name="T44" fmla="*/ 509 w 694"/>
                <a:gd name="T45" fmla="*/ 259 h 347"/>
                <a:gd name="T46" fmla="*/ 506 w 694"/>
                <a:gd name="T47" fmla="*/ 246 h 347"/>
                <a:gd name="T48" fmla="*/ 515 w 694"/>
                <a:gd name="T49" fmla="*/ 203 h 347"/>
                <a:gd name="T50" fmla="*/ 512 w 694"/>
                <a:gd name="T51" fmla="*/ 155 h 347"/>
                <a:gd name="T52" fmla="*/ 497 w 694"/>
                <a:gd name="T53" fmla="*/ 108 h 347"/>
                <a:gd name="T54" fmla="*/ 468 w 694"/>
                <a:gd name="T55" fmla="*/ 70 h 347"/>
                <a:gd name="T56" fmla="*/ 429 w 694"/>
                <a:gd name="T57" fmla="*/ 43 h 347"/>
                <a:gd name="T58" fmla="*/ 383 w 694"/>
                <a:gd name="T59" fmla="*/ 26 h 347"/>
                <a:gd name="T60" fmla="*/ 329 w 694"/>
                <a:gd name="T61" fmla="*/ 24 h 347"/>
                <a:gd name="T62" fmla="*/ 280 w 694"/>
                <a:gd name="T63" fmla="*/ 36 h 347"/>
                <a:gd name="T64" fmla="*/ 239 w 694"/>
                <a:gd name="T65" fmla="*/ 61 h 347"/>
                <a:gd name="T66" fmla="*/ 205 w 694"/>
                <a:gd name="T67" fmla="*/ 96 h 347"/>
                <a:gd name="T68" fmla="*/ 185 w 694"/>
                <a:gd name="T69" fmla="*/ 139 h 347"/>
                <a:gd name="T70" fmla="*/ 177 w 694"/>
                <a:gd name="T71" fmla="*/ 189 h 347"/>
                <a:gd name="T72" fmla="*/ 183 w 694"/>
                <a:gd name="T73" fmla="*/ 232 h 347"/>
                <a:gd name="T74" fmla="*/ 186 w 694"/>
                <a:gd name="T75" fmla="*/ 255 h 347"/>
                <a:gd name="T76" fmla="*/ 174 w 694"/>
                <a:gd name="T77" fmla="*/ 262 h 347"/>
                <a:gd name="T78" fmla="*/ 164 w 694"/>
                <a:gd name="T79" fmla="*/ 253 h 347"/>
                <a:gd name="T80" fmla="*/ 154 w 694"/>
                <a:gd name="T81" fmla="*/ 206 h 347"/>
                <a:gd name="T82" fmla="*/ 155 w 694"/>
                <a:gd name="T83" fmla="*/ 162 h 347"/>
                <a:gd name="T84" fmla="*/ 165 w 694"/>
                <a:gd name="T85" fmla="*/ 124 h 347"/>
                <a:gd name="T86" fmla="*/ 182 w 694"/>
                <a:gd name="T87" fmla="*/ 88 h 347"/>
                <a:gd name="T88" fmla="*/ 207 w 694"/>
                <a:gd name="T89" fmla="*/ 58 h 347"/>
                <a:gd name="T90" fmla="*/ 235 w 694"/>
                <a:gd name="T91" fmla="*/ 33 h 347"/>
                <a:gd name="T92" fmla="*/ 242 w 694"/>
                <a:gd name="T93" fmla="*/ 13 h 347"/>
                <a:gd name="T94" fmla="*/ 202 w 694"/>
                <a:gd name="T95" fmla="*/ 1 h 347"/>
                <a:gd name="T96" fmla="*/ 160 w 694"/>
                <a:gd name="T97" fmla="*/ 1 h 347"/>
                <a:gd name="T98" fmla="*/ 107 w 694"/>
                <a:gd name="T99" fmla="*/ 14 h 347"/>
                <a:gd name="T100" fmla="*/ 63 w 694"/>
                <a:gd name="T101" fmla="*/ 42 h 347"/>
                <a:gd name="T102" fmla="*/ 28 w 694"/>
                <a:gd name="T103" fmla="*/ 82 h 347"/>
                <a:gd name="T104" fmla="*/ 7 w 694"/>
                <a:gd name="T105" fmla="*/ 132 h 347"/>
                <a:gd name="T106" fmla="*/ 0 w 694"/>
                <a:gd name="T107" fmla="*/ 192 h 347"/>
                <a:gd name="T108" fmla="*/ 2 w 694"/>
                <a:gd name="T109" fmla="*/ 225 h 347"/>
                <a:gd name="T110" fmla="*/ 13 w 694"/>
                <a:gd name="T111" fmla="*/ 256 h 347"/>
                <a:gd name="T112" fmla="*/ 28 w 694"/>
                <a:gd name="T113" fmla="*/ 286 h 347"/>
                <a:gd name="T114" fmla="*/ 49 w 694"/>
                <a:gd name="T115" fmla="*/ 313 h 347"/>
                <a:gd name="T116" fmla="*/ 78 w 694"/>
                <a:gd name="T117" fmla="*/ 338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4" h="347">
                  <a:moveTo>
                    <a:pt x="88" y="345"/>
                  </a:moveTo>
                  <a:lnTo>
                    <a:pt x="91" y="347"/>
                  </a:lnTo>
                  <a:lnTo>
                    <a:pt x="601" y="347"/>
                  </a:lnTo>
                  <a:lnTo>
                    <a:pt x="605" y="345"/>
                  </a:lnTo>
                  <a:lnTo>
                    <a:pt x="615" y="338"/>
                  </a:lnTo>
                  <a:lnTo>
                    <a:pt x="625" y="331"/>
                  </a:lnTo>
                  <a:lnTo>
                    <a:pt x="635" y="322"/>
                  </a:lnTo>
                  <a:lnTo>
                    <a:pt x="643" y="314"/>
                  </a:lnTo>
                  <a:lnTo>
                    <a:pt x="651" y="306"/>
                  </a:lnTo>
                  <a:lnTo>
                    <a:pt x="659" y="296"/>
                  </a:lnTo>
                  <a:lnTo>
                    <a:pt x="664" y="288"/>
                  </a:lnTo>
                  <a:lnTo>
                    <a:pt x="670" y="277"/>
                  </a:lnTo>
                  <a:lnTo>
                    <a:pt x="676" y="268"/>
                  </a:lnTo>
                  <a:lnTo>
                    <a:pt x="681" y="258"/>
                  </a:lnTo>
                  <a:lnTo>
                    <a:pt x="685" y="248"/>
                  </a:lnTo>
                  <a:lnTo>
                    <a:pt x="688" y="237"/>
                  </a:lnTo>
                  <a:lnTo>
                    <a:pt x="691" y="226"/>
                  </a:lnTo>
                  <a:lnTo>
                    <a:pt x="692" y="214"/>
                  </a:lnTo>
                  <a:lnTo>
                    <a:pt x="693" y="203"/>
                  </a:lnTo>
                  <a:lnTo>
                    <a:pt x="694" y="192"/>
                  </a:lnTo>
                  <a:lnTo>
                    <a:pt x="693" y="171"/>
                  </a:lnTo>
                  <a:lnTo>
                    <a:pt x="691" y="151"/>
                  </a:lnTo>
                  <a:lnTo>
                    <a:pt x="686" y="132"/>
                  </a:lnTo>
                  <a:lnTo>
                    <a:pt x="680" y="114"/>
                  </a:lnTo>
                  <a:lnTo>
                    <a:pt x="673" y="98"/>
                  </a:lnTo>
                  <a:lnTo>
                    <a:pt x="664" y="82"/>
                  </a:lnTo>
                  <a:lnTo>
                    <a:pt x="654" y="68"/>
                  </a:lnTo>
                  <a:lnTo>
                    <a:pt x="643" y="54"/>
                  </a:lnTo>
                  <a:lnTo>
                    <a:pt x="630" y="42"/>
                  </a:lnTo>
                  <a:lnTo>
                    <a:pt x="617" y="31"/>
                  </a:lnTo>
                  <a:lnTo>
                    <a:pt x="601" y="22"/>
                  </a:lnTo>
                  <a:lnTo>
                    <a:pt x="586" y="14"/>
                  </a:lnTo>
                  <a:lnTo>
                    <a:pt x="569" y="8"/>
                  </a:lnTo>
                  <a:lnTo>
                    <a:pt x="551" y="4"/>
                  </a:lnTo>
                  <a:lnTo>
                    <a:pt x="534" y="1"/>
                  </a:lnTo>
                  <a:lnTo>
                    <a:pt x="515" y="0"/>
                  </a:lnTo>
                  <a:lnTo>
                    <a:pt x="504" y="0"/>
                  </a:lnTo>
                  <a:lnTo>
                    <a:pt x="494" y="1"/>
                  </a:lnTo>
                  <a:lnTo>
                    <a:pt x="485" y="2"/>
                  </a:lnTo>
                  <a:lnTo>
                    <a:pt x="475" y="5"/>
                  </a:lnTo>
                  <a:lnTo>
                    <a:pt x="455" y="11"/>
                  </a:lnTo>
                  <a:lnTo>
                    <a:pt x="436" y="19"/>
                  </a:lnTo>
                  <a:lnTo>
                    <a:pt x="447" y="25"/>
                  </a:lnTo>
                  <a:lnTo>
                    <a:pt x="459" y="32"/>
                  </a:lnTo>
                  <a:lnTo>
                    <a:pt x="468" y="39"/>
                  </a:lnTo>
                  <a:lnTo>
                    <a:pt x="479" y="48"/>
                  </a:lnTo>
                  <a:lnTo>
                    <a:pt x="487" y="56"/>
                  </a:lnTo>
                  <a:lnTo>
                    <a:pt x="497" y="66"/>
                  </a:lnTo>
                  <a:lnTo>
                    <a:pt x="504" y="75"/>
                  </a:lnTo>
                  <a:lnTo>
                    <a:pt x="511" y="86"/>
                  </a:lnTo>
                  <a:lnTo>
                    <a:pt x="518" y="98"/>
                  </a:lnTo>
                  <a:lnTo>
                    <a:pt x="523" y="110"/>
                  </a:lnTo>
                  <a:lnTo>
                    <a:pt x="528" y="121"/>
                  </a:lnTo>
                  <a:lnTo>
                    <a:pt x="532" y="135"/>
                  </a:lnTo>
                  <a:lnTo>
                    <a:pt x="536" y="148"/>
                  </a:lnTo>
                  <a:lnTo>
                    <a:pt x="537" y="161"/>
                  </a:lnTo>
                  <a:lnTo>
                    <a:pt x="540" y="175"/>
                  </a:lnTo>
                  <a:lnTo>
                    <a:pt x="540" y="189"/>
                  </a:lnTo>
                  <a:lnTo>
                    <a:pt x="538" y="206"/>
                  </a:lnTo>
                  <a:lnTo>
                    <a:pt x="537" y="223"/>
                  </a:lnTo>
                  <a:lnTo>
                    <a:pt x="534" y="239"/>
                  </a:lnTo>
                  <a:lnTo>
                    <a:pt x="528" y="255"/>
                  </a:lnTo>
                  <a:lnTo>
                    <a:pt x="526" y="258"/>
                  </a:lnTo>
                  <a:lnTo>
                    <a:pt x="524" y="261"/>
                  </a:lnTo>
                  <a:lnTo>
                    <a:pt x="521" y="262"/>
                  </a:lnTo>
                  <a:lnTo>
                    <a:pt x="517" y="263"/>
                  </a:lnTo>
                  <a:lnTo>
                    <a:pt x="515" y="263"/>
                  </a:lnTo>
                  <a:lnTo>
                    <a:pt x="513" y="262"/>
                  </a:lnTo>
                  <a:lnTo>
                    <a:pt x="509" y="259"/>
                  </a:lnTo>
                  <a:lnTo>
                    <a:pt x="506" y="256"/>
                  </a:lnTo>
                  <a:lnTo>
                    <a:pt x="505" y="251"/>
                  </a:lnTo>
                  <a:lnTo>
                    <a:pt x="506" y="246"/>
                  </a:lnTo>
                  <a:lnTo>
                    <a:pt x="510" y="233"/>
                  </a:lnTo>
                  <a:lnTo>
                    <a:pt x="513" y="219"/>
                  </a:lnTo>
                  <a:lnTo>
                    <a:pt x="515" y="203"/>
                  </a:lnTo>
                  <a:lnTo>
                    <a:pt x="516" y="189"/>
                  </a:lnTo>
                  <a:lnTo>
                    <a:pt x="515" y="171"/>
                  </a:lnTo>
                  <a:lnTo>
                    <a:pt x="512" y="155"/>
                  </a:lnTo>
                  <a:lnTo>
                    <a:pt x="509" y="138"/>
                  </a:lnTo>
                  <a:lnTo>
                    <a:pt x="503" y="123"/>
                  </a:lnTo>
                  <a:lnTo>
                    <a:pt x="497" y="108"/>
                  </a:lnTo>
                  <a:lnTo>
                    <a:pt x="488" y="94"/>
                  </a:lnTo>
                  <a:lnTo>
                    <a:pt x="479" y="82"/>
                  </a:lnTo>
                  <a:lnTo>
                    <a:pt x="468" y="70"/>
                  </a:lnTo>
                  <a:lnTo>
                    <a:pt x="456" y="60"/>
                  </a:lnTo>
                  <a:lnTo>
                    <a:pt x="443" y="50"/>
                  </a:lnTo>
                  <a:lnTo>
                    <a:pt x="429" y="43"/>
                  </a:lnTo>
                  <a:lnTo>
                    <a:pt x="415" y="36"/>
                  </a:lnTo>
                  <a:lnTo>
                    <a:pt x="398" y="31"/>
                  </a:lnTo>
                  <a:lnTo>
                    <a:pt x="383" y="26"/>
                  </a:lnTo>
                  <a:lnTo>
                    <a:pt x="365" y="24"/>
                  </a:lnTo>
                  <a:lnTo>
                    <a:pt x="347" y="24"/>
                  </a:lnTo>
                  <a:lnTo>
                    <a:pt x="329" y="24"/>
                  </a:lnTo>
                  <a:lnTo>
                    <a:pt x="312" y="26"/>
                  </a:lnTo>
                  <a:lnTo>
                    <a:pt x="296" y="31"/>
                  </a:lnTo>
                  <a:lnTo>
                    <a:pt x="280" y="36"/>
                  </a:lnTo>
                  <a:lnTo>
                    <a:pt x="265" y="43"/>
                  </a:lnTo>
                  <a:lnTo>
                    <a:pt x="252" y="51"/>
                  </a:lnTo>
                  <a:lnTo>
                    <a:pt x="239" y="61"/>
                  </a:lnTo>
                  <a:lnTo>
                    <a:pt x="227" y="71"/>
                  </a:lnTo>
                  <a:lnTo>
                    <a:pt x="215" y="83"/>
                  </a:lnTo>
                  <a:lnTo>
                    <a:pt x="205" y="96"/>
                  </a:lnTo>
                  <a:lnTo>
                    <a:pt x="197" y="110"/>
                  </a:lnTo>
                  <a:lnTo>
                    <a:pt x="190" y="124"/>
                  </a:lnTo>
                  <a:lnTo>
                    <a:pt x="185" y="139"/>
                  </a:lnTo>
                  <a:lnTo>
                    <a:pt x="180" y="156"/>
                  </a:lnTo>
                  <a:lnTo>
                    <a:pt x="178" y="173"/>
                  </a:lnTo>
                  <a:lnTo>
                    <a:pt x="177" y="189"/>
                  </a:lnTo>
                  <a:lnTo>
                    <a:pt x="178" y="203"/>
                  </a:lnTo>
                  <a:lnTo>
                    <a:pt x="179" y="218"/>
                  </a:lnTo>
                  <a:lnTo>
                    <a:pt x="183" y="232"/>
                  </a:lnTo>
                  <a:lnTo>
                    <a:pt x="186" y="245"/>
                  </a:lnTo>
                  <a:lnTo>
                    <a:pt x="187" y="250"/>
                  </a:lnTo>
                  <a:lnTo>
                    <a:pt x="186" y="255"/>
                  </a:lnTo>
                  <a:lnTo>
                    <a:pt x="184" y="258"/>
                  </a:lnTo>
                  <a:lnTo>
                    <a:pt x="179" y="261"/>
                  </a:lnTo>
                  <a:lnTo>
                    <a:pt x="174" y="262"/>
                  </a:lnTo>
                  <a:lnTo>
                    <a:pt x="170" y="261"/>
                  </a:lnTo>
                  <a:lnTo>
                    <a:pt x="166" y="257"/>
                  </a:lnTo>
                  <a:lnTo>
                    <a:pt x="164" y="253"/>
                  </a:lnTo>
                  <a:lnTo>
                    <a:pt x="159" y="238"/>
                  </a:lnTo>
                  <a:lnTo>
                    <a:pt x="155" y="223"/>
                  </a:lnTo>
                  <a:lnTo>
                    <a:pt x="154" y="206"/>
                  </a:lnTo>
                  <a:lnTo>
                    <a:pt x="153" y="189"/>
                  </a:lnTo>
                  <a:lnTo>
                    <a:pt x="154" y="176"/>
                  </a:lnTo>
                  <a:lnTo>
                    <a:pt x="155" y="162"/>
                  </a:lnTo>
                  <a:lnTo>
                    <a:pt x="158" y="149"/>
                  </a:lnTo>
                  <a:lnTo>
                    <a:pt x="161" y="136"/>
                  </a:lnTo>
                  <a:lnTo>
                    <a:pt x="165" y="124"/>
                  </a:lnTo>
                  <a:lnTo>
                    <a:pt x="170" y="111"/>
                  </a:lnTo>
                  <a:lnTo>
                    <a:pt x="176" y="100"/>
                  </a:lnTo>
                  <a:lnTo>
                    <a:pt x="182" y="88"/>
                  </a:lnTo>
                  <a:lnTo>
                    <a:pt x="190" y="77"/>
                  </a:lnTo>
                  <a:lnTo>
                    <a:pt x="197" y="68"/>
                  </a:lnTo>
                  <a:lnTo>
                    <a:pt x="207" y="58"/>
                  </a:lnTo>
                  <a:lnTo>
                    <a:pt x="215" y="49"/>
                  </a:lnTo>
                  <a:lnTo>
                    <a:pt x="226" y="41"/>
                  </a:lnTo>
                  <a:lnTo>
                    <a:pt x="235" y="33"/>
                  </a:lnTo>
                  <a:lnTo>
                    <a:pt x="247" y="26"/>
                  </a:lnTo>
                  <a:lnTo>
                    <a:pt x="258" y="20"/>
                  </a:lnTo>
                  <a:lnTo>
                    <a:pt x="242" y="13"/>
                  </a:lnTo>
                  <a:lnTo>
                    <a:pt x="223" y="6"/>
                  </a:lnTo>
                  <a:lnTo>
                    <a:pt x="212" y="4"/>
                  </a:lnTo>
                  <a:lnTo>
                    <a:pt x="202" y="1"/>
                  </a:lnTo>
                  <a:lnTo>
                    <a:pt x="191" y="0"/>
                  </a:lnTo>
                  <a:lnTo>
                    <a:pt x="179" y="0"/>
                  </a:lnTo>
                  <a:lnTo>
                    <a:pt x="160" y="1"/>
                  </a:lnTo>
                  <a:lnTo>
                    <a:pt x="141" y="4"/>
                  </a:lnTo>
                  <a:lnTo>
                    <a:pt x="123" y="8"/>
                  </a:lnTo>
                  <a:lnTo>
                    <a:pt x="107" y="14"/>
                  </a:lnTo>
                  <a:lnTo>
                    <a:pt x="91" y="22"/>
                  </a:lnTo>
                  <a:lnTo>
                    <a:pt x="76" y="31"/>
                  </a:lnTo>
                  <a:lnTo>
                    <a:pt x="63" y="42"/>
                  </a:lnTo>
                  <a:lnTo>
                    <a:pt x="49" y="54"/>
                  </a:lnTo>
                  <a:lnTo>
                    <a:pt x="39" y="68"/>
                  </a:lnTo>
                  <a:lnTo>
                    <a:pt x="28" y="82"/>
                  </a:lnTo>
                  <a:lnTo>
                    <a:pt x="20" y="98"/>
                  </a:lnTo>
                  <a:lnTo>
                    <a:pt x="13" y="114"/>
                  </a:lnTo>
                  <a:lnTo>
                    <a:pt x="7" y="132"/>
                  </a:lnTo>
                  <a:lnTo>
                    <a:pt x="3" y="151"/>
                  </a:lnTo>
                  <a:lnTo>
                    <a:pt x="0" y="171"/>
                  </a:lnTo>
                  <a:lnTo>
                    <a:pt x="0" y="192"/>
                  </a:lnTo>
                  <a:lnTo>
                    <a:pt x="0" y="202"/>
                  </a:lnTo>
                  <a:lnTo>
                    <a:pt x="1" y="213"/>
                  </a:lnTo>
                  <a:lnTo>
                    <a:pt x="2" y="225"/>
                  </a:lnTo>
                  <a:lnTo>
                    <a:pt x="5" y="236"/>
                  </a:lnTo>
                  <a:lnTo>
                    <a:pt x="8" y="245"/>
                  </a:lnTo>
                  <a:lnTo>
                    <a:pt x="13" y="256"/>
                  </a:lnTo>
                  <a:lnTo>
                    <a:pt x="16" y="267"/>
                  </a:lnTo>
                  <a:lnTo>
                    <a:pt x="22" y="276"/>
                  </a:lnTo>
                  <a:lnTo>
                    <a:pt x="28" y="286"/>
                  </a:lnTo>
                  <a:lnTo>
                    <a:pt x="35" y="295"/>
                  </a:lnTo>
                  <a:lnTo>
                    <a:pt x="42" y="305"/>
                  </a:lnTo>
                  <a:lnTo>
                    <a:pt x="49" y="313"/>
                  </a:lnTo>
                  <a:lnTo>
                    <a:pt x="59" y="321"/>
                  </a:lnTo>
                  <a:lnTo>
                    <a:pt x="67" y="330"/>
                  </a:lnTo>
                  <a:lnTo>
                    <a:pt x="78" y="338"/>
                  </a:lnTo>
                  <a:lnTo>
                    <a:pt x="88" y="345"/>
                  </a:lnTo>
                  <a:lnTo>
                    <a:pt x="88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Freeform 307">
            <a:extLst>
              <a:ext uri="{FF2B5EF4-FFF2-40B4-BE49-F238E27FC236}">
                <a16:creationId xmlns="" xmlns:a16="http://schemas.microsoft.com/office/drawing/2014/main" id="{8FCF720D-E1AB-4D79-A54D-BE508200E06F}"/>
              </a:ext>
            </a:extLst>
          </p:cNvPr>
          <p:cNvSpPr>
            <a:spLocks/>
          </p:cNvSpPr>
          <p:nvPr/>
        </p:nvSpPr>
        <p:spPr bwMode="auto">
          <a:xfrm>
            <a:off x="1224972" y="1740499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307">
            <a:extLst>
              <a:ext uri="{FF2B5EF4-FFF2-40B4-BE49-F238E27FC236}">
                <a16:creationId xmlns="" xmlns:a16="http://schemas.microsoft.com/office/drawing/2014/main" id="{310091F3-3677-48C7-A75D-C53B03504797}"/>
              </a:ext>
            </a:extLst>
          </p:cNvPr>
          <p:cNvSpPr>
            <a:spLocks/>
          </p:cNvSpPr>
          <p:nvPr/>
        </p:nvSpPr>
        <p:spPr bwMode="auto">
          <a:xfrm>
            <a:off x="1224972" y="2882638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307">
            <a:extLst>
              <a:ext uri="{FF2B5EF4-FFF2-40B4-BE49-F238E27FC236}">
                <a16:creationId xmlns="" xmlns:a16="http://schemas.microsoft.com/office/drawing/2014/main" id="{873E7152-A729-479C-AF46-04BA8FDD4A3B}"/>
              </a:ext>
            </a:extLst>
          </p:cNvPr>
          <p:cNvSpPr>
            <a:spLocks/>
          </p:cNvSpPr>
          <p:nvPr/>
        </p:nvSpPr>
        <p:spPr bwMode="auto">
          <a:xfrm>
            <a:off x="1224972" y="4026009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307">
            <a:extLst>
              <a:ext uri="{FF2B5EF4-FFF2-40B4-BE49-F238E27FC236}">
                <a16:creationId xmlns="" xmlns:a16="http://schemas.microsoft.com/office/drawing/2014/main" id="{5A82ECDE-6D61-4B74-A95F-D3624C9D41F3}"/>
              </a:ext>
            </a:extLst>
          </p:cNvPr>
          <p:cNvSpPr>
            <a:spLocks/>
          </p:cNvSpPr>
          <p:nvPr/>
        </p:nvSpPr>
        <p:spPr bwMode="auto">
          <a:xfrm>
            <a:off x="1224972" y="5169380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783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57A6A0B5-DED7-4FAC-BBA5-F4295BA53C66}"/>
              </a:ext>
            </a:extLst>
          </p:cNvPr>
          <p:cNvCxnSpPr>
            <a:cxnSpLocks/>
          </p:cNvCxnSpPr>
          <p:nvPr/>
        </p:nvCxnSpPr>
        <p:spPr>
          <a:xfrm>
            <a:off x="70449" y="2384597"/>
            <a:ext cx="12051102" cy="0"/>
          </a:xfrm>
          <a:prstGeom prst="line">
            <a:avLst/>
          </a:prstGeom>
          <a:noFill/>
          <a:ln w="44450" cap="rnd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E291F500-AB73-484D-96E2-34A3FE846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1973" y="1363934"/>
            <a:ext cx="928054" cy="77533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="" xmlns:a16="http://schemas.microsoft.com/office/drawing/2014/main" id="{05E999C9-D80C-43A2-9C9B-A6F5875C9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87202" y="1393303"/>
            <a:ext cx="869316" cy="71659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="" xmlns:a16="http://schemas.microsoft.com/office/drawing/2014/main" id="{D9C8A987-8B0E-4392-94F8-0182B19FD7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17715" y="1346314"/>
            <a:ext cx="704850" cy="810576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C23AD219-AB44-4213-9624-3F72C95D6617}"/>
              </a:ext>
            </a:extLst>
          </p:cNvPr>
          <p:cNvGrpSpPr/>
          <p:nvPr/>
        </p:nvGrpSpPr>
        <p:grpSpPr>
          <a:xfrm>
            <a:off x="726815" y="2219497"/>
            <a:ext cx="1513936" cy="3366417"/>
            <a:chOff x="271732" y="2219497"/>
            <a:chExt cx="1513936" cy="3366417"/>
          </a:xfrm>
        </p:grpSpPr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DB7FB880-CAED-4C1D-BC4F-2491FF4AFE32}"/>
                </a:ext>
              </a:extLst>
            </p:cNvPr>
            <p:cNvSpPr/>
            <p:nvPr/>
          </p:nvSpPr>
          <p:spPr>
            <a:xfrm>
              <a:off x="869690" y="2219497"/>
              <a:ext cx="330200" cy="330200"/>
            </a:xfrm>
            <a:prstGeom prst="ellipse">
              <a:avLst/>
            </a:prstGeom>
            <a:solidFill>
              <a:srgbClr val="F7C059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02D63A84-50C3-47CF-9118-889A49C7A688}"/>
                </a:ext>
              </a:extLst>
            </p:cNvPr>
            <p:cNvSpPr/>
            <p:nvPr/>
          </p:nvSpPr>
          <p:spPr>
            <a:xfrm>
              <a:off x="39052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B69F4BDB-995D-41A4-98FB-CE4D9A26A27B}"/>
                </a:ext>
              </a:extLst>
            </p:cNvPr>
            <p:cNvSpPr txBox="1"/>
            <p:nvPr/>
          </p:nvSpPr>
          <p:spPr>
            <a:xfrm>
              <a:off x="271732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A2BCDDAA-C158-4FF2-8BD4-F14F322CCC14}"/>
                </a:ext>
              </a:extLst>
            </p:cNvPr>
            <p:cNvSpPr/>
            <p:nvPr/>
          </p:nvSpPr>
          <p:spPr>
            <a:xfrm>
              <a:off x="271732" y="4978716"/>
              <a:ext cx="1513936" cy="607198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25%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149E97BC-F532-40A5-83BF-1AD28EA740FC}"/>
              </a:ext>
            </a:extLst>
          </p:cNvPr>
          <p:cNvGrpSpPr/>
          <p:nvPr/>
        </p:nvGrpSpPr>
        <p:grpSpPr>
          <a:xfrm>
            <a:off x="3800171" y="2219497"/>
            <a:ext cx="1513936" cy="3366417"/>
            <a:chOff x="3651962" y="2219497"/>
            <a:chExt cx="1513936" cy="3366417"/>
          </a:xfrm>
        </p:grpSpPr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D0DC95A4-5763-4387-8278-AACC08223B82}"/>
                </a:ext>
              </a:extLst>
            </p:cNvPr>
            <p:cNvSpPr/>
            <p:nvPr/>
          </p:nvSpPr>
          <p:spPr>
            <a:xfrm>
              <a:off x="4243830" y="2219497"/>
              <a:ext cx="330200" cy="330200"/>
            </a:xfrm>
            <a:prstGeom prst="ellipse">
              <a:avLst/>
            </a:prstGeom>
            <a:solidFill>
              <a:srgbClr val="357DEA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531A3B42-93DB-4949-95AE-E167201CEB37}"/>
                </a:ext>
              </a:extLst>
            </p:cNvPr>
            <p:cNvSpPr/>
            <p:nvPr/>
          </p:nvSpPr>
          <p:spPr>
            <a:xfrm>
              <a:off x="377075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42F6FED0-8722-493C-A3A1-2DF47B56CB1F}"/>
                </a:ext>
              </a:extLst>
            </p:cNvPr>
            <p:cNvSpPr txBox="1"/>
            <p:nvPr/>
          </p:nvSpPr>
          <p:spPr>
            <a:xfrm>
              <a:off x="3651962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26C6ACAE-AA00-4567-B5DE-5D23751CC0B5}"/>
                </a:ext>
              </a:extLst>
            </p:cNvPr>
            <p:cNvSpPr/>
            <p:nvPr/>
          </p:nvSpPr>
          <p:spPr>
            <a:xfrm>
              <a:off x="3651962" y="4978716"/>
              <a:ext cx="1513936" cy="607198"/>
            </a:xfrm>
            <a:prstGeom prst="rect">
              <a:avLst/>
            </a:prstGeom>
            <a:solidFill>
              <a:srgbClr val="357DEA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48%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09FCA21E-34D9-4FC4-B965-AD573FD37FB0}"/>
              </a:ext>
            </a:extLst>
          </p:cNvPr>
          <p:cNvGrpSpPr/>
          <p:nvPr/>
        </p:nvGrpSpPr>
        <p:grpSpPr>
          <a:xfrm>
            <a:off x="6873527" y="2219497"/>
            <a:ext cx="1513938" cy="3366417"/>
            <a:chOff x="7026102" y="2219497"/>
            <a:chExt cx="1513938" cy="3366417"/>
          </a:xfrm>
        </p:grpSpPr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0CA5F443-E6F6-460B-84F3-E15D74DF4BCB}"/>
                </a:ext>
              </a:extLst>
            </p:cNvPr>
            <p:cNvSpPr/>
            <p:nvPr/>
          </p:nvSpPr>
          <p:spPr>
            <a:xfrm>
              <a:off x="7617970" y="2219497"/>
              <a:ext cx="330200" cy="330200"/>
            </a:xfrm>
            <a:prstGeom prst="ellipse">
              <a:avLst/>
            </a:prstGeom>
            <a:solidFill>
              <a:srgbClr val="145AC2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1237F763-DA81-44CF-8D7D-5CF4FA031246}"/>
                </a:ext>
              </a:extLst>
            </p:cNvPr>
            <p:cNvSpPr/>
            <p:nvPr/>
          </p:nvSpPr>
          <p:spPr>
            <a:xfrm>
              <a:off x="714489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5AB914FC-BA71-43A9-A2CB-7FA6D9629691}"/>
                </a:ext>
              </a:extLst>
            </p:cNvPr>
            <p:cNvSpPr txBox="1"/>
            <p:nvPr/>
          </p:nvSpPr>
          <p:spPr>
            <a:xfrm>
              <a:off x="7026104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FDD324EB-7244-4CA3-916C-A8E15089F936}"/>
                </a:ext>
              </a:extLst>
            </p:cNvPr>
            <p:cNvSpPr/>
            <p:nvPr/>
          </p:nvSpPr>
          <p:spPr>
            <a:xfrm>
              <a:off x="7026102" y="4978716"/>
              <a:ext cx="1513936" cy="607198"/>
            </a:xfrm>
            <a:prstGeom prst="rect">
              <a:avLst/>
            </a:prstGeom>
            <a:solidFill>
              <a:srgbClr val="145AC2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77%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B8B0FBF2-5F3C-47A9-9D18-D795F0B80734}"/>
              </a:ext>
            </a:extLst>
          </p:cNvPr>
          <p:cNvGrpSpPr/>
          <p:nvPr/>
        </p:nvGrpSpPr>
        <p:grpSpPr>
          <a:xfrm>
            <a:off x="9946886" y="2219497"/>
            <a:ext cx="1513936" cy="3366417"/>
            <a:chOff x="10400242" y="2219497"/>
            <a:chExt cx="1513936" cy="3366417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5C584503-1D52-49CB-9722-9AD5EE898875}"/>
                </a:ext>
              </a:extLst>
            </p:cNvPr>
            <p:cNvSpPr/>
            <p:nvPr/>
          </p:nvSpPr>
          <p:spPr>
            <a:xfrm>
              <a:off x="10992110" y="2219497"/>
              <a:ext cx="330200" cy="330200"/>
            </a:xfrm>
            <a:prstGeom prst="ellipse">
              <a:avLst/>
            </a:prstGeom>
            <a:solidFill>
              <a:srgbClr val="F7C059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A73181F2-BF55-498A-8F84-7851F2537ECB}"/>
                </a:ext>
              </a:extLst>
            </p:cNvPr>
            <p:cNvSpPr/>
            <p:nvPr/>
          </p:nvSpPr>
          <p:spPr>
            <a:xfrm>
              <a:off x="1051903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47C2CA04-C4B3-40D1-A2A4-603297CB418F}"/>
                </a:ext>
              </a:extLst>
            </p:cNvPr>
            <p:cNvSpPr txBox="1"/>
            <p:nvPr/>
          </p:nvSpPr>
          <p:spPr>
            <a:xfrm>
              <a:off x="10400242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1946AB1A-5728-468E-9ADA-E17FDB882579}"/>
                </a:ext>
              </a:extLst>
            </p:cNvPr>
            <p:cNvSpPr/>
            <p:nvPr/>
          </p:nvSpPr>
          <p:spPr>
            <a:xfrm>
              <a:off x="10400242" y="4978716"/>
              <a:ext cx="1513936" cy="607198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89%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119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DDD62DE6-6A37-40B6-8077-76D643FF099E}"/>
              </a:ext>
            </a:extLst>
          </p:cNvPr>
          <p:cNvGrpSpPr/>
          <p:nvPr/>
        </p:nvGrpSpPr>
        <p:grpSpPr>
          <a:xfrm>
            <a:off x="1033463" y="3075059"/>
            <a:ext cx="10137776" cy="3235325"/>
            <a:chOff x="1033463" y="1814513"/>
            <a:chExt cx="10137776" cy="3235325"/>
          </a:xfrm>
        </p:grpSpPr>
        <p:sp>
          <p:nvSpPr>
            <p:cNvPr id="14" name="Freeform 5">
              <a:extLst>
                <a:ext uri="{FF2B5EF4-FFF2-40B4-BE49-F238E27FC236}">
                  <a16:creationId xmlns="" xmlns:a16="http://schemas.microsoft.com/office/drawing/2014/main" id="{73C3DDF9-8B0C-4575-ACCE-599AFA0E2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5788" y="2794001"/>
              <a:ext cx="1695450" cy="1276350"/>
            </a:xfrm>
            <a:custGeom>
              <a:avLst/>
              <a:gdLst>
                <a:gd name="T0" fmla="*/ 0 w 1068"/>
                <a:gd name="T1" fmla="*/ 617 h 804"/>
                <a:gd name="T2" fmla="*/ 0 w 1068"/>
                <a:gd name="T3" fmla="*/ 804 h 804"/>
                <a:gd name="T4" fmla="*/ 1068 w 1068"/>
                <a:gd name="T5" fmla="*/ 187 h 804"/>
                <a:gd name="T6" fmla="*/ 1068 w 1068"/>
                <a:gd name="T7" fmla="*/ 0 h 804"/>
                <a:gd name="T8" fmla="*/ 0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0" y="617"/>
                  </a:moveTo>
                  <a:lnTo>
                    <a:pt x="0" y="804"/>
                  </a:lnTo>
                  <a:lnTo>
                    <a:pt x="1068" y="187"/>
                  </a:lnTo>
                  <a:lnTo>
                    <a:pt x="1068" y="0"/>
                  </a:lnTo>
                  <a:lnTo>
                    <a:pt x="0" y="61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="" xmlns:a16="http://schemas.microsoft.com/office/drawing/2014/main" id="{C85E9783-45CF-436E-AE30-FB86FE7F4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451" y="1814513"/>
              <a:ext cx="3379788" cy="1958975"/>
            </a:xfrm>
            <a:custGeom>
              <a:avLst/>
              <a:gdLst>
                <a:gd name="T0" fmla="*/ 0 w 2129"/>
                <a:gd name="T1" fmla="*/ 617 h 1234"/>
                <a:gd name="T2" fmla="*/ 1061 w 2129"/>
                <a:gd name="T3" fmla="*/ 1234 h 1234"/>
                <a:gd name="T4" fmla="*/ 2129 w 2129"/>
                <a:gd name="T5" fmla="*/ 617 h 1234"/>
                <a:gd name="T6" fmla="*/ 1069 w 2129"/>
                <a:gd name="T7" fmla="*/ 0 h 1234"/>
                <a:gd name="T8" fmla="*/ 0 w 2129"/>
                <a:gd name="T9" fmla="*/ 617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9" h="1234">
                  <a:moveTo>
                    <a:pt x="0" y="617"/>
                  </a:moveTo>
                  <a:lnTo>
                    <a:pt x="1061" y="1234"/>
                  </a:lnTo>
                  <a:lnTo>
                    <a:pt x="2129" y="617"/>
                  </a:lnTo>
                  <a:lnTo>
                    <a:pt x="1069" y="0"/>
                  </a:lnTo>
                  <a:lnTo>
                    <a:pt x="0" y="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="" xmlns:a16="http://schemas.microsoft.com/office/drawing/2014/main" id="{6BC138CD-5A92-4A9C-8A5B-244E0FECE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1301" y="1852613"/>
              <a:ext cx="3240088" cy="1882775"/>
            </a:xfrm>
            <a:custGeom>
              <a:avLst/>
              <a:gdLst>
                <a:gd name="T0" fmla="*/ 0 w 2041"/>
                <a:gd name="T1" fmla="*/ 593 h 1186"/>
                <a:gd name="T2" fmla="*/ 1025 w 2041"/>
                <a:gd name="T3" fmla="*/ 0 h 1186"/>
                <a:gd name="T4" fmla="*/ 2041 w 2041"/>
                <a:gd name="T5" fmla="*/ 593 h 1186"/>
                <a:gd name="T6" fmla="*/ 1017 w 2041"/>
                <a:gd name="T7" fmla="*/ 1186 h 1186"/>
                <a:gd name="T8" fmla="*/ 0 w 2041"/>
                <a:gd name="T9" fmla="*/ 593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1" h="1186">
                  <a:moveTo>
                    <a:pt x="0" y="593"/>
                  </a:moveTo>
                  <a:lnTo>
                    <a:pt x="1025" y="0"/>
                  </a:lnTo>
                  <a:lnTo>
                    <a:pt x="2041" y="593"/>
                  </a:lnTo>
                  <a:lnTo>
                    <a:pt x="1017" y="118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="" xmlns:a16="http://schemas.microsoft.com/office/drawing/2014/main" id="{422AF635-71A2-4BBC-B2F0-D6E7DFD59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338" y="2794001"/>
              <a:ext cx="1695450" cy="1276350"/>
            </a:xfrm>
            <a:custGeom>
              <a:avLst/>
              <a:gdLst>
                <a:gd name="T0" fmla="*/ 1068 w 1068"/>
                <a:gd name="T1" fmla="*/ 617 h 804"/>
                <a:gd name="T2" fmla="*/ 1068 w 1068"/>
                <a:gd name="T3" fmla="*/ 804 h 804"/>
                <a:gd name="T4" fmla="*/ 0 w 1068"/>
                <a:gd name="T5" fmla="*/ 187 h 804"/>
                <a:gd name="T6" fmla="*/ 7 w 1068"/>
                <a:gd name="T7" fmla="*/ 0 h 804"/>
                <a:gd name="T8" fmla="*/ 1068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1068" y="617"/>
                  </a:moveTo>
                  <a:lnTo>
                    <a:pt x="1068" y="804"/>
                  </a:lnTo>
                  <a:lnTo>
                    <a:pt x="0" y="187"/>
                  </a:lnTo>
                  <a:lnTo>
                    <a:pt x="7" y="0"/>
                  </a:lnTo>
                  <a:lnTo>
                    <a:pt x="1068" y="617"/>
                  </a:lnTo>
                  <a:close/>
                </a:path>
              </a:pathLst>
            </a:custGeom>
            <a:solidFill>
              <a:srgbClr val="209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="" xmlns:a16="http://schemas.microsoft.com/office/drawing/2014/main" id="{B70681D9-A5BB-4220-AD22-A3FA8C980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2794001"/>
              <a:ext cx="511175" cy="612775"/>
            </a:xfrm>
            <a:custGeom>
              <a:avLst/>
              <a:gdLst>
                <a:gd name="T0" fmla="*/ 5 w 81"/>
                <a:gd name="T1" fmla="*/ 44 h 97"/>
                <a:gd name="T2" fmla="*/ 4 w 81"/>
                <a:gd name="T3" fmla="*/ 44 h 97"/>
                <a:gd name="T4" fmla="*/ 4 w 81"/>
                <a:gd name="T5" fmla="*/ 45 h 97"/>
                <a:gd name="T6" fmla="*/ 3 w 81"/>
                <a:gd name="T7" fmla="*/ 45 h 97"/>
                <a:gd name="T8" fmla="*/ 3 w 81"/>
                <a:gd name="T9" fmla="*/ 45 h 97"/>
                <a:gd name="T10" fmla="*/ 3 w 81"/>
                <a:gd name="T11" fmla="*/ 46 h 97"/>
                <a:gd name="T12" fmla="*/ 2 w 81"/>
                <a:gd name="T13" fmla="*/ 46 h 97"/>
                <a:gd name="T14" fmla="*/ 2 w 81"/>
                <a:gd name="T15" fmla="*/ 46 h 97"/>
                <a:gd name="T16" fmla="*/ 2 w 81"/>
                <a:gd name="T17" fmla="*/ 47 h 97"/>
                <a:gd name="T18" fmla="*/ 1 w 81"/>
                <a:gd name="T19" fmla="*/ 47 h 97"/>
                <a:gd name="T20" fmla="*/ 1 w 81"/>
                <a:gd name="T21" fmla="*/ 47 h 97"/>
                <a:gd name="T22" fmla="*/ 1 w 81"/>
                <a:gd name="T23" fmla="*/ 47 h 97"/>
                <a:gd name="T24" fmla="*/ 1 w 81"/>
                <a:gd name="T25" fmla="*/ 48 h 97"/>
                <a:gd name="T26" fmla="*/ 1 w 81"/>
                <a:gd name="T27" fmla="*/ 48 h 97"/>
                <a:gd name="T28" fmla="*/ 1 w 81"/>
                <a:gd name="T29" fmla="*/ 48 h 97"/>
                <a:gd name="T30" fmla="*/ 0 w 81"/>
                <a:gd name="T31" fmla="*/ 49 h 97"/>
                <a:gd name="T32" fmla="*/ 0 w 81"/>
                <a:gd name="T33" fmla="*/ 49 h 97"/>
                <a:gd name="T34" fmla="*/ 0 w 81"/>
                <a:gd name="T35" fmla="*/ 49 h 97"/>
                <a:gd name="T36" fmla="*/ 0 w 81"/>
                <a:gd name="T37" fmla="*/ 49 h 97"/>
                <a:gd name="T38" fmla="*/ 0 w 81"/>
                <a:gd name="T39" fmla="*/ 50 h 97"/>
                <a:gd name="T40" fmla="*/ 0 w 81"/>
                <a:gd name="T41" fmla="*/ 50 h 97"/>
                <a:gd name="T42" fmla="*/ 0 w 81"/>
                <a:gd name="T43" fmla="*/ 50 h 97"/>
                <a:gd name="T44" fmla="*/ 0 w 81"/>
                <a:gd name="T45" fmla="*/ 50 h 97"/>
                <a:gd name="T46" fmla="*/ 0 w 81"/>
                <a:gd name="T47" fmla="*/ 97 h 97"/>
                <a:gd name="T48" fmla="*/ 0 w 81"/>
                <a:gd name="T49" fmla="*/ 97 h 97"/>
                <a:gd name="T50" fmla="*/ 0 w 81"/>
                <a:gd name="T51" fmla="*/ 96 h 97"/>
                <a:gd name="T52" fmla="*/ 0 w 81"/>
                <a:gd name="T53" fmla="*/ 96 h 97"/>
                <a:gd name="T54" fmla="*/ 0 w 81"/>
                <a:gd name="T55" fmla="*/ 96 h 97"/>
                <a:gd name="T56" fmla="*/ 0 w 81"/>
                <a:gd name="T57" fmla="*/ 95 h 97"/>
                <a:gd name="T58" fmla="*/ 1 w 81"/>
                <a:gd name="T59" fmla="*/ 95 h 97"/>
                <a:gd name="T60" fmla="*/ 1 w 81"/>
                <a:gd name="T61" fmla="*/ 94 h 97"/>
                <a:gd name="T62" fmla="*/ 1 w 81"/>
                <a:gd name="T63" fmla="*/ 94 h 97"/>
                <a:gd name="T64" fmla="*/ 1 w 81"/>
                <a:gd name="T65" fmla="*/ 93 h 97"/>
                <a:gd name="T66" fmla="*/ 2 w 81"/>
                <a:gd name="T67" fmla="*/ 93 h 97"/>
                <a:gd name="T68" fmla="*/ 2 w 81"/>
                <a:gd name="T69" fmla="*/ 93 h 97"/>
                <a:gd name="T70" fmla="*/ 3 w 81"/>
                <a:gd name="T71" fmla="*/ 92 h 97"/>
                <a:gd name="T72" fmla="*/ 3 w 81"/>
                <a:gd name="T73" fmla="*/ 92 h 97"/>
                <a:gd name="T74" fmla="*/ 4 w 81"/>
                <a:gd name="T75" fmla="*/ 91 h 97"/>
                <a:gd name="T76" fmla="*/ 4 w 81"/>
                <a:gd name="T77" fmla="*/ 91 h 97"/>
                <a:gd name="T78" fmla="*/ 81 w 81"/>
                <a:gd name="T79" fmla="*/ 47 h 97"/>
                <a:gd name="T80" fmla="*/ 81 w 81"/>
                <a:gd name="T81" fmla="*/ 0 h 97"/>
                <a:gd name="T82" fmla="*/ 5 w 81"/>
                <a:gd name="T83" fmla="*/ 4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" h="97">
                  <a:moveTo>
                    <a:pt x="5" y="44"/>
                  </a:moveTo>
                  <a:cubicBezTo>
                    <a:pt x="5" y="44"/>
                    <a:pt x="4" y="44"/>
                    <a:pt x="4" y="44"/>
                  </a:cubicBezTo>
                  <a:cubicBezTo>
                    <a:pt x="4" y="44"/>
                    <a:pt x="4" y="44"/>
                    <a:pt x="4" y="45"/>
                  </a:cubicBezTo>
                  <a:cubicBezTo>
                    <a:pt x="4" y="45"/>
                    <a:pt x="4" y="45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3" y="46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0" y="48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1" y="95"/>
                    <a:pt x="1" y="95"/>
                  </a:cubicBezTo>
                  <a:cubicBezTo>
                    <a:pt x="1" y="95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4" y="92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5" y="44"/>
                  </a:lnTo>
                  <a:close/>
                </a:path>
              </a:pathLst>
            </a:custGeom>
            <a:solidFill>
              <a:srgbClr val="BC60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="" xmlns:a16="http://schemas.microsoft.com/office/drawing/2014/main" id="{D0DDDAC3-DA26-4343-B67E-CE0165B8D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3" y="1814513"/>
              <a:ext cx="3379788" cy="1958975"/>
            </a:xfrm>
            <a:custGeom>
              <a:avLst/>
              <a:gdLst>
                <a:gd name="T0" fmla="*/ 536 w 536"/>
                <a:gd name="T1" fmla="*/ 155 h 310"/>
                <a:gd name="T2" fmla="*/ 460 w 536"/>
                <a:gd name="T3" fmla="*/ 199 h 310"/>
                <a:gd name="T4" fmla="*/ 460 w 536"/>
                <a:gd name="T5" fmla="*/ 212 h 310"/>
                <a:gd name="T6" fmla="*/ 465 w 536"/>
                <a:gd name="T7" fmla="*/ 214 h 310"/>
                <a:gd name="T8" fmla="*/ 491 w 536"/>
                <a:gd name="T9" fmla="*/ 224 h 310"/>
                <a:gd name="T10" fmla="*/ 493 w 536"/>
                <a:gd name="T11" fmla="*/ 225 h 310"/>
                <a:gd name="T12" fmla="*/ 493 w 536"/>
                <a:gd name="T13" fmla="*/ 282 h 310"/>
                <a:gd name="T14" fmla="*/ 387 w 536"/>
                <a:gd name="T15" fmla="*/ 284 h 310"/>
                <a:gd name="T16" fmla="*/ 371 w 536"/>
                <a:gd name="T17" fmla="*/ 269 h 310"/>
                <a:gd name="T18" fmla="*/ 367 w 536"/>
                <a:gd name="T19" fmla="*/ 266 h 310"/>
                <a:gd name="T20" fmla="*/ 345 w 536"/>
                <a:gd name="T21" fmla="*/ 266 h 310"/>
                <a:gd name="T22" fmla="*/ 269 w 536"/>
                <a:gd name="T23" fmla="*/ 310 h 310"/>
                <a:gd name="T24" fmla="*/ 0 w 536"/>
                <a:gd name="T25" fmla="*/ 155 h 310"/>
                <a:gd name="T26" fmla="*/ 267 w 536"/>
                <a:gd name="T27" fmla="*/ 0 h 310"/>
                <a:gd name="T28" fmla="*/ 536 w 536"/>
                <a:gd name="T29" fmla="*/ 15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6" h="310">
                  <a:moveTo>
                    <a:pt x="536" y="155"/>
                  </a:moveTo>
                  <a:cubicBezTo>
                    <a:pt x="460" y="199"/>
                    <a:pt x="460" y="199"/>
                    <a:pt x="460" y="199"/>
                  </a:cubicBezTo>
                  <a:cubicBezTo>
                    <a:pt x="453" y="203"/>
                    <a:pt x="454" y="209"/>
                    <a:pt x="460" y="212"/>
                  </a:cubicBezTo>
                  <a:cubicBezTo>
                    <a:pt x="461" y="213"/>
                    <a:pt x="463" y="213"/>
                    <a:pt x="465" y="214"/>
                  </a:cubicBezTo>
                  <a:cubicBezTo>
                    <a:pt x="474" y="216"/>
                    <a:pt x="483" y="219"/>
                    <a:pt x="491" y="224"/>
                  </a:cubicBezTo>
                  <a:cubicBezTo>
                    <a:pt x="492" y="224"/>
                    <a:pt x="493" y="225"/>
                    <a:pt x="493" y="225"/>
                  </a:cubicBezTo>
                  <a:cubicBezTo>
                    <a:pt x="519" y="241"/>
                    <a:pt x="519" y="266"/>
                    <a:pt x="493" y="282"/>
                  </a:cubicBezTo>
                  <a:cubicBezTo>
                    <a:pt x="465" y="300"/>
                    <a:pt x="417" y="301"/>
                    <a:pt x="387" y="284"/>
                  </a:cubicBezTo>
                  <a:cubicBezTo>
                    <a:pt x="380" y="279"/>
                    <a:pt x="374" y="274"/>
                    <a:pt x="371" y="269"/>
                  </a:cubicBezTo>
                  <a:cubicBezTo>
                    <a:pt x="370" y="268"/>
                    <a:pt x="369" y="267"/>
                    <a:pt x="367" y="266"/>
                  </a:cubicBezTo>
                  <a:cubicBezTo>
                    <a:pt x="361" y="262"/>
                    <a:pt x="351" y="262"/>
                    <a:pt x="345" y="266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67" y="0"/>
                    <a:pt x="267" y="0"/>
                    <a:pt x="267" y="0"/>
                  </a:cubicBezTo>
                  <a:lnTo>
                    <a:pt x="536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="" xmlns:a16="http://schemas.microsoft.com/office/drawing/2014/main" id="{7ABBF44F-9F5D-41F8-BF6D-8A436DE50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1852613"/>
              <a:ext cx="3240088" cy="1882775"/>
            </a:xfrm>
            <a:custGeom>
              <a:avLst/>
              <a:gdLst>
                <a:gd name="T0" fmla="*/ 0 w 514"/>
                <a:gd name="T1" fmla="*/ 149 h 298"/>
                <a:gd name="T2" fmla="*/ 256 w 514"/>
                <a:gd name="T3" fmla="*/ 0 h 298"/>
                <a:gd name="T4" fmla="*/ 514 w 514"/>
                <a:gd name="T5" fmla="*/ 149 h 298"/>
                <a:gd name="T6" fmla="*/ 446 w 514"/>
                <a:gd name="T7" fmla="*/ 188 h 298"/>
                <a:gd name="T8" fmla="*/ 439 w 514"/>
                <a:gd name="T9" fmla="*/ 200 h 298"/>
                <a:gd name="T10" fmla="*/ 446 w 514"/>
                <a:gd name="T11" fmla="*/ 211 h 298"/>
                <a:gd name="T12" fmla="*/ 453 w 514"/>
                <a:gd name="T13" fmla="*/ 213 h 298"/>
                <a:gd name="T14" fmla="*/ 477 w 514"/>
                <a:gd name="T15" fmla="*/ 222 h 298"/>
                <a:gd name="T16" fmla="*/ 480 w 514"/>
                <a:gd name="T17" fmla="*/ 224 h 298"/>
                <a:gd name="T18" fmla="*/ 496 w 514"/>
                <a:gd name="T19" fmla="*/ 248 h 298"/>
                <a:gd name="T20" fmla="*/ 479 w 514"/>
                <a:gd name="T21" fmla="*/ 272 h 298"/>
                <a:gd name="T22" fmla="*/ 428 w 514"/>
                <a:gd name="T23" fmla="*/ 285 h 298"/>
                <a:gd name="T24" fmla="*/ 379 w 514"/>
                <a:gd name="T25" fmla="*/ 273 h 298"/>
                <a:gd name="T26" fmla="*/ 364 w 514"/>
                <a:gd name="T27" fmla="*/ 260 h 298"/>
                <a:gd name="T28" fmla="*/ 359 w 514"/>
                <a:gd name="T29" fmla="*/ 255 h 298"/>
                <a:gd name="T30" fmla="*/ 345 w 514"/>
                <a:gd name="T31" fmla="*/ 252 h 298"/>
                <a:gd name="T32" fmla="*/ 331 w 514"/>
                <a:gd name="T33" fmla="*/ 255 h 298"/>
                <a:gd name="T34" fmla="*/ 258 w 514"/>
                <a:gd name="T35" fmla="*/ 298 h 298"/>
                <a:gd name="T36" fmla="*/ 0 w 514"/>
                <a:gd name="T37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4" h="298">
                  <a:moveTo>
                    <a:pt x="0" y="149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446" y="188"/>
                    <a:pt x="446" y="188"/>
                    <a:pt x="446" y="188"/>
                  </a:cubicBezTo>
                  <a:cubicBezTo>
                    <a:pt x="441" y="191"/>
                    <a:pt x="439" y="195"/>
                    <a:pt x="439" y="200"/>
                  </a:cubicBezTo>
                  <a:cubicBezTo>
                    <a:pt x="439" y="204"/>
                    <a:pt x="441" y="208"/>
                    <a:pt x="446" y="211"/>
                  </a:cubicBezTo>
                  <a:cubicBezTo>
                    <a:pt x="448" y="212"/>
                    <a:pt x="450" y="213"/>
                    <a:pt x="453" y="213"/>
                  </a:cubicBezTo>
                  <a:cubicBezTo>
                    <a:pt x="462" y="215"/>
                    <a:pt x="470" y="218"/>
                    <a:pt x="477" y="222"/>
                  </a:cubicBezTo>
                  <a:cubicBezTo>
                    <a:pt x="478" y="223"/>
                    <a:pt x="479" y="223"/>
                    <a:pt x="480" y="224"/>
                  </a:cubicBezTo>
                  <a:cubicBezTo>
                    <a:pt x="490" y="231"/>
                    <a:pt x="496" y="239"/>
                    <a:pt x="496" y="248"/>
                  </a:cubicBezTo>
                  <a:cubicBezTo>
                    <a:pt x="496" y="257"/>
                    <a:pt x="490" y="265"/>
                    <a:pt x="479" y="272"/>
                  </a:cubicBezTo>
                  <a:cubicBezTo>
                    <a:pt x="466" y="280"/>
                    <a:pt x="448" y="285"/>
                    <a:pt x="428" y="285"/>
                  </a:cubicBezTo>
                  <a:cubicBezTo>
                    <a:pt x="410" y="285"/>
                    <a:pt x="392" y="281"/>
                    <a:pt x="379" y="273"/>
                  </a:cubicBezTo>
                  <a:cubicBezTo>
                    <a:pt x="372" y="269"/>
                    <a:pt x="367" y="265"/>
                    <a:pt x="364" y="260"/>
                  </a:cubicBezTo>
                  <a:cubicBezTo>
                    <a:pt x="363" y="258"/>
                    <a:pt x="361" y="256"/>
                    <a:pt x="359" y="255"/>
                  </a:cubicBezTo>
                  <a:cubicBezTo>
                    <a:pt x="355" y="253"/>
                    <a:pt x="350" y="252"/>
                    <a:pt x="345" y="252"/>
                  </a:cubicBezTo>
                  <a:cubicBezTo>
                    <a:pt x="340" y="252"/>
                    <a:pt x="335" y="253"/>
                    <a:pt x="331" y="255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="" xmlns:a16="http://schemas.microsoft.com/office/drawing/2014/main" id="{6536B999-9621-4C2D-874A-9DD95D080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419476"/>
              <a:ext cx="1531938" cy="650875"/>
            </a:xfrm>
            <a:custGeom>
              <a:avLst/>
              <a:gdLst>
                <a:gd name="T0" fmla="*/ 243 w 243"/>
                <a:gd name="T1" fmla="*/ 4 h 103"/>
                <a:gd name="T2" fmla="*/ 242 w 243"/>
                <a:gd name="T3" fmla="*/ 8 h 103"/>
                <a:gd name="T4" fmla="*/ 240 w 243"/>
                <a:gd name="T5" fmla="*/ 13 h 103"/>
                <a:gd name="T6" fmla="*/ 237 w 243"/>
                <a:gd name="T7" fmla="*/ 17 h 103"/>
                <a:gd name="T8" fmla="*/ 232 w 243"/>
                <a:gd name="T9" fmla="*/ 22 h 103"/>
                <a:gd name="T10" fmla="*/ 228 w 243"/>
                <a:gd name="T11" fmla="*/ 25 h 103"/>
                <a:gd name="T12" fmla="*/ 222 w 243"/>
                <a:gd name="T13" fmla="*/ 29 h 103"/>
                <a:gd name="T14" fmla="*/ 214 w 243"/>
                <a:gd name="T15" fmla="*/ 34 h 103"/>
                <a:gd name="T16" fmla="*/ 205 w 243"/>
                <a:gd name="T17" fmla="*/ 37 h 103"/>
                <a:gd name="T18" fmla="*/ 198 w 243"/>
                <a:gd name="T19" fmla="*/ 39 h 103"/>
                <a:gd name="T20" fmla="*/ 191 w 243"/>
                <a:gd name="T21" fmla="*/ 40 h 103"/>
                <a:gd name="T22" fmla="*/ 183 w 243"/>
                <a:gd name="T23" fmla="*/ 42 h 103"/>
                <a:gd name="T24" fmla="*/ 173 w 243"/>
                <a:gd name="T25" fmla="*/ 42 h 103"/>
                <a:gd name="T26" fmla="*/ 166 w 243"/>
                <a:gd name="T27" fmla="*/ 42 h 103"/>
                <a:gd name="T28" fmla="*/ 159 w 243"/>
                <a:gd name="T29" fmla="*/ 42 h 103"/>
                <a:gd name="T30" fmla="*/ 152 w 243"/>
                <a:gd name="T31" fmla="*/ 41 h 103"/>
                <a:gd name="T32" fmla="*/ 145 w 243"/>
                <a:gd name="T33" fmla="*/ 39 h 103"/>
                <a:gd name="T34" fmla="*/ 137 w 243"/>
                <a:gd name="T35" fmla="*/ 38 h 103"/>
                <a:gd name="T36" fmla="*/ 128 w 243"/>
                <a:gd name="T37" fmla="*/ 34 h 103"/>
                <a:gd name="T38" fmla="*/ 122 w 243"/>
                <a:gd name="T39" fmla="*/ 32 h 103"/>
                <a:gd name="T40" fmla="*/ 98 w 243"/>
                <a:gd name="T41" fmla="*/ 12 h 103"/>
                <a:gd name="T42" fmla="*/ 96 w 243"/>
                <a:gd name="T43" fmla="*/ 11 h 103"/>
                <a:gd name="T44" fmla="*/ 93 w 243"/>
                <a:gd name="T45" fmla="*/ 10 h 103"/>
                <a:gd name="T46" fmla="*/ 91 w 243"/>
                <a:gd name="T47" fmla="*/ 9 h 103"/>
                <a:gd name="T48" fmla="*/ 89 w 243"/>
                <a:gd name="T49" fmla="*/ 9 h 103"/>
                <a:gd name="T50" fmla="*/ 87 w 243"/>
                <a:gd name="T51" fmla="*/ 9 h 103"/>
                <a:gd name="T52" fmla="*/ 84 w 243"/>
                <a:gd name="T53" fmla="*/ 9 h 103"/>
                <a:gd name="T54" fmla="*/ 82 w 243"/>
                <a:gd name="T55" fmla="*/ 10 h 103"/>
                <a:gd name="T56" fmla="*/ 80 w 243"/>
                <a:gd name="T57" fmla="*/ 10 h 103"/>
                <a:gd name="T58" fmla="*/ 76 w 243"/>
                <a:gd name="T59" fmla="*/ 12 h 103"/>
                <a:gd name="T60" fmla="*/ 77 w 243"/>
                <a:gd name="T61" fmla="*/ 58 h 103"/>
                <a:gd name="T62" fmla="*/ 80 w 243"/>
                <a:gd name="T63" fmla="*/ 57 h 103"/>
                <a:gd name="T64" fmla="*/ 84 w 243"/>
                <a:gd name="T65" fmla="*/ 56 h 103"/>
                <a:gd name="T66" fmla="*/ 87 w 243"/>
                <a:gd name="T67" fmla="*/ 56 h 103"/>
                <a:gd name="T68" fmla="*/ 90 w 243"/>
                <a:gd name="T69" fmla="*/ 56 h 103"/>
                <a:gd name="T70" fmla="*/ 94 w 243"/>
                <a:gd name="T71" fmla="*/ 57 h 103"/>
                <a:gd name="T72" fmla="*/ 97 w 243"/>
                <a:gd name="T73" fmla="*/ 58 h 103"/>
                <a:gd name="T74" fmla="*/ 121 w 243"/>
                <a:gd name="T75" fmla="*/ 78 h 103"/>
                <a:gd name="T76" fmla="*/ 127 w 243"/>
                <a:gd name="T77" fmla="*/ 81 h 103"/>
                <a:gd name="T78" fmla="*/ 133 w 243"/>
                <a:gd name="T79" fmla="*/ 83 h 103"/>
                <a:gd name="T80" fmla="*/ 139 w 243"/>
                <a:gd name="T81" fmla="*/ 85 h 103"/>
                <a:gd name="T82" fmla="*/ 145 w 243"/>
                <a:gd name="T83" fmla="*/ 86 h 103"/>
                <a:gd name="T84" fmla="*/ 151 w 243"/>
                <a:gd name="T85" fmla="*/ 88 h 103"/>
                <a:gd name="T86" fmla="*/ 157 w 243"/>
                <a:gd name="T87" fmla="*/ 88 h 103"/>
                <a:gd name="T88" fmla="*/ 162 w 243"/>
                <a:gd name="T89" fmla="*/ 89 h 103"/>
                <a:gd name="T90" fmla="*/ 167 w 243"/>
                <a:gd name="T91" fmla="*/ 89 h 103"/>
                <a:gd name="T92" fmla="*/ 175 w 243"/>
                <a:gd name="T93" fmla="*/ 89 h 103"/>
                <a:gd name="T94" fmla="*/ 182 w 243"/>
                <a:gd name="T95" fmla="*/ 88 h 103"/>
                <a:gd name="T96" fmla="*/ 188 w 243"/>
                <a:gd name="T97" fmla="*/ 88 h 103"/>
                <a:gd name="T98" fmla="*/ 194 w 243"/>
                <a:gd name="T99" fmla="*/ 87 h 103"/>
                <a:gd name="T100" fmla="*/ 201 w 243"/>
                <a:gd name="T101" fmla="*/ 85 h 103"/>
                <a:gd name="T102" fmla="*/ 206 w 243"/>
                <a:gd name="T103" fmla="*/ 84 h 103"/>
                <a:gd name="T104" fmla="*/ 215 w 243"/>
                <a:gd name="T105" fmla="*/ 80 h 103"/>
                <a:gd name="T106" fmla="*/ 223 w 243"/>
                <a:gd name="T107" fmla="*/ 76 h 103"/>
                <a:gd name="T108" fmla="*/ 228 w 243"/>
                <a:gd name="T109" fmla="*/ 72 h 103"/>
                <a:gd name="T110" fmla="*/ 232 w 243"/>
                <a:gd name="T111" fmla="*/ 69 h 103"/>
                <a:gd name="T112" fmla="*/ 236 w 243"/>
                <a:gd name="T113" fmla="*/ 65 h 103"/>
                <a:gd name="T114" fmla="*/ 238 w 243"/>
                <a:gd name="T115" fmla="*/ 62 h 103"/>
                <a:gd name="T116" fmla="*/ 241 w 243"/>
                <a:gd name="T117" fmla="*/ 58 h 103"/>
                <a:gd name="T118" fmla="*/ 242 w 243"/>
                <a:gd name="T119" fmla="*/ 55 h 103"/>
                <a:gd name="T120" fmla="*/ 243 w 243"/>
                <a:gd name="T121" fmla="*/ 52 h 103"/>
                <a:gd name="T122" fmla="*/ 243 w 243"/>
                <a:gd name="T123" fmla="*/ 48 h 103"/>
                <a:gd name="T124" fmla="*/ 243 w 243"/>
                <a:gd name="T125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" h="103">
                  <a:moveTo>
                    <a:pt x="243" y="1"/>
                  </a:moveTo>
                  <a:cubicBezTo>
                    <a:pt x="243" y="1"/>
                    <a:pt x="243" y="2"/>
                    <a:pt x="243" y="2"/>
                  </a:cubicBezTo>
                  <a:cubicBezTo>
                    <a:pt x="243" y="2"/>
                    <a:pt x="243" y="3"/>
                    <a:pt x="243" y="3"/>
                  </a:cubicBezTo>
                  <a:cubicBezTo>
                    <a:pt x="243" y="3"/>
                    <a:pt x="243" y="4"/>
                    <a:pt x="243" y="4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43" y="6"/>
                    <a:pt x="243" y="6"/>
                    <a:pt x="242" y="6"/>
                  </a:cubicBezTo>
                  <a:cubicBezTo>
                    <a:pt x="242" y="7"/>
                    <a:pt x="242" y="7"/>
                    <a:pt x="242" y="7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42" y="9"/>
                    <a:pt x="242" y="9"/>
                    <a:pt x="242" y="9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1" y="11"/>
                    <a:pt x="241" y="11"/>
                    <a:pt x="241" y="11"/>
                  </a:cubicBezTo>
                  <a:cubicBezTo>
                    <a:pt x="240" y="12"/>
                    <a:pt x="240" y="12"/>
                    <a:pt x="240" y="13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39" y="14"/>
                    <a:pt x="239" y="14"/>
                    <a:pt x="238" y="15"/>
                  </a:cubicBezTo>
                  <a:cubicBezTo>
                    <a:pt x="238" y="15"/>
                    <a:pt x="238" y="16"/>
                    <a:pt x="238" y="16"/>
                  </a:cubicBezTo>
                  <a:cubicBezTo>
                    <a:pt x="238" y="16"/>
                    <a:pt x="237" y="17"/>
                    <a:pt x="237" y="17"/>
                  </a:cubicBezTo>
                  <a:cubicBezTo>
                    <a:pt x="237" y="17"/>
                    <a:pt x="237" y="18"/>
                    <a:pt x="236" y="18"/>
                  </a:cubicBezTo>
                  <a:cubicBezTo>
                    <a:pt x="236" y="18"/>
                    <a:pt x="235" y="19"/>
                    <a:pt x="235" y="20"/>
                  </a:cubicBezTo>
                  <a:cubicBezTo>
                    <a:pt x="235" y="20"/>
                    <a:pt x="235" y="20"/>
                    <a:pt x="234" y="20"/>
                  </a:cubicBezTo>
                  <a:cubicBezTo>
                    <a:pt x="234" y="21"/>
                    <a:pt x="233" y="22"/>
                    <a:pt x="232" y="22"/>
                  </a:cubicBezTo>
                  <a:cubicBezTo>
                    <a:pt x="232" y="23"/>
                    <a:pt x="232" y="23"/>
                    <a:pt x="231" y="23"/>
                  </a:cubicBezTo>
                  <a:cubicBezTo>
                    <a:pt x="231" y="23"/>
                    <a:pt x="231" y="24"/>
                    <a:pt x="230" y="24"/>
                  </a:cubicBezTo>
                  <a:cubicBezTo>
                    <a:pt x="230" y="24"/>
                    <a:pt x="230" y="24"/>
                    <a:pt x="229" y="25"/>
                  </a:cubicBezTo>
                  <a:cubicBezTo>
                    <a:pt x="229" y="25"/>
                    <a:pt x="229" y="25"/>
                    <a:pt x="228" y="25"/>
                  </a:cubicBezTo>
                  <a:cubicBezTo>
                    <a:pt x="228" y="26"/>
                    <a:pt x="228" y="26"/>
                    <a:pt x="227" y="26"/>
                  </a:cubicBezTo>
                  <a:cubicBezTo>
                    <a:pt x="227" y="27"/>
                    <a:pt x="227" y="27"/>
                    <a:pt x="226" y="27"/>
                  </a:cubicBezTo>
                  <a:cubicBezTo>
                    <a:pt x="226" y="27"/>
                    <a:pt x="225" y="28"/>
                    <a:pt x="224" y="28"/>
                  </a:cubicBezTo>
                  <a:cubicBezTo>
                    <a:pt x="224" y="29"/>
                    <a:pt x="223" y="29"/>
                    <a:pt x="222" y="29"/>
                  </a:cubicBezTo>
                  <a:cubicBezTo>
                    <a:pt x="221" y="30"/>
                    <a:pt x="220" y="31"/>
                    <a:pt x="219" y="31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18" y="32"/>
                    <a:pt x="216" y="33"/>
                    <a:pt x="215" y="33"/>
                  </a:cubicBezTo>
                  <a:cubicBezTo>
                    <a:pt x="215" y="33"/>
                    <a:pt x="214" y="34"/>
                    <a:pt x="214" y="34"/>
                  </a:cubicBezTo>
                  <a:cubicBezTo>
                    <a:pt x="213" y="34"/>
                    <a:pt x="212" y="35"/>
                    <a:pt x="211" y="35"/>
                  </a:cubicBezTo>
                  <a:cubicBezTo>
                    <a:pt x="211" y="35"/>
                    <a:pt x="210" y="35"/>
                    <a:pt x="210" y="35"/>
                  </a:cubicBezTo>
                  <a:cubicBezTo>
                    <a:pt x="209" y="36"/>
                    <a:pt x="207" y="36"/>
                    <a:pt x="206" y="37"/>
                  </a:cubicBezTo>
                  <a:cubicBezTo>
                    <a:pt x="206" y="37"/>
                    <a:pt x="205" y="37"/>
                    <a:pt x="205" y="37"/>
                  </a:cubicBezTo>
                  <a:cubicBezTo>
                    <a:pt x="204" y="37"/>
                    <a:pt x="203" y="38"/>
                    <a:pt x="203" y="38"/>
                  </a:cubicBezTo>
                  <a:cubicBezTo>
                    <a:pt x="202" y="38"/>
                    <a:pt x="202" y="38"/>
                    <a:pt x="201" y="38"/>
                  </a:cubicBezTo>
                  <a:cubicBezTo>
                    <a:pt x="201" y="38"/>
                    <a:pt x="200" y="38"/>
                    <a:pt x="199" y="39"/>
                  </a:cubicBezTo>
                  <a:cubicBezTo>
                    <a:pt x="199" y="39"/>
                    <a:pt x="198" y="39"/>
                    <a:pt x="198" y="39"/>
                  </a:cubicBezTo>
                  <a:cubicBezTo>
                    <a:pt x="197" y="39"/>
                    <a:pt x="197" y="39"/>
                    <a:pt x="196" y="39"/>
                  </a:cubicBezTo>
                  <a:cubicBezTo>
                    <a:pt x="195" y="40"/>
                    <a:pt x="195" y="40"/>
                    <a:pt x="194" y="40"/>
                  </a:cubicBezTo>
                  <a:cubicBezTo>
                    <a:pt x="194" y="40"/>
                    <a:pt x="193" y="40"/>
                    <a:pt x="193" y="40"/>
                  </a:cubicBezTo>
                  <a:cubicBezTo>
                    <a:pt x="192" y="40"/>
                    <a:pt x="192" y="40"/>
                    <a:pt x="191" y="40"/>
                  </a:cubicBezTo>
                  <a:cubicBezTo>
                    <a:pt x="190" y="40"/>
                    <a:pt x="189" y="41"/>
                    <a:pt x="188" y="41"/>
                  </a:cubicBezTo>
                  <a:cubicBezTo>
                    <a:pt x="188" y="41"/>
                    <a:pt x="187" y="41"/>
                    <a:pt x="187" y="41"/>
                  </a:cubicBezTo>
                  <a:cubicBezTo>
                    <a:pt x="186" y="41"/>
                    <a:pt x="185" y="41"/>
                    <a:pt x="183" y="41"/>
                  </a:cubicBezTo>
                  <a:cubicBezTo>
                    <a:pt x="183" y="41"/>
                    <a:pt x="183" y="41"/>
                    <a:pt x="183" y="42"/>
                  </a:cubicBezTo>
                  <a:cubicBezTo>
                    <a:pt x="181" y="42"/>
                    <a:pt x="180" y="42"/>
                    <a:pt x="179" y="42"/>
                  </a:cubicBezTo>
                  <a:cubicBezTo>
                    <a:pt x="179" y="42"/>
                    <a:pt x="178" y="42"/>
                    <a:pt x="178" y="42"/>
                  </a:cubicBezTo>
                  <a:cubicBezTo>
                    <a:pt x="177" y="42"/>
                    <a:pt x="176" y="42"/>
                    <a:pt x="175" y="42"/>
                  </a:cubicBezTo>
                  <a:cubicBezTo>
                    <a:pt x="174" y="42"/>
                    <a:pt x="174" y="42"/>
                    <a:pt x="173" y="42"/>
                  </a:cubicBezTo>
                  <a:cubicBezTo>
                    <a:pt x="173" y="42"/>
                    <a:pt x="172" y="42"/>
                    <a:pt x="171" y="42"/>
                  </a:cubicBezTo>
                  <a:cubicBezTo>
                    <a:pt x="171" y="42"/>
                    <a:pt x="170" y="42"/>
                    <a:pt x="170" y="42"/>
                  </a:cubicBezTo>
                  <a:cubicBezTo>
                    <a:pt x="169" y="42"/>
                    <a:pt x="168" y="42"/>
                    <a:pt x="168" y="42"/>
                  </a:cubicBezTo>
                  <a:cubicBezTo>
                    <a:pt x="167" y="42"/>
                    <a:pt x="166" y="42"/>
                    <a:pt x="166" y="42"/>
                  </a:cubicBezTo>
                  <a:cubicBezTo>
                    <a:pt x="165" y="42"/>
                    <a:pt x="165" y="42"/>
                    <a:pt x="164" y="42"/>
                  </a:cubicBezTo>
                  <a:cubicBezTo>
                    <a:pt x="163" y="42"/>
                    <a:pt x="163" y="42"/>
                    <a:pt x="162" y="42"/>
                  </a:cubicBezTo>
                  <a:cubicBezTo>
                    <a:pt x="162" y="42"/>
                    <a:pt x="161" y="42"/>
                    <a:pt x="160" y="42"/>
                  </a:cubicBezTo>
                  <a:cubicBezTo>
                    <a:pt x="160" y="42"/>
                    <a:pt x="159" y="42"/>
                    <a:pt x="159" y="42"/>
                  </a:cubicBezTo>
                  <a:cubicBezTo>
                    <a:pt x="158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4" y="41"/>
                    <a:pt x="154" y="41"/>
                    <a:pt x="153" y="41"/>
                  </a:cubicBezTo>
                  <a:cubicBezTo>
                    <a:pt x="153" y="41"/>
                    <a:pt x="152" y="41"/>
                    <a:pt x="152" y="41"/>
                  </a:cubicBezTo>
                  <a:cubicBezTo>
                    <a:pt x="151" y="41"/>
                    <a:pt x="150" y="40"/>
                    <a:pt x="150" y="40"/>
                  </a:cubicBezTo>
                  <a:cubicBezTo>
                    <a:pt x="149" y="40"/>
                    <a:pt x="149" y="40"/>
                    <a:pt x="148" y="40"/>
                  </a:cubicBezTo>
                  <a:cubicBezTo>
                    <a:pt x="147" y="40"/>
                    <a:pt x="147" y="40"/>
                    <a:pt x="146" y="40"/>
                  </a:cubicBezTo>
                  <a:cubicBezTo>
                    <a:pt x="146" y="40"/>
                    <a:pt x="145" y="40"/>
                    <a:pt x="145" y="39"/>
                  </a:cubicBezTo>
                  <a:cubicBezTo>
                    <a:pt x="144" y="39"/>
                    <a:pt x="143" y="39"/>
                    <a:pt x="142" y="39"/>
                  </a:cubicBezTo>
                  <a:cubicBezTo>
                    <a:pt x="142" y="39"/>
                    <a:pt x="141" y="39"/>
                    <a:pt x="141" y="39"/>
                  </a:cubicBezTo>
                  <a:cubicBezTo>
                    <a:pt x="140" y="38"/>
                    <a:pt x="139" y="38"/>
                    <a:pt x="139" y="38"/>
                  </a:cubicBezTo>
                  <a:cubicBezTo>
                    <a:pt x="138" y="38"/>
                    <a:pt x="138" y="38"/>
                    <a:pt x="137" y="38"/>
                  </a:cubicBezTo>
                  <a:cubicBezTo>
                    <a:pt x="136" y="37"/>
                    <a:pt x="135" y="37"/>
                    <a:pt x="133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6"/>
                    <a:pt x="131" y="35"/>
                    <a:pt x="129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4"/>
                    <a:pt x="125" y="33"/>
                    <a:pt x="125" y="33"/>
                  </a:cubicBezTo>
                  <a:cubicBezTo>
                    <a:pt x="125" y="33"/>
                    <a:pt x="124" y="33"/>
                    <a:pt x="124" y="33"/>
                  </a:cubicBezTo>
                  <a:cubicBezTo>
                    <a:pt x="123" y="32"/>
                    <a:pt x="123" y="32"/>
                    <a:pt x="122" y="32"/>
                  </a:cubicBezTo>
                  <a:cubicBezTo>
                    <a:pt x="122" y="31"/>
                    <a:pt x="121" y="31"/>
                    <a:pt x="121" y="31"/>
                  </a:cubicBezTo>
                  <a:cubicBezTo>
                    <a:pt x="120" y="31"/>
                    <a:pt x="119" y="30"/>
                    <a:pt x="118" y="30"/>
                  </a:cubicBezTo>
                  <a:cubicBezTo>
                    <a:pt x="111" y="25"/>
                    <a:pt x="105" y="20"/>
                    <a:pt x="102" y="15"/>
                  </a:cubicBezTo>
                  <a:cubicBezTo>
                    <a:pt x="101" y="14"/>
                    <a:pt x="100" y="13"/>
                    <a:pt x="98" y="12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9"/>
                    <a:pt x="91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5" y="9"/>
                    <a:pt x="85" y="9"/>
                  </a:cubicBezTo>
                  <a:cubicBezTo>
                    <a:pt x="85" y="9"/>
                    <a:pt x="85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3" y="9"/>
                    <a:pt x="83" y="9"/>
                  </a:cubicBezTo>
                  <a:cubicBezTo>
                    <a:pt x="83" y="9"/>
                    <a:pt x="83" y="9"/>
                    <a:pt x="82" y="9"/>
                  </a:cubicBezTo>
                  <a:cubicBezTo>
                    <a:pt x="82" y="9"/>
                    <a:pt x="82" y="10"/>
                    <a:pt x="82" y="10"/>
                  </a:cubicBez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8" y="11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7" y="11"/>
                    <a:pt x="77" y="11"/>
                    <a:pt x="76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58"/>
                    <a:pt x="77" y="58"/>
                    <a:pt x="77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7"/>
                    <a:pt x="79" y="57"/>
                    <a:pt x="79" y="57"/>
                  </a:cubicBezTo>
                  <a:cubicBezTo>
                    <a:pt x="79" y="57"/>
                    <a:pt x="79" y="57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7"/>
                    <a:pt x="82" y="56"/>
                    <a:pt x="82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3" y="56"/>
                    <a:pt x="84" y="56"/>
                    <a:pt x="84" y="56"/>
                  </a:cubicBezTo>
                  <a:cubicBezTo>
                    <a:pt x="84" y="56"/>
                    <a:pt x="84" y="56"/>
                    <a:pt x="85" y="56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6" y="56"/>
                    <a:pt x="86" y="56"/>
                    <a:pt x="87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9" y="56"/>
                    <a:pt x="89" y="56"/>
                  </a:cubicBezTo>
                  <a:cubicBezTo>
                    <a:pt x="89" y="56"/>
                    <a:pt x="89" y="56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6"/>
                    <a:pt x="92" y="56"/>
                    <a:pt x="92" y="56"/>
                  </a:cubicBezTo>
                  <a:cubicBezTo>
                    <a:pt x="92" y="56"/>
                    <a:pt x="92" y="56"/>
                    <a:pt x="93" y="56"/>
                  </a:cubicBezTo>
                  <a:cubicBezTo>
                    <a:pt x="93" y="57"/>
                    <a:pt x="93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5" y="57"/>
                    <a:pt x="95" y="57"/>
                    <a:pt x="96" y="57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7" y="58"/>
                    <a:pt x="98" y="58"/>
                    <a:pt x="98" y="59"/>
                  </a:cubicBezTo>
                  <a:cubicBezTo>
                    <a:pt x="99" y="59"/>
                    <a:pt x="101" y="60"/>
                    <a:pt x="101" y="62"/>
                  </a:cubicBezTo>
                  <a:cubicBezTo>
                    <a:pt x="105" y="67"/>
                    <a:pt x="111" y="72"/>
                    <a:pt x="118" y="76"/>
                  </a:cubicBezTo>
                  <a:cubicBezTo>
                    <a:pt x="119" y="77"/>
                    <a:pt x="120" y="77"/>
                    <a:pt x="121" y="78"/>
                  </a:cubicBezTo>
                  <a:cubicBezTo>
                    <a:pt x="121" y="78"/>
                    <a:pt x="121" y="78"/>
                    <a:pt x="122" y="78"/>
                  </a:cubicBezTo>
                  <a:cubicBezTo>
                    <a:pt x="122" y="79"/>
                    <a:pt x="123" y="79"/>
                    <a:pt x="124" y="79"/>
                  </a:cubicBezTo>
                  <a:cubicBezTo>
                    <a:pt x="124" y="80"/>
                    <a:pt x="124" y="80"/>
                    <a:pt x="125" y="80"/>
                  </a:cubicBezTo>
                  <a:cubicBezTo>
                    <a:pt x="125" y="80"/>
                    <a:pt x="126" y="80"/>
                    <a:pt x="127" y="81"/>
                  </a:cubicBezTo>
                  <a:cubicBezTo>
                    <a:pt x="127" y="81"/>
                    <a:pt x="127" y="81"/>
                    <a:pt x="128" y="81"/>
                  </a:cubicBezTo>
                  <a:cubicBezTo>
                    <a:pt x="128" y="81"/>
                    <a:pt x="128" y="81"/>
                    <a:pt x="129" y="82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31" y="82"/>
                    <a:pt x="132" y="83"/>
                    <a:pt x="133" y="83"/>
                  </a:cubicBezTo>
                  <a:cubicBezTo>
                    <a:pt x="133" y="83"/>
                    <a:pt x="133" y="83"/>
                    <a:pt x="133" y="83"/>
                  </a:cubicBezTo>
                  <a:cubicBezTo>
                    <a:pt x="135" y="84"/>
                    <a:pt x="136" y="84"/>
                    <a:pt x="137" y="84"/>
                  </a:cubicBezTo>
                  <a:cubicBezTo>
                    <a:pt x="137" y="84"/>
                    <a:pt x="138" y="85"/>
                    <a:pt x="138" y="85"/>
                  </a:cubicBezTo>
                  <a:cubicBezTo>
                    <a:pt x="138" y="85"/>
                    <a:pt x="138" y="85"/>
                    <a:pt x="139" y="85"/>
                  </a:cubicBezTo>
                  <a:cubicBezTo>
                    <a:pt x="139" y="85"/>
                    <a:pt x="140" y="85"/>
                    <a:pt x="141" y="85"/>
                  </a:cubicBezTo>
                  <a:cubicBezTo>
                    <a:pt x="141" y="86"/>
                    <a:pt x="142" y="86"/>
                    <a:pt x="142" y="86"/>
                  </a:cubicBezTo>
                  <a:cubicBezTo>
                    <a:pt x="143" y="86"/>
                    <a:pt x="144" y="86"/>
                    <a:pt x="144" y="86"/>
                  </a:cubicBezTo>
                  <a:cubicBezTo>
                    <a:pt x="145" y="86"/>
                    <a:pt x="145" y="86"/>
                    <a:pt x="145" y="86"/>
                  </a:cubicBezTo>
                  <a:cubicBezTo>
                    <a:pt x="146" y="86"/>
                    <a:pt x="146" y="87"/>
                    <a:pt x="146" y="87"/>
                  </a:cubicBezTo>
                  <a:cubicBezTo>
                    <a:pt x="147" y="87"/>
                    <a:pt x="147" y="87"/>
                    <a:pt x="148" y="87"/>
                  </a:cubicBezTo>
                  <a:cubicBezTo>
                    <a:pt x="148" y="87"/>
                    <a:pt x="149" y="87"/>
                    <a:pt x="149" y="87"/>
                  </a:cubicBezTo>
                  <a:cubicBezTo>
                    <a:pt x="150" y="87"/>
                    <a:pt x="151" y="87"/>
                    <a:pt x="151" y="88"/>
                  </a:cubicBezTo>
                  <a:cubicBezTo>
                    <a:pt x="152" y="88"/>
                    <a:pt x="152" y="88"/>
                    <a:pt x="153" y="88"/>
                  </a:cubicBezTo>
                  <a:cubicBezTo>
                    <a:pt x="153" y="88"/>
                    <a:pt x="153" y="88"/>
                    <a:pt x="153" y="88"/>
                  </a:cubicBezTo>
                  <a:cubicBezTo>
                    <a:pt x="154" y="88"/>
                    <a:pt x="154" y="88"/>
                    <a:pt x="155" y="88"/>
                  </a:cubicBezTo>
                  <a:cubicBezTo>
                    <a:pt x="155" y="88"/>
                    <a:pt x="156" y="88"/>
                    <a:pt x="157" y="88"/>
                  </a:cubicBezTo>
                  <a:cubicBezTo>
                    <a:pt x="157" y="88"/>
                    <a:pt x="158" y="88"/>
                    <a:pt x="158" y="88"/>
                  </a:cubicBezTo>
                  <a:cubicBezTo>
                    <a:pt x="159" y="88"/>
                    <a:pt x="159" y="88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61" y="89"/>
                    <a:pt x="161" y="89"/>
                    <a:pt x="162" y="89"/>
                  </a:cubicBezTo>
                  <a:cubicBezTo>
                    <a:pt x="163" y="89"/>
                    <a:pt x="163" y="89"/>
                    <a:pt x="164" y="89"/>
                  </a:cubicBezTo>
                  <a:cubicBezTo>
                    <a:pt x="164" y="89"/>
                    <a:pt x="165" y="89"/>
                    <a:pt x="166" y="89"/>
                  </a:cubicBezTo>
                  <a:cubicBezTo>
                    <a:pt x="166" y="89"/>
                    <a:pt x="167" y="89"/>
                    <a:pt x="167" y="89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8" y="89"/>
                    <a:pt x="169" y="89"/>
                    <a:pt x="169" y="89"/>
                  </a:cubicBezTo>
                  <a:cubicBezTo>
                    <a:pt x="170" y="89"/>
                    <a:pt x="171" y="89"/>
                    <a:pt x="171" y="89"/>
                  </a:cubicBezTo>
                  <a:cubicBezTo>
                    <a:pt x="172" y="89"/>
                    <a:pt x="172" y="89"/>
                    <a:pt x="173" y="89"/>
                  </a:cubicBezTo>
                  <a:cubicBezTo>
                    <a:pt x="174" y="89"/>
                    <a:pt x="174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6" y="89"/>
                    <a:pt x="177" y="89"/>
                    <a:pt x="178" y="89"/>
                  </a:cubicBezTo>
                  <a:cubicBezTo>
                    <a:pt x="178" y="89"/>
                    <a:pt x="178" y="89"/>
                    <a:pt x="179" y="89"/>
                  </a:cubicBezTo>
                  <a:cubicBezTo>
                    <a:pt x="180" y="89"/>
                    <a:pt x="181" y="88"/>
                    <a:pt x="182" y="88"/>
                  </a:cubicBezTo>
                  <a:cubicBezTo>
                    <a:pt x="182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4" y="88"/>
                    <a:pt x="186" y="88"/>
                    <a:pt x="187" y="88"/>
                  </a:cubicBezTo>
                  <a:cubicBezTo>
                    <a:pt x="187" y="88"/>
                    <a:pt x="188" y="88"/>
                    <a:pt x="188" y="88"/>
                  </a:cubicBezTo>
                  <a:cubicBezTo>
                    <a:pt x="189" y="87"/>
                    <a:pt x="190" y="87"/>
                    <a:pt x="191" y="87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3" y="87"/>
                    <a:pt x="194" y="87"/>
                    <a:pt x="194" y="87"/>
                  </a:cubicBezTo>
                  <a:cubicBezTo>
                    <a:pt x="195" y="86"/>
                    <a:pt x="195" y="86"/>
                    <a:pt x="196" y="86"/>
                  </a:cubicBezTo>
                  <a:cubicBezTo>
                    <a:pt x="197" y="86"/>
                    <a:pt x="197" y="86"/>
                    <a:pt x="198" y="86"/>
                  </a:cubicBezTo>
                  <a:cubicBezTo>
                    <a:pt x="198" y="86"/>
                    <a:pt x="199" y="86"/>
                    <a:pt x="199" y="85"/>
                  </a:cubicBezTo>
                  <a:cubicBezTo>
                    <a:pt x="200" y="85"/>
                    <a:pt x="201" y="85"/>
                    <a:pt x="201" y="85"/>
                  </a:cubicBezTo>
                  <a:cubicBezTo>
                    <a:pt x="202" y="85"/>
                    <a:pt x="202" y="85"/>
                    <a:pt x="203" y="85"/>
                  </a:cubicBezTo>
                  <a:cubicBezTo>
                    <a:pt x="203" y="84"/>
                    <a:pt x="204" y="84"/>
                    <a:pt x="204" y="84"/>
                  </a:cubicBezTo>
                  <a:cubicBezTo>
                    <a:pt x="205" y="84"/>
                    <a:pt x="205" y="84"/>
                    <a:pt x="206" y="84"/>
                  </a:cubicBezTo>
                  <a:cubicBezTo>
                    <a:pt x="206" y="84"/>
                    <a:pt x="206" y="84"/>
                    <a:pt x="206" y="84"/>
                  </a:cubicBezTo>
                  <a:cubicBezTo>
                    <a:pt x="207" y="83"/>
                    <a:pt x="209" y="83"/>
                    <a:pt x="210" y="82"/>
                  </a:cubicBezTo>
                  <a:cubicBezTo>
                    <a:pt x="210" y="82"/>
                    <a:pt x="211" y="82"/>
                    <a:pt x="211" y="82"/>
                  </a:cubicBezTo>
                  <a:cubicBezTo>
                    <a:pt x="212" y="81"/>
                    <a:pt x="213" y="81"/>
                    <a:pt x="214" y="80"/>
                  </a:cubicBezTo>
                  <a:cubicBezTo>
                    <a:pt x="214" y="80"/>
                    <a:pt x="215" y="80"/>
                    <a:pt x="215" y="80"/>
                  </a:cubicBezTo>
                  <a:cubicBezTo>
                    <a:pt x="216" y="80"/>
                    <a:pt x="217" y="79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7"/>
                    <a:pt x="221" y="77"/>
                    <a:pt x="222" y="76"/>
                  </a:cubicBezTo>
                  <a:cubicBezTo>
                    <a:pt x="222" y="76"/>
                    <a:pt x="223" y="76"/>
                    <a:pt x="223" y="76"/>
                  </a:cubicBezTo>
                  <a:cubicBezTo>
                    <a:pt x="223" y="76"/>
                    <a:pt x="224" y="76"/>
                    <a:pt x="224" y="75"/>
                  </a:cubicBezTo>
                  <a:cubicBezTo>
                    <a:pt x="225" y="75"/>
                    <a:pt x="225" y="74"/>
                    <a:pt x="226" y="74"/>
                  </a:cubicBezTo>
                  <a:cubicBezTo>
                    <a:pt x="226" y="74"/>
                    <a:pt x="227" y="73"/>
                    <a:pt x="227" y="73"/>
                  </a:cubicBezTo>
                  <a:cubicBezTo>
                    <a:pt x="227" y="73"/>
                    <a:pt x="228" y="73"/>
                    <a:pt x="228" y="72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1" y="70"/>
                    <a:pt x="232" y="69"/>
                    <a:pt x="232" y="69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3" y="68"/>
                    <a:pt x="234" y="68"/>
                    <a:pt x="234" y="67"/>
                  </a:cubicBezTo>
                  <a:cubicBezTo>
                    <a:pt x="234" y="67"/>
                    <a:pt x="235" y="67"/>
                    <a:pt x="235" y="66"/>
                  </a:cubicBezTo>
                  <a:cubicBezTo>
                    <a:pt x="235" y="66"/>
                    <a:pt x="236" y="65"/>
                    <a:pt x="236" y="65"/>
                  </a:cubicBezTo>
                  <a:cubicBezTo>
                    <a:pt x="236" y="65"/>
                    <a:pt x="236" y="64"/>
                    <a:pt x="237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4"/>
                    <a:pt x="237" y="63"/>
                    <a:pt x="238" y="63"/>
                  </a:cubicBezTo>
                  <a:cubicBezTo>
                    <a:pt x="238" y="62"/>
                    <a:pt x="238" y="62"/>
                    <a:pt x="238" y="62"/>
                  </a:cubicBezTo>
                  <a:cubicBezTo>
                    <a:pt x="239" y="61"/>
                    <a:pt x="239" y="61"/>
                    <a:pt x="240" y="60"/>
                  </a:cubicBezTo>
                  <a:cubicBezTo>
                    <a:pt x="240" y="60"/>
                    <a:pt x="240" y="60"/>
                    <a:pt x="240" y="60"/>
                  </a:cubicBezTo>
                  <a:cubicBezTo>
                    <a:pt x="240" y="60"/>
                    <a:pt x="240" y="60"/>
                    <a:pt x="240" y="60"/>
                  </a:cubicBezTo>
                  <a:cubicBezTo>
                    <a:pt x="240" y="59"/>
                    <a:pt x="240" y="58"/>
                    <a:pt x="241" y="58"/>
                  </a:cubicBezTo>
                  <a:cubicBezTo>
                    <a:pt x="241" y="58"/>
                    <a:pt x="241" y="57"/>
                    <a:pt x="241" y="57"/>
                  </a:cubicBezTo>
                  <a:cubicBezTo>
                    <a:pt x="241" y="57"/>
                    <a:pt x="241" y="56"/>
                    <a:pt x="241" y="56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2" y="56"/>
                    <a:pt x="242" y="55"/>
                    <a:pt x="242" y="55"/>
                  </a:cubicBezTo>
                  <a:cubicBezTo>
                    <a:pt x="242" y="55"/>
                    <a:pt x="242" y="54"/>
                    <a:pt x="242" y="54"/>
                  </a:cubicBezTo>
                  <a:cubicBezTo>
                    <a:pt x="242" y="54"/>
                    <a:pt x="242" y="53"/>
                    <a:pt x="242" y="53"/>
                  </a:cubicBezTo>
                  <a:cubicBezTo>
                    <a:pt x="242" y="53"/>
                    <a:pt x="243" y="52"/>
                    <a:pt x="243" y="52"/>
                  </a:cubicBezTo>
                  <a:cubicBezTo>
                    <a:pt x="243" y="52"/>
                    <a:pt x="243" y="52"/>
                    <a:pt x="243" y="52"/>
                  </a:cubicBezTo>
                  <a:cubicBezTo>
                    <a:pt x="243" y="51"/>
                    <a:pt x="243" y="51"/>
                    <a:pt x="243" y="51"/>
                  </a:cubicBezTo>
                  <a:cubicBezTo>
                    <a:pt x="243" y="51"/>
                    <a:pt x="243" y="50"/>
                    <a:pt x="243" y="50"/>
                  </a:cubicBezTo>
                  <a:cubicBezTo>
                    <a:pt x="243" y="50"/>
                    <a:pt x="243" y="49"/>
                    <a:pt x="243" y="49"/>
                  </a:cubicBezTo>
                  <a:cubicBezTo>
                    <a:pt x="243" y="49"/>
                    <a:pt x="243" y="48"/>
                    <a:pt x="243" y="48"/>
                  </a:cubicBezTo>
                  <a:cubicBezTo>
                    <a:pt x="243" y="48"/>
                    <a:pt x="243" y="47"/>
                    <a:pt x="243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1"/>
                    <a:pt x="243" y="1"/>
                  </a:cubicBezTo>
                  <a:close/>
                </a:path>
              </a:pathLst>
            </a:custGeom>
            <a:solidFill>
              <a:srgbClr val="BC60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="" xmlns:a16="http://schemas.microsoft.com/office/drawing/2014/main" id="{1704B465-72F7-454B-9EE2-61EA4428B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3" y="2794001"/>
              <a:ext cx="1695450" cy="1276350"/>
            </a:xfrm>
            <a:custGeom>
              <a:avLst/>
              <a:gdLst>
                <a:gd name="T0" fmla="*/ 1068 w 1068"/>
                <a:gd name="T1" fmla="*/ 617 h 804"/>
                <a:gd name="T2" fmla="*/ 1068 w 1068"/>
                <a:gd name="T3" fmla="*/ 804 h 804"/>
                <a:gd name="T4" fmla="*/ 0 w 1068"/>
                <a:gd name="T5" fmla="*/ 187 h 804"/>
                <a:gd name="T6" fmla="*/ 0 w 1068"/>
                <a:gd name="T7" fmla="*/ 0 h 804"/>
                <a:gd name="T8" fmla="*/ 1068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1068" y="617"/>
                  </a:moveTo>
                  <a:lnTo>
                    <a:pt x="1068" y="804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068" y="617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="" xmlns:a16="http://schemas.microsoft.com/office/drawing/2014/main" id="{7595D655-407D-4B94-8F66-679056058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176" y="3148013"/>
              <a:ext cx="360363" cy="600075"/>
            </a:xfrm>
            <a:custGeom>
              <a:avLst/>
              <a:gdLst>
                <a:gd name="T0" fmla="*/ 57 w 57"/>
                <a:gd name="T1" fmla="*/ 4 h 95"/>
                <a:gd name="T2" fmla="*/ 56 w 57"/>
                <a:gd name="T3" fmla="*/ 7 h 95"/>
                <a:gd name="T4" fmla="*/ 55 w 57"/>
                <a:gd name="T5" fmla="*/ 10 h 95"/>
                <a:gd name="T6" fmla="*/ 54 w 57"/>
                <a:gd name="T7" fmla="*/ 13 h 95"/>
                <a:gd name="T8" fmla="*/ 52 w 57"/>
                <a:gd name="T9" fmla="*/ 16 h 95"/>
                <a:gd name="T10" fmla="*/ 49 w 57"/>
                <a:gd name="T11" fmla="*/ 20 h 95"/>
                <a:gd name="T12" fmla="*/ 46 w 57"/>
                <a:gd name="T13" fmla="*/ 23 h 95"/>
                <a:gd name="T14" fmla="*/ 42 w 57"/>
                <a:gd name="T15" fmla="*/ 26 h 95"/>
                <a:gd name="T16" fmla="*/ 39 w 57"/>
                <a:gd name="T17" fmla="*/ 28 h 95"/>
                <a:gd name="T18" fmla="*/ 32 w 57"/>
                <a:gd name="T19" fmla="*/ 32 h 95"/>
                <a:gd name="T20" fmla="*/ 28 w 57"/>
                <a:gd name="T21" fmla="*/ 34 h 95"/>
                <a:gd name="T22" fmla="*/ 20 w 57"/>
                <a:gd name="T23" fmla="*/ 37 h 95"/>
                <a:gd name="T24" fmla="*/ 14 w 57"/>
                <a:gd name="T25" fmla="*/ 39 h 95"/>
                <a:gd name="T26" fmla="*/ 8 w 57"/>
                <a:gd name="T27" fmla="*/ 41 h 95"/>
                <a:gd name="T28" fmla="*/ 6 w 57"/>
                <a:gd name="T29" fmla="*/ 41 h 95"/>
                <a:gd name="T30" fmla="*/ 5 w 57"/>
                <a:gd name="T31" fmla="*/ 42 h 95"/>
                <a:gd name="T32" fmla="*/ 3 w 57"/>
                <a:gd name="T33" fmla="*/ 43 h 95"/>
                <a:gd name="T34" fmla="*/ 2 w 57"/>
                <a:gd name="T35" fmla="*/ 45 h 95"/>
                <a:gd name="T36" fmla="*/ 1 w 57"/>
                <a:gd name="T37" fmla="*/ 45 h 95"/>
                <a:gd name="T38" fmla="*/ 1 w 57"/>
                <a:gd name="T39" fmla="*/ 46 h 95"/>
                <a:gd name="T40" fmla="*/ 1 w 57"/>
                <a:gd name="T41" fmla="*/ 47 h 95"/>
                <a:gd name="T42" fmla="*/ 0 w 57"/>
                <a:gd name="T43" fmla="*/ 48 h 95"/>
                <a:gd name="T44" fmla="*/ 0 w 57"/>
                <a:gd name="T45" fmla="*/ 95 h 95"/>
                <a:gd name="T46" fmla="*/ 0 w 57"/>
                <a:gd name="T47" fmla="*/ 94 h 95"/>
                <a:gd name="T48" fmla="*/ 1 w 57"/>
                <a:gd name="T49" fmla="*/ 92 h 95"/>
                <a:gd name="T50" fmla="*/ 2 w 57"/>
                <a:gd name="T51" fmla="*/ 91 h 95"/>
                <a:gd name="T52" fmla="*/ 4 w 57"/>
                <a:gd name="T53" fmla="*/ 90 h 95"/>
                <a:gd name="T54" fmla="*/ 5 w 57"/>
                <a:gd name="T55" fmla="*/ 89 h 95"/>
                <a:gd name="T56" fmla="*/ 8 w 57"/>
                <a:gd name="T57" fmla="*/ 87 h 95"/>
                <a:gd name="T58" fmla="*/ 14 w 57"/>
                <a:gd name="T59" fmla="*/ 86 h 95"/>
                <a:gd name="T60" fmla="*/ 19 w 57"/>
                <a:gd name="T61" fmla="*/ 84 h 95"/>
                <a:gd name="T62" fmla="*/ 24 w 57"/>
                <a:gd name="T63" fmla="*/ 83 h 95"/>
                <a:gd name="T64" fmla="*/ 31 w 57"/>
                <a:gd name="T65" fmla="*/ 80 h 95"/>
                <a:gd name="T66" fmla="*/ 37 w 57"/>
                <a:gd name="T67" fmla="*/ 77 h 95"/>
                <a:gd name="T68" fmla="*/ 40 w 57"/>
                <a:gd name="T69" fmla="*/ 74 h 95"/>
                <a:gd name="T70" fmla="*/ 43 w 57"/>
                <a:gd name="T71" fmla="*/ 72 h 95"/>
                <a:gd name="T72" fmla="*/ 46 w 57"/>
                <a:gd name="T73" fmla="*/ 70 h 95"/>
                <a:gd name="T74" fmla="*/ 49 w 57"/>
                <a:gd name="T75" fmla="*/ 67 h 95"/>
                <a:gd name="T76" fmla="*/ 51 w 57"/>
                <a:gd name="T77" fmla="*/ 64 h 95"/>
                <a:gd name="T78" fmla="*/ 53 w 57"/>
                <a:gd name="T79" fmla="*/ 61 h 95"/>
                <a:gd name="T80" fmla="*/ 54 w 57"/>
                <a:gd name="T81" fmla="*/ 59 h 95"/>
                <a:gd name="T82" fmla="*/ 55 w 57"/>
                <a:gd name="T83" fmla="*/ 56 h 95"/>
                <a:gd name="T84" fmla="*/ 56 w 57"/>
                <a:gd name="T85" fmla="*/ 54 h 95"/>
                <a:gd name="T86" fmla="*/ 57 w 57"/>
                <a:gd name="T87" fmla="*/ 52 h 95"/>
                <a:gd name="T88" fmla="*/ 57 w 57"/>
                <a:gd name="T89" fmla="*/ 49 h 95"/>
                <a:gd name="T90" fmla="*/ 57 w 57"/>
                <a:gd name="T9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7" h="95">
                  <a:moveTo>
                    <a:pt x="57" y="2"/>
                  </a:moveTo>
                  <a:cubicBezTo>
                    <a:pt x="57" y="2"/>
                    <a:pt x="57" y="2"/>
                    <a:pt x="57" y="3"/>
                  </a:cubicBezTo>
                  <a:cubicBezTo>
                    <a:pt x="57" y="3"/>
                    <a:pt x="57" y="3"/>
                    <a:pt x="57" y="4"/>
                  </a:cubicBezTo>
                  <a:cubicBezTo>
                    <a:pt x="57" y="4"/>
                    <a:pt x="57" y="5"/>
                    <a:pt x="57" y="5"/>
                  </a:cubicBezTo>
                  <a:cubicBezTo>
                    <a:pt x="57" y="5"/>
                    <a:pt x="57" y="6"/>
                    <a:pt x="57" y="6"/>
                  </a:cubicBezTo>
                  <a:cubicBezTo>
                    <a:pt x="56" y="6"/>
                    <a:pt x="56" y="7"/>
                    <a:pt x="56" y="7"/>
                  </a:cubicBezTo>
                  <a:cubicBezTo>
                    <a:pt x="56" y="7"/>
                    <a:pt x="56" y="8"/>
                    <a:pt x="56" y="8"/>
                  </a:cubicBezTo>
                  <a:cubicBezTo>
                    <a:pt x="56" y="8"/>
                    <a:pt x="56" y="9"/>
                    <a:pt x="56" y="9"/>
                  </a:cubicBezTo>
                  <a:cubicBezTo>
                    <a:pt x="56" y="9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5" y="11"/>
                    <a:pt x="55" y="12"/>
                    <a:pt x="54" y="12"/>
                  </a:cubicBezTo>
                  <a:cubicBezTo>
                    <a:pt x="54" y="12"/>
                    <a:pt x="54" y="13"/>
                    <a:pt x="54" y="13"/>
                  </a:cubicBezTo>
                  <a:cubicBezTo>
                    <a:pt x="54" y="13"/>
                    <a:pt x="54" y="14"/>
                    <a:pt x="53" y="14"/>
                  </a:cubicBezTo>
                  <a:cubicBezTo>
                    <a:pt x="53" y="14"/>
                    <a:pt x="53" y="15"/>
                    <a:pt x="53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1" y="17"/>
                    <a:pt x="51" y="17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0" y="19"/>
                    <a:pt x="49" y="20"/>
                    <a:pt x="49" y="20"/>
                  </a:cubicBezTo>
                  <a:cubicBezTo>
                    <a:pt x="48" y="20"/>
                    <a:pt x="48" y="21"/>
                    <a:pt x="48" y="21"/>
                  </a:cubicBezTo>
                  <a:cubicBezTo>
                    <a:pt x="48" y="21"/>
                    <a:pt x="47" y="22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24"/>
                    <a:pt x="44" y="25"/>
                    <a:pt x="44" y="25"/>
                  </a:cubicBezTo>
                  <a:cubicBezTo>
                    <a:pt x="43" y="25"/>
                    <a:pt x="43" y="26"/>
                    <a:pt x="42" y="26"/>
                  </a:cubicBezTo>
                  <a:cubicBezTo>
                    <a:pt x="42" y="26"/>
                    <a:pt x="42" y="26"/>
                    <a:pt x="41" y="27"/>
                  </a:cubicBezTo>
                  <a:cubicBezTo>
                    <a:pt x="41" y="27"/>
                    <a:pt x="41" y="27"/>
                    <a:pt x="40" y="28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0"/>
                    <a:pt x="36" y="30"/>
                  </a:cubicBezTo>
                  <a:cubicBezTo>
                    <a:pt x="35" y="31"/>
                    <a:pt x="34" y="32"/>
                    <a:pt x="32" y="32"/>
                  </a:cubicBezTo>
                  <a:cubicBezTo>
                    <a:pt x="32" y="32"/>
                    <a:pt x="32" y="33"/>
                    <a:pt x="31" y="33"/>
                  </a:cubicBezTo>
                  <a:cubicBezTo>
                    <a:pt x="30" y="33"/>
                    <a:pt x="30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1" y="37"/>
                    <a:pt x="20" y="37"/>
                  </a:cubicBezTo>
                  <a:cubicBezTo>
                    <a:pt x="20" y="37"/>
                    <a:pt x="19" y="38"/>
                    <a:pt x="19" y="38"/>
                  </a:cubicBezTo>
                  <a:cubicBezTo>
                    <a:pt x="18" y="38"/>
                    <a:pt x="17" y="38"/>
                    <a:pt x="16" y="39"/>
                  </a:cubicBezTo>
                  <a:cubicBezTo>
                    <a:pt x="15" y="39"/>
                    <a:pt x="15" y="39"/>
                    <a:pt x="14" y="39"/>
                  </a:cubicBezTo>
                  <a:cubicBezTo>
                    <a:pt x="13" y="39"/>
                    <a:pt x="12" y="40"/>
                    <a:pt x="10" y="40"/>
                  </a:cubicBezTo>
                  <a:cubicBezTo>
                    <a:pt x="10" y="40"/>
                    <a:pt x="9" y="40"/>
                    <a:pt x="8" y="40"/>
                  </a:cubicBezTo>
                  <a:cubicBezTo>
                    <a:pt x="8" y="40"/>
                    <a:pt x="8" y="41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7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2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2" y="44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1" y="94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8"/>
                    <a:pt x="7" y="88"/>
                    <a:pt x="8" y="8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9" y="87"/>
                    <a:pt x="9" y="87"/>
                    <a:pt x="10" y="87"/>
                  </a:cubicBezTo>
                  <a:cubicBezTo>
                    <a:pt x="12" y="86"/>
                    <a:pt x="13" y="86"/>
                    <a:pt x="14" y="86"/>
                  </a:cubicBezTo>
                  <a:cubicBezTo>
                    <a:pt x="15" y="86"/>
                    <a:pt x="15" y="86"/>
                    <a:pt x="16" y="85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1" y="84"/>
                    <a:pt x="22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5" y="82"/>
                    <a:pt x="26" y="82"/>
                    <a:pt x="27" y="81"/>
                  </a:cubicBezTo>
                  <a:cubicBezTo>
                    <a:pt x="28" y="81"/>
                    <a:pt x="28" y="81"/>
                    <a:pt x="29" y="81"/>
                  </a:cubicBezTo>
                  <a:cubicBezTo>
                    <a:pt x="29" y="80"/>
                    <a:pt x="30" y="80"/>
                    <a:pt x="31" y="80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3" y="78"/>
                    <a:pt x="35" y="78"/>
                    <a:pt x="36" y="77"/>
                  </a:cubicBezTo>
                  <a:cubicBezTo>
                    <a:pt x="36" y="77"/>
                    <a:pt x="36" y="77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8" y="76"/>
                    <a:pt x="38" y="76"/>
                    <a:pt x="39" y="75"/>
                  </a:cubicBezTo>
                  <a:cubicBezTo>
                    <a:pt x="39" y="75"/>
                    <a:pt x="40" y="75"/>
                    <a:pt x="40" y="74"/>
                  </a:cubicBezTo>
                  <a:cubicBezTo>
                    <a:pt x="40" y="74"/>
                    <a:pt x="41" y="74"/>
                    <a:pt x="41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2"/>
                    <a:pt x="44" y="71"/>
                    <a:pt x="44" y="71"/>
                  </a:cubicBezTo>
                  <a:cubicBezTo>
                    <a:pt x="45" y="71"/>
                    <a:pt x="45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69"/>
                    <a:pt x="46" y="69"/>
                  </a:cubicBezTo>
                  <a:cubicBezTo>
                    <a:pt x="47" y="69"/>
                    <a:pt x="47" y="68"/>
                    <a:pt x="48" y="68"/>
                  </a:cubicBezTo>
                  <a:cubicBezTo>
                    <a:pt x="48" y="68"/>
                    <a:pt x="48" y="67"/>
                    <a:pt x="49" y="67"/>
                  </a:cubicBezTo>
                  <a:cubicBezTo>
                    <a:pt x="49" y="66"/>
                    <a:pt x="50" y="66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51" y="65"/>
                    <a:pt x="51" y="64"/>
                    <a:pt x="51" y="64"/>
                  </a:cubicBezTo>
                  <a:cubicBezTo>
                    <a:pt x="51" y="64"/>
                    <a:pt x="52" y="63"/>
                    <a:pt x="52" y="63"/>
                  </a:cubicBezTo>
                  <a:cubicBezTo>
                    <a:pt x="52" y="63"/>
                    <a:pt x="52" y="62"/>
                    <a:pt x="52" y="62"/>
                  </a:cubicBezTo>
                  <a:cubicBezTo>
                    <a:pt x="53" y="62"/>
                    <a:pt x="53" y="61"/>
                    <a:pt x="53" y="61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60"/>
                    <a:pt x="54" y="59"/>
                    <a:pt x="54" y="59"/>
                  </a:cubicBezTo>
                  <a:cubicBezTo>
                    <a:pt x="54" y="59"/>
                    <a:pt x="55" y="58"/>
                    <a:pt x="55" y="58"/>
                  </a:cubicBezTo>
                  <a:cubicBezTo>
                    <a:pt x="55" y="58"/>
                    <a:pt x="55" y="57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5" y="56"/>
                    <a:pt x="55" y="56"/>
                    <a:pt x="56" y="56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6" y="53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48"/>
                    <a:pt x="57" y="48"/>
                    <a:pt x="57" y="4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"/>
                    <a:pt x="57" y="1"/>
                    <a:pt x="57" y="2"/>
                  </a:cubicBezTo>
                  <a:close/>
                </a:path>
              </a:pathLst>
            </a:custGeom>
            <a:solidFill>
              <a:srgbClr val="3E3E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="" xmlns:a16="http://schemas.microsoft.com/office/drawing/2014/main" id="{73664BCA-A70B-43BC-BCEF-33BB9A410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2794001"/>
              <a:ext cx="3379788" cy="1958975"/>
            </a:xfrm>
            <a:custGeom>
              <a:avLst/>
              <a:gdLst>
                <a:gd name="T0" fmla="*/ 490 w 536"/>
                <a:gd name="T1" fmla="*/ 26 h 310"/>
                <a:gd name="T2" fmla="*/ 490 w 536"/>
                <a:gd name="T3" fmla="*/ 86 h 310"/>
                <a:gd name="T4" fmla="*/ 464 w 536"/>
                <a:gd name="T5" fmla="*/ 96 h 310"/>
                <a:gd name="T6" fmla="*/ 459 w 536"/>
                <a:gd name="T7" fmla="*/ 111 h 310"/>
                <a:gd name="T8" fmla="*/ 536 w 536"/>
                <a:gd name="T9" fmla="*/ 155 h 310"/>
                <a:gd name="T10" fmla="*/ 269 w 536"/>
                <a:gd name="T11" fmla="*/ 310 h 310"/>
                <a:gd name="T12" fmla="*/ 0 w 536"/>
                <a:gd name="T13" fmla="*/ 155 h 310"/>
                <a:gd name="T14" fmla="*/ 77 w 536"/>
                <a:gd name="T15" fmla="*/ 110 h 310"/>
                <a:gd name="T16" fmla="*/ 98 w 536"/>
                <a:gd name="T17" fmla="*/ 111 h 310"/>
                <a:gd name="T18" fmla="*/ 102 w 536"/>
                <a:gd name="T19" fmla="*/ 114 h 310"/>
                <a:gd name="T20" fmla="*/ 118 w 536"/>
                <a:gd name="T21" fmla="*/ 129 h 310"/>
                <a:gd name="T22" fmla="*/ 224 w 536"/>
                <a:gd name="T23" fmla="*/ 127 h 310"/>
                <a:gd name="T24" fmla="*/ 224 w 536"/>
                <a:gd name="T25" fmla="*/ 70 h 310"/>
                <a:gd name="T26" fmla="*/ 222 w 536"/>
                <a:gd name="T27" fmla="*/ 69 h 310"/>
                <a:gd name="T28" fmla="*/ 196 w 536"/>
                <a:gd name="T29" fmla="*/ 59 h 310"/>
                <a:gd name="T30" fmla="*/ 191 w 536"/>
                <a:gd name="T31" fmla="*/ 57 h 310"/>
                <a:gd name="T32" fmla="*/ 190 w 536"/>
                <a:gd name="T33" fmla="*/ 45 h 310"/>
                <a:gd name="T34" fmla="*/ 267 w 536"/>
                <a:gd name="T35" fmla="*/ 0 h 310"/>
                <a:gd name="T36" fmla="*/ 344 w 536"/>
                <a:gd name="T37" fmla="*/ 44 h 310"/>
                <a:gd name="T38" fmla="*/ 369 w 536"/>
                <a:gd name="T39" fmla="*/ 41 h 310"/>
                <a:gd name="T40" fmla="*/ 389 w 536"/>
                <a:gd name="T41" fmla="*/ 25 h 310"/>
                <a:gd name="T42" fmla="*/ 487 w 536"/>
                <a:gd name="T43" fmla="*/ 25 h 310"/>
                <a:gd name="T44" fmla="*/ 490 w 536"/>
                <a:gd name="T45" fmla="*/ 2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6" h="310">
                  <a:moveTo>
                    <a:pt x="490" y="26"/>
                  </a:moveTo>
                  <a:cubicBezTo>
                    <a:pt x="518" y="43"/>
                    <a:pt x="518" y="70"/>
                    <a:pt x="490" y="86"/>
                  </a:cubicBezTo>
                  <a:cubicBezTo>
                    <a:pt x="482" y="91"/>
                    <a:pt x="474" y="94"/>
                    <a:pt x="464" y="96"/>
                  </a:cubicBezTo>
                  <a:cubicBezTo>
                    <a:pt x="454" y="98"/>
                    <a:pt x="451" y="106"/>
                    <a:pt x="459" y="111"/>
                  </a:cubicBezTo>
                  <a:cubicBezTo>
                    <a:pt x="536" y="155"/>
                    <a:pt x="536" y="155"/>
                    <a:pt x="536" y="155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83" y="107"/>
                    <a:pt x="92" y="107"/>
                    <a:pt x="98" y="111"/>
                  </a:cubicBezTo>
                  <a:cubicBezTo>
                    <a:pt x="100" y="111"/>
                    <a:pt x="101" y="113"/>
                    <a:pt x="102" y="114"/>
                  </a:cubicBezTo>
                  <a:cubicBezTo>
                    <a:pt x="105" y="119"/>
                    <a:pt x="111" y="124"/>
                    <a:pt x="118" y="129"/>
                  </a:cubicBezTo>
                  <a:cubicBezTo>
                    <a:pt x="148" y="146"/>
                    <a:pt x="196" y="145"/>
                    <a:pt x="224" y="127"/>
                  </a:cubicBezTo>
                  <a:cubicBezTo>
                    <a:pt x="250" y="111"/>
                    <a:pt x="250" y="86"/>
                    <a:pt x="224" y="70"/>
                  </a:cubicBezTo>
                  <a:cubicBezTo>
                    <a:pt x="224" y="70"/>
                    <a:pt x="223" y="69"/>
                    <a:pt x="222" y="69"/>
                  </a:cubicBezTo>
                  <a:cubicBezTo>
                    <a:pt x="214" y="64"/>
                    <a:pt x="205" y="61"/>
                    <a:pt x="196" y="59"/>
                  </a:cubicBezTo>
                  <a:cubicBezTo>
                    <a:pt x="194" y="58"/>
                    <a:pt x="192" y="58"/>
                    <a:pt x="191" y="57"/>
                  </a:cubicBezTo>
                  <a:cubicBezTo>
                    <a:pt x="185" y="54"/>
                    <a:pt x="184" y="48"/>
                    <a:pt x="190" y="45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44" y="44"/>
                    <a:pt x="344" y="44"/>
                    <a:pt x="344" y="44"/>
                  </a:cubicBezTo>
                  <a:cubicBezTo>
                    <a:pt x="352" y="49"/>
                    <a:pt x="365" y="47"/>
                    <a:pt x="369" y="41"/>
                  </a:cubicBezTo>
                  <a:cubicBezTo>
                    <a:pt x="373" y="35"/>
                    <a:pt x="380" y="29"/>
                    <a:pt x="389" y="25"/>
                  </a:cubicBezTo>
                  <a:cubicBezTo>
                    <a:pt x="417" y="10"/>
                    <a:pt x="460" y="10"/>
                    <a:pt x="487" y="25"/>
                  </a:cubicBezTo>
                  <a:cubicBezTo>
                    <a:pt x="488" y="25"/>
                    <a:pt x="489" y="26"/>
                    <a:pt x="490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="" xmlns:a16="http://schemas.microsoft.com/office/drawing/2014/main" id="{2362698D-D60E-448A-B001-A0CB4EE0C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2832101"/>
              <a:ext cx="3240088" cy="1882775"/>
            </a:xfrm>
            <a:custGeom>
              <a:avLst/>
              <a:gdLst>
                <a:gd name="T0" fmla="*/ 0 w 514"/>
                <a:gd name="T1" fmla="*/ 149 h 298"/>
                <a:gd name="T2" fmla="*/ 68 w 514"/>
                <a:gd name="T3" fmla="*/ 109 h 298"/>
                <a:gd name="T4" fmla="*/ 76 w 514"/>
                <a:gd name="T5" fmla="*/ 107 h 298"/>
                <a:gd name="T6" fmla="*/ 84 w 514"/>
                <a:gd name="T7" fmla="*/ 109 h 298"/>
                <a:gd name="T8" fmla="*/ 86 w 514"/>
                <a:gd name="T9" fmla="*/ 111 h 298"/>
                <a:gd name="T10" fmla="*/ 105 w 514"/>
                <a:gd name="T11" fmla="*/ 127 h 298"/>
                <a:gd name="T12" fmla="*/ 159 w 514"/>
                <a:gd name="T13" fmla="*/ 141 h 298"/>
                <a:gd name="T14" fmla="*/ 216 w 514"/>
                <a:gd name="T15" fmla="*/ 126 h 298"/>
                <a:gd name="T16" fmla="*/ 238 w 514"/>
                <a:gd name="T17" fmla="*/ 93 h 298"/>
                <a:gd name="T18" fmla="*/ 216 w 514"/>
                <a:gd name="T19" fmla="*/ 60 h 298"/>
                <a:gd name="T20" fmla="*/ 213 w 514"/>
                <a:gd name="T21" fmla="*/ 58 h 298"/>
                <a:gd name="T22" fmla="*/ 186 w 514"/>
                <a:gd name="T23" fmla="*/ 48 h 298"/>
                <a:gd name="T24" fmla="*/ 182 w 514"/>
                <a:gd name="T25" fmla="*/ 46 h 298"/>
                <a:gd name="T26" fmla="*/ 180 w 514"/>
                <a:gd name="T27" fmla="*/ 44 h 298"/>
                <a:gd name="T28" fmla="*/ 182 w 514"/>
                <a:gd name="T29" fmla="*/ 43 h 298"/>
                <a:gd name="T30" fmla="*/ 256 w 514"/>
                <a:gd name="T31" fmla="*/ 0 h 298"/>
                <a:gd name="T32" fmla="*/ 330 w 514"/>
                <a:gd name="T33" fmla="*/ 43 h 298"/>
                <a:gd name="T34" fmla="*/ 344 w 514"/>
                <a:gd name="T35" fmla="*/ 46 h 298"/>
                <a:gd name="T36" fmla="*/ 363 w 514"/>
                <a:gd name="T37" fmla="*/ 38 h 298"/>
                <a:gd name="T38" fmla="*/ 380 w 514"/>
                <a:gd name="T39" fmla="*/ 23 h 298"/>
                <a:gd name="T40" fmla="*/ 427 w 514"/>
                <a:gd name="T41" fmla="*/ 13 h 298"/>
                <a:gd name="T42" fmla="*/ 474 w 514"/>
                <a:gd name="T43" fmla="*/ 24 h 298"/>
                <a:gd name="T44" fmla="*/ 476 w 514"/>
                <a:gd name="T45" fmla="*/ 25 h 298"/>
                <a:gd name="T46" fmla="*/ 495 w 514"/>
                <a:gd name="T47" fmla="*/ 50 h 298"/>
                <a:gd name="T48" fmla="*/ 476 w 514"/>
                <a:gd name="T49" fmla="*/ 76 h 298"/>
                <a:gd name="T50" fmla="*/ 452 w 514"/>
                <a:gd name="T51" fmla="*/ 85 h 298"/>
                <a:gd name="T52" fmla="*/ 438 w 514"/>
                <a:gd name="T53" fmla="*/ 97 h 298"/>
                <a:gd name="T54" fmla="*/ 445 w 514"/>
                <a:gd name="T55" fmla="*/ 109 h 298"/>
                <a:gd name="T56" fmla="*/ 514 w 514"/>
                <a:gd name="T57" fmla="*/ 149 h 298"/>
                <a:gd name="T58" fmla="*/ 258 w 514"/>
                <a:gd name="T59" fmla="*/ 298 h 298"/>
                <a:gd name="T60" fmla="*/ 0 w 514"/>
                <a:gd name="T61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" h="298">
                  <a:moveTo>
                    <a:pt x="0" y="149"/>
                  </a:moveTo>
                  <a:cubicBezTo>
                    <a:pt x="68" y="109"/>
                    <a:pt x="68" y="109"/>
                    <a:pt x="68" y="109"/>
                  </a:cubicBezTo>
                  <a:cubicBezTo>
                    <a:pt x="71" y="108"/>
                    <a:pt x="73" y="107"/>
                    <a:pt x="76" y="107"/>
                  </a:cubicBezTo>
                  <a:cubicBezTo>
                    <a:pt x="79" y="107"/>
                    <a:pt x="82" y="108"/>
                    <a:pt x="84" y="109"/>
                  </a:cubicBezTo>
                  <a:cubicBezTo>
                    <a:pt x="85" y="110"/>
                    <a:pt x="86" y="110"/>
                    <a:pt x="86" y="111"/>
                  </a:cubicBezTo>
                  <a:cubicBezTo>
                    <a:pt x="90" y="117"/>
                    <a:pt x="96" y="123"/>
                    <a:pt x="105" y="127"/>
                  </a:cubicBezTo>
                  <a:cubicBezTo>
                    <a:pt x="119" y="136"/>
                    <a:pt x="139" y="141"/>
                    <a:pt x="159" y="141"/>
                  </a:cubicBezTo>
                  <a:cubicBezTo>
                    <a:pt x="181" y="141"/>
                    <a:pt x="201" y="135"/>
                    <a:pt x="216" y="126"/>
                  </a:cubicBezTo>
                  <a:cubicBezTo>
                    <a:pt x="230" y="117"/>
                    <a:pt x="238" y="105"/>
                    <a:pt x="238" y="93"/>
                  </a:cubicBezTo>
                  <a:cubicBezTo>
                    <a:pt x="238" y="80"/>
                    <a:pt x="230" y="68"/>
                    <a:pt x="216" y="60"/>
                  </a:cubicBezTo>
                  <a:cubicBezTo>
                    <a:pt x="215" y="59"/>
                    <a:pt x="214" y="58"/>
                    <a:pt x="213" y="58"/>
                  </a:cubicBezTo>
                  <a:cubicBezTo>
                    <a:pt x="206" y="53"/>
                    <a:pt x="196" y="50"/>
                    <a:pt x="186" y="48"/>
                  </a:cubicBezTo>
                  <a:cubicBezTo>
                    <a:pt x="185" y="47"/>
                    <a:pt x="183" y="47"/>
                    <a:pt x="182" y="46"/>
                  </a:cubicBezTo>
                  <a:cubicBezTo>
                    <a:pt x="181" y="45"/>
                    <a:pt x="180" y="45"/>
                    <a:pt x="180" y="44"/>
                  </a:cubicBezTo>
                  <a:cubicBezTo>
                    <a:pt x="180" y="44"/>
                    <a:pt x="181" y="44"/>
                    <a:pt x="182" y="43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30" y="43"/>
                    <a:pt x="330" y="43"/>
                    <a:pt x="330" y="43"/>
                  </a:cubicBezTo>
                  <a:cubicBezTo>
                    <a:pt x="334" y="45"/>
                    <a:pt x="339" y="46"/>
                    <a:pt x="344" y="46"/>
                  </a:cubicBezTo>
                  <a:cubicBezTo>
                    <a:pt x="350" y="46"/>
                    <a:pt x="359" y="44"/>
                    <a:pt x="363" y="38"/>
                  </a:cubicBezTo>
                  <a:cubicBezTo>
                    <a:pt x="366" y="33"/>
                    <a:pt x="372" y="28"/>
                    <a:pt x="380" y="23"/>
                  </a:cubicBezTo>
                  <a:cubicBezTo>
                    <a:pt x="393" y="17"/>
                    <a:pt x="409" y="13"/>
                    <a:pt x="427" y="13"/>
                  </a:cubicBezTo>
                  <a:cubicBezTo>
                    <a:pt x="444" y="13"/>
                    <a:pt x="461" y="17"/>
                    <a:pt x="474" y="24"/>
                  </a:cubicBezTo>
                  <a:cubicBezTo>
                    <a:pt x="475" y="24"/>
                    <a:pt x="475" y="25"/>
                    <a:pt x="476" y="25"/>
                  </a:cubicBezTo>
                  <a:cubicBezTo>
                    <a:pt x="488" y="32"/>
                    <a:pt x="495" y="41"/>
                    <a:pt x="495" y="50"/>
                  </a:cubicBezTo>
                  <a:cubicBezTo>
                    <a:pt x="495" y="60"/>
                    <a:pt x="488" y="69"/>
                    <a:pt x="476" y="76"/>
                  </a:cubicBezTo>
                  <a:cubicBezTo>
                    <a:pt x="469" y="80"/>
                    <a:pt x="461" y="83"/>
                    <a:pt x="452" y="85"/>
                  </a:cubicBezTo>
                  <a:cubicBezTo>
                    <a:pt x="444" y="86"/>
                    <a:pt x="439" y="91"/>
                    <a:pt x="438" y="97"/>
                  </a:cubicBezTo>
                  <a:cubicBezTo>
                    <a:pt x="437" y="102"/>
                    <a:pt x="440" y="106"/>
                    <a:pt x="445" y="109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="" xmlns:a16="http://schemas.microsoft.com/office/drawing/2014/main" id="{234A2267-AE49-4568-8D5A-C1483514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3773488"/>
              <a:ext cx="1682750" cy="1276350"/>
            </a:xfrm>
            <a:custGeom>
              <a:avLst/>
              <a:gdLst>
                <a:gd name="T0" fmla="*/ 1060 w 1060"/>
                <a:gd name="T1" fmla="*/ 0 h 804"/>
                <a:gd name="T2" fmla="*/ 1060 w 1060"/>
                <a:gd name="T3" fmla="*/ 187 h 804"/>
                <a:gd name="T4" fmla="*/ 0 w 1060"/>
                <a:gd name="T5" fmla="*/ 804 h 804"/>
                <a:gd name="T6" fmla="*/ 0 w 1060"/>
                <a:gd name="T7" fmla="*/ 617 h 804"/>
                <a:gd name="T8" fmla="*/ 1060 w 1060"/>
                <a:gd name="T9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0" h="804">
                  <a:moveTo>
                    <a:pt x="1060" y="0"/>
                  </a:moveTo>
                  <a:lnTo>
                    <a:pt x="1060" y="187"/>
                  </a:lnTo>
                  <a:lnTo>
                    <a:pt x="0" y="804"/>
                  </a:lnTo>
                  <a:lnTo>
                    <a:pt x="0" y="617"/>
                  </a:lnTo>
                  <a:lnTo>
                    <a:pt x="106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="" xmlns:a16="http://schemas.microsoft.com/office/drawing/2014/main" id="{24CBB520-CCA8-4786-839F-FB8758EC9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773488"/>
              <a:ext cx="1697038" cy="1276350"/>
            </a:xfrm>
            <a:custGeom>
              <a:avLst/>
              <a:gdLst>
                <a:gd name="T0" fmla="*/ 1069 w 1069"/>
                <a:gd name="T1" fmla="*/ 617 h 804"/>
                <a:gd name="T2" fmla="*/ 1069 w 1069"/>
                <a:gd name="T3" fmla="*/ 804 h 804"/>
                <a:gd name="T4" fmla="*/ 0 w 1069"/>
                <a:gd name="T5" fmla="*/ 187 h 804"/>
                <a:gd name="T6" fmla="*/ 0 w 1069"/>
                <a:gd name="T7" fmla="*/ 0 h 804"/>
                <a:gd name="T8" fmla="*/ 1069 w 1069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9" h="804">
                  <a:moveTo>
                    <a:pt x="1069" y="617"/>
                  </a:moveTo>
                  <a:lnTo>
                    <a:pt x="1069" y="804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069" y="6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="" xmlns:a16="http://schemas.microsoft.com/office/drawing/2014/main" id="{1E99E2F1-F4E5-4B66-AA9D-452F238A3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1863" y="2794001"/>
              <a:ext cx="509588" cy="612775"/>
            </a:xfrm>
            <a:custGeom>
              <a:avLst/>
              <a:gdLst>
                <a:gd name="T0" fmla="*/ 5 w 81"/>
                <a:gd name="T1" fmla="*/ 44 h 97"/>
                <a:gd name="T2" fmla="*/ 4 w 81"/>
                <a:gd name="T3" fmla="*/ 44 h 97"/>
                <a:gd name="T4" fmla="*/ 4 w 81"/>
                <a:gd name="T5" fmla="*/ 45 h 97"/>
                <a:gd name="T6" fmla="*/ 4 w 81"/>
                <a:gd name="T7" fmla="*/ 45 h 97"/>
                <a:gd name="T8" fmla="*/ 3 w 81"/>
                <a:gd name="T9" fmla="*/ 45 h 97"/>
                <a:gd name="T10" fmla="*/ 3 w 81"/>
                <a:gd name="T11" fmla="*/ 46 h 97"/>
                <a:gd name="T12" fmla="*/ 2 w 81"/>
                <a:gd name="T13" fmla="*/ 46 h 97"/>
                <a:gd name="T14" fmla="*/ 2 w 81"/>
                <a:gd name="T15" fmla="*/ 46 h 97"/>
                <a:gd name="T16" fmla="*/ 2 w 81"/>
                <a:gd name="T17" fmla="*/ 47 h 97"/>
                <a:gd name="T18" fmla="*/ 2 w 81"/>
                <a:gd name="T19" fmla="*/ 47 h 97"/>
                <a:gd name="T20" fmla="*/ 1 w 81"/>
                <a:gd name="T21" fmla="*/ 47 h 97"/>
                <a:gd name="T22" fmla="*/ 1 w 81"/>
                <a:gd name="T23" fmla="*/ 47 h 97"/>
                <a:gd name="T24" fmla="*/ 1 w 81"/>
                <a:gd name="T25" fmla="*/ 48 h 97"/>
                <a:gd name="T26" fmla="*/ 1 w 81"/>
                <a:gd name="T27" fmla="*/ 48 h 97"/>
                <a:gd name="T28" fmla="*/ 1 w 81"/>
                <a:gd name="T29" fmla="*/ 48 h 97"/>
                <a:gd name="T30" fmla="*/ 1 w 81"/>
                <a:gd name="T31" fmla="*/ 49 h 97"/>
                <a:gd name="T32" fmla="*/ 0 w 81"/>
                <a:gd name="T33" fmla="*/ 49 h 97"/>
                <a:gd name="T34" fmla="*/ 0 w 81"/>
                <a:gd name="T35" fmla="*/ 49 h 97"/>
                <a:gd name="T36" fmla="*/ 0 w 81"/>
                <a:gd name="T37" fmla="*/ 49 h 97"/>
                <a:gd name="T38" fmla="*/ 0 w 81"/>
                <a:gd name="T39" fmla="*/ 50 h 97"/>
                <a:gd name="T40" fmla="*/ 0 w 81"/>
                <a:gd name="T41" fmla="*/ 50 h 97"/>
                <a:gd name="T42" fmla="*/ 0 w 81"/>
                <a:gd name="T43" fmla="*/ 50 h 97"/>
                <a:gd name="T44" fmla="*/ 0 w 81"/>
                <a:gd name="T45" fmla="*/ 50 h 97"/>
                <a:gd name="T46" fmla="*/ 0 w 81"/>
                <a:gd name="T47" fmla="*/ 97 h 97"/>
                <a:gd name="T48" fmla="*/ 0 w 81"/>
                <a:gd name="T49" fmla="*/ 97 h 97"/>
                <a:gd name="T50" fmla="*/ 0 w 81"/>
                <a:gd name="T51" fmla="*/ 96 h 97"/>
                <a:gd name="T52" fmla="*/ 0 w 81"/>
                <a:gd name="T53" fmla="*/ 96 h 97"/>
                <a:gd name="T54" fmla="*/ 0 w 81"/>
                <a:gd name="T55" fmla="*/ 96 h 97"/>
                <a:gd name="T56" fmla="*/ 1 w 81"/>
                <a:gd name="T57" fmla="*/ 95 h 97"/>
                <a:gd name="T58" fmla="*/ 1 w 81"/>
                <a:gd name="T59" fmla="*/ 95 h 97"/>
                <a:gd name="T60" fmla="*/ 1 w 81"/>
                <a:gd name="T61" fmla="*/ 94 h 97"/>
                <a:gd name="T62" fmla="*/ 1 w 81"/>
                <a:gd name="T63" fmla="*/ 94 h 97"/>
                <a:gd name="T64" fmla="*/ 2 w 81"/>
                <a:gd name="T65" fmla="*/ 93 h 97"/>
                <a:gd name="T66" fmla="*/ 2 w 81"/>
                <a:gd name="T67" fmla="*/ 93 h 97"/>
                <a:gd name="T68" fmla="*/ 2 w 81"/>
                <a:gd name="T69" fmla="*/ 93 h 97"/>
                <a:gd name="T70" fmla="*/ 3 w 81"/>
                <a:gd name="T71" fmla="*/ 92 h 97"/>
                <a:gd name="T72" fmla="*/ 3 w 81"/>
                <a:gd name="T73" fmla="*/ 92 h 97"/>
                <a:gd name="T74" fmla="*/ 4 w 81"/>
                <a:gd name="T75" fmla="*/ 91 h 97"/>
                <a:gd name="T76" fmla="*/ 5 w 81"/>
                <a:gd name="T77" fmla="*/ 91 h 97"/>
                <a:gd name="T78" fmla="*/ 81 w 81"/>
                <a:gd name="T79" fmla="*/ 47 h 97"/>
                <a:gd name="T80" fmla="*/ 81 w 81"/>
                <a:gd name="T81" fmla="*/ 0 h 97"/>
                <a:gd name="T82" fmla="*/ 5 w 81"/>
                <a:gd name="T83" fmla="*/ 4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" h="97">
                  <a:moveTo>
                    <a:pt x="5" y="44"/>
                  </a:moveTo>
                  <a:cubicBezTo>
                    <a:pt x="5" y="44"/>
                    <a:pt x="5" y="44"/>
                    <a:pt x="4" y="44"/>
                  </a:cubicBezTo>
                  <a:cubicBezTo>
                    <a:pt x="4" y="44"/>
                    <a:pt x="4" y="44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3" y="46"/>
                    <a:pt x="3" y="46"/>
                  </a:cubicBezTo>
                  <a:cubicBezTo>
                    <a:pt x="3" y="46"/>
                    <a:pt x="3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4" y="92"/>
                    <a:pt x="4" y="92"/>
                    <a:pt x="4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5" y="44"/>
                  </a:lnTo>
                  <a:close/>
                </a:path>
              </a:pathLst>
            </a:custGeom>
            <a:solidFill>
              <a:srgbClr val="0D4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="" xmlns:a16="http://schemas.microsoft.com/office/drawing/2014/main" id="{C9C1F020-7710-420E-A974-009A38550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1" y="3419476"/>
              <a:ext cx="1531938" cy="650875"/>
            </a:xfrm>
            <a:custGeom>
              <a:avLst/>
              <a:gdLst>
                <a:gd name="T0" fmla="*/ 243 w 243"/>
                <a:gd name="T1" fmla="*/ 4 h 103"/>
                <a:gd name="T2" fmla="*/ 242 w 243"/>
                <a:gd name="T3" fmla="*/ 9 h 103"/>
                <a:gd name="T4" fmla="*/ 240 w 243"/>
                <a:gd name="T5" fmla="*/ 13 h 103"/>
                <a:gd name="T6" fmla="*/ 237 w 243"/>
                <a:gd name="T7" fmla="*/ 17 h 103"/>
                <a:gd name="T8" fmla="*/ 232 w 243"/>
                <a:gd name="T9" fmla="*/ 22 h 103"/>
                <a:gd name="T10" fmla="*/ 228 w 243"/>
                <a:gd name="T11" fmla="*/ 26 h 103"/>
                <a:gd name="T12" fmla="*/ 220 w 243"/>
                <a:gd name="T13" fmla="*/ 31 h 103"/>
                <a:gd name="T14" fmla="*/ 213 w 243"/>
                <a:gd name="T15" fmla="*/ 34 h 103"/>
                <a:gd name="T16" fmla="*/ 205 w 243"/>
                <a:gd name="T17" fmla="*/ 37 h 103"/>
                <a:gd name="T18" fmla="*/ 198 w 243"/>
                <a:gd name="T19" fmla="*/ 39 h 103"/>
                <a:gd name="T20" fmla="*/ 192 w 243"/>
                <a:gd name="T21" fmla="*/ 40 h 103"/>
                <a:gd name="T22" fmla="*/ 182 w 243"/>
                <a:gd name="T23" fmla="*/ 41 h 103"/>
                <a:gd name="T24" fmla="*/ 174 w 243"/>
                <a:gd name="T25" fmla="*/ 42 h 103"/>
                <a:gd name="T26" fmla="*/ 166 w 243"/>
                <a:gd name="T27" fmla="*/ 42 h 103"/>
                <a:gd name="T28" fmla="*/ 159 w 243"/>
                <a:gd name="T29" fmla="*/ 42 h 103"/>
                <a:gd name="T30" fmla="*/ 152 w 243"/>
                <a:gd name="T31" fmla="*/ 41 h 103"/>
                <a:gd name="T32" fmla="*/ 145 w 243"/>
                <a:gd name="T33" fmla="*/ 39 h 103"/>
                <a:gd name="T34" fmla="*/ 137 w 243"/>
                <a:gd name="T35" fmla="*/ 37 h 103"/>
                <a:gd name="T36" fmla="*/ 128 w 243"/>
                <a:gd name="T37" fmla="*/ 34 h 103"/>
                <a:gd name="T38" fmla="*/ 118 w 243"/>
                <a:gd name="T39" fmla="*/ 30 h 103"/>
                <a:gd name="T40" fmla="*/ 97 w 243"/>
                <a:gd name="T41" fmla="*/ 11 h 103"/>
                <a:gd name="T42" fmla="*/ 94 w 243"/>
                <a:gd name="T43" fmla="*/ 10 h 103"/>
                <a:gd name="T44" fmla="*/ 92 w 243"/>
                <a:gd name="T45" fmla="*/ 10 h 103"/>
                <a:gd name="T46" fmla="*/ 90 w 243"/>
                <a:gd name="T47" fmla="*/ 9 h 103"/>
                <a:gd name="T48" fmla="*/ 88 w 243"/>
                <a:gd name="T49" fmla="*/ 9 h 103"/>
                <a:gd name="T50" fmla="*/ 86 w 243"/>
                <a:gd name="T51" fmla="*/ 9 h 103"/>
                <a:gd name="T52" fmla="*/ 83 w 243"/>
                <a:gd name="T53" fmla="*/ 9 h 103"/>
                <a:gd name="T54" fmla="*/ 81 w 243"/>
                <a:gd name="T55" fmla="*/ 10 h 103"/>
                <a:gd name="T56" fmla="*/ 78 w 243"/>
                <a:gd name="T57" fmla="*/ 11 h 103"/>
                <a:gd name="T58" fmla="*/ 0 w 243"/>
                <a:gd name="T59" fmla="*/ 103 h 103"/>
                <a:gd name="T60" fmla="*/ 79 w 243"/>
                <a:gd name="T61" fmla="*/ 57 h 103"/>
                <a:gd name="T62" fmla="*/ 82 w 243"/>
                <a:gd name="T63" fmla="*/ 56 h 103"/>
                <a:gd name="T64" fmla="*/ 86 w 243"/>
                <a:gd name="T65" fmla="*/ 56 h 103"/>
                <a:gd name="T66" fmla="*/ 89 w 243"/>
                <a:gd name="T67" fmla="*/ 56 h 103"/>
                <a:gd name="T68" fmla="*/ 92 w 243"/>
                <a:gd name="T69" fmla="*/ 56 h 103"/>
                <a:gd name="T70" fmla="*/ 96 w 243"/>
                <a:gd name="T71" fmla="*/ 57 h 103"/>
                <a:gd name="T72" fmla="*/ 102 w 243"/>
                <a:gd name="T73" fmla="*/ 62 h 103"/>
                <a:gd name="T74" fmla="*/ 125 w 243"/>
                <a:gd name="T75" fmla="*/ 80 h 103"/>
                <a:gd name="T76" fmla="*/ 133 w 243"/>
                <a:gd name="T77" fmla="*/ 83 h 103"/>
                <a:gd name="T78" fmla="*/ 138 w 243"/>
                <a:gd name="T79" fmla="*/ 85 h 103"/>
                <a:gd name="T80" fmla="*/ 145 w 243"/>
                <a:gd name="T81" fmla="*/ 86 h 103"/>
                <a:gd name="T82" fmla="*/ 152 w 243"/>
                <a:gd name="T83" fmla="*/ 88 h 103"/>
                <a:gd name="T84" fmla="*/ 157 w 243"/>
                <a:gd name="T85" fmla="*/ 88 h 103"/>
                <a:gd name="T86" fmla="*/ 162 w 243"/>
                <a:gd name="T87" fmla="*/ 89 h 103"/>
                <a:gd name="T88" fmla="*/ 167 w 243"/>
                <a:gd name="T89" fmla="*/ 89 h 103"/>
                <a:gd name="T90" fmla="*/ 175 w 243"/>
                <a:gd name="T91" fmla="*/ 89 h 103"/>
                <a:gd name="T92" fmla="*/ 182 w 243"/>
                <a:gd name="T93" fmla="*/ 88 h 103"/>
                <a:gd name="T94" fmla="*/ 188 w 243"/>
                <a:gd name="T95" fmla="*/ 88 h 103"/>
                <a:gd name="T96" fmla="*/ 195 w 243"/>
                <a:gd name="T97" fmla="*/ 86 h 103"/>
                <a:gd name="T98" fmla="*/ 202 w 243"/>
                <a:gd name="T99" fmla="*/ 85 h 103"/>
                <a:gd name="T100" fmla="*/ 206 w 243"/>
                <a:gd name="T101" fmla="*/ 84 h 103"/>
                <a:gd name="T102" fmla="*/ 214 w 243"/>
                <a:gd name="T103" fmla="*/ 81 h 103"/>
                <a:gd name="T104" fmla="*/ 223 w 243"/>
                <a:gd name="T105" fmla="*/ 76 h 103"/>
                <a:gd name="T106" fmla="*/ 228 w 243"/>
                <a:gd name="T107" fmla="*/ 73 h 103"/>
                <a:gd name="T108" fmla="*/ 232 w 243"/>
                <a:gd name="T109" fmla="*/ 69 h 103"/>
                <a:gd name="T110" fmla="*/ 236 w 243"/>
                <a:gd name="T111" fmla="*/ 65 h 103"/>
                <a:gd name="T112" fmla="*/ 239 w 243"/>
                <a:gd name="T113" fmla="*/ 62 h 103"/>
                <a:gd name="T114" fmla="*/ 240 w 243"/>
                <a:gd name="T115" fmla="*/ 58 h 103"/>
                <a:gd name="T116" fmla="*/ 242 w 243"/>
                <a:gd name="T117" fmla="*/ 55 h 103"/>
                <a:gd name="T118" fmla="*/ 243 w 243"/>
                <a:gd name="T119" fmla="*/ 52 h 103"/>
                <a:gd name="T120" fmla="*/ 243 w 243"/>
                <a:gd name="T121" fmla="*/ 48 h 103"/>
                <a:gd name="T122" fmla="*/ 243 w 243"/>
                <a:gd name="T123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3" h="103">
                  <a:moveTo>
                    <a:pt x="243" y="1"/>
                  </a:moveTo>
                  <a:cubicBezTo>
                    <a:pt x="243" y="2"/>
                    <a:pt x="243" y="2"/>
                    <a:pt x="243" y="2"/>
                  </a:cubicBezTo>
                  <a:cubicBezTo>
                    <a:pt x="243" y="3"/>
                    <a:pt x="243" y="3"/>
                    <a:pt x="243" y="3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2" y="7"/>
                    <a:pt x="242" y="7"/>
                    <a:pt x="242" y="8"/>
                  </a:cubicBezTo>
                  <a:cubicBezTo>
                    <a:pt x="242" y="8"/>
                    <a:pt x="242" y="8"/>
                    <a:pt x="242" y="9"/>
                  </a:cubicBezTo>
                  <a:cubicBezTo>
                    <a:pt x="242" y="9"/>
                    <a:pt x="242" y="9"/>
                    <a:pt x="241" y="10"/>
                  </a:cubicBezTo>
                  <a:cubicBezTo>
                    <a:pt x="241" y="10"/>
                    <a:pt x="241" y="10"/>
                    <a:pt x="241" y="11"/>
                  </a:cubicBezTo>
                  <a:cubicBezTo>
                    <a:pt x="241" y="11"/>
                    <a:pt x="241" y="11"/>
                    <a:pt x="241" y="12"/>
                  </a:cubicBezTo>
                  <a:cubicBezTo>
                    <a:pt x="240" y="12"/>
                    <a:pt x="240" y="12"/>
                    <a:pt x="240" y="13"/>
                  </a:cubicBezTo>
                  <a:cubicBezTo>
                    <a:pt x="240" y="13"/>
                    <a:pt x="240" y="13"/>
                    <a:pt x="239" y="14"/>
                  </a:cubicBezTo>
                  <a:cubicBezTo>
                    <a:pt x="239" y="14"/>
                    <a:pt x="239" y="14"/>
                    <a:pt x="239" y="15"/>
                  </a:cubicBezTo>
                  <a:cubicBezTo>
                    <a:pt x="239" y="15"/>
                    <a:pt x="238" y="15"/>
                    <a:pt x="238" y="16"/>
                  </a:cubicBezTo>
                  <a:cubicBezTo>
                    <a:pt x="238" y="16"/>
                    <a:pt x="238" y="17"/>
                    <a:pt x="237" y="17"/>
                  </a:cubicBezTo>
                  <a:cubicBezTo>
                    <a:pt x="237" y="17"/>
                    <a:pt x="237" y="17"/>
                    <a:pt x="237" y="18"/>
                  </a:cubicBezTo>
                  <a:cubicBezTo>
                    <a:pt x="236" y="18"/>
                    <a:pt x="236" y="19"/>
                    <a:pt x="235" y="19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4" y="21"/>
                    <a:pt x="233" y="21"/>
                    <a:pt x="232" y="22"/>
                  </a:cubicBezTo>
                  <a:cubicBezTo>
                    <a:pt x="232" y="23"/>
                    <a:pt x="232" y="23"/>
                    <a:pt x="231" y="23"/>
                  </a:cubicBezTo>
                  <a:cubicBezTo>
                    <a:pt x="231" y="24"/>
                    <a:pt x="231" y="24"/>
                    <a:pt x="230" y="24"/>
                  </a:cubicBezTo>
                  <a:cubicBezTo>
                    <a:pt x="230" y="24"/>
                    <a:pt x="229" y="25"/>
                    <a:pt x="229" y="25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6" y="27"/>
                    <a:pt x="226" y="28"/>
                  </a:cubicBezTo>
                  <a:cubicBezTo>
                    <a:pt x="225" y="28"/>
                    <a:pt x="225" y="28"/>
                    <a:pt x="225" y="28"/>
                  </a:cubicBezTo>
                  <a:cubicBezTo>
                    <a:pt x="224" y="28"/>
                    <a:pt x="224" y="29"/>
                    <a:pt x="223" y="29"/>
                  </a:cubicBezTo>
                  <a:cubicBezTo>
                    <a:pt x="222" y="30"/>
                    <a:pt x="221" y="30"/>
                    <a:pt x="220" y="31"/>
                  </a:cubicBezTo>
                  <a:cubicBezTo>
                    <a:pt x="219" y="31"/>
                    <a:pt x="218" y="32"/>
                    <a:pt x="217" y="32"/>
                  </a:cubicBezTo>
                  <a:cubicBezTo>
                    <a:pt x="217" y="32"/>
                    <a:pt x="216" y="33"/>
                    <a:pt x="216" y="33"/>
                  </a:cubicBezTo>
                  <a:cubicBezTo>
                    <a:pt x="215" y="33"/>
                    <a:pt x="215" y="33"/>
                    <a:pt x="214" y="34"/>
                  </a:cubicBezTo>
                  <a:cubicBezTo>
                    <a:pt x="214" y="34"/>
                    <a:pt x="213" y="34"/>
                    <a:pt x="213" y="34"/>
                  </a:cubicBezTo>
                  <a:cubicBezTo>
                    <a:pt x="212" y="35"/>
                    <a:pt x="211" y="35"/>
                    <a:pt x="210" y="35"/>
                  </a:cubicBezTo>
                  <a:cubicBezTo>
                    <a:pt x="210" y="35"/>
                    <a:pt x="210" y="35"/>
                    <a:pt x="209" y="36"/>
                  </a:cubicBezTo>
                  <a:cubicBezTo>
                    <a:pt x="208" y="36"/>
                    <a:pt x="207" y="36"/>
                    <a:pt x="206" y="37"/>
                  </a:cubicBezTo>
                  <a:cubicBezTo>
                    <a:pt x="206" y="37"/>
                    <a:pt x="206" y="37"/>
                    <a:pt x="205" y="37"/>
                  </a:cubicBezTo>
                  <a:cubicBezTo>
                    <a:pt x="205" y="37"/>
                    <a:pt x="204" y="37"/>
                    <a:pt x="203" y="38"/>
                  </a:cubicBezTo>
                  <a:cubicBezTo>
                    <a:pt x="203" y="38"/>
                    <a:pt x="202" y="38"/>
                    <a:pt x="202" y="38"/>
                  </a:cubicBezTo>
                  <a:cubicBezTo>
                    <a:pt x="201" y="38"/>
                    <a:pt x="200" y="38"/>
                    <a:pt x="200" y="39"/>
                  </a:cubicBezTo>
                  <a:cubicBezTo>
                    <a:pt x="199" y="39"/>
                    <a:pt x="199" y="39"/>
                    <a:pt x="198" y="39"/>
                  </a:cubicBezTo>
                  <a:cubicBezTo>
                    <a:pt x="198" y="39"/>
                    <a:pt x="197" y="39"/>
                    <a:pt x="196" y="39"/>
                  </a:cubicBezTo>
                  <a:cubicBezTo>
                    <a:pt x="196" y="39"/>
                    <a:pt x="195" y="40"/>
                    <a:pt x="195" y="40"/>
                  </a:cubicBezTo>
                  <a:cubicBezTo>
                    <a:pt x="194" y="40"/>
                    <a:pt x="194" y="40"/>
                    <a:pt x="193" y="40"/>
                  </a:cubicBezTo>
                  <a:cubicBezTo>
                    <a:pt x="193" y="40"/>
                    <a:pt x="192" y="40"/>
                    <a:pt x="192" y="40"/>
                  </a:cubicBezTo>
                  <a:cubicBezTo>
                    <a:pt x="191" y="40"/>
                    <a:pt x="189" y="41"/>
                    <a:pt x="188" y="41"/>
                  </a:cubicBezTo>
                  <a:cubicBezTo>
                    <a:pt x="188" y="41"/>
                    <a:pt x="188" y="41"/>
                    <a:pt x="188" y="41"/>
                  </a:cubicBezTo>
                  <a:cubicBezTo>
                    <a:pt x="186" y="41"/>
                    <a:pt x="185" y="41"/>
                    <a:pt x="183" y="41"/>
                  </a:cubicBezTo>
                  <a:cubicBezTo>
                    <a:pt x="183" y="41"/>
                    <a:pt x="183" y="41"/>
                    <a:pt x="182" y="41"/>
                  </a:cubicBezTo>
                  <a:cubicBezTo>
                    <a:pt x="181" y="42"/>
                    <a:pt x="180" y="42"/>
                    <a:pt x="180" y="42"/>
                  </a:cubicBezTo>
                  <a:cubicBezTo>
                    <a:pt x="179" y="42"/>
                    <a:pt x="179" y="42"/>
                    <a:pt x="178" y="42"/>
                  </a:cubicBezTo>
                  <a:cubicBezTo>
                    <a:pt x="177" y="42"/>
                    <a:pt x="176" y="42"/>
                    <a:pt x="175" y="42"/>
                  </a:cubicBezTo>
                  <a:cubicBezTo>
                    <a:pt x="175" y="42"/>
                    <a:pt x="175" y="42"/>
                    <a:pt x="174" y="42"/>
                  </a:cubicBezTo>
                  <a:cubicBezTo>
                    <a:pt x="173" y="42"/>
                    <a:pt x="172" y="42"/>
                    <a:pt x="171" y="42"/>
                  </a:cubicBezTo>
                  <a:cubicBezTo>
                    <a:pt x="171" y="42"/>
                    <a:pt x="171" y="42"/>
                    <a:pt x="171" y="42"/>
                  </a:cubicBezTo>
                  <a:cubicBezTo>
                    <a:pt x="170" y="42"/>
                    <a:pt x="169" y="42"/>
                    <a:pt x="167" y="42"/>
                  </a:cubicBezTo>
                  <a:cubicBezTo>
                    <a:pt x="167" y="42"/>
                    <a:pt x="166" y="42"/>
                    <a:pt x="166" y="42"/>
                  </a:cubicBezTo>
                  <a:cubicBezTo>
                    <a:pt x="165" y="42"/>
                    <a:pt x="165" y="42"/>
                    <a:pt x="164" y="42"/>
                  </a:cubicBezTo>
                  <a:cubicBezTo>
                    <a:pt x="163" y="42"/>
                    <a:pt x="163" y="42"/>
                    <a:pt x="162" y="42"/>
                  </a:cubicBezTo>
                  <a:cubicBezTo>
                    <a:pt x="162" y="42"/>
                    <a:pt x="161" y="42"/>
                    <a:pt x="160" y="42"/>
                  </a:cubicBezTo>
                  <a:cubicBezTo>
                    <a:pt x="160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7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4" y="41"/>
                    <a:pt x="153" y="41"/>
                  </a:cubicBezTo>
                  <a:cubicBezTo>
                    <a:pt x="153" y="41"/>
                    <a:pt x="152" y="41"/>
                    <a:pt x="152" y="41"/>
                  </a:cubicBezTo>
                  <a:cubicBezTo>
                    <a:pt x="151" y="41"/>
                    <a:pt x="151" y="40"/>
                    <a:pt x="150" y="40"/>
                  </a:cubicBezTo>
                  <a:cubicBezTo>
                    <a:pt x="149" y="40"/>
                    <a:pt x="149" y="40"/>
                    <a:pt x="148" y="40"/>
                  </a:cubicBezTo>
                  <a:cubicBezTo>
                    <a:pt x="148" y="40"/>
                    <a:pt x="147" y="40"/>
                    <a:pt x="146" y="40"/>
                  </a:cubicBezTo>
                  <a:cubicBezTo>
                    <a:pt x="146" y="40"/>
                    <a:pt x="146" y="40"/>
                    <a:pt x="145" y="39"/>
                  </a:cubicBezTo>
                  <a:cubicBezTo>
                    <a:pt x="144" y="39"/>
                    <a:pt x="143" y="39"/>
                    <a:pt x="142" y="39"/>
                  </a:cubicBezTo>
                  <a:cubicBezTo>
                    <a:pt x="141" y="39"/>
                    <a:pt x="141" y="39"/>
                    <a:pt x="141" y="39"/>
                  </a:cubicBezTo>
                  <a:cubicBezTo>
                    <a:pt x="140" y="38"/>
                    <a:pt x="139" y="38"/>
                    <a:pt x="138" y="38"/>
                  </a:cubicBezTo>
                  <a:cubicBezTo>
                    <a:pt x="138" y="38"/>
                    <a:pt x="137" y="38"/>
                    <a:pt x="137" y="37"/>
                  </a:cubicBezTo>
                  <a:cubicBezTo>
                    <a:pt x="136" y="37"/>
                    <a:pt x="135" y="37"/>
                    <a:pt x="134" y="36"/>
                  </a:cubicBezTo>
                  <a:cubicBezTo>
                    <a:pt x="134" y="36"/>
                    <a:pt x="133" y="36"/>
                    <a:pt x="133" y="36"/>
                  </a:cubicBezTo>
                  <a:cubicBezTo>
                    <a:pt x="132" y="36"/>
                    <a:pt x="130" y="35"/>
                    <a:pt x="129" y="35"/>
                  </a:cubicBezTo>
                  <a:cubicBezTo>
                    <a:pt x="129" y="35"/>
                    <a:pt x="129" y="35"/>
                    <a:pt x="128" y="34"/>
                  </a:cubicBezTo>
                  <a:cubicBezTo>
                    <a:pt x="127" y="34"/>
                    <a:pt x="126" y="34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3" y="32"/>
                    <a:pt x="122" y="32"/>
                    <a:pt x="121" y="31"/>
                  </a:cubicBezTo>
                  <a:cubicBezTo>
                    <a:pt x="120" y="31"/>
                    <a:pt x="119" y="30"/>
                    <a:pt x="118" y="30"/>
                  </a:cubicBezTo>
                  <a:cubicBezTo>
                    <a:pt x="111" y="25"/>
                    <a:pt x="105" y="20"/>
                    <a:pt x="102" y="15"/>
                  </a:cubicBezTo>
                  <a:cubicBezTo>
                    <a:pt x="101" y="14"/>
                    <a:pt x="100" y="12"/>
                    <a:pt x="98" y="12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9"/>
                    <a:pt x="92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9"/>
                    <a:pt x="90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9"/>
                    <a:pt x="86" y="9"/>
                    <a:pt x="86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2" y="9"/>
                    <a:pt x="82" y="10"/>
                    <a:pt x="82" y="10"/>
                  </a:cubicBezTo>
                  <a:cubicBezTo>
                    <a:pt x="82" y="10"/>
                    <a:pt x="82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79" y="10"/>
                    <a:pt x="79" y="10"/>
                  </a:cubicBezTo>
                  <a:cubicBezTo>
                    <a:pt x="79" y="10"/>
                    <a:pt x="79" y="11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7" y="11"/>
                    <a:pt x="77" y="11"/>
                    <a:pt x="76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7"/>
                    <a:pt x="79" y="57"/>
                    <a:pt x="79" y="57"/>
                  </a:cubicBezTo>
                  <a:cubicBezTo>
                    <a:pt x="79" y="57"/>
                    <a:pt x="80" y="57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7"/>
                    <a:pt x="82" y="56"/>
                    <a:pt x="82" y="56"/>
                  </a:cubicBezTo>
                  <a:cubicBezTo>
                    <a:pt x="82" y="56"/>
                    <a:pt x="82" y="56"/>
                    <a:pt x="83" y="56"/>
                  </a:cubicBezTo>
                  <a:cubicBezTo>
                    <a:pt x="83" y="56"/>
                    <a:pt x="84" y="56"/>
                    <a:pt x="84" y="56"/>
                  </a:cubicBezTo>
                  <a:cubicBezTo>
                    <a:pt x="84" y="56"/>
                    <a:pt x="85" y="56"/>
                    <a:pt x="85" y="56"/>
                  </a:cubicBezTo>
                  <a:cubicBezTo>
                    <a:pt x="85" y="56"/>
                    <a:pt x="86" y="56"/>
                    <a:pt x="86" y="56"/>
                  </a:cubicBezTo>
                  <a:cubicBezTo>
                    <a:pt x="86" y="56"/>
                    <a:pt x="86" y="56"/>
                    <a:pt x="87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9" y="56"/>
                    <a:pt x="89" y="56"/>
                  </a:cubicBezTo>
                  <a:cubicBezTo>
                    <a:pt x="89" y="56"/>
                    <a:pt x="89" y="56"/>
                    <a:pt x="90" y="56"/>
                  </a:cubicBezTo>
                  <a:cubicBezTo>
                    <a:pt x="90" y="56"/>
                    <a:pt x="90" y="56"/>
                    <a:pt x="91" y="56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6"/>
                    <a:pt x="92" y="56"/>
                    <a:pt x="92" y="56"/>
                  </a:cubicBezTo>
                  <a:cubicBezTo>
                    <a:pt x="92" y="56"/>
                    <a:pt x="92" y="56"/>
                    <a:pt x="93" y="56"/>
                  </a:cubicBezTo>
                  <a:cubicBezTo>
                    <a:pt x="93" y="57"/>
                    <a:pt x="93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5" y="57"/>
                    <a:pt x="95" y="57"/>
                    <a:pt x="96" y="57"/>
                  </a:cubicBezTo>
                  <a:cubicBezTo>
                    <a:pt x="96" y="58"/>
                    <a:pt x="96" y="58"/>
                    <a:pt x="97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7" y="58"/>
                    <a:pt x="98" y="58"/>
                    <a:pt x="98" y="58"/>
                  </a:cubicBezTo>
                  <a:cubicBezTo>
                    <a:pt x="99" y="59"/>
                    <a:pt x="101" y="60"/>
                    <a:pt x="102" y="62"/>
                  </a:cubicBezTo>
                  <a:cubicBezTo>
                    <a:pt x="105" y="67"/>
                    <a:pt x="111" y="72"/>
                    <a:pt x="118" y="76"/>
                  </a:cubicBezTo>
                  <a:cubicBezTo>
                    <a:pt x="119" y="77"/>
                    <a:pt x="120" y="78"/>
                    <a:pt x="121" y="78"/>
                  </a:cubicBezTo>
                  <a:cubicBezTo>
                    <a:pt x="122" y="79"/>
                    <a:pt x="123" y="79"/>
                    <a:pt x="124" y="80"/>
                  </a:cubicBezTo>
                  <a:cubicBezTo>
                    <a:pt x="125" y="80"/>
                    <a:pt x="125" y="80"/>
                    <a:pt x="125" y="80"/>
                  </a:cubicBezTo>
                  <a:cubicBezTo>
                    <a:pt x="126" y="81"/>
                    <a:pt x="127" y="81"/>
                    <a:pt x="128" y="81"/>
                  </a:cubicBezTo>
                  <a:cubicBezTo>
                    <a:pt x="128" y="81"/>
                    <a:pt x="129" y="81"/>
                    <a:pt x="129" y="82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30" y="82"/>
                    <a:pt x="132" y="83"/>
                    <a:pt x="133" y="83"/>
                  </a:cubicBezTo>
                  <a:cubicBezTo>
                    <a:pt x="133" y="83"/>
                    <a:pt x="133" y="83"/>
                    <a:pt x="134" y="83"/>
                  </a:cubicBezTo>
                  <a:cubicBezTo>
                    <a:pt x="135" y="84"/>
                    <a:pt x="136" y="84"/>
                    <a:pt x="137" y="84"/>
                  </a:cubicBezTo>
                  <a:cubicBezTo>
                    <a:pt x="137" y="84"/>
                    <a:pt x="137" y="84"/>
                    <a:pt x="138" y="85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39" y="85"/>
                    <a:pt x="140" y="85"/>
                    <a:pt x="141" y="85"/>
                  </a:cubicBezTo>
                  <a:cubicBezTo>
                    <a:pt x="141" y="85"/>
                    <a:pt x="141" y="86"/>
                    <a:pt x="141" y="86"/>
                  </a:cubicBezTo>
                  <a:cubicBezTo>
                    <a:pt x="143" y="86"/>
                    <a:pt x="144" y="86"/>
                    <a:pt x="145" y="86"/>
                  </a:cubicBezTo>
                  <a:cubicBezTo>
                    <a:pt x="145" y="86"/>
                    <a:pt x="145" y="86"/>
                    <a:pt x="145" y="86"/>
                  </a:cubicBezTo>
                  <a:cubicBezTo>
                    <a:pt x="146" y="86"/>
                    <a:pt x="146" y="87"/>
                    <a:pt x="146" y="87"/>
                  </a:cubicBezTo>
                  <a:cubicBezTo>
                    <a:pt x="147" y="87"/>
                    <a:pt x="148" y="87"/>
                    <a:pt x="148" y="87"/>
                  </a:cubicBezTo>
                  <a:cubicBezTo>
                    <a:pt x="149" y="87"/>
                    <a:pt x="149" y="87"/>
                    <a:pt x="150" y="87"/>
                  </a:cubicBezTo>
                  <a:cubicBezTo>
                    <a:pt x="150" y="87"/>
                    <a:pt x="151" y="87"/>
                    <a:pt x="152" y="88"/>
                  </a:cubicBezTo>
                  <a:cubicBezTo>
                    <a:pt x="152" y="88"/>
                    <a:pt x="152" y="88"/>
                    <a:pt x="153" y="88"/>
                  </a:cubicBezTo>
                  <a:cubicBezTo>
                    <a:pt x="153" y="88"/>
                    <a:pt x="153" y="88"/>
                    <a:pt x="153" y="88"/>
                  </a:cubicBezTo>
                  <a:cubicBezTo>
                    <a:pt x="154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7" y="88"/>
                  </a:cubicBezTo>
                  <a:cubicBezTo>
                    <a:pt x="157" y="88"/>
                    <a:pt x="158" y="88"/>
                    <a:pt x="159" y="88"/>
                  </a:cubicBezTo>
                  <a:cubicBezTo>
                    <a:pt x="159" y="88"/>
                    <a:pt x="159" y="88"/>
                    <a:pt x="160" y="88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1" y="89"/>
                    <a:pt x="162" y="89"/>
                    <a:pt x="162" y="89"/>
                  </a:cubicBezTo>
                  <a:cubicBezTo>
                    <a:pt x="163" y="89"/>
                    <a:pt x="163" y="89"/>
                    <a:pt x="164" y="89"/>
                  </a:cubicBezTo>
                  <a:cubicBezTo>
                    <a:pt x="164" y="89"/>
                    <a:pt x="165" y="89"/>
                    <a:pt x="166" y="89"/>
                  </a:cubicBezTo>
                  <a:cubicBezTo>
                    <a:pt x="166" y="89"/>
                    <a:pt x="167" y="89"/>
                    <a:pt x="167" y="89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8" y="89"/>
                    <a:pt x="170" y="89"/>
                    <a:pt x="17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2" y="89"/>
                    <a:pt x="173" y="89"/>
                    <a:pt x="174" y="89"/>
                  </a:cubicBezTo>
                  <a:cubicBezTo>
                    <a:pt x="174" y="89"/>
                    <a:pt x="175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6" y="89"/>
                    <a:pt x="177" y="89"/>
                    <a:pt x="178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80" y="88"/>
                    <a:pt x="181" y="88"/>
                    <a:pt x="182" y="88"/>
                  </a:cubicBezTo>
                  <a:cubicBezTo>
                    <a:pt x="182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5" y="88"/>
                    <a:pt x="186" y="88"/>
                    <a:pt x="187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89" y="87"/>
                    <a:pt x="190" y="87"/>
                    <a:pt x="192" y="87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2" y="87"/>
                    <a:pt x="193" y="87"/>
                    <a:pt x="193" y="87"/>
                  </a:cubicBezTo>
                  <a:cubicBezTo>
                    <a:pt x="194" y="87"/>
                    <a:pt x="194" y="87"/>
                    <a:pt x="195" y="86"/>
                  </a:cubicBezTo>
                  <a:cubicBezTo>
                    <a:pt x="195" y="86"/>
                    <a:pt x="196" y="86"/>
                    <a:pt x="196" y="86"/>
                  </a:cubicBezTo>
                  <a:cubicBezTo>
                    <a:pt x="197" y="86"/>
                    <a:pt x="198" y="86"/>
                    <a:pt x="198" y="86"/>
                  </a:cubicBezTo>
                  <a:cubicBezTo>
                    <a:pt x="199" y="86"/>
                    <a:pt x="199" y="85"/>
                    <a:pt x="200" y="85"/>
                  </a:cubicBezTo>
                  <a:cubicBezTo>
                    <a:pt x="200" y="85"/>
                    <a:pt x="201" y="85"/>
                    <a:pt x="202" y="85"/>
                  </a:cubicBezTo>
                  <a:cubicBezTo>
                    <a:pt x="202" y="85"/>
                    <a:pt x="202" y="85"/>
                    <a:pt x="203" y="85"/>
                  </a:cubicBezTo>
                  <a:cubicBezTo>
                    <a:pt x="204" y="84"/>
                    <a:pt x="204" y="84"/>
                    <a:pt x="205" y="84"/>
                  </a:cubicBezTo>
                  <a:cubicBezTo>
                    <a:pt x="206" y="84"/>
                    <a:pt x="206" y="84"/>
                    <a:pt x="206" y="84"/>
                  </a:cubicBezTo>
                  <a:cubicBezTo>
                    <a:pt x="206" y="84"/>
                    <a:pt x="206" y="84"/>
                    <a:pt x="206" y="84"/>
                  </a:cubicBezTo>
                  <a:cubicBezTo>
                    <a:pt x="207" y="83"/>
                    <a:pt x="208" y="83"/>
                    <a:pt x="209" y="82"/>
                  </a:cubicBezTo>
                  <a:cubicBezTo>
                    <a:pt x="210" y="82"/>
                    <a:pt x="210" y="82"/>
                    <a:pt x="210" y="82"/>
                  </a:cubicBezTo>
                  <a:cubicBezTo>
                    <a:pt x="211" y="82"/>
                    <a:pt x="212" y="81"/>
                    <a:pt x="213" y="81"/>
                  </a:cubicBezTo>
                  <a:cubicBezTo>
                    <a:pt x="213" y="81"/>
                    <a:pt x="213" y="81"/>
                    <a:pt x="214" y="81"/>
                  </a:cubicBezTo>
                  <a:cubicBezTo>
                    <a:pt x="215" y="80"/>
                    <a:pt x="215" y="80"/>
                    <a:pt x="216" y="80"/>
                  </a:cubicBezTo>
                  <a:cubicBezTo>
                    <a:pt x="216" y="79"/>
                    <a:pt x="217" y="79"/>
                    <a:pt x="217" y="79"/>
                  </a:cubicBezTo>
                  <a:cubicBezTo>
                    <a:pt x="218" y="79"/>
                    <a:pt x="219" y="78"/>
                    <a:pt x="220" y="78"/>
                  </a:cubicBezTo>
                  <a:cubicBezTo>
                    <a:pt x="221" y="77"/>
                    <a:pt x="222" y="77"/>
                    <a:pt x="223" y="76"/>
                  </a:cubicBezTo>
                  <a:cubicBezTo>
                    <a:pt x="223" y="76"/>
                    <a:pt x="223" y="76"/>
                    <a:pt x="223" y="76"/>
                  </a:cubicBezTo>
                  <a:cubicBezTo>
                    <a:pt x="224" y="76"/>
                    <a:pt x="224" y="75"/>
                    <a:pt x="225" y="75"/>
                  </a:cubicBezTo>
                  <a:cubicBezTo>
                    <a:pt x="225" y="75"/>
                    <a:pt x="225" y="75"/>
                    <a:pt x="225" y="74"/>
                  </a:cubicBezTo>
                  <a:cubicBezTo>
                    <a:pt x="226" y="74"/>
                    <a:pt x="227" y="73"/>
                    <a:pt x="228" y="73"/>
                  </a:cubicBezTo>
                  <a:cubicBezTo>
                    <a:pt x="228" y="72"/>
                    <a:pt x="228" y="72"/>
                    <a:pt x="229" y="72"/>
                  </a:cubicBezTo>
                  <a:cubicBezTo>
                    <a:pt x="229" y="72"/>
                    <a:pt x="230" y="71"/>
                    <a:pt x="230" y="71"/>
                  </a:cubicBezTo>
                  <a:cubicBezTo>
                    <a:pt x="230" y="71"/>
                    <a:pt x="231" y="70"/>
                    <a:pt x="231" y="70"/>
                  </a:cubicBezTo>
                  <a:cubicBezTo>
                    <a:pt x="231" y="70"/>
                    <a:pt x="232" y="69"/>
                    <a:pt x="232" y="69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3" y="68"/>
                    <a:pt x="234" y="68"/>
                    <a:pt x="234" y="67"/>
                  </a:cubicBezTo>
                  <a:cubicBezTo>
                    <a:pt x="235" y="67"/>
                    <a:pt x="235" y="66"/>
                    <a:pt x="235" y="66"/>
                  </a:cubicBezTo>
                  <a:cubicBezTo>
                    <a:pt x="236" y="66"/>
                    <a:pt x="236" y="65"/>
                    <a:pt x="236" y="65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8" y="63"/>
                    <a:pt x="238" y="63"/>
                  </a:cubicBezTo>
                  <a:cubicBezTo>
                    <a:pt x="238" y="62"/>
                    <a:pt x="238" y="62"/>
                    <a:pt x="239" y="62"/>
                  </a:cubicBezTo>
                  <a:cubicBezTo>
                    <a:pt x="239" y="61"/>
                    <a:pt x="239" y="61"/>
                    <a:pt x="239" y="60"/>
                  </a:cubicBezTo>
                  <a:cubicBezTo>
                    <a:pt x="239" y="60"/>
                    <a:pt x="240" y="60"/>
                    <a:pt x="240" y="60"/>
                  </a:cubicBezTo>
                  <a:cubicBezTo>
                    <a:pt x="240" y="60"/>
                    <a:pt x="240" y="60"/>
                    <a:pt x="240" y="60"/>
                  </a:cubicBezTo>
                  <a:cubicBezTo>
                    <a:pt x="240" y="59"/>
                    <a:pt x="240" y="59"/>
                    <a:pt x="240" y="58"/>
                  </a:cubicBezTo>
                  <a:cubicBezTo>
                    <a:pt x="241" y="58"/>
                    <a:pt x="241" y="58"/>
                    <a:pt x="241" y="57"/>
                  </a:cubicBezTo>
                  <a:cubicBezTo>
                    <a:pt x="241" y="57"/>
                    <a:pt x="241" y="57"/>
                    <a:pt x="241" y="56"/>
                  </a:cubicBezTo>
                  <a:cubicBezTo>
                    <a:pt x="241" y="56"/>
                    <a:pt x="242" y="56"/>
                    <a:pt x="242" y="56"/>
                  </a:cubicBezTo>
                  <a:cubicBezTo>
                    <a:pt x="242" y="56"/>
                    <a:pt x="242" y="55"/>
                    <a:pt x="242" y="55"/>
                  </a:cubicBezTo>
                  <a:cubicBezTo>
                    <a:pt x="242" y="55"/>
                    <a:pt x="242" y="55"/>
                    <a:pt x="242" y="54"/>
                  </a:cubicBezTo>
                  <a:cubicBezTo>
                    <a:pt x="242" y="54"/>
                    <a:pt x="242" y="54"/>
                    <a:pt x="242" y="53"/>
                  </a:cubicBezTo>
                  <a:cubicBezTo>
                    <a:pt x="243" y="53"/>
                    <a:pt x="243" y="53"/>
                    <a:pt x="243" y="52"/>
                  </a:cubicBezTo>
                  <a:cubicBezTo>
                    <a:pt x="243" y="52"/>
                    <a:pt x="243" y="52"/>
                    <a:pt x="243" y="52"/>
                  </a:cubicBezTo>
                  <a:cubicBezTo>
                    <a:pt x="243" y="51"/>
                    <a:pt x="243" y="51"/>
                    <a:pt x="243" y="51"/>
                  </a:cubicBezTo>
                  <a:cubicBezTo>
                    <a:pt x="243" y="51"/>
                    <a:pt x="243" y="51"/>
                    <a:pt x="243" y="50"/>
                  </a:cubicBezTo>
                  <a:cubicBezTo>
                    <a:pt x="243" y="50"/>
                    <a:pt x="243" y="49"/>
                    <a:pt x="243" y="49"/>
                  </a:cubicBezTo>
                  <a:cubicBezTo>
                    <a:pt x="243" y="49"/>
                    <a:pt x="243" y="48"/>
                    <a:pt x="243" y="48"/>
                  </a:cubicBezTo>
                  <a:cubicBezTo>
                    <a:pt x="243" y="48"/>
                    <a:pt x="243" y="48"/>
                    <a:pt x="243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1"/>
                    <a:pt x="243" y="1"/>
                  </a:cubicBezTo>
                  <a:close/>
                </a:path>
              </a:pathLst>
            </a:custGeom>
            <a:solidFill>
              <a:srgbClr val="0D4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="" xmlns:a16="http://schemas.microsoft.com/office/drawing/2014/main" id="{A297AC6C-0E5D-4D8E-84D6-6073C228E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1814513"/>
              <a:ext cx="3378200" cy="1958975"/>
            </a:xfrm>
            <a:custGeom>
              <a:avLst/>
              <a:gdLst>
                <a:gd name="T0" fmla="*/ 536 w 536"/>
                <a:gd name="T1" fmla="*/ 155 h 310"/>
                <a:gd name="T2" fmla="*/ 460 w 536"/>
                <a:gd name="T3" fmla="*/ 199 h 310"/>
                <a:gd name="T4" fmla="*/ 460 w 536"/>
                <a:gd name="T5" fmla="*/ 212 h 310"/>
                <a:gd name="T6" fmla="*/ 465 w 536"/>
                <a:gd name="T7" fmla="*/ 214 h 310"/>
                <a:gd name="T8" fmla="*/ 491 w 536"/>
                <a:gd name="T9" fmla="*/ 224 h 310"/>
                <a:gd name="T10" fmla="*/ 489 w 536"/>
                <a:gd name="T11" fmla="*/ 285 h 310"/>
                <a:gd name="T12" fmla="*/ 390 w 536"/>
                <a:gd name="T13" fmla="*/ 285 h 310"/>
                <a:gd name="T14" fmla="*/ 387 w 536"/>
                <a:gd name="T15" fmla="*/ 284 h 310"/>
                <a:gd name="T16" fmla="*/ 371 w 536"/>
                <a:gd name="T17" fmla="*/ 269 h 310"/>
                <a:gd name="T18" fmla="*/ 367 w 536"/>
                <a:gd name="T19" fmla="*/ 266 h 310"/>
                <a:gd name="T20" fmla="*/ 345 w 536"/>
                <a:gd name="T21" fmla="*/ 266 h 310"/>
                <a:gd name="T22" fmla="*/ 269 w 536"/>
                <a:gd name="T23" fmla="*/ 310 h 310"/>
                <a:gd name="T24" fmla="*/ 191 w 536"/>
                <a:gd name="T25" fmla="*/ 265 h 310"/>
                <a:gd name="T26" fmla="*/ 197 w 536"/>
                <a:gd name="T27" fmla="*/ 251 h 310"/>
                <a:gd name="T28" fmla="*/ 226 w 536"/>
                <a:gd name="T29" fmla="*/ 240 h 310"/>
                <a:gd name="T30" fmla="*/ 224 w 536"/>
                <a:gd name="T31" fmla="*/ 182 h 310"/>
                <a:gd name="T32" fmla="*/ 222 w 536"/>
                <a:gd name="T33" fmla="*/ 181 h 310"/>
                <a:gd name="T34" fmla="*/ 119 w 536"/>
                <a:gd name="T35" fmla="*/ 181 h 310"/>
                <a:gd name="T36" fmla="*/ 102 w 536"/>
                <a:gd name="T37" fmla="*/ 196 h 310"/>
                <a:gd name="T38" fmla="*/ 78 w 536"/>
                <a:gd name="T39" fmla="*/ 200 h 310"/>
                <a:gd name="T40" fmla="*/ 0 w 536"/>
                <a:gd name="T41" fmla="*/ 155 h 310"/>
                <a:gd name="T42" fmla="*/ 267 w 536"/>
                <a:gd name="T43" fmla="*/ 0 h 310"/>
                <a:gd name="T44" fmla="*/ 536 w 536"/>
                <a:gd name="T45" fmla="*/ 15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6" h="310">
                  <a:moveTo>
                    <a:pt x="536" y="155"/>
                  </a:moveTo>
                  <a:cubicBezTo>
                    <a:pt x="460" y="199"/>
                    <a:pt x="460" y="199"/>
                    <a:pt x="460" y="199"/>
                  </a:cubicBezTo>
                  <a:cubicBezTo>
                    <a:pt x="453" y="203"/>
                    <a:pt x="454" y="209"/>
                    <a:pt x="460" y="212"/>
                  </a:cubicBezTo>
                  <a:cubicBezTo>
                    <a:pt x="461" y="213"/>
                    <a:pt x="463" y="213"/>
                    <a:pt x="465" y="214"/>
                  </a:cubicBezTo>
                  <a:cubicBezTo>
                    <a:pt x="474" y="216"/>
                    <a:pt x="483" y="219"/>
                    <a:pt x="491" y="224"/>
                  </a:cubicBezTo>
                  <a:cubicBezTo>
                    <a:pt x="520" y="241"/>
                    <a:pt x="520" y="268"/>
                    <a:pt x="489" y="285"/>
                  </a:cubicBezTo>
                  <a:cubicBezTo>
                    <a:pt x="462" y="300"/>
                    <a:pt x="418" y="300"/>
                    <a:pt x="390" y="285"/>
                  </a:cubicBezTo>
                  <a:cubicBezTo>
                    <a:pt x="389" y="285"/>
                    <a:pt x="388" y="284"/>
                    <a:pt x="387" y="284"/>
                  </a:cubicBezTo>
                  <a:cubicBezTo>
                    <a:pt x="380" y="279"/>
                    <a:pt x="374" y="274"/>
                    <a:pt x="371" y="269"/>
                  </a:cubicBezTo>
                  <a:cubicBezTo>
                    <a:pt x="370" y="268"/>
                    <a:pt x="369" y="266"/>
                    <a:pt x="367" y="266"/>
                  </a:cubicBezTo>
                  <a:cubicBezTo>
                    <a:pt x="361" y="262"/>
                    <a:pt x="351" y="262"/>
                    <a:pt x="345" y="266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84" y="261"/>
                    <a:pt x="187" y="253"/>
                    <a:pt x="197" y="251"/>
                  </a:cubicBezTo>
                  <a:cubicBezTo>
                    <a:pt x="208" y="249"/>
                    <a:pt x="217" y="245"/>
                    <a:pt x="226" y="240"/>
                  </a:cubicBezTo>
                  <a:cubicBezTo>
                    <a:pt x="251" y="223"/>
                    <a:pt x="250" y="198"/>
                    <a:pt x="224" y="182"/>
                  </a:cubicBezTo>
                  <a:cubicBezTo>
                    <a:pt x="224" y="182"/>
                    <a:pt x="223" y="182"/>
                    <a:pt x="222" y="181"/>
                  </a:cubicBezTo>
                  <a:cubicBezTo>
                    <a:pt x="194" y="165"/>
                    <a:pt x="147" y="165"/>
                    <a:pt x="119" y="181"/>
                  </a:cubicBezTo>
                  <a:cubicBezTo>
                    <a:pt x="111" y="186"/>
                    <a:pt x="106" y="191"/>
                    <a:pt x="102" y="196"/>
                  </a:cubicBezTo>
                  <a:cubicBezTo>
                    <a:pt x="98" y="202"/>
                    <a:pt x="86" y="204"/>
                    <a:pt x="78" y="20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67" y="0"/>
                    <a:pt x="267" y="0"/>
                    <a:pt x="267" y="0"/>
                  </a:cubicBezTo>
                  <a:lnTo>
                    <a:pt x="536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="" xmlns:a16="http://schemas.microsoft.com/office/drawing/2014/main" id="{8C224C14-41D4-4325-8983-F9975B52F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1852613"/>
              <a:ext cx="3241675" cy="1882775"/>
            </a:xfrm>
            <a:custGeom>
              <a:avLst/>
              <a:gdLst>
                <a:gd name="T0" fmla="*/ 183 w 514"/>
                <a:gd name="T1" fmla="*/ 255 h 298"/>
                <a:gd name="T2" fmla="*/ 182 w 514"/>
                <a:gd name="T3" fmla="*/ 253 h 298"/>
                <a:gd name="T4" fmla="*/ 187 w 514"/>
                <a:gd name="T5" fmla="*/ 250 h 298"/>
                <a:gd name="T6" fmla="*/ 217 w 514"/>
                <a:gd name="T7" fmla="*/ 238 h 298"/>
                <a:gd name="T8" fmla="*/ 238 w 514"/>
                <a:gd name="T9" fmla="*/ 205 h 298"/>
                <a:gd name="T10" fmla="*/ 216 w 514"/>
                <a:gd name="T11" fmla="*/ 172 h 298"/>
                <a:gd name="T12" fmla="*/ 214 w 514"/>
                <a:gd name="T13" fmla="*/ 171 h 298"/>
                <a:gd name="T14" fmla="*/ 160 w 514"/>
                <a:gd name="T15" fmla="*/ 157 h 298"/>
                <a:gd name="T16" fmla="*/ 105 w 514"/>
                <a:gd name="T17" fmla="*/ 171 h 298"/>
                <a:gd name="T18" fmla="*/ 87 w 514"/>
                <a:gd name="T19" fmla="*/ 187 h 298"/>
                <a:gd name="T20" fmla="*/ 77 w 514"/>
                <a:gd name="T21" fmla="*/ 190 h 298"/>
                <a:gd name="T22" fmla="*/ 69 w 514"/>
                <a:gd name="T23" fmla="*/ 189 h 298"/>
                <a:gd name="T24" fmla="*/ 0 w 514"/>
                <a:gd name="T25" fmla="*/ 149 h 298"/>
                <a:gd name="T26" fmla="*/ 256 w 514"/>
                <a:gd name="T27" fmla="*/ 0 h 298"/>
                <a:gd name="T28" fmla="*/ 514 w 514"/>
                <a:gd name="T29" fmla="*/ 149 h 298"/>
                <a:gd name="T30" fmla="*/ 446 w 514"/>
                <a:gd name="T31" fmla="*/ 188 h 298"/>
                <a:gd name="T32" fmla="*/ 439 w 514"/>
                <a:gd name="T33" fmla="*/ 199 h 298"/>
                <a:gd name="T34" fmla="*/ 446 w 514"/>
                <a:gd name="T35" fmla="*/ 211 h 298"/>
                <a:gd name="T36" fmla="*/ 453 w 514"/>
                <a:gd name="T37" fmla="*/ 213 h 298"/>
                <a:gd name="T38" fmla="*/ 477 w 514"/>
                <a:gd name="T39" fmla="*/ 222 h 298"/>
                <a:gd name="T40" fmla="*/ 496 w 514"/>
                <a:gd name="T41" fmla="*/ 248 h 298"/>
                <a:gd name="T42" fmla="*/ 476 w 514"/>
                <a:gd name="T43" fmla="*/ 274 h 298"/>
                <a:gd name="T44" fmla="*/ 428 w 514"/>
                <a:gd name="T45" fmla="*/ 285 h 298"/>
                <a:gd name="T46" fmla="*/ 382 w 514"/>
                <a:gd name="T47" fmla="*/ 274 h 298"/>
                <a:gd name="T48" fmla="*/ 379 w 514"/>
                <a:gd name="T49" fmla="*/ 273 h 298"/>
                <a:gd name="T50" fmla="*/ 364 w 514"/>
                <a:gd name="T51" fmla="*/ 260 h 298"/>
                <a:gd name="T52" fmla="*/ 359 w 514"/>
                <a:gd name="T53" fmla="*/ 255 h 298"/>
                <a:gd name="T54" fmla="*/ 345 w 514"/>
                <a:gd name="T55" fmla="*/ 252 h 298"/>
                <a:gd name="T56" fmla="*/ 331 w 514"/>
                <a:gd name="T57" fmla="*/ 255 h 298"/>
                <a:gd name="T58" fmla="*/ 258 w 514"/>
                <a:gd name="T59" fmla="*/ 298 h 298"/>
                <a:gd name="T60" fmla="*/ 183 w 514"/>
                <a:gd name="T61" fmla="*/ 25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" h="298">
                  <a:moveTo>
                    <a:pt x="183" y="255"/>
                  </a:moveTo>
                  <a:cubicBezTo>
                    <a:pt x="182" y="254"/>
                    <a:pt x="182" y="253"/>
                    <a:pt x="182" y="253"/>
                  </a:cubicBezTo>
                  <a:cubicBezTo>
                    <a:pt x="182" y="253"/>
                    <a:pt x="183" y="251"/>
                    <a:pt x="187" y="250"/>
                  </a:cubicBezTo>
                  <a:cubicBezTo>
                    <a:pt x="199" y="248"/>
                    <a:pt x="209" y="244"/>
                    <a:pt x="217" y="238"/>
                  </a:cubicBezTo>
                  <a:cubicBezTo>
                    <a:pt x="231" y="229"/>
                    <a:pt x="239" y="218"/>
                    <a:pt x="238" y="205"/>
                  </a:cubicBezTo>
                  <a:cubicBezTo>
                    <a:pt x="238" y="192"/>
                    <a:pt x="231" y="181"/>
                    <a:pt x="216" y="172"/>
                  </a:cubicBezTo>
                  <a:cubicBezTo>
                    <a:pt x="216" y="171"/>
                    <a:pt x="215" y="171"/>
                    <a:pt x="214" y="171"/>
                  </a:cubicBezTo>
                  <a:cubicBezTo>
                    <a:pt x="199" y="162"/>
                    <a:pt x="180" y="157"/>
                    <a:pt x="160" y="157"/>
                  </a:cubicBezTo>
                  <a:cubicBezTo>
                    <a:pt x="139" y="157"/>
                    <a:pt x="120" y="162"/>
                    <a:pt x="105" y="171"/>
                  </a:cubicBezTo>
                  <a:cubicBezTo>
                    <a:pt x="97" y="175"/>
                    <a:pt x="91" y="181"/>
                    <a:pt x="87" y="187"/>
                  </a:cubicBezTo>
                  <a:cubicBezTo>
                    <a:pt x="86" y="189"/>
                    <a:pt x="82" y="190"/>
                    <a:pt x="77" y="190"/>
                  </a:cubicBezTo>
                  <a:cubicBezTo>
                    <a:pt x="74" y="190"/>
                    <a:pt x="71" y="190"/>
                    <a:pt x="69" y="18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446" y="188"/>
                    <a:pt x="446" y="188"/>
                    <a:pt x="446" y="188"/>
                  </a:cubicBezTo>
                  <a:cubicBezTo>
                    <a:pt x="441" y="191"/>
                    <a:pt x="439" y="195"/>
                    <a:pt x="439" y="199"/>
                  </a:cubicBezTo>
                  <a:cubicBezTo>
                    <a:pt x="439" y="204"/>
                    <a:pt x="441" y="208"/>
                    <a:pt x="446" y="211"/>
                  </a:cubicBezTo>
                  <a:cubicBezTo>
                    <a:pt x="448" y="212"/>
                    <a:pt x="450" y="213"/>
                    <a:pt x="453" y="213"/>
                  </a:cubicBezTo>
                  <a:cubicBezTo>
                    <a:pt x="462" y="215"/>
                    <a:pt x="470" y="218"/>
                    <a:pt x="477" y="222"/>
                  </a:cubicBezTo>
                  <a:cubicBezTo>
                    <a:pt x="489" y="229"/>
                    <a:pt x="496" y="239"/>
                    <a:pt x="496" y="248"/>
                  </a:cubicBezTo>
                  <a:cubicBezTo>
                    <a:pt x="496" y="258"/>
                    <a:pt x="489" y="267"/>
                    <a:pt x="476" y="274"/>
                  </a:cubicBezTo>
                  <a:cubicBezTo>
                    <a:pt x="463" y="281"/>
                    <a:pt x="446" y="285"/>
                    <a:pt x="428" y="285"/>
                  </a:cubicBezTo>
                  <a:cubicBezTo>
                    <a:pt x="411" y="285"/>
                    <a:pt x="394" y="281"/>
                    <a:pt x="382" y="274"/>
                  </a:cubicBezTo>
                  <a:cubicBezTo>
                    <a:pt x="381" y="274"/>
                    <a:pt x="380" y="273"/>
                    <a:pt x="379" y="273"/>
                  </a:cubicBezTo>
                  <a:cubicBezTo>
                    <a:pt x="372" y="269"/>
                    <a:pt x="367" y="265"/>
                    <a:pt x="364" y="260"/>
                  </a:cubicBezTo>
                  <a:cubicBezTo>
                    <a:pt x="363" y="258"/>
                    <a:pt x="361" y="256"/>
                    <a:pt x="359" y="255"/>
                  </a:cubicBezTo>
                  <a:cubicBezTo>
                    <a:pt x="355" y="253"/>
                    <a:pt x="350" y="252"/>
                    <a:pt x="345" y="252"/>
                  </a:cubicBezTo>
                  <a:cubicBezTo>
                    <a:pt x="340" y="252"/>
                    <a:pt x="335" y="253"/>
                    <a:pt x="331" y="255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183" y="255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="" xmlns:a16="http://schemas.microsoft.com/office/drawing/2014/main" id="{77C6D8E8-1407-43F6-BBEB-1C1F9034B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1" y="2794001"/>
              <a:ext cx="3379788" cy="1958975"/>
            </a:xfrm>
            <a:custGeom>
              <a:avLst/>
              <a:gdLst>
                <a:gd name="T0" fmla="*/ 490 w 536"/>
                <a:gd name="T1" fmla="*/ 26 h 310"/>
                <a:gd name="T2" fmla="*/ 490 w 536"/>
                <a:gd name="T3" fmla="*/ 86 h 310"/>
                <a:gd name="T4" fmla="*/ 464 w 536"/>
                <a:gd name="T5" fmla="*/ 96 h 310"/>
                <a:gd name="T6" fmla="*/ 459 w 536"/>
                <a:gd name="T7" fmla="*/ 111 h 310"/>
                <a:gd name="T8" fmla="*/ 536 w 536"/>
                <a:gd name="T9" fmla="*/ 155 h 310"/>
                <a:gd name="T10" fmla="*/ 269 w 536"/>
                <a:gd name="T11" fmla="*/ 310 h 310"/>
                <a:gd name="T12" fmla="*/ 0 w 536"/>
                <a:gd name="T13" fmla="*/ 155 h 310"/>
                <a:gd name="T14" fmla="*/ 77 w 536"/>
                <a:gd name="T15" fmla="*/ 110 h 310"/>
                <a:gd name="T16" fmla="*/ 98 w 536"/>
                <a:gd name="T17" fmla="*/ 111 h 310"/>
                <a:gd name="T18" fmla="*/ 102 w 536"/>
                <a:gd name="T19" fmla="*/ 114 h 310"/>
                <a:gd name="T20" fmla="*/ 118 w 536"/>
                <a:gd name="T21" fmla="*/ 129 h 310"/>
                <a:gd name="T22" fmla="*/ 224 w 536"/>
                <a:gd name="T23" fmla="*/ 127 h 310"/>
                <a:gd name="T24" fmla="*/ 224 w 536"/>
                <a:gd name="T25" fmla="*/ 70 h 310"/>
                <a:gd name="T26" fmla="*/ 222 w 536"/>
                <a:gd name="T27" fmla="*/ 69 h 310"/>
                <a:gd name="T28" fmla="*/ 196 w 536"/>
                <a:gd name="T29" fmla="*/ 59 h 310"/>
                <a:gd name="T30" fmla="*/ 191 w 536"/>
                <a:gd name="T31" fmla="*/ 57 h 310"/>
                <a:gd name="T32" fmla="*/ 190 w 536"/>
                <a:gd name="T33" fmla="*/ 45 h 310"/>
                <a:gd name="T34" fmla="*/ 267 w 536"/>
                <a:gd name="T35" fmla="*/ 0 h 310"/>
                <a:gd name="T36" fmla="*/ 344 w 536"/>
                <a:gd name="T37" fmla="*/ 44 h 310"/>
                <a:gd name="T38" fmla="*/ 369 w 536"/>
                <a:gd name="T39" fmla="*/ 41 h 310"/>
                <a:gd name="T40" fmla="*/ 389 w 536"/>
                <a:gd name="T41" fmla="*/ 25 h 310"/>
                <a:gd name="T42" fmla="*/ 488 w 536"/>
                <a:gd name="T43" fmla="*/ 25 h 310"/>
                <a:gd name="T44" fmla="*/ 490 w 536"/>
                <a:gd name="T45" fmla="*/ 2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6" h="310">
                  <a:moveTo>
                    <a:pt x="490" y="26"/>
                  </a:moveTo>
                  <a:cubicBezTo>
                    <a:pt x="518" y="43"/>
                    <a:pt x="519" y="70"/>
                    <a:pt x="490" y="86"/>
                  </a:cubicBezTo>
                  <a:cubicBezTo>
                    <a:pt x="482" y="91"/>
                    <a:pt x="474" y="94"/>
                    <a:pt x="464" y="96"/>
                  </a:cubicBezTo>
                  <a:cubicBezTo>
                    <a:pt x="454" y="98"/>
                    <a:pt x="451" y="106"/>
                    <a:pt x="459" y="111"/>
                  </a:cubicBezTo>
                  <a:cubicBezTo>
                    <a:pt x="536" y="155"/>
                    <a:pt x="536" y="155"/>
                    <a:pt x="536" y="155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83" y="107"/>
                    <a:pt x="93" y="107"/>
                    <a:pt x="98" y="111"/>
                  </a:cubicBezTo>
                  <a:cubicBezTo>
                    <a:pt x="100" y="112"/>
                    <a:pt x="101" y="113"/>
                    <a:pt x="102" y="114"/>
                  </a:cubicBezTo>
                  <a:cubicBezTo>
                    <a:pt x="105" y="119"/>
                    <a:pt x="111" y="124"/>
                    <a:pt x="118" y="129"/>
                  </a:cubicBezTo>
                  <a:cubicBezTo>
                    <a:pt x="148" y="146"/>
                    <a:pt x="196" y="145"/>
                    <a:pt x="224" y="127"/>
                  </a:cubicBezTo>
                  <a:cubicBezTo>
                    <a:pt x="250" y="111"/>
                    <a:pt x="250" y="86"/>
                    <a:pt x="224" y="70"/>
                  </a:cubicBezTo>
                  <a:cubicBezTo>
                    <a:pt x="224" y="70"/>
                    <a:pt x="223" y="69"/>
                    <a:pt x="222" y="69"/>
                  </a:cubicBezTo>
                  <a:cubicBezTo>
                    <a:pt x="214" y="64"/>
                    <a:pt x="205" y="61"/>
                    <a:pt x="196" y="59"/>
                  </a:cubicBezTo>
                  <a:cubicBezTo>
                    <a:pt x="194" y="58"/>
                    <a:pt x="192" y="58"/>
                    <a:pt x="191" y="57"/>
                  </a:cubicBezTo>
                  <a:cubicBezTo>
                    <a:pt x="185" y="54"/>
                    <a:pt x="184" y="48"/>
                    <a:pt x="190" y="45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44" y="44"/>
                    <a:pt x="344" y="44"/>
                    <a:pt x="344" y="44"/>
                  </a:cubicBezTo>
                  <a:cubicBezTo>
                    <a:pt x="352" y="49"/>
                    <a:pt x="365" y="47"/>
                    <a:pt x="369" y="41"/>
                  </a:cubicBezTo>
                  <a:cubicBezTo>
                    <a:pt x="373" y="35"/>
                    <a:pt x="380" y="29"/>
                    <a:pt x="389" y="25"/>
                  </a:cubicBezTo>
                  <a:cubicBezTo>
                    <a:pt x="417" y="10"/>
                    <a:pt x="460" y="10"/>
                    <a:pt x="488" y="25"/>
                  </a:cubicBezTo>
                  <a:cubicBezTo>
                    <a:pt x="488" y="25"/>
                    <a:pt x="489" y="26"/>
                    <a:pt x="490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="" xmlns:a16="http://schemas.microsoft.com/office/drawing/2014/main" id="{7A41638D-091B-49B9-AF1D-430E79954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8551" y="2832101"/>
              <a:ext cx="3240088" cy="1882775"/>
            </a:xfrm>
            <a:custGeom>
              <a:avLst/>
              <a:gdLst>
                <a:gd name="T0" fmla="*/ 0 w 514"/>
                <a:gd name="T1" fmla="*/ 149 h 298"/>
                <a:gd name="T2" fmla="*/ 69 w 514"/>
                <a:gd name="T3" fmla="*/ 109 h 298"/>
                <a:gd name="T4" fmla="*/ 76 w 514"/>
                <a:gd name="T5" fmla="*/ 107 h 298"/>
                <a:gd name="T6" fmla="*/ 84 w 514"/>
                <a:gd name="T7" fmla="*/ 109 h 298"/>
                <a:gd name="T8" fmla="*/ 86 w 514"/>
                <a:gd name="T9" fmla="*/ 111 h 298"/>
                <a:gd name="T10" fmla="*/ 105 w 514"/>
                <a:gd name="T11" fmla="*/ 127 h 298"/>
                <a:gd name="T12" fmla="*/ 159 w 514"/>
                <a:gd name="T13" fmla="*/ 141 h 298"/>
                <a:gd name="T14" fmla="*/ 216 w 514"/>
                <a:gd name="T15" fmla="*/ 126 h 298"/>
                <a:gd name="T16" fmla="*/ 238 w 514"/>
                <a:gd name="T17" fmla="*/ 93 h 298"/>
                <a:gd name="T18" fmla="*/ 216 w 514"/>
                <a:gd name="T19" fmla="*/ 60 h 298"/>
                <a:gd name="T20" fmla="*/ 213 w 514"/>
                <a:gd name="T21" fmla="*/ 58 h 298"/>
                <a:gd name="T22" fmla="*/ 186 w 514"/>
                <a:gd name="T23" fmla="*/ 48 h 298"/>
                <a:gd name="T24" fmla="*/ 182 w 514"/>
                <a:gd name="T25" fmla="*/ 46 h 298"/>
                <a:gd name="T26" fmla="*/ 181 w 514"/>
                <a:gd name="T27" fmla="*/ 44 h 298"/>
                <a:gd name="T28" fmla="*/ 182 w 514"/>
                <a:gd name="T29" fmla="*/ 43 h 298"/>
                <a:gd name="T30" fmla="*/ 256 w 514"/>
                <a:gd name="T31" fmla="*/ 0 h 298"/>
                <a:gd name="T32" fmla="*/ 330 w 514"/>
                <a:gd name="T33" fmla="*/ 43 h 298"/>
                <a:gd name="T34" fmla="*/ 344 w 514"/>
                <a:gd name="T35" fmla="*/ 46 h 298"/>
                <a:gd name="T36" fmla="*/ 363 w 514"/>
                <a:gd name="T37" fmla="*/ 38 h 298"/>
                <a:gd name="T38" fmla="*/ 380 w 514"/>
                <a:gd name="T39" fmla="*/ 23 h 298"/>
                <a:gd name="T40" fmla="*/ 427 w 514"/>
                <a:gd name="T41" fmla="*/ 13 h 298"/>
                <a:gd name="T42" fmla="*/ 474 w 514"/>
                <a:gd name="T43" fmla="*/ 24 h 298"/>
                <a:gd name="T44" fmla="*/ 476 w 514"/>
                <a:gd name="T45" fmla="*/ 25 h 298"/>
                <a:gd name="T46" fmla="*/ 495 w 514"/>
                <a:gd name="T47" fmla="*/ 50 h 298"/>
                <a:gd name="T48" fmla="*/ 476 w 514"/>
                <a:gd name="T49" fmla="*/ 76 h 298"/>
                <a:gd name="T50" fmla="*/ 452 w 514"/>
                <a:gd name="T51" fmla="*/ 85 h 298"/>
                <a:gd name="T52" fmla="*/ 438 w 514"/>
                <a:gd name="T53" fmla="*/ 97 h 298"/>
                <a:gd name="T54" fmla="*/ 445 w 514"/>
                <a:gd name="T55" fmla="*/ 109 h 298"/>
                <a:gd name="T56" fmla="*/ 514 w 514"/>
                <a:gd name="T57" fmla="*/ 149 h 298"/>
                <a:gd name="T58" fmla="*/ 258 w 514"/>
                <a:gd name="T59" fmla="*/ 298 h 298"/>
                <a:gd name="T60" fmla="*/ 0 w 514"/>
                <a:gd name="T61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" h="298">
                  <a:moveTo>
                    <a:pt x="0" y="149"/>
                  </a:moveTo>
                  <a:cubicBezTo>
                    <a:pt x="69" y="109"/>
                    <a:pt x="69" y="109"/>
                    <a:pt x="69" y="109"/>
                  </a:cubicBezTo>
                  <a:cubicBezTo>
                    <a:pt x="71" y="108"/>
                    <a:pt x="73" y="107"/>
                    <a:pt x="76" y="107"/>
                  </a:cubicBezTo>
                  <a:cubicBezTo>
                    <a:pt x="79" y="107"/>
                    <a:pt x="82" y="108"/>
                    <a:pt x="84" y="109"/>
                  </a:cubicBezTo>
                  <a:cubicBezTo>
                    <a:pt x="85" y="110"/>
                    <a:pt x="86" y="110"/>
                    <a:pt x="86" y="111"/>
                  </a:cubicBezTo>
                  <a:cubicBezTo>
                    <a:pt x="90" y="117"/>
                    <a:pt x="96" y="123"/>
                    <a:pt x="105" y="127"/>
                  </a:cubicBezTo>
                  <a:cubicBezTo>
                    <a:pt x="119" y="136"/>
                    <a:pt x="139" y="141"/>
                    <a:pt x="159" y="141"/>
                  </a:cubicBezTo>
                  <a:cubicBezTo>
                    <a:pt x="181" y="141"/>
                    <a:pt x="201" y="135"/>
                    <a:pt x="216" y="126"/>
                  </a:cubicBezTo>
                  <a:cubicBezTo>
                    <a:pt x="230" y="117"/>
                    <a:pt x="238" y="105"/>
                    <a:pt x="238" y="93"/>
                  </a:cubicBezTo>
                  <a:cubicBezTo>
                    <a:pt x="238" y="80"/>
                    <a:pt x="230" y="68"/>
                    <a:pt x="216" y="60"/>
                  </a:cubicBezTo>
                  <a:cubicBezTo>
                    <a:pt x="215" y="59"/>
                    <a:pt x="214" y="58"/>
                    <a:pt x="213" y="58"/>
                  </a:cubicBezTo>
                  <a:cubicBezTo>
                    <a:pt x="206" y="53"/>
                    <a:pt x="196" y="50"/>
                    <a:pt x="186" y="48"/>
                  </a:cubicBezTo>
                  <a:cubicBezTo>
                    <a:pt x="185" y="47"/>
                    <a:pt x="183" y="47"/>
                    <a:pt x="182" y="46"/>
                  </a:cubicBezTo>
                  <a:cubicBezTo>
                    <a:pt x="181" y="45"/>
                    <a:pt x="181" y="45"/>
                    <a:pt x="181" y="44"/>
                  </a:cubicBezTo>
                  <a:cubicBezTo>
                    <a:pt x="181" y="44"/>
                    <a:pt x="181" y="44"/>
                    <a:pt x="182" y="43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30" y="43"/>
                    <a:pt x="330" y="43"/>
                    <a:pt x="330" y="43"/>
                  </a:cubicBezTo>
                  <a:cubicBezTo>
                    <a:pt x="334" y="45"/>
                    <a:pt x="339" y="46"/>
                    <a:pt x="344" y="46"/>
                  </a:cubicBezTo>
                  <a:cubicBezTo>
                    <a:pt x="350" y="46"/>
                    <a:pt x="359" y="44"/>
                    <a:pt x="363" y="38"/>
                  </a:cubicBezTo>
                  <a:cubicBezTo>
                    <a:pt x="366" y="33"/>
                    <a:pt x="372" y="28"/>
                    <a:pt x="380" y="23"/>
                  </a:cubicBezTo>
                  <a:cubicBezTo>
                    <a:pt x="393" y="17"/>
                    <a:pt x="409" y="13"/>
                    <a:pt x="427" y="13"/>
                  </a:cubicBezTo>
                  <a:cubicBezTo>
                    <a:pt x="444" y="13"/>
                    <a:pt x="461" y="17"/>
                    <a:pt x="474" y="24"/>
                  </a:cubicBezTo>
                  <a:cubicBezTo>
                    <a:pt x="475" y="24"/>
                    <a:pt x="475" y="25"/>
                    <a:pt x="476" y="25"/>
                  </a:cubicBezTo>
                  <a:cubicBezTo>
                    <a:pt x="488" y="32"/>
                    <a:pt x="495" y="41"/>
                    <a:pt x="495" y="50"/>
                  </a:cubicBezTo>
                  <a:cubicBezTo>
                    <a:pt x="495" y="60"/>
                    <a:pt x="488" y="69"/>
                    <a:pt x="476" y="76"/>
                  </a:cubicBezTo>
                  <a:cubicBezTo>
                    <a:pt x="469" y="80"/>
                    <a:pt x="461" y="83"/>
                    <a:pt x="452" y="85"/>
                  </a:cubicBezTo>
                  <a:cubicBezTo>
                    <a:pt x="444" y="86"/>
                    <a:pt x="439" y="91"/>
                    <a:pt x="438" y="97"/>
                  </a:cubicBezTo>
                  <a:cubicBezTo>
                    <a:pt x="437" y="102"/>
                    <a:pt x="440" y="106"/>
                    <a:pt x="445" y="109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="" xmlns:a16="http://schemas.microsoft.com/office/drawing/2014/main" id="{90E5263E-1D2A-41B7-9E34-7136379E9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1" y="3773488"/>
              <a:ext cx="1684338" cy="1276350"/>
            </a:xfrm>
            <a:custGeom>
              <a:avLst/>
              <a:gdLst>
                <a:gd name="T0" fmla="*/ 1061 w 1061"/>
                <a:gd name="T1" fmla="*/ 0 h 804"/>
                <a:gd name="T2" fmla="*/ 1061 w 1061"/>
                <a:gd name="T3" fmla="*/ 187 h 804"/>
                <a:gd name="T4" fmla="*/ 0 w 1061"/>
                <a:gd name="T5" fmla="*/ 804 h 804"/>
                <a:gd name="T6" fmla="*/ 0 w 1061"/>
                <a:gd name="T7" fmla="*/ 617 h 804"/>
                <a:gd name="T8" fmla="*/ 1061 w 1061"/>
                <a:gd name="T9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1" h="804">
                  <a:moveTo>
                    <a:pt x="1061" y="0"/>
                  </a:moveTo>
                  <a:lnTo>
                    <a:pt x="1061" y="187"/>
                  </a:lnTo>
                  <a:lnTo>
                    <a:pt x="0" y="804"/>
                  </a:lnTo>
                  <a:lnTo>
                    <a:pt x="0" y="617"/>
                  </a:lnTo>
                  <a:lnTo>
                    <a:pt x="1061" y="0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6">
              <a:extLst>
                <a:ext uri="{FF2B5EF4-FFF2-40B4-BE49-F238E27FC236}">
                  <a16:creationId xmlns="" xmlns:a16="http://schemas.microsoft.com/office/drawing/2014/main" id="{53CFBE68-E217-4581-BDC2-653775432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1" y="3773488"/>
              <a:ext cx="1695450" cy="1276350"/>
            </a:xfrm>
            <a:custGeom>
              <a:avLst/>
              <a:gdLst>
                <a:gd name="T0" fmla="*/ 1068 w 1068"/>
                <a:gd name="T1" fmla="*/ 617 h 804"/>
                <a:gd name="T2" fmla="*/ 1068 w 1068"/>
                <a:gd name="T3" fmla="*/ 804 h 804"/>
                <a:gd name="T4" fmla="*/ 0 w 1068"/>
                <a:gd name="T5" fmla="*/ 187 h 804"/>
                <a:gd name="T6" fmla="*/ 0 w 1068"/>
                <a:gd name="T7" fmla="*/ 0 h 804"/>
                <a:gd name="T8" fmla="*/ 1068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1068" y="617"/>
                  </a:moveTo>
                  <a:lnTo>
                    <a:pt x="1068" y="804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068" y="617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C728305E-ABA1-4428-9471-02E6FFAD05B6}"/>
              </a:ext>
            </a:extLst>
          </p:cNvPr>
          <p:cNvGrpSpPr/>
          <p:nvPr/>
        </p:nvGrpSpPr>
        <p:grpSpPr>
          <a:xfrm>
            <a:off x="9380953" y="3560078"/>
            <a:ext cx="732008" cy="656280"/>
            <a:chOff x="11028363" y="3683000"/>
            <a:chExt cx="276225" cy="247650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37" name="Freeform 48">
              <a:extLst>
                <a:ext uri="{FF2B5EF4-FFF2-40B4-BE49-F238E27FC236}">
                  <a16:creationId xmlns="" xmlns:a16="http://schemas.microsoft.com/office/drawing/2014/main" id="{7D2F9B42-70E1-4253-A774-A30AB665E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8363" y="3921125"/>
              <a:ext cx="276225" cy="9525"/>
            </a:xfrm>
            <a:custGeom>
              <a:avLst/>
              <a:gdLst>
                <a:gd name="T0" fmla="*/ 857 w 872"/>
                <a:gd name="T1" fmla="*/ 0 h 30"/>
                <a:gd name="T2" fmla="*/ 15 w 872"/>
                <a:gd name="T3" fmla="*/ 0 h 30"/>
                <a:gd name="T4" fmla="*/ 12 w 872"/>
                <a:gd name="T5" fmla="*/ 0 h 30"/>
                <a:gd name="T6" fmla="*/ 9 w 872"/>
                <a:gd name="T7" fmla="*/ 1 h 30"/>
                <a:gd name="T8" fmla="*/ 6 w 872"/>
                <a:gd name="T9" fmla="*/ 2 h 30"/>
                <a:gd name="T10" fmla="*/ 4 w 872"/>
                <a:gd name="T11" fmla="*/ 4 h 30"/>
                <a:gd name="T12" fmla="*/ 2 w 872"/>
                <a:gd name="T13" fmla="*/ 7 h 30"/>
                <a:gd name="T14" fmla="*/ 1 w 872"/>
                <a:gd name="T15" fmla="*/ 9 h 30"/>
                <a:gd name="T16" fmla="*/ 0 w 872"/>
                <a:gd name="T17" fmla="*/ 12 h 30"/>
                <a:gd name="T18" fmla="*/ 0 w 872"/>
                <a:gd name="T19" fmla="*/ 15 h 30"/>
                <a:gd name="T20" fmla="*/ 0 w 872"/>
                <a:gd name="T21" fmla="*/ 17 h 30"/>
                <a:gd name="T22" fmla="*/ 1 w 872"/>
                <a:gd name="T23" fmla="*/ 21 h 30"/>
                <a:gd name="T24" fmla="*/ 2 w 872"/>
                <a:gd name="T25" fmla="*/ 23 h 30"/>
                <a:gd name="T26" fmla="*/ 4 w 872"/>
                <a:gd name="T27" fmla="*/ 25 h 30"/>
                <a:gd name="T28" fmla="*/ 6 w 872"/>
                <a:gd name="T29" fmla="*/ 27 h 30"/>
                <a:gd name="T30" fmla="*/ 9 w 872"/>
                <a:gd name="T31" fmla="*/ 28 h 30"/>
                <a:gd name="T32" fmla="*/ 12 w 872"/>
                <a:gd name="T33" fmla="*/ 29 h 30"/>
                <a:gd name="T34" fmla="*/ 15 w 872"/>
                <a:gd name="T35" fmla="*/ 30 h 30"/>
                <a:gd name="T36" fmla="*/ 857 w 872"/>
                <a:gd name="T37" fmla="*/ 30 h 30"/>
                <a:gd name="T38" fmla="*/ 860 w 872"/>
                <a:gd name="T39" fmla="*/ 29 h 30"/>
                <a:gd name="T40" fmla="*/ 862 w 872"/>
                <a:gd name="T41" fmla="*/ 28 h 30"/>
                <a:gd name="T42" fmla="*/ 866 w 872"/>
                <a:gd name="T43" fmla="*/ 27 h 30"/>
                <a:gd name="T44" fmla="*/ 868 w 872"/>
                <a:gd name="T45" fmla="*/ 25 h 30"/>
                <a:gd name="T46" fmla="*/ 869 w 872"/>
                <a:gd name="T47" fmla="*/ 23 h 30"/>
                <a:gd name="T48" fmla="*/ 871 w 872"/>
                <a:gd name="T49" fmla="*/ 21 h 30"/>
                <a:gd name="T50" fmla="*/ 871 w 872"/>
                <a:gd name="T51" fmla="*/ 17 h 30"/>
                <a:gd name="T52" fmla="*/ 872 w 872"/>
                <a:gd name="T53" fmla="*/ 15 h 30"/>
                <a:gd name="T54" fmla="*/ 871 w 872"/>
                <a:gd name="T55" fmla="*/ 12 h 30"/>
                <a:gd name="T56" fmla="*/ 871 w 872"/>
                <a:gd name="T57" fmla="*/ 9 h 30"/>
                <a:gd name="T58" fmla="*/ 869 w 872"/>
                <a:gd name="T59" fmla="*/ 7 h 30"/>
                <a:gd name="T60" fmla="*/ 868 w 872"/>
                <a:gd name="T61" fmla="*/ 4 h 30"/>
                <a:gd name="T62" fmla="*/ 866 w 872"/>
                <a:gd name="T63" fmla="*/ 2 h 30"/>
                <a:gd name="T64" fmla="*/ 862 w 872"/>
                <a:gd name="T65" fmla="*/ 1 h 30"/>
                <a:gd name="T66" fmla="*/ 860 w 872"/>
                <a:gd name="T67" fmla="*/ 0 h 30"/>
                <a:gd name="T68" fmla="*/ 857 w 87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2" h="30">
                  <a:moveTo>
                    <a:pt x="85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857" y="30"/>
                  </a:lnTo>
                  <a:lnTo>
                    <a:pt x="860" y="29"/>
                  </a:lnTo>
                  <a:lnTo>
                    <a:pt x="862" y="28"/>
                  </a:lnTo>
                  <a:lnTo>
                    <a:pt x="866" y="27"/>
                  </a:lnTo>
                  <a:lnTo>
                    <a:pt x="868" y="25"/>
                  </a:lnTo>
                  <a:lnTo>
                    <a:pt x="869" y="23"/>
                  </a:lnTo>
                  <a:lnTo>
                    <a:pt x="871" y="21"/>
                  </a:lnTo>
                  <a:lnTo>
                    <a:pt x="871" y="17"/>
                  </a:lnTo>
                  <a:lnTo>
                    <a:pt x="872" y="15"/>
                  </a:lnTo>
                  <a:lnTo>
                    <a:pt x="871" y="12"/>
                  </a:lnTo>
                  <a:lnTo>
                    <a:pt x="871" y="9"/>
                  </a:lnTo>
                  <a:lnTo>
                    <a:pt x="869" y="7"/>
                  </a:lnTo>
                  <a:lnTo>
                    <a:pt x="868" y="4"/>
                  </a:lnTo>
                  <a:lnTo>
                    <a:pt x="866" y="2"/>
                  </a:lnTo>
                  <a:lnTo>
                    <a:pt x="862" y="1"/>
                  </a:lnTo>
                  <a:lnTo>
                    <a:pt x="860" y="0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9">
              <a:extLst>
                <a:ext uri="{FF2B5EF4-FFF2-40B4-BE49-F238E27FC236}">
                  <a16:creationId xmlns="" xmlns:a16="http://schemas.microsoft.com/office/drawing/2014/main" id="{6047064A-819E-4734-B26F-D9C00F15B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18863" y="3797300"/>
              <a:ext cx="66675" cy="114300"/>
            </a:xfrm>
            <a:custGeom>
              <a:avLst/>
              <a:gdLst>
                <a:gd name="T0" fmla="*/ 120 w 211"/>
                <a:gd name="T1" fmla="*/ 330 h 360"/>
                <a:gd name="T2" fmla="*/ 150 w 211"/>
                <a:gd name="T3" fmla="*/ 30 h 360"/>
                <a:gd name="T4" fmla="*/ 60 w 211"/>
                <a:gd name="T5" fmla="*/ 30 h 360"/>
                <a:gd name="T6" fmla="*/ 90 w 211"/>
                <a:gd name="T7" fmla="*/ 330 h 360"/>
                <a:gd name="T8" fmla="*/ 60 w 211"/>
                <a:gd name="T9" fmla="*/ 30 h 360"/>
                <a:gd name="T10" fmla="*/ 198 w 211"/>
                <a:gd name="T11" fmla="*/ 29 h 360"/>
                <a:gd name="T12" fmla="*/ 204 w 211"/>
                <a:gd name="T13" fmla="*/ 27 h 360"/>
                <a:gd name="T14" fmla="*/ 208 w 211"/>
                <a:gd name="T15" fmla="*/ 23 h 360"/>
                <a:gd name="T16" fmla="*/ 210 w 211"/>
                <a:gd name="T17" fmla="*/ 17 h 360"/>
                <a:gd name="T18" fmla="*/ 210 w 211"/>
                <a:gd name="T19" fmla="*/ 12 h 360"/>
                <a:gd name="T20" fmla="*/ 208 w 211"/>
                <a:gd name="T21" fmla="*/ 7 h 360"/>
                <a:gd name="T22" fmla="*/ 204 w 211"/>
                <a:gd name="T23" fmla="*/ 2 h 360"/>
                <a:gd name="T24" fmla="*/ 198 w 211"/>
                <a:gd name="T25" fmla="*/ 0 h 360"/>
                <a:gd name="T26" fmla="*/ 15 w 211"/>
                <a:gd name="T27" fmla="*/ 0 h 360"/>
                <a:gd name="T28" fmla="*/ 10 w 211"/>
                <a:gd name="T29" fmla="*/ 1 h 360"/>
                <a:gd name="T30" fmla="*/ 4 w 211"/>
                <a:gd name="T31" fmla="*/ 5 h 360"/>
                <a:gd name="T32" fmla="*/ 1 w 211"/>
                <a:gd name="T33" fmla="*/ 9 h 360"/>
                <a:gd name="T34" fmla="*/ 0 w 211"/>
                <a:gd name="T35" fmla="*/ 15 h 360"/>
                <a:gd name="T36" fmla="*/ 1 w 211"/>
                <a:gd name="T37" fmla="*/ 21 h 360"/>
                <a:gd name="T38" fmla="*/ 4 w 211"/>
                <a:gd name="T39" fmla="*/ 26 h 360"/>
                <a:gd name="T40" fmla="*/ 10 w 211"/>
                <a:gd name="T41" fmla="*/ 29 h 360"/>
                <a:gd name="T42" fmla="*/ 15 w 211"/>
                <a:gd name="T43" fmla="*/ 30 h 360"/>
                <a:gd name="T44" fmla="*/ 30 w 211"/>
                <a:gd name="T45" fmla="*/ 330 h 360"/>
                <a:gd name="T46" fmla="*/ 12 w 211"/>
                <a:gd name="T47" fmla="*/ 331 h 360"/>
                <a:gd name="T48" fmla="*/ 6 w 211"/>
                <a:gd name="T49" fmla="*/ 333 h 360"/>
                <a:gd name="T50" fmla="*/ 2 w 211"/>
                <a:gd name="T51" fmla="*/ 338 h 360"/>
                <a:gd name="T52" fmla="*/ 0 w 211"/>
                <a:gd name="T53" fmla="*/ 343 h 360"/>
                <a:gd name="T54" fmla="*/ 0 w 211"/>
                <a:gd name="T55" fmla="*/ 348 h 360"/>
                <a:gd name="T56" fmla="*/ 2 w 211"/>
                <a:gd name="T57" fmla="*/ 354 h 360"/>
                <a:gd name="T58" fmla="*/ 6 w 211"/>
                <a:gd name="T59" fmla="*/ 358 h 360"/>
                <a:gd name="T60" fmla="*/ 12 w 211"/>
                <a:gd name="T61" fmla="*/ 360 h 360"/>
                <a:gd name="T62" fmla="*/ 196 w 211"/>
                <a:gd name="T63" fmla="*/ 360 h 360"/>
                <a:gd name="T64" fmla="*/ 201 w 211"/>
                <a:gd name="T65" fmla="*/ 359 h 360"/>
                <a:gd name="T66" fmla="*/ 206 w 211"/>
                <a:gd name="T67" fmla="*/ 356 h 360"/>
                <a:gd name="T68" fmla="*/ 209 w 211"/>
                <a:gd name="T69" fmla="*/ 352 h 360"/>
                <a:gd name="T70" fmla="*/ 211 w 211"/>
                <a:gd name="T71" fmla="*/ 345 h 360"/>
                <a:gd name="T72" fmla="*/ 209 w 211"/>
                <a:gd name="T73" fmla="*/ 340 h 360"/>
                <a:gd name="T74" fmla="*/ 206 w 211"/>
                <a:gd name="T75" fmla="*/ 334 h 360"/>
                <a:gd name="T76" fmla="*/ 201 w 211"/>
                <a:gd name="T77" fmla="*/ 331 h 360"/>
                <a:gd name="T78" fmla="*/ 196 w 211"/>
                <a:gd name="T79" fmla="*/ 330 h 360"/>
                <a:gd name="T80" fmla="*/ 181 w 211"/>
                <a:gd name="T81" fmla="*/ 3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" h="360">
                  <a:moveTo>
                    <a:pt x="150" y="330"/>
                  </a:moveTo>
                  <a:lnTo>
                    <a:pt x="120" y="330"/>
                  </a:lnTo>
                  <a:lnTo>
                    <a:pt x="120" y="30"/>
                  </a:lnTo>
                  <a:lnTo>
                    <a:pt x="150" y="30"/>
                  </a:lnTo>
                  <a:lnTo>
                    <a:pt x="150" y="330"/>
                  </a:lnTo>
                  <a:close/>
                  <a:moveTo>
                    <a:pt x="60" y="30"/>
                  </a:moveTo>
                  <a:lnTo>
                    <a:pt x="90" y="30"/>
                  </a:lnTo>
                  <a:lnTo>
                    <a:pt x="90" y="330"/>
                  </a:lnTo>
                  <a:lnTo>
                    <a:pt x="60" y="330"/>
                  </a:lnTo>
                  <a:lnTo>
                    <a:pt x="60" y="30"/>
                  </a:lnTo>
                  <a:close/>
                  <a:moveTo>
                    <a:pt x="196" y="30"/>
                  </a:moveTo>
                  <a:lnTo>
                    <a:pt x="198" y="29"/>
                  </a:lnTo>
                  <a:lnTo>
                    <a:pt x="201" y="29"/>
                  </a:lnTo>
                  <a:lnTo>
                    <a:pt x="204" y="27"/>
                  </a:lnTo>
                  <a:lnTo>
                    <a:pt x="206" y="26"/>
                  </a:lnTo>
                  <a:lnTo>
                    <a:pt x="208" y="23"/>
                  </a:lnTo>
                  <a:lnTo>
                    <a:pt x="209" y="21"/>
                  </a:lnTo>
                  <a:lnTo>
                    <a:pt x="210" y="17"/>
                  </a:lnTo>
                  <a:lnTo>
                    <a:pt x="211" y="15"/>
                  </a:lnTo>
                  <a:lnTo>
                    <a:pt x="210" y="12"/>
                  </a:lnTo>
                  <a:lnTo>
                    <a:pt x="209" y="9"/>
                  </a:lnTo>
                  <a:lnTo>
                    <a:pt x="208" y="7"/>
                  </a:lnTo>
                  <a:lnTo>
                    <a:pt x="206" y="5"/>
                  </a:lnTo>
                  <a:lnTo>
                    <a:pt x="204" y="2"/>
                  </a:lnTo>
                  <a:lnTo>
                    <a:pt x="201" y="1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30" y="30"/>
                  </a:lnTo>
                  <a:lnTo>
                    <a:pt x="30" y="330"/>
                  </a:lnTo>
                  <a:lnTo>
                    <a:pt x="15" y="330"/>
                  </a:lnTo>
                  <a:lnTo>
                    <a:pt x="12" y="331"/>
                  </a:lnTo>
                  <a:lnTo>
                    <a:pt x="10" y="331"/>
                  </a:lnTo>
                  <a:lnTo>
                    <a:pt x="6" y="333"/>
                  </a:lnTo>
                  <a:lnTo>
                    <a:pt x="4" y="334"/>
                  </a:lnTo>
                  <a:lnTo>
                    <a:pt x="2" y="338"/>
                  </a:lnTo>
                  <a:lnTo>
                    <a:pt x="1" y="340"/>
                  </a:lnTo>
                  <a:lnTo>
                    <a:pt x="0" y="343"/>
                  </a:lnTo>
                  <a:lnTo>
                    <a:pt x="0" y="345"/>
                  </a:lnTo>
                  <a:lnTo>
                    <a:pt x="0" y="348"/>
                  </a:lnTo>
                  <a:lnTo>
                    <a:pt x="1" y="352"/>
                  </a:lnTo>
                  <a:lnTo>
                    <a:pt x="2" y="354"/>
                  </a:lnTo>
                  <a:lnTo>
                    <a:pt x="4" y="356"/>
                  </a:lnTo>
                  <a:lnTo>
                    <a:pt x="6" y="358"/>
                  </a:lnTo>
                  <a:lnTo>
                    <a:pt x="10" y="359"/>
                  </a:lnTo>
                  <a:lnTo>
                    <a:pt x="12" y="360"/>
                  </a:lnTo>
                  <a:lnTo>
                    <a:pt x="15" y="360"/>
                  </a:lnTo>
                  <a:lnTo>
                    <a:pt x="196" y="360"/>
                  </a:lnTo>
                  <a:lnTo>
                    <a:pt x="198" y="360"/>
                  </a:lnTo>
                  <a:lnTo>
                    <a:pt x="201" y="359"/>
                  </a:lnTo>
                  <a:lnTo>
                    <a:pt x="204" y="358"/>
                  </a:lnTo>
                  <a:lnTo>
                    <a:pt x="206" y="356"/>
                  </a:lnTo>
                  <a:lnTo>
                    <a:pt x="208" y="354"/>
                  </a:lnTo>
                  <a:lnTo>
                    <a:pt x="209" y="352"/>
                  </a:lnTo>
                  <a:lnTo>
                    <a:pt x="210" y="348"/>
                  </a:lnTo>
                  <a:lnTo>
                    <a:pt x="211" y="345"/>
                  </a:lnTo>
                  <a:lnTo>
                    <a:pt x="210" y="343"/>
                  </a:lnTo>
                  <a:lnTo>
                    <a:pt x="209" y="340"/>
                  </a:lnTo>
                  <a:lnTo>
                    <a:pt x="208" y="338"/>
                  </a:lnTo>
                  <a:lnTo>
                    <a:pt x="206" y="334"/>
                  </a:lnTo>
                  <a:lnTo>
                    <a:pt x="204" y="333"/>
                  </a:lnTo>
                  <a:lnTo>
                    <a:pt x="201" y="331"/>
                  </a:lnTo>
                  <a:lnTo>
                    <a:pt x="198" y="331"/>
                  </a:lnTo>
                  <a:lnTo>
                    <a:pt x="196" y="330"/>
                  </a:lnTo>
                  <a:lnTo>
                    <a:pt x="181" y="330"/>
                  </a:lnTo>
                  <a:lnTo>
                    <a:pt x="181" y="30"/>
                  </a:lnTo>
                  <a:lnTo>
                    <a:pt x="19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0">
              <a:extLst>
                <a:ext uri="{FF2B5EF4-FFF2-40B4-BE49-F238E27FC236}">
                  <a16:creationId xmlns="" xmlns:a16="http://schemas.microsoft.com/office/drawing/2014/main" id="{8C650B3B-570D-4A35-B369-213EFA1438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47413" y="3797300"/>
              <a:ext cx="66675" cy="114300"/>
            </a:xfrm>
            <a:custGeom>
              <a:avLst/>
              <a:gdLst>
                <a:gd name="T0" fmla="*/ 120 w 210"/>
                <a:gd name="T1" fmla="*/ 330 h 360"/>
                <a:gd name="T2" fmla="*/ 150 w 210"/>
                <a:gd name="T3" fmla="*/ 30 h 360"/>
                <a:gd name="T4" fmla="*/ 60 w 210"/>
                <a:gd name="T5" fmla="*/ 30 h 360"/>
                <a:gd name="T6" fmla="*/ 90 w 210"/>
                <a:gd name="T7" fmla="*/ 330 h 360"/>
                <a:gd name="T8" fmla="*/ 60 w 210"/>
                <a:gd name="T9" fmla="*/ 30 h 360"/>
                <a:gd name="T10" fmla="*/ 198 w 210"/>
                <a:gd name="T11" fmla="*/ 29 h 360"/>
                <a:gd name="T12" fmla="*/ 204 w 210"/>
                <a:gd name="T13" fmla="*/ 27 h 360"/>
                <a:gd name="T14" fmla="*/ 208 w 210"/>
                <a:gd name="T15" fmla="*/ 23 h 360"/>
                <a:gd name="T16" fmla="*/ 210 w 210"/>
                <a:gd name="T17" fmla="*/ 17 h 360"/>
                <a:gd name="T18" fmla="*/ 210 w 210"/>
                <a:gd name="T19" fmla="*/ 12 h 360"/>
                <a:gd name="T20" fmla="*/ 208 w 210"/>
                <a:gd name="T21" fmla="*/ 7 h 360"/>
                <a:gd name="T22" fmla="*/ 204 w 210"/>
                <a:gd name="T23" fmla="*/ 2 h 360"/>
                <a:gd name="T24" fmla="*/ 198 w 210"/>
                <a:gd name="T25" fmla="*/ 0 h 360"/>
                <a:gd name="T26" fmla="*/ 15 w 210"/>
                <a:gd name="T27" fmla="*/ 0 h 360"/>
                <a:gd name="T28" fmla="*/ 9 w 210"/>
                <a:gd name="T29" fmla="*/ 1 h 360"/>
                <a:gd name="T30" fmla="*/ 4 w 210"/>
                <a:gd name="T31" fmla="*/ 5 h 360"/>
                <a:gd name="T32" fmla="*/ 1 w 210"/>
                <a:gd name="T33" fmla="*/ 9 h 360"/>
                <a:gd name="T34" fmla="*/ 0 w 210"/>
                <a:gd name="T35" fmla="*/ 15 h 360"/>
                <a:gd name="T36" fmla="*/ 1 w 210"/>
                <a:gd name="T37" fmla="*/ 21 h 360"/>
                <a:gd name="T38" fmla="*/ 4 w 210"/>
                <a:gd name="T39" fmla="*/ 26 h 360"/>
                <a:gd name="T40" fmla="*/ 9 w 210"/>
                <a:gd name="T41" fmla="*/ 29 h 360"/>
                <a:gd name="T42" fmla="*/ 15 w 210"/>
                <a:gd name="T43" fmla="*/ 30 h 360"/>
                <a:gd name="T44" fmla="*/ 30 w 210"/>
                <a:gd name="T45" fmla="*/ 330 h 360"/>
                <a:gd name="T46" fmla="*/ 12 w 210"/>
                <a:gd name="T47" fmla="*/ 331 h 360"/>
                <a:gd name="T48" fmla="*/ 6 w 210"/>
                <a:gd name="T49" fmla="*/ 333 h 360"/>
                <a:gd name="T50" fmla="*/ 2 w 210"/>
                <a:gd name="T51" fmla="*/ 338 h 360"/>
                <a:gd name="T52" fmla="*/ 0 w 210"/>
                <a:gd name="T53" fmla="*/ 343 h 360"/>
                <a:gd name="T54" fmla="*/ 0 w 210"/>
                <a:gd name="T55" fmla="*/ 348 h 360"/>
                <a:gd name="T56" fmla="*/ 2 w 210"/>
                <a:gd name="T57" fmla="*/ 354 h 360"/>
                <a:gd name="T58" fmla="*/ 6 w 210"/>
                <a:gd name="T59" fmla="*/ 358 h 360"/>
                <a:gd name="T60" fmla="*/ 12 w 210"/>
                <a:gd name="T61" fmla="*/ 360 h 360"/>
                <a:gd name="T62" fmla="*/ 195 w 210"/>
                <a:gd name="T63" fmla="*/ 360 h 360"/>
                <a:gd name="T64" fmla="*/ 201 w 210"/>
                <a:gd name="T65" fmla="*/ 359 h 360"/>
                <a:gd name="T66" fmla="*/ 206 w 210"/>
                <a:gd name="T67" fmla="*/ 356 h 360"/>
                <a:gd name="T68" fmla="*/ 209 w 210"/>
                <a:gd name="T69" fmla="*/ 352 h 360"/>
                <a:gd name="T70" fmla="*/ 210 w 210"/>
                <a:gd name="T71" fmla="*/ 345 h 360"/>
                <a:gd name="T72" fmla="*/ 209 w 210"/>
                <a:gd name="T73" fmla="*/ 340 h 360"/>
                <a:gd name="T74" fmla="*/ 206 w 210"/>
                <a:gd name="T75" fmla="*/ 334 h 360"/>
                <a:gd name="T76" fmla="*/ 201 w 210"/>
                <a:gd name="T77" fmla="*/ 331 h 360"/>
                <a:gd name="T78" fmla="*/ 195 w 210"/>
                <a:gd name="T79" fmla="*/ 330 h 360"/>
                <a:gd name="T80" fmla="*/ 180 w 210"/>
                <a:gd name="T81" fmla="*/ 3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0" h="360">
                  <a:moveTo>
                    <a:pt x="150" y="330"/>
                  </a:moveTo>
                  <a:lnTo>
                    <a:pt x="120" y="330"/>
                  </a:lnTo>
                  <a:lnTo>
                    <a:pt x="120" y="30"/>
                  </a:lnTo>
                  <a:lnTo>
                    <a:pt x="150" y="30"/>
                  </a:lnTo>
                  <a:lnTo>
                    <a:pt x="150" y="330"/>
                  </a:lnTo>
                  <a:close/>
                  <a:moveTo>
                    <a:pt x="60" y="30"/>
                  </a:moveTo>
                  <a:lnTo>
                    <a:pt x="90" y="30"/>
                  </a:lnTo>
                  <a:lnTo>
                    <a:pt x="90" y="330"/>
                  </a:lnTo>
                  <a:lnTo>
                    <a:pt x="60" y="330"/>
                  </a:lnTo>
                  <a:lnTo>
                    <a:pt x="60" y="30"/>
                  </a:lnTo>
                  <a:close/>
                  <a:moveTo>
                    <a:pt x="195" y="30"/>
                  </a:moveTo>
                  <a:lnTo>
                    <a:pt x="198" y="29"/>
                  </a:lnTo>
                  <a:lnTo>
                    <a:pt x="201" y="29"/>
                  </a:lnTo>
                  <a:lnTo>
                    <a:pt x="204" y="27"/>
                  </a:lnTo>
                  <a:lnTo>
                    <a:pt x="206" y="26"/>
                  </a:lnTo>
                  <a:lnTo>
                    <a:pt x="208" y="23"/>
                  </a:lnTo>
                  <a:lnTo>
                    <a:pt x="209" y="21"/>
                  </a:lnTo>
                  <a:lnTo>
                    <a:pt x="210" y="17"/>
                  </a:lnTo>
                  <a:lnTo>
                    <a:pt x="210" y="15"/>
                  </a:lnTo>
                  <a:lnTo>
                    <a:pt x="210" y="12"/>
                  </a:lnTo>
                  <a:lnTo>
                    <a:pt x="209" y="9"/>
                  </a:lnTo>
                  <a:lnTo>
                    <a:pt x="208" y="7"/>
                  </a:lnTo>
                  <a:lnTo>
                    <a:pt x="206" y="5"/>
                  </a:lnTo>
                  <a:lnTo>
                    <a:pt x="204" y="2"/>
                  </a:lnTo>
                  <a:lnTo>
                    <a:pt x="201" y="1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30" y="30"/>
                  </a:lnTo>
                  <a:lnTo>
                    <a:pt x="30" y="330"/>
                  </a:lnTo>
                  <a:lnTo>
                    <a:pt x="15" y="330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3"/>
                  </a:lnTo>
                  <a:lnTo>
                    <a:pt x="4" y="334"/>
                  </a:lnTo>
                  <a:lnTo>
                    <a:pt x="2" y="338"/>
                  </a:lnTo>
                  <a:lnTo>
                    <a:pt x="1" y="340"/>
                  </a:lnTo>
                  <a:lnTo>
                    <a:pt x="0" y="343"/>
                  </a:lnTo>
                  <a:lnTo>
                    <a:pt x="0" y="345"/>
                  </a:lnTo>
                  <a:lnTo>
                    <a:pt x="0" y="348"/>
                  </a:lnTo>
                  <a:lnTo>
                    <a:pt x="1" y="352"/>
                  </a:lnTo>
                  <a:lnTo>
                    <a:pt x="2" y="354"/>
                  </a:lnTo>
                  <a:lnTo>
                    <a:pt x="4" y="356"/>
                  </a:lnTo>
                  <a:lnTo>
                    <a:pt x="6" y="358"/>
                  </a:lnTo>
                  <a:lnTo>
                    <a:pt x="9" y="359"/>
                  </a:lnTo>
                  <a:lnTo>
                    <a:pt x="12" y="360"/>
                  </a:lnTo>
                  <a:lnTo>
                    <a:pt x="15" y="360"/>
                  </a:lnTo>
                  <a:lnTo>
                    <a:pt x="195" y="360"/>
                  </a:lnTo>
                  <a:lnTo>
                    <a:pt x="198" y="360"/>
                  </a:lnTo>
                  <a:lnTo>
                    <a:pt x="201" y="359"/>
                  </a:lnTo>
                  <a:lnTo>
                    <a:pt x="204" y="358"/>
                  </a:lnTo>
                  <a:lnTo>
                    <a:pt x="206" y="356"/>
                  </a:lnTo>
                  <a:lnTo>
                    <a:pt x="208" y="354"/>
                  </a:lnTo>
                  <a:lnTo>
                    <a:pt x="209" y="352"/>
                  </a:lnTo>
                  <a:lnTo>
                    <a:pt x="210" y="348"/>
                  </a:lnTo>
                  <a:lnTo>
                    <a:pt x="210" y="345"/>
                  </a:lnTo>
                  <a:lnTo>
                    <a:pt x="210" y="343"/>
                  </a:lnTo>
                  <a:lnTo>
                    <a:pt x="209" y="340"/>
                  </a:lnTo>
                  <a:lnTo>
                    <a:pt x="208" y="338"/>
                  </a:lnTo>
                  <a:lnTo>
                    <a:pt x="206" y="334"/>
                  </a:lnTo>
                  <a:lnTo>
                    <a:pt x="204" y="333"/>
                  </a:lnTo>
                  <a:lnTo>
                    <a:pt x="201" y="331"/>
                  </a:lnTo>
                  <a:lnTo>
                    <a:pt x="198" y="331"/>
                  </a:lnTo>
                  <a:lnTo>
                    <a:pt x="195" y="330"/>
                  </a:lnTo>
                  <a:lnTo>
                    <a:pt x="180" y="330"/>
                  </a:lnTo>
                  <a:lnTo>
                    <a:pt x="180" y="30"/>
                  </a:lnTo>
                  <a:lnTo>
                    <a:pt x="19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1">
              <a:extLst>
                <a:ext uri="{FF2B5EF4-FFF2-40B4-BE49-F238E27FC236}">
                  <a16:creationId xmlns="" xmlns:a16="http://schemas.microsoft.com/office/drawing/2014/main" id="{80C6869B-7673-4BFF-901C-FB13989DF5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3138" y="3797300"/>
              <a:ext cx="66675" cy="114300"/>
            </a:xfrm>
            <a:custGeom>
              <a:avLst/>
              <a:gdLst>
                <a:gd name="T0" fmla="*/ 121 w 211"/>
                <a:gd name="T1" fmla="*/ 330 h 360"/>
                <a:gd name="T2" fmla="*/ 151 w 211"/>
                <a:gd name="T3" fmla="*/ 30 h 360"/>
                <a:gd name="T4" fmla="*/ 61 w 211"/>
                <a:gd name="T5" fmla="*/ 30 h 360"/>
                <a:gd name="T6" fmla="*/ 91 w 211"/>
                <a:gd name="T7" fmla="*/ 330 h 360"/>
                <a:gd name="T8" fmla="*/ 61 w 211"/>
                <a:gd name="T9" fmla="*/ 30 h 360"/>
                <a:gd name="T10" fmla="*/ 199 w 211"/>
                <a:gd name="T11" fmla="*/ 29 h 360"/>
                <a:gd name="T12" fmla="*/ 205 w 211"/>
                <a:gd name="T13" fmla="*/ 27 h 360"/>
                <a:gd name="T14" fmla="*/ 209 w 211"/>
                <a:gd name="T15" fmla="*/ 23 h 360"/>
                <a:gd name="T16" fmla="*/ 211 w 211"/>
                <a:gd name="T17" fmla="*/ 17 h 360"/>
                <a:gd name="T18" fmla="*/ 211 w 211"/>
                <a:gd name="T19" fmla="*/ 12 h 360"/>
                <a:gd name="T20" fmla="*/ 209 w 211"/>
                <a:gd name="T21" fmla="*/ 7 h 360"/>
                <a:gd name="T22" fmla="*/ 205 w 211"/>
                <a:gd name="T23" fmla="*/ 2 h 360"/>
                <a:gd name="T24" fmla="*/ 199 w 211"/>
                <a:gd name="T25" fmla="*/ 0 h 360"/>
                <a:gd name="T26" fmla="*/ 15 w 211"/>
                <a:gd name="T27" fmla="*/ 0 h 360"/>
                <a:gd name="T28" fmla="*/ 10 w 211"/>
                <a:gd name="T29" fmla="*/ 1 h 360"/>
                <a:gd name="T30" fmla="*/ 5 w 211"/>
                <a:gd name="T31" fmla="*/ 5 h 360"/>
                <a:gd name="T32" fmla="*/ 2 w 211"/>
                <a:gd name="T33" fmla="*/ 9 h 360"/>
                <a:gd name="T34" fmla="*/ 0 w 211"/>
                <a:gd name="T35" fmla="*/ 15 h 360"/>
                <a:gd name="T36" fmla="*/ 2 w 211"/>
                <a:gd name="T37" fmla="*/ 21 h 360"/>
                <a:gd name="T38" fmla="*/ 5 w 211"/>
                <a:gd name="T39" fmla="*/ 26 h 360"/>
                <a:gd name="T40" fmla="*/ 10 w 211"/>
                <a:gd name="T41" fmla="*/ 29 h 360"/>
                <a:gd name="T42" fmla="*/ 15 w 211"/>
                <a:gd name="T43" fmla="*/ 30 h 360"/>
                <a:gd name="T44" fmla="*/ 31 w 211"/>
                <a:gd name="T45" fmla="*/ 330 h 360"/>
                <a:gd name="T46" fmla="*/ 13 w 211"/>
                <a:gd name="T47" fmla="*/ 331 h 360"/>
                <a:gd name="T48" fmla="*/ 7 w 211"/>
                <a:gd name="T49" fmla="*/ 333 h 360"/>
                <a:gd name="T50" fmla="*/ 3 w 211"/>
                <a:gd name="T51" fmla="*/ 338 h 360"/>
                <a:gd name="T52" fmla="*/ 1 w 211"/>
                <a:gd name="T53" fmla="*/ 343 h 360"/>
                <a:gd name="T54" fmla="*/ 1 w 211"/>
                <a:gd name="T55" fmla="*/ 348 h 360"/>
                <a:gd name="T56" fmla="*/ 3 w 211"/>
                <a:gd name="T57" fmla="*/ 354 h 360"/>
                <a:gd name="T58" fmla="*/ 7 w 211"/>
                <a:gd name="T59" fmla="*/ 358 h 360"/>
                <a:gd name="T60" fmla="*/ 13 w 211"/>
                <a:gd name="T61" fmla="*/ 360 h 360"/>
                <a:gd name="T62" fmla="*/ 196 w 211"/>
                <a:gd name="T63" fmla="*/ 360 h 360"/>
                <a:gd name="T64" fmla="*/ 201 w 211"/>
                <a:gd name="T65" fmla="*/ 359 h 360"/>
                <a:gd name="T66" fmla="*/ 207 w 211"/>
                <a:gd name="T67" fmla="*/ 356 h 360"/>
                <a:gd name="T68" fmla="*/ 210 w 211"/>
                <a:gd name="T69" fmla="*/ 352 h 360"/>
                <a:gd name="T70" fmla="*/ 211 w 211"/>
                <a:gd name="T71" fmla="*/ 345 h 360"/>
                <a:gd name="T72" fmla="*/ 210 w 211"/>
                <a:gd name="T73" fmla="*/ 340 h 360"/>
                <a:gd name="T74" fmla="*/ 207 w 211"/>
                <a:gd name="T75" fmla="*/ 334 h 360"/>
                <a:gd name="T76" fmla="*/ 201 w 211"/>
                <a:gd name="T77" fmla="*/ 331 h 360"/>
                <a:gd name="T78" fmla="*/ 196 w 211"/>
                <a:gd name="T79" fmla="*/ 330 h 360"/>
                <a:gd name="T80" fmla="*/ 181 w 211"/>
                <a:gd name="T81" fmla="*/ 3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" h="360">
                  <a:moveTo>
                    <a:pt x="151" y="330"/>
                  </a:moveTo>
                  <a:lnTo>
                    <a:pt x="121" y="330"/>
                  </a:lnTo>
                  <a:lnTo>
                    <a:pt x="121" y="30"/>
                  </a:lnTo>
                  <a:lnTo>
                    <a:pt x="151" y="30"/>
                  </a:lnTo>
                  <a:lnTo>
                    <a:pt x="151" y="330"/>
                  </a:lnTo>
                  <a:close/>
                  <a:moveTo>
                    <a:pt x="61" y="30"/>
                  </a:moveTo>
                  <a:lnTo>
                    <a:pt x="91" y="30"/>
                  </a:lnTo>
                  <a:lnTo>
                    <a:pt x="91" y="330"/>
                  </a:lnTo>
                  <a:lnTo>
                    <a:pt x="61" y="330"/>
                  </a:lnTo>
                  <a:lnTo>
                    <a:pt x="61" y="30"/>
                  </a:lnTo>
                  <a:close/>
                  <a:moveTo>
                    <a:pt x="196" y="30"/>
                  </a:moveTo>
                  <a:lnTo>
                    <a:pt x="199" y="29"/>
                  </a:lnTo>
                  <a:lnTo>
                    <a:pt x="201" y="29"/>
                  </a:lnTo>
                  <a:lnTo>
                    <a:pt x="205" y="27"/>
                  </a:lnTo>
                  <a:lnTo>
                    <a:pt x="207" y="26"/>
                  </a:lnTo>
                  <a:lnTo>
                    <a:pt x="209" y="23"/>
                  </a:lnTo>
                  <a:lnTo>
                    <a:pt x="210" y="21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2"/>
                  </a:lnTo>
                  <a:lnTo>
                    <a:pt x="210" y="9"/>
                  </a:lnTo>
                  <a:lnTo>
                    <a:pt x="209" y="7"/>
                  </a:lnTo>
                  <a:lnTo>
                    <a:pt x="207" y="5"/>
                  </a:lnTo>
                  <a:lnTo>
                    <a:pt x="205" y="2"/>
                  </a:lnTo>
                  <a:lnTo>
                    <a:pt x="201" y="1"/>
                  </a:lnTo>
                  <a:lnTo>
                    <a:pt x="199" y="0"/>
                  </a:lnTo>
                  <a:lnTo>
                    <a:pt x="19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2" y="21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10" y="29"/>
                  </a:lnTo>
                  <a:lnTo>
                    <a:pt x="13" y="29"/>
                  </a:lnTo>
                  <a:lnTo>
                    <a:pt x="15" y="30"/>
                  </a:lnTo>
                  <a:lnTo>
                    <a:pt x="31" y="30"/>
                  </a:lnTo>
                  <a:lnTo>
                    <a:pt x="31" y="330"/>
                  </a:lnTo>
                  <a:lnTo>
                    <a:pt x="15" y="330"/>
                  </a:lnTo>
                  <a:lnTo>
                    <a:pt x="13" y="331"/>
                  </a:lnTo>
                  <a:lnTo>
                    <a:pt x="10" y="331"/>
                  </a:lnTo>
                  <a:lnTo>
                    <a:pt x="7" y="333"/>
                  </a:lnTo>
                  <a:lnTo>
                    <a:pt x="5" y="334"/>
                  </a:lnTo>
                  <a:lnTo>
                    <a:pt x="3" y="338"/>
                  </a:lnTo>
                  <a:lnTo>
                    <a:pt x="2" y="340"/>
                  </a:lnTo>
                  <a:lnTo>
                    <a:pt x="1" y="343"/>
                  </a:lnTo>
                  <a:lnTo>
                    <a:pt x="0" y="345"/>
                  </a:lnTo>
                  <a:lnTo>
                    <a:pt x="1" y="348"/>
                  </a:lnTo>
                  <a:lnTo>
                    <a:pt x="2" y="352"/>
                  </a:lnTo>
                  <a:lnTo>
                    <a:pt x="3" y="354"/>
                  </a:lnTo>
                  <a:lnTo>
                    <a:pt x="5" y="356"/>
                  </a:lnTo>
                  <a:lnTo>
                    <a:pt x="7" y="358"/>
                  </a:lnTo>
                  <a:lnTo>
                    <a:pt x="10" y="359"/>
                  </a:lnTo>
                  <a:lnTo>
                    <a:pt x="13" y="360"/>
                  </a:lnTo>
                  <a:lnTo>
                    <a:pt x="15" y="360"/>
                  </a:lnTo>
                  <a:lnTo>
                    <a:pt x="196" y="360"/>
                  </a:lnTo>
                  <a:lnTo>
                    <a:pt x="199" y="360"/>
                  </a:lnTo>
                  <a:lnTo>
                    <a:pt x="201" y="359"/>
                  </a:lnTo>
                  <a:lnTo>
                    <a:pt x="205" y="358"/>
                  </a:lnTo>
                  <a:lnTo>
                    <a:pt x="207" y="356"/>
                  </a:lnTo>
                  <a:lnTo>
                    <a:pt x="209" y="354"/>
                  </a:lnTo>
                  <a:lnTo>
                    <a:pt x="210" y="352"/>
                  </a:lnTo>
                  <a:lnTo>
                    <a:pt x="211" y="348"/>
                  </a:lnTo>
                  <a:lnTo>
                    <a:pt x="211" y="345"/>
                  </a:lnTo>
                  <a:lnTo>
                    <a:pt x="211" y="343"/>
                  </a:lnTo>
                  <a:lnTo>
                    <a:pt x="210" y="340"/>
                  </a:lnTo>
                  <a:lnTo>
                    <a:pt x="209" y="338"/>
                  </a:lnTo>
                  <a:lnTo>
                    <a:pt x="207" y="334"/>
                  </a:lnTo>
                  <a:lnTo>
                    <a:pt x="205" y="333"/>
                  </a:lnTo>
                  <a:lnTo>
                    <a:pt x="201" y="331"/>
                  </a:lnTo>
                  <a:lnTo>
                    <a:pt x="199" y="331"/>
                  </a:lnTo>
                  <a:lnTo>
                    <a:pt x="196" y="330"/>
                  </a:lnTo>
                  <a:lnTo>
                    <a:pt x="181" y="330"/>
                  </a:lnTo>
                  <a:lnTo>
                    <a:pt x="181" y="30"/>
                  </a:lnTo>
                  <a:lnTo>
                    <a:pt x="19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2">
              <a:extLst>
                <a:ext uri="{FF2B5EF4-FFF2-40B4-BE49-F238E27FC236}">
                  <a16:creationId xmlns="" xmlns:a16="http://schemas.microsoft.com/office/drawing/2014/main" id="{9A1E2E17-A47B-478F-971A-1A4A3EC1E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28363" y="3683000"/>
              <a:ext cx="276225" cy="104775"/>
            </a:xfrm>
            <a:custGeom>
              <a:avLst/>
              <a:gdLst>
                <a:gd name="T0" fmla="*/ 436 w 872"/>
                <a:gd name="T1" fmla="*/ 33 h 331"/>
                <a:gd name="T2" fmla="*/ 810 w 872"/>
                <a:gd name="T3" fmla="*/ 300 h 331"/>
                <a:gd name="T4" fmla="*/ 62 w 872"/>
                <a:gd name="T5" fmla="*/ 300 h 331"/>
                <a:gd name="T6" fmla="*/ 436 w 872"/>
                <a:gd name="T7" fmla="*/ 33 h 331"/>
                <a:gd name="T8" fmla="*/ 15 w 872"/>
                <a:gd name="T9" fmla="*/ 330 h 331"/>
                <a:gd name="T10" fmla="*/ 857 w 872"/>
                <a:gd name="T11" fmla="*/ 330 h 331"/>
                <a:gd name="T12" fmla="*/ 861 w 872"/>
                <a:gd name="T13" fmla="*/ 330 h 331"/>
                <a:gd name="T14" fmla="*/ 866 w 872"/>
                <a:gd name="T15" fmla="*/ 328 h 331"/>
                <a:gd name="T16" fmla="*/ 869 w 872"/>
                <a:gd name="T17" fmla="*/ 325 h 331"/>
                <a:gd name="T18" fmla="*/ 871 w 872"/>
                <a:gd name="T19" fmla="*/ 321 h 331"/>
                <a:gd name="T20" fmla="*/ 872 w 872"/>
                <a:gd name="T21" fmla="*/ 315 h 331"/>
                <a:gd name="T22" fmla="*/ 871 w 872"/>
                <a:gd name="T23" fmla="*/ 311 h 331"/>
                <a:gd name="T24" fmla="*/ 869 w 872"/>
                <a:gd name="T25" fmla="*/ 307 h 331"/>
                <a:gd name="T26" fmla="*/ 866 w 872"/>
                <a:gd name="T27" fmla="*/ 303 h 331"/>
                <a:gd name="T28" fmla="*/ 445 w 872"/>
                <a:gd name="T29" fmla="*/ 2 h 331"/>
                <a:gd name="T30" fmla="*/ 440 w 872"/>
                <a:gd name="T31" fmla="*/ 0 h 331"/>
                <a:gd name="T32" fmla="*/ 436 w 872"/>
                <a:gd name="T33" fmla="*/ 0 h 331"/>
                <a:gd name="T34" fmla="*/ 431 w 872"/>
                <a:gd name="T35" fmla="*/ 0 h 331"/>
                <a:gd name="T36" fmla="*/ 427 w 872"/>
                <a:gd name="T37" fmla="*/ 2 h 331"/>
                <a:gd name="T38" fmla="*/ 6 w 872"/>
                <a:gd name="T39" fmla="*/ 303 h 331"/>
                <a:gd name="T40" fmla="*/ 2 w 872"/>
                <a:gd name="T41" fmla="*/ 307 h 331"/>
                <a:gd name="T42" fmla="*/ 0 w 872"/>
                <a:gd name="T43" fmla="*/ 311 h 331"/>
                <a:gd name="T44" fmla="*/ 0 w 872"/>
                <a:gd name="T45" fmla="*/ 315 h 331"/>
                <a:gd name="T46" fmla="*/ 0 w 872"/>
                <a:gd name="T47" fmla="*/ 321 h 331"/>
                <a:gd name="T48" fmla="*/ 2 w 872"/>
                <a:gd name="T49" fmla="*/ 325 h 331"/>
                <a:gd name="T50" fmla="*/ 5 w 872"/>
                <a:gd name="T51" fmla="*/ 328 h 331"/>
                <a:gd name="T52" fmla="*/ 10 w 872"/>
                <a:gd name="T53" fmla="*/ 330 h 331"/>
                <a:gd name="T54" fmla="*/ 15 w 872"/>
                <a:gd name="T55" fmla="*/ 331 h 331"/>
                <a:gd name="T56" fmla="*/ 15 w 872"/>
                <a:gd name="T57" fmla="*/ 33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2" h="331">
                  <a:moveTo>
                    <a:pt x="436" y="33"/>
                  </a:moveTo>
                  <a:lnTo>
                    <a:pt x="810" y="300"/>
                  </a:lnTo>
                  <a:lnTo>
                    <a:pt x="62" y="300"/>
                  </a:lnTo>
                  <a:lnTo>
                    <a:pt x="436" y="33"/>
                  </a:lnTo>
                  <a:close/>
                  <a:moveTo>
                    <a:pt x="15" y="330"/>
                  </a:moveTo>
                  <a:lnTo>
                    <a:pt x="857" y="330"/>
                  </a:lnTo>
                  <a:lnTo>
                    <a:pt x="861" y="330"/>
                  </a:lnTo>
                  <a:lnTo>
                    <a:pt x="866" y="328"/>
                  </a:lnTo>
                  <a:lnTo>
                    <a:pt x="869" y="325"/>
                  </a:lnTo>
                  <a:lnTo>
                    <a:pt x="871" y="321"/>
                  </a:lnTo>
                  <a:lnTo>
                    <a:pt x="872" y="315"/>
                  </a:lnTo>
                  <a:lnTo>
                    <a:pt x="871" y="311"/>
                  </a:lnTo>
                  <a:lnTo>
                    <a:pt x="869" y="307"/>
                  </a:lnTo>
                  <a:lnTo>
                    <a:pt x="866" y="303"/>
                  </a:lnTo>
                  <a:lnTo>
                    <a:pt x="445" y="2"/>
                  </a:lnTo>
                  <a:lnTo>
                    <a:pt x="440" y="0"/>
                  </a:lnTo>
                  <a:lnTo>
                    <a:pt x="436" y="0"/>
                  </a:lnTo>
                  <a:lnTo>
                    <a:pt x="431" y="0"/>
                  </a:lnTo>
                  <a:lnTo>
                    <a:pt x="427" y="2"/>
                  </a:lnTo>
                  <a:lnTo>
                    <a:pt x="6" y="303"/>
                  </a:lnTo>
                  <a:lnTo>
                    <a:pt x="2" y="307"/>
                  </a:lnTo>
                  <a:lnTo>
                    <a:pt x="0" y="311"/>
                  </a:lnTo>
                  <a:lnTo>
                    <a:pt x="0" y="315"/>
                  </a:lnTo>
                  <a:lnTo>
                    <a:pt x="0" y="321"/>
                  </a:lnTo>
                  <a:lnTo>
                    <a:pt x="2" y="325"/>
                  </a:lnTo>
                  <a:lnTo>
                    <a:pt x="5" y="328"/>
                  </a:lnTo>
                  <a:lnTo>
                    <a:pt x="10" y="330"/>
                  </a:lnTo>
                  <a:lnTo>
                    <a:pt x="15" y="331"/>
                  </a:lnTo>
                  <a:lnTo>
                    <a:pt x="15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D958B982-6BCD-4761-9AF1-DEA04D350B58}"/>
              </a:ext>
            </a:extLst>
          </p:cNvPr>
          <p:cNvGrpSpPr/>
          <p:nvPr/>
        </p:nvGrpSpPr>
        <p:grpSpPr>
          <a:xfrm>
            <a:off x="7626054" y="4808604"/>
            <a:ext cx="757248" cy="757248"/>
            <a:chOff x="8164513" y="4791075"/>
            <a:chExt cx="285750" cy="285750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43" name="Freeform 108">
              <a:extLst>
                <a:ext uri="{FF2B5EF4-FFF2-40B4-BE49-F238E27FC236}">
                  <a16:creationId xmlns="" xmlns:a16="http://schemas.microsoft.com/office/drawing/2014/main" id="{CD1609B8-84AF-4E24-A000-65F3D67B18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4513" y="4791075"/>
              <a:ext cx="285750" cy="285750"/>
            </a:xfrm>
            <a:custGeom>
              <a:avLst/>
              <a:gdLst>
                <a:gd name="T0" fmla="*/ 30 w 902"/>
                <a:gd name="T1" fmla="*/ 571 h 902"/>
                <a:gd name="T2" fmla="*/ 872 w 902"/>
                <a:gd name="T3" fmla="*/ 30 h 902"/>
                <a:gd name="T4" fmla="*/ 887 w 902"/>
                <a:gd name="T5" fmla="*/ 0 h 902"/>
                <a:gd name="T6" fmla="*/ 12 w 902"/>
                <a:gd name="T7" fmla="*/ 0 h 902"/>
                <a:gd name="T8" fmla="*/ 6 w 902"/>
                <a:gd name="T9" fmla="*/ 2 h 902"/>
                <a:gd name="T10" fmla="*/ 2 w 902"/>
                <a:gd name="T11" fmla="*/ 6 h 902"/>
                <a:gd name="T12" fmla="*/ 0 w 902"/>
                <a:gd name="T13" fmla="*/ 12 h 902"/>
                <a:gd name="T14" fmla="*/ 0 w 902"/>
                <a:gd name="T15" fmla="*/ 586 h 902"/>
                <a:gd name="T16" fmla="*/ 1 w 902"/>
                <a:gd name="T17" fmla="*/ 592 h 902"/>
                <a:gd name="T18" fmla="*/ 4 w 902"/>
                <a:gd name="T19" fmla="*/ 597 h 902"/>
                <a:gd name="T20" fmla="*/ 9 w 902"/>
                <a:gd name="T21" fmla="*/ 600 h 902"/>
                <a:gd name="T22" fmla="*/ 15 w 902"/>
                <a:gd name="T23" fmla="*/ 601 h 902"/>
                <a:gd name="T24" fmla="*/ 436 w 902"/>
                <a:gd name="T25" fmla="*/ 701 h 902"/>
                <a:gd name="T26" fmla="*/ 258 w 902"/>
                <a:gd name="T27" fmla="*/ 878 h 902"/>
                <a:gd name="T28" fmla="*/ 255 w 902"/>
                <a:gd name="T29" fmla="*/ 884 h 902"/>
                <a:gd name="T30" fmla="*/ 255 w 902"/>
                <a:gd name="T31" fmla="*/ 890 h 902"/>
                <a:gd name="T32" fmla="*/ 258 w 902"/>
                <a:gd name="T33" fmla="*/ 896 h 902"/>
                <a:gd name="T34" fmla="*/ 262 w 902"/>
                <a:gd name="T35" fmla="*/ 900 h 902"/>
                <a:gd name="T36" fmla="*/ 268 w 902"/>
                <a:gd name="T37" fmla="*/ 902 h 902"/>
                <a:gd name="T38" fmla="*/ 273 w 902"/>
                <a:gd name="T39" fmla="*/ 902 h 902"/>
                <a:gd name="T40" fmla="*/ 279 w 902"/>
                <a:gd name="T41" fmla="*/ 900 h 902"/>
                <a:gd name="T42" fmla="*/ 451 w 902"/>
                <a:gd name="T43" fmla="*/ 727 h 902"/>
                <a:gd name="T44" fmla="*/ 622 w 902"/>
                <a:gd name="T45" fmla="*/ 900 h 902"/>
                <a:gd name="T46" fmla="*/ 628 w 902"/>
                <a:gd name="T47" fmla="*/ 902 h 902"/>
                <a:gd name="T48" fmla="*/ 634 w 902"/>
                <a:gd name="T49" fmla="*/ 902 h 902"/>
                <a:gd name="T50" fmla="*/ 640 w 902"/>
                <a:gd name="T51" fmla="*/ 900 h 902"/>
                <a:gd name="T52" fmla="*/ 644 w 902"/>
                <a:gd name="T53" fmla="*/ 896 h 902"/>
                <a:gd name="T54" fmla="*/ 646 w 902"/>
                <a:gd name="T55" fmla="*/ 890 h 902"/>
                <a:gd name="T56" fmla="*/ 646 w 902"/>
                <a:gd name="T57" fmla="*/ 884 h 902"/>
                <a:gd name="T58" fmla="*/ 644 w 902"/>
                <a:gd name="T59" fmla="*/ 878 h 902"/>
                <a:gd name="T60" fmla="*/ 466 w 902"/>
                <a:gd name="T61" fmla="*/ 701 h 902"/>
                <a:gd name="T62" fmla="*/ 887 w 902"/>
                <a:gd name="T63" fmla="*/ 601 h 902"/>
                <a:gd name="T64" fmla="*/ 892 w 902"/>
                <a:gd name="T65" fmla="*/ 600 h 902"/>
                <a:gd name="T66" fmla="*/ 898 w 902"/>
                <a:gd name="T67" fmla="*/ 597 h 902"/>
                <a:gd name="T68" fmla="*/ 901 w 902"/>
                <a:gd name="T69" fmla="*/ 592 h 902"/>
                <a:gd name="T70" fmla="*/ 902 w 902"/>
                <a:gd name="T71" fmla="*/ 586 h 902"/>
                <a:gd name="T72" fmla="*/ 901 w 902"/>
                <a:gd name="T73" fmla="*/ 12 h 902"/>
                <a:gd name="T74" fmla="*/ 899 w 902"/>
                <a:gd name="T75" fmla="*/ 6 h 902"/>
                <a:gd name="T76" fmla="*/ 896 w 902"/>
                <a:gd name="T77" fmla="*/ 2 h 902"/>
                <a:gd name="T78" fmla="*/ 890 w 902"/>
                <a:gd name="T79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902">
                  <a:moveTo>
                    <a:pt x="872" y="571"/>
                  </a:moveTo>
                  <a:lnTo>
                    <a:pt x="30" y="571"/>
                  </a:lnTo>
                  <a:lnTo>
                    <a:pt x="30" y="30"/>
                  </a:lnTo>
                  <a:lnTo>
                    <a:pt x="872" y="30"/>
                  </a:lnTo>
                  <a:lnTo>
                    <a:pt x="872" y="571"/>
                  </a:lnTo>
                  <a:close/>
                  <a:moveTo>
                    <a:pt x="88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6"/>
                  </a:lnTo>
                  <a:lnTo>
                    <a:pt x="0" y="589"/>
                  </a:lnTo>
                  <a:lnTo>
                    <a:pt x="1" y="592"/>
                  </a:lnTo>
                  <a:lnTo>
                    <a:pt x="2" y="595"/>
                  </a:lnTo>
                  <a:lnTo>
                    <a:pt x="4" y="597"/>
                  </a:lnTo>
                  <a:lnTo>
                    <a:pt x="6" y="599"/>
                  </a:lnTo>
                  <a:lnTo>
                    <a:pt x="9" y="600"/>
                  </a:lnTo>
                  <a:lnTo>
                    <a:pt x="12" y="601"/>
                  </a:lnTo>
                  <a:lnTo>
                    <a:pt x="15" y="601"/>
                  </a:lnTo>
                  <a:lnTo>
                    <a:pt x="436" y="601"/>
                  </a:lnTo>
                  <a:lnTo>
                    <a:pt x="436" y="701"/>
                  </a:lnTo>
                  <a:lnTo>
                    <a:pt x="259" y="876"/>
                  </a:lnTo>
                  <a:lnTo>
                    <a:pt x="258" y="878"/>
                  </a:lnTo>
                  <a:lnTo>
                    <a:pt x="256" y="882"/>
                  </a:lnTo>
                  <a:lnTo>
                    <a:pt x="255" y="884"/>
                  </a:lnTo>
                  <a:lnTo>
                    <a:pt x="255" y="887"/>
                  </a:lnTo>
                  <a:lnTo>
                    <a:pt x="255" y="890"/>
                  </a:lnTo>
                  <a:lnTo>
                    <a:pt x="256" y="892"/>
                  </a:lnTo>
                  <a:lnTo>
                    <a:pt x="258" y="896"/>
                  </a:lnTo>
                  <a:lnTo>
                    <a:pt x="259" y="898"/>
                  </a:lnTo>
                  <a:lnTo>
                    <a:pt x="262" y="900"/>
                  </a:lnTo>
                  <a:lnTo>
                    <a:pt x="265" y="901"/>
                  </a:lnTo>
                  <a:lnTo>
                    <a:pt x="268" y="902"/>
                  </a:lnTo>
                  <a:lnTo>
                    <a:pt x="270" y="902"/>
                  </a:lnTo>
                  <a:lnTo>
                    <a:pt x="273" y="902"/>
                  </a:lnTo>
                  <a:lnTo>
                    <a:pt x="276" y="901"/>
                  </a:lnTo>
                  <a:lnTo>
                    <a:pt x="279" y="900"/>
                  </a:lnTo>
                  <a:lnTo>
                    <a:pt x="281" y="898"/>
                  </a:lnTo>
                  <a:lnTo>
                    <a:pt x="451" y="727"/>
                  </a:lnTo>
                  <a:lnTo>
                    <a:pt x="620" y="898"/>
                  </a:lnTo>
                  <a:lnTo>
                    <a:pt x="622" y="900"/>
                  </a:lnTo>
                  <a:lnTo>
                    <a:pt x="626" y="901"/>
                  </a:lnTo>
                  <a:lnTo>
                    <a:pt x="628" y="902"/>
                  </a:lnTo>
                  <a:lnTo>
                    <a:pt x="631" y="902"/>
                  </a:lnTo>
                  <a:lnTo>
                    <a:pt x="634" y="902"/>
                  </a:lnTo>
                  <a:lnTo>
                    <a:pt x="636" y="901"/>
                  </a:lnTo>
                  <a:lnTo>
                    <a:pt x="640" y="900"/>
                  </a:lnTo>
                  <a:lnTo>
                    <a:pt x="642" y="898"/>
                  </a:lnTo>
                  <a:lnTo>
                    <a:pt x="644" y="896"/>
                  </a:lnTo>
                  <a:lnTo>
                    <a:pt x="645" y="892"/>
                  </a:lnTo>
                  <a:lnTo>
                    <a:pt x="646" y="890"/>
                  </a:lnTo>
                  <a:lnTo>
                    <a:pt x="646" y="887"/>
                  </a:lnTo>
                  <a:lnTo>
                    <a:pt x="646" y="884"/>
                  </a:lnTo>
                  <a:lnTo>
                    <a:pt x="645" y="882"/>
                  </a:lnTo>
                  <a:lnTo>
                    <a:pt x="644" y="878"/>
                  </a:lnTo>
                  <a:lnTo>
                    <a:pt x="642" y="876"/>
                  </a:lnTo>
                  <a:lnTo>
                    <a:pt x="466" y="701"/>
                  </a:lnTo>
                  <a:lnTo>
                    <a:pt x="466" y="601"/>
                  </a:lnTo>
                  <a:lnTo>
                    <a:pt x="887" y="601"/>
                  </a:lnTo>
                  <a:lnTo>
                    <a:pt x="890" y="601"/>
                  </a:lnTo>
                  <a:lnTo>
                    <a:pt x="892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899" y="595"/>
                  </a:lnTo>
                  <a:lnTo>
                    <a:pt x="901" y="592"/>
                  </a:lnTo>
                  <a:lnTo>
                    <a:pt x="901" y="589"/>
                  </a:lnTo>
                  <a:lnTo>
                    <a:pt x="902" y="586"/>
                  </a:lnTo>
                  <a:lnTo>
                    <a:pt x="902" y="15"/>
                  </a:lnTo>
                  <a:lnTo>
                    <a:pt x="901" y="12"/>
                  </a:lnTo>
                  <a:lnTo>
                    <a:pt x="901" y="9"/>
                  </a:lnTo>
                  <a:lnTo>
                    <a:pt x="899" y="6"/>
                  </a:lnTo>
                  <a:lnTo>
                    <a:pt x="898" y="4"/>
                  </a:lnTo>
                  <a:lnTo>
                    <a:pt x="896" y="2"/>
                  </a:lnTo>
                  <a:lnTo>
                    <a:pt x="892" y="1"/>
                  </a:lnTo>
                  <a:lnTo>
                    <a:pt x="890" y="0"/>
                  </a:lnTo>
                  <a:lnTo>
                    <a:pt x="8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9">
              <a:extLst>
                <a:ext uri="{FF2B5EF4-FFF2-40B4-BE49-F238E27FC236}">
                  <a16:creationId xmlns="" xmlns:a16="http://schemas.microsoft.com/office/drawing/2014/main" id="{3358CBD4-CF33-4988-949D-0861ADDAF4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088" y="4819650"/>
              <a:ext cx="228600" cy="133350"/>
            </a:xfrm>
            <a:custGeom>
              <a:avLst/>
              <a:gdLst>
                <a:gd name="T0" fmla="*/ 691 w 722"/>
                <a:gd name="T1" fmla="*/ 391 h 421"/>
                <a:gd name="T2" fmla="*/ 30 w 722"/>
                <a:gd name="T3" fmla="*/ 241 h 421"/>
                <a:gd name="T4" fmla="*/ 153 w 722"/>
                <a:gd name="T5" fmla="*/ 240 h 421"/>
                <a:gd name="T6" fmla="*/ 159 w 722"/>
                <a:gd name="T7" fmla="*/ 238 h 421"/>
                <a:gd name="T8" fmla="*/ 229 w 722"/>
                <a:gd name="T9" fmla="*/ 165 h 421"/>
                <a:gd name="T10" fmla="*/ 288 w 722"/>
                <a:gd name="T11" fmla="*/ 310 h 421"/>
                <a:gd name="T12" fmla="*/ 294 w 722"/>
                <a:gd name="T13" fmla="*/ 314 h 421"/>
                <a:gd name="T14" fmla="*/ 299 w 722"/>
                <a:gd name="T15" fmla="*/ 316 h 421"/>
                <a:gd name="T16" fmla="*/ 303 w 722"/>
                <a:gd name="T17" fmla="*/ 316 h 421"/>
                <a:gd name="T18" fmla="*/ 309 w 722"/>
                <a:gd name="T19" fmla="*/ 313 h 421"/>
                <a:gd name="T20" fmla="*/ 406 w 722"/>
                <a:gd name="T21" fmla="*/ 216 h 421"/>
                <a:gd name="T22" fmla="*/ 472 w 722"/>
                <a:gd name="T23" fmla="*/ 283 h 421"/>
                <a:gd name="T24" fmla="*/ 479 w 722"/>
                <a:gd name="T25" fmla="*/ 286 h 421"/>
                <a:gd name="T26" fmla="*/ 485 w 722"/>
                <a:gd name="T27" fmla="*/ 285 h 421"/>
                <a:gd name="T28" fmla="*/ 491 w 722"/>
                <a:gd name="T29" fmla="*/ 283 h 421"/>
                <a:gd name="T30" fmla="*/ 628 w 722"/>
                <a:gd name="T31" fmla="*/ 115 h 421"/>
                <a:gd name="T32" fmla="*/ 631 w 722"/>
                <a:gd name="T33" fmla="*/ 109 h 421"/>
                <a:gd name="T34" fmla="*/ 631 w 722"/>
                <a:gd name="T35" fmla="*/ 104 h 421"/>
                <a:gd name="T36" fmla="*/ 630 w 722"/>
                <a:gd name="T37" fmla="*/ 99 h 421"/>
                <a:gd name="T38" fmla="*/ 626 w 722"/>
                <a:gd name="T39" fmla="*/ 93 h 421"/>
                <a:gd name="T40" fmla="*/ 620 w 722"/>
                <a:gd name="T41" fmla="*/ 91 h 421"/>
                <a:gd name="T42" fmla="*/ 615 w 722"/>
                <a:gd name="T43" fmla="*/ 90 h 421"/>
                <a:gd name="T44" fmla="*/ 610 w 722"/>
                <a:gd name="T45" fmla="*/ 92 h 421"/>
                <a:gd name="T46" fmla="*/ 604 w 722"/>
                <a:gd name="T47" fmla="*/ 95 h 421"/>
                <a:gd name="T48" fmla="*/ 417 w 722"/>
                <a:gd name="T49" fmla="*/ 185 h 421"/>
                <a:gd name="T50" fmla="*/ 411 w 722"/>
                <a:gd name="T51" fmla="*/ 181 h 421"/>
                <a:gd name="T52" fmla="*/ 406 w 722"/>
                <a:gd name="T53" fmla="*/ 180 h 421"/>
                <a:gd name="T54" fmla="*/ 400 w 722"/>
                <a:gd name="T55" fmla="*/ 181 h 421"/>
                <a:gd name="T56" fmla="*/ 395 w 722"/>
                <a:gd name="T57" fmla="*/ 185 h 421"/>
                <a:gd name="T58" fmla="*/ 249 w 722"/>
                <a:gd name="T59" fmla="*/ 132 h 421"/>
                <a:gd name="T60" fmla="*/ 243 w 722"/>
                <a:gd name="T61" fmla="*/ 126 h 421"/>
                <a:gd name="T62" fmla="*/ 237 w 722"/>
                <a:gd name="T63" fmla="*/ 123 h 421"/>
                <a:gd name="T64" fmla="*/ 229 w 722"/>
                <a:gd name="T65" fmla="*/ 123 h 421"/>
                <a:gd name="T66" fmla="*/ 223 w 722"/>
                <a:gd name="T67" fmla="*/ 128 h 421"/>
                <a:gd name="T68" fmla="*/ 30 w 722"/>
                <a:gd name="T69" fmla="*/ 211 h 421"/>
                <a:gd name="T70" fmla="*/ 691 w 722"/>
                <a:gd name="T71" fmla="*/ 30 h 421"/>
                <a:gd name="T72" fmla="*/ 707 w 722"/>
                <a:gd name="T73" fmla="*/ 421 h 421"/>
                <a:gd name="T74" fmla="*/ 712 w 722"/>
                <a:gd name="T75" fmla="*/ 420 h 421"/>
                <a:gd name="T76" fmla="*/ 717 w 722"/>
                <a:gd name="T77" fmla="*/ 417 h 421"/>
                <a:gd name="T78" fmla="*/ 720 w 722"/>
                <a:gd name="T79" fmla="*/ 411 h 421"/>
                <a:gd name="T80" fmla="*/ 722 w 722"/>
                <a:gd name="T81" fmla="*/ 406 h 421"/>
                <a:gd name="T82" fmla="*/ 721 w 722"/>
                <a:gd name="T83" fmla="*/ 12 h 421"/>
                <a:gd name="T84" fmla="*/ 719 w 722"/>
                <a:gd name="T85" fmla="*/ 6 h 421"/>
                <a:gd name="T86" fmla="*/ 715 w 722"/>
                <a:gd name="T87" fmla="*/ 2 h 421"/>
                <a:gd name="T88" fmla="*/ 709 w 722"/>
                <a:gd name="T89" fmla="*/ 0 h 421"/>
                <a:gd name="T90" fmla="*/ 15 w 722"/>
                <a:gd name="T91" fmla="*/ 0 h 421"/>
                <a:gd name="T92" fmla="*/ 9 w 722"/>
                <a:gd name="T93" fmla="*/ 1 h 421"/>
                <a:gd name="T94" fmla="*/ 4 w 722"/>
                <a:gd name="T95" fmla="*/ 4 h 421"/>
                <a:gd name="T96" fmla="*/ 1 w 722"/>
                <a:gd name="T97" fmla="*/ 10 h 421"/>
                <a:gd name="T98" fmla="*/ 0 w 722"/>
                <a:gd name="T99" fmla="*/ 15 h 421"/>
                <a:gd name="T100" fmla="*/ 0 w 722"/>
                <a:gd name="T101" fmla="*/ 409 h 421"/>
                <a:gd name="T102" fmla="*/ 2 w 722"/>
                <a:gd name="T103" fmla="*/ 415 h 421"/>
                <a:gd name="T104" fmla="*/ 6 w 722"/>
                <a:gd name="T105" fmla="*/ 419 h 421"/>
                <a:gd name="T106" fmla="*/ 12 w 722"/>
                <a:gd name="T107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2" h="421">
                  <a:moveTo>
                    <a:pt x="691" y="30"/>
                  </a:moveTo>
                  <a:lnTo>
                    <a:pt x="691" y="391"/>
                  </a:lnTo>
                  <a:lnTo>
                    <a:pt x="30" y="391"/>
                  </a:lnTo>
                  <a:lnTo>
                    <a:pt x="30" y="241"/>
                  </a:lnTo>
                  <a:lnTo>
                    <a:pt x="150" y="241"/>
                  </a:lnTo>
                  <a:lnTo>
                    <a:pt x="153" y="240"/>
                  </a:lnTo>
                  <a:lnTo>
                    <a:pt x="156" y="239"/>
                  </a:lnTo>
                  <a:lnTo>
                    <a:pt x="159" y="238"/>
                  </a:lnTo>
                  <a:lnTo>
                    <a:pt x="161" y="236"/>
                  </a:lnTo>
                  <a:lnTo>
                    <a:pt x="229" y="165"/>
                  </a:lnTo>
                  <a:lnTo>
                    <a:pt x="287" y="306"/>
                  </a:lnTo>
                  <a:lnTo>
                    <a:pt x="288" y="310"/>
                  </a:lnTo>
                  <a:lnTo>
                    <a:pt x="291" y="313"/>
                  </a:lnTo>
                  <a:lnTo>
                    <a:pt x="294" y="314"/>
                  </a:lnTo>
                  <a:lnTo>
                    <a:pt x="298" y="316"/>
                  </a:lnTo>
                  <a:lnTo>
                    <a:pt x="299" y="316"/>
                  </a:lnTo>
                  <a:lnTo>
                    <a:pt x="301" y="316"/>
                  </a:lnTo>
                  <a:lnTo>
                    <a:pt x="303" y="316"/>
                  </a:lnTo>
                  <a:lnTo>
                    <a:pt x="306" y="315"/>
                  </a:lnTo>
                  <a:lnTo>
                    <a:pt x="309" y="313"/>
                  </a:lnTo>
                  <a:lnTo>
                    <a:pt x="312" y="312"/>
                  </a:lnTo>
                  <a:lnTo>
                    <a:pt x="406" y="216"/>
                  </a:lnTo>
                  <a:lnTo>
                    <a:pt x="470" y="282"/>
                  </a:lnTo>
                  <a:lnTo>
                    <a:pt x="472" y="283"/>
                  </a:lnTo>
                  <a:lnTo>
                    <a:pt x="476" y="285"/>
                  </a:lnTo>
                  <a:lnTo>
                    <a:pt x="479" y="286"/>
                  </a:lnTo>
                  <a:lnTo>
                    <a:pt x="482" y="286"/>
                  </a:lnTo>
                  <a:lnTo>
                    <a:pt x="485" y="285"/>
                  </a:lnTo>
                  <a:lnTo>
                    <a:pt x="487" y="284"/>
                  </a:lnTo>
                  <a:lnTo>
                    <a:pt x="491" y="283"/>
                  </a:lnTo>
                  <a:lnTo>
                    <a:pt x="493" y="281"/>
                  </a:lnTo>
                  <a:lnTo>
                    <a:pt x="628" y="115"/>
                  </a:lnTo>
                  <a:lnTo>
                    <a:pt x="630" y="113"/>
                  </a:lnTo>
                  <a:lnTo>
                    <a:pt x="631" y="109"/>
                  </a:lnTo>
                  <a:lnTo>
                    <a:pt x="631" y="106"/>
                  </a:lnTo>
                  <a:lnTo>
                    <a:pt x="631" y="104"/>
                  </a:lnTo>
                  <a:lnTo>
                    <a:pt x="631" y="101"/>
                  </a:lnTo>
                  <a:lnTo>
                    <a:pt x="630" y="99"/>
                  </a:lnTo>
                  <a:lnTo>
                    <a:pt x="628" y="95"/>
                  </a:lnTo>
                  <a:lnTo>
                    <a:pt x="626" y="93"/>
                  </a:lnTo>
                  <a:lnTo>
                    <a:pt x="623" y="92"/>
                  </a:lnTo>
                  <a:lnTo>
                    <a:pt x="620" y="91"/>
                  </a:lnTo>
                  <a:lnTo>
                    <a:pt x="618" y="90"/>
                  </a:lnTo>
                  <a:lnTo>
                    <a:pt x="615" y="90"/>
                  </a:lnTo>
                  <a:lnTo>
                    <a:pt x="612" y="91"/>
                  </a:lnTo>
                  <a:lnTo>
                    <a:pt x="610" y="92"/>
                  </a:lnTo>
                  <a:lnTo>
                    <a:pt x="606" y="93"/>
                  </a:lnTo>
                  <a:lnTo>
                    <a:pt x="604" y="95"/>
                  </a:lnTo>
                  <a:lnTo>
                    <a:pt x="480" y="249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1" y="181"/>
                  </a:lnTo>
                  <a:lnTo>
                    <a:pt x="409" y="181"/>
                  </a:lnTo>
                  <a:lnTo>
                    <a:pt x="406" y="180"/>
                  </a:lnTo>
                  <a:lnTo>
                    <a:pt x="403" y="181"/>
                  </a:lnTo>
                  <a:lnTo>
                    <a:pt x="400" y="181"/>
                  </a:lnTo>
                  <a:lnTo>
                    <a:pt x="397" y="183"/>
                  </a:lnTo>
                  <a:lnTo>
                    <a:pt x="395" y="185"/>
                  </a:lnTo>
                  <a:lnTo>
                    <a:pt x="306" y="274"/>
                  </a:lnTo>
                  <a:lnTo>
                    <a:pt x="249" y="132"/>
                  </a:lnTo>
                  <a:lnTo>
                    <a:pt x="246" y="129"/>
                  </a:lnTo>
                  <a:lnTo>
                    <a:pt x="243" y="126"/>
                  </a:lnTo>
                  <a:lnTo>
                    <a:pt x="241" y="124"/>
                  </a:lnTo>
                  <a:lnTo>
                    <a:pt x="237" y="123"/>
                  </a:lnTo>
                  <a:lnTo>
                    <a:pt x="234" y="123"/>
                  </a:lnTo>
                  <a:lnTo>
                    <a:pt x="229" y="123"/>
                  </a:lnTo>
                  <a:lnTo>
                    <a:pt x="226" y="125"/>
                  </a:lnTo>
                  <a:lnTo>
                    <a:pt x="223" y="128"/>
                  </a:lnTo>
                  <a:lnTo>
                    <a:pt x="144" y="211"/>
                  </a:lnTo>
                  <a:lnTo>
                    <a:pt x="30" y="211"/>
                  </a:lnTo>
                  <a:lnTo>
                    <a:pt x="30" y="30"/>
                  </a:lnTo>
                  <a:lnTo>
                    <a:pt x="691" y="30"/>
                  </a:lnTo>
                  <a:close/>
                  <a:moveTo>
                    <a:pt x="15" y="421"/>
                  </a:moveTo>
                  <a:lnTo>
                    <a:pt x="707" y="421"/>
                  </a:lnTo>
                  <a:lnTo>
                    <a:pt x="709" y="421"/>
                  </a:lnTo>
                  <a:lnTo>
                    <a:pt x="712" y="420"/>
                  </a:lnTo>
                  <a:lnTo>
                    <a:pt x="715" y="419"/>
                  </a:lnTo>
                  <a:lnTo>
                    <a:pt x="717" y="417"/>
                  </a:lnTo>
                  <a:lnTo>
                    <a:pt x="719" y="415"/>
                  </a:lnTo>
                  <a:lnTo>
                    <a:pt x="720" y="411"/>
                  </a:lnTo>
                  <a:lnTo>
                    <a:pt x="721" y="409"/>
                  </a:lnTo>
                  <a:lnTo>
                    <a:pt x="722" y="406"/>
                  </a:lnTo>
                  <a:lnTo>
                    <a:pt x="722" y="15"/>
                  </a:lnTo>
                  <a:lnTo>
                    <a:pt x="721" y="12"/>
                  </a:lnTo>
                  <a:lnTo>
                    <a:pt x="720" y="10"/>
                  </a:lnTo>
                  <a:lnTo>
                    <a:pt x="719" y="6"/>
                  </a:lnTo>
                  <a:lnTo>
                    <a:pt x="717" y="4"/>
                  </a:lnTo>
                  <a:lnTo>
                    <a:pt x="715" y="2"/>
                  </a:lnTo>
                  <a:lnTo>
                    <a:pt x="712" y="1"/>
                  </a:lnTo>
                  <a:lnTo>
                    <a:pt x="709" y="0"/>
                  </a:lnTo>
                  <a:lnTo>
                    <a:pt x="70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1"/>
                  </a:lnTo>
                  <a:lnTo>
                    <a:pt x="2" y="415"/>
                  </a:lnTo>
                  <a:lnTo>
                    <a:pt x="4" y="417"/>
                  </a:lnTo>
                  <a:lnTo>
                    <a:pt x="6" y="419"/>
                  </a:lnTo>
                  <a:lnTo>
                    <a:pt x="9" y="420"/>
                  </a:lnTo>
                  <a:lnTo>
                    <a:pt x="12" y="421"/>
                  </a:lnTo>
                  <a:lnTo>
                    <a:pt x="15" y="4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24D95B7A-363F-400A-9859-F34A7ECEBDA4}"/>
              </a:ext>
            </a:extLst>
          </p:cNvPr>
          <p:cNvGrpSpPr/>
          <p:nvPr/>
        </p:nvGrpSpPr>
        <p:grpSpPr>
          <a:xfrm>
            <a:off x="4374725" y="4846466"/>
            <a:ext cx="757248" cy="681526"/>
            <a:chOff x="11601450" y="3100388"/>
            <a:chExt cx="285750" cy="257175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46" name="Freeform 252">
              <a:extLst>
                <a:ext uri="{FF2B5EF4-FFF2-40B4-BE49-F238E27FC236}">
                  <a16:creationId xmlns="" xmlns:a16="http://schemas.microsoft.com/office/drawing/2014/main" id="{74E255BF-6853-4BB1-B9F7-4AC8B24F2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01450" y="3100388"/>
              <a:ext cx="285750" cy="257175"/>
            </a:xfrm>
            <a:custGeom>
              <a:avLst/>
              <a:gdLst>
                <a:gd name="T0" fmla="*/ 872 w 902"/>
                <a:gd name="T1" fmla="*/ 710 h 812"/>
                <a:gd name="T2" fmla="*/ 870 w 902"/>
                <a:gd name="T3" fmla="*/ 716 h 812"/>
                <a:gd name="T4" fmla="*/ 866 w 902"/>
                <a:gd name="T5" fmla="*/ 720 h 812"/>
                <a:gd name="T6" fmla="*/ 860 w 902"/>
                <a:gd name="T7" fmla="*/ 722 h 812"/>
                <a:gd name="T8" fmla="*/ 45 w 902"/>
                <a:gd name="T9" fmla="*/ 722 h 812"/>
                <a:gd name="T10" fmla="*/ 40 w 902"/>
                <a:gd name="T11" fmla="*/ 721 h 812"/>
                <a:gd name="T12" fmla="*/ 34 w 902"/>
                <a:gd name="T13" fmla="*/ 718 h 812"/>
                <a:gd name="T14" fmla="*/ 31 w 902"/>
                <a:gd name="T15" fmla="*/ 714 h 812"/>
                <a:gd name="T16" fmla="*/ 30 w 902"/>
                <a:gd name="T17" fmla="*/ 707 h 812"/>
                <a:gd name="T18" fmla="*/ 30 w 902"/>
                <a:gd name="T19" fmla="*/ 43 h 812"/>
                <a:gd name="T20" fmla="*/ 32 w 902"/>
                <a:gd name="T21" fmla="*/ 38 h 812"/>
                <a:gd name="T22" fmla="*/ 36 w 902"/>
                <a:gd name="T23" fmla="*/ 33 h 812"/>
                <a:gd name="T24" fmla="*/ 42 w 902"/>
                <a:gd name="T25" fmla="*/ 31 h 812"/>
                <a:gd name="T26" fmla="*/ 857 w 902"/>
                <a:gd name="T27" fmla="*/ 30 h 812"/>
                <a:gd name="T28" fmla="*/ 862 w 902"/>
                <a:gd name="T29" fmla="*/ 32 h 812"/>
                <a:gd name="T30" fmla="*/ 868 w 902"/>
                <a:gd name="T31" fmla="*/ 36 h 812"/>
                <a:gd name="T32" fmla="*/ 871 w 902"/>
                <a:gd name="T33" fmla="*/ 40 h 812"/>
                <a:gd name="T34" fmla="*/ 872 w 902"/>
                <a:gd name="T35" fmla="*/ 46 h 812"/>
                <a:gd name="T36" fmla="*/ 782 w 902"/>
                <a:gd name="T37" fmla="*/ 782 h 812"/>
                <a:gd name="T38" fmla="*/ 722 w 902"/>
                <a:gd name="T39" fmla="*/ 752 h 812"/>
                <a:gd name="T40" fmla="*/ 782 w 902"/>
                <a:gd name="T41" fmla="*/ 782 h 812"/>
                <a:gd name="T42" fmla="*/ 120 w 902"/>
                <a:gd name="T43" fmla="*/ 782 h 812"/>
                <a:gd name="T44" fmla="*/ 180 w 902"/>
                <a:gd name="T45" fmla="*/ 752 h 812"/>
                <a:gd name="T46" fmla="*/ 857 w 902"/>
                <a:gd name="T47" fmla="*/ 0 h 812"/>
                <a:gd name="T48" fmla="*/ 36 w 902"/>
                <a:gd name="T49" fmla="*/ 1 h 812"/>
                <a:gd name="T50" fmla="*/ 19 w 902"/>
                <a:gd name="T51" fmla="*/ 9 h 812"/>
                <a:gd name="T52" fmla="*/ 8 w 902"/>
                <a:gd name="T53" fmla="*/ 21 h 812"/>
                <a:gd name="T54" fmla="*/ 1 w 902"/>
                <a:gd name="T55" fmla="*/ 37 h 812"/>
                <a:gd name="T56" fmla="*/ 0 w 902"/>
                <a:gd name="T57" fmla="*/ 707 h 812"/>
                <a:gd name="T58" fmla="*/ 3 w 902"/>
                <a:gd name="T59" fmla="*/ 724 h 812"/>
                <a:gd name="T60" fmla="*/ 13 w 902"/>
                <a:gd name="T61" fmla="*/ 739 h 812"/>
                <a:gd name="T62" fmla="*/ 28 w 902"/>
                <a:gd name="T63" fmla="*/ 749 h 812"/>
                <a:gd name="T64" fmla="*/ 45 w 902"/>
                <a:gd name="T65" fmla="*/ 752 h 812"/>
                <a:gd name="T66" fmla="*/ 90 w 902"/>
                <a:gd name="T67" fmla="*/ 797 h 812"/>
                <a:gd name="T68" fmla="*/ 91 w 902"/>
                <a:gd name="T69" fmla="*/ 804 h 812"/>
                <a:gd name="T70" fmla="*/ 94 w 902"/>
                <a:gd name="T71" fmla="*/ 808 h 812"/>
                <a:gd name="T72" fmla="*/ 100 w 902"/>
                <a:gd name="T73" fmla="*/ 811 h 812"/>
                <a:gd name="T74" fmla="*/ 105 w 902"/>
                <a:gd name="T75" fmla="*/ 812 h 812"/>
                <a:gd name="T76" fmla="*/ 198 w 902"/>
                <a:gd name="T77" fmla="*/ 812 h 812"/>
                <a:gd name="T78" fmla="*/ 204 w 902"/>
                <a:gd name="T79" fmla="*/ 810 h 812"/>
                <a:gd name="T80" fmla="*/ 208 w 902"/>
                <a:gd name="T81" fmla="*/ 806 h 812"/>
                <a:gd name="T82" fmla="*/ 210 w 902"/>
                <a:gd name="T83" fmla="*/ 800 h 812"/>
                <a:gd name="T84" fmla="*/ 210 w 902"/>
                <a:gd name="T85" fmla="*/ 752 h 812"/>
                <a:gd name="T86" fmla="*/ 692 w 902"/>
                <a:gd name="T87" fmla="*/ 797 h 812"/>
                <a:gd name="T88" fmla="*/ 693 w 902"/>
                <a:gd name="T89" fmla="*/ 804 h 812"/>
                <a:gd name="T90" fmla="*/ 696 w 902"/>
                <a:gd name="T91" fmla="*/ 808 h 812"/>
                <a:gd name="T92" fmla="*/ 701 w 902"/>
                <a:gd name="T93" fmla="*/ 811 h 812"/>
                <a:gd name="T94" fmla="*/ 707 w 902"/>
                <a:gd name="T95" fmla="*/ 812 h 812"/>
                <a:gd name="T96" fmla="*/ 800 w 902"/>
                <a:gd name="T97" fmla="*/ 812 h 812"/>
                <a:gd name="T98" fmla="*/ 806 w 902"/>
                <a:gd name="T99" fmla="*/ 810 h 812"/>
                <a:gd name="T100" fmla="*/ 809 w 902"/>
                <a:gd name="T101" fmla="*/ 806 h 812"/>
                <a:gd name="T102" fmla="*/ 811 w 902"/>
                <a:gd name="T103" fmla="*/ 800 h 812"/>
                <a:gd name="T104" fmla="*/ 812 w 902"/>
                <a:gd name="T105" fmla="*/ 752 h 812"/>
                <a:gd name="T106" fmla="*/ 866 w 902"/>
                <a:gd name="T107" fmla="*/ 751 h 812"/>
                <a:gd name="T108" fmla="*/ 882 w 902"/>
                <a:gd name="T109" fmla="*/ 745 h 812"/>
                <a:gd name="T110" fmla="*/ 895 w 902"/>
                <a:gd name="T111" fmla="*/ 733 h 812"/>
                <a:gd name="T112" fmla="*/ 901 w 902"/>
                <a:gd name="T113" fmla="*/ 717 h 812"/>
                <a:gd name="T114" fmla="*/ 902 w 902"/>
                <a:gd name="T115" fmla="*/ 46 h 812"/>
                <a:gd name="T116" fmla="*/ 899 w 902"/>
                <a:gd name="T117" fmla="*/ 28 h 812"/>
                <a:gd name="T118" fmla="*/ 889 w 902"/>
                <a:gd name="T119" fmla="*/ 14 h 812"/>
                <a:gd name="T120" fmla="*/ 874 w 902"/>
                <a:gd name="T121" fmla="*/ 5 h 812"/>
                <a:gd name="T122" fmla="*/ 857 w 902"/>
                <a:gd name="T123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2" h="812">
                  <a:moveTo>
                    <a:pt x="872" y="707"/>
                  </a:moveTo>
                  <a:lnTo>
                    <a:pt x="872" y="710"/>
                  </a:lnTo>
                  <a:lnTo>
                    <a:pt x="871" y="714"/>
                  </a:lnTo>
                  <a:lnTo>
                    <a:pt x="870" y="716"/>
                  </a:lnTo>
                  <a:lnTo>
                    <a:pt x="868" y="718"/>
                  </a:lnTo>
                  <a:lnTo>
                    <a:pt x="866" y="720"/>
                  </a:lnTo>
                  <a:lnTo>
                    <a:pt x="862" y="721"/>
                  </a:lnTo>
                  <a:lnTo>
                    <a:pt x="860" y="722"/>
                  </a:lnTo>
                  <a:lnTo>
                    <a:pt x="857" y="722"/>
                  </a:lnTo>
                  <a:lnTo>
                    <a:pt x="45" y="722"/>
                  </a:lnTo>
                  <a:lnTo>
                    <a:pt x="42" y="722"/>
                  </a:lnTo>
                  <a:lnTo>
                    <a:pt x="40" y="721"/>
                  </a:lnTo>
                  <a:lnTo>
                    <a:pt x="36" y="720"/>
                  </a:lnTo>
                  <a:lnTo>
                    <a:pt x="34" y="718"/>
                  </a:lnTo>
                  <a:lnTo>
                    <a:pt x="32" y="716"/>
                  </a:lnTo>
                  <a:lnTo>
                    <a:pt x="31" y="714"/>
                  </a:lnTo>
                  <a:lnTo>
                    <a:pt x="30" y="710"/>
                  </a:lnTo>
                  <a:lnTo>
                    <a:pt x="30" y="707"/>
                  </a:lnTo>
                  <a:lnTo>
                    <a:pt x="30" y="46"/>
                  </a:lnTo>
                  <a:lnTo>
                    <a:pt x="30" y="43"/>
                  </a:lnTo>
                  <a:lnTo>
                    <a:pt x="31" y="40"/>
                  </a:lnTo>
                  <a:lnTo>
                    <a:pt x="32" y="38"/>
                  </a:lnTo>
                  <a:lnTo>
                    <a:pt x="34" y="36"/>
                  </a:lnTo>
                  <a:lnTo>
                    <a:pt x="36" y="33"/>
                  </a:lnTo>
                  <a:lnTo>
                    <a:pt x="40" y="32"/>
                  </a:lnTo>
                  <a:lnTo>
                    <a:pt x="42" y="31"/>
                  </a:lnTo>
                  <a:lnTo>
                    <a:pt x="45" y="31"/>
                  </a:lnTo>
                  <a:lnTo>
                    <a:pt x="857" y="30"/>
                  </a:lnTo>
                  <a:lnTo>
                    <a:pt x="860" y="31"/>
                  </a:lnTo>
                  <a:lnTo>
                    <a:pt x="862" y="32"/>
                  </a:lnTo>
                  <a:lnTo>
                    <a:pt x="866" y="33"/>
                  </a:lnTo>
                  <a:lnTo>
                    <a:pt x="868" y="36"/>
                  </a:lnTo>
                  <a:lnTo>
                    <a:pt x="870" y="38"/>
                  </a:lnTo>
                  <a:lnTo>
                    <a:pt x="871" y="40"/>
                  </a:lnTo>
                  <a:lnTo>
                    <a:pt x="872" y="43"/>
                  </a:lnTo>
                  <a:lnTo>
                    <a:pt x="872" y="46"/>
                  </a:lnTo>
                  <a:lnTo>
                    <a:pt x="872" y="707"/>
                  </a:lnTo>
                  <a:close/>
                  <a:moveTo>
                    <a:pt x="782" y="782"/>
                  </a:moveTo>
                  <a:lnTo>
                    <a:pt x="722" y="782"/>
                  </a:lnTo>
                  <a:lnTo>
                    <a:pt x="722" y="752"/>
                  </a:lnTo>
                  <a:lnTo>
                    <a:pt x="782" y="752"/>
                  </a:lnTo>
                  <a:lnTo>
                    <a:pt x="782" y="782"/>
                  </a:lnTo>
                  <a:close/>
                  <a:moveTo>
                    <a:pt x="180" y="782"/>
                  </a:moveTo>
                  <a:lnTo>
                    <a:pt x="120" y="782"/>
                  </a:lnTo>
                  <a:lnTo>
                    <a:pt x="120" y="752"/>
                  </a:lnTo>
                  <a:lnTo>
                    <a:pt x="180" y="752"/>
                  </a:lnTo>
                  <a:lnTo>
                    <a:pt x="180" y="782"/>
                  </a:lnTo>
                  <a:close/>
                  <a:moveTo>
                    <a:pt x="857" y="0"/>
                  </a:moveTo>
                  <a:lnTo>
                    <a:pt x="45" y="0"/>
                  </a:lnTo>
                  <a:lnTo>
                    <a:pt x="36" y="1"/>
                  </a:lnTo>
                  <a:lnTo>
                    <a:pt x="28" y="5"/>
                  </a:lnTo>
                  <a:lnTo>
                    <a:pt x="19" y="9"/>
                  </a:lnTo>
                  <a:lnTo>
                    <a:pt x="13" y="14"/>
                  </a:lnTo>
                  <a:lnTo>
                    <a:pt x="8" y="21"/>
                  </a:lnTo>
                  <a:lnTo>
                    <a:pt x="3" y="28"/>
                  </a:lnTo>
                  <a:lnTo>
                    <a:pt x="1" y="37"/>
                  </a:lnTo>
                  <a:lnTo>
                    <a:pt x="0" y="46"/>
                  </a:lnTo>
                  <a:lnTo>
                    <a:pt x="0" y="707"/>
                  </a:lnTo>
                  <a:lnTo>
                    <a:pt x="1" y="716"/>
                  </a:lnTo>
                  <a:lnTo>
                    <a:pt x="3" y="724"/>
                  </a:lnTo>
                  <a:lnTo>
                    <a:pt x="8" y="733"/>
                  </a:lnTo>
                  <a:lnTo>
                    <a:pt x="13" y="739"/>
                  </a:lnTo>
                  <a:lnTo>
                    <a:pt x="19" y="745"/>
                  </a:lnTo>
                  <a:lnTo>
                    <a:pt x="28" y="749"/>
                  </a:lnTo>
                  <a:lnTo>
                    <a:pt x="36" y="751"/>
                  </a:lnTo>
                  <a:lnTo>
                    <a:pt x="45" y="752"/>
                  </a:lnTo>
                  <a:lnTo>
                    <a:pt x="90" y="752"/>
                  </a:lnTo>
                  <a:lnTo>
                    <a:pt x="90" y="797"/>
                  </a:lnTo>
                  <a:lnTo>
                    <a:pt x="90" y="800"/>
                  </a:lnTo>
                  <a:lnTo>
                    <a:pt x="91" y="804"/>
                  </a:lnTo>
                  <a:lnTo>
                    <a:pt x="93" y="806"/>
                  </a:lnTo>
                  <a:lnTo>
                    <a:pt x="94" y="808"/>
                  </a:lnTo>
                  <a:lnTo>
                    <a:pt x="96" y="810"/>
                  </a:lnTo>
                  <a:lnTo>
                    <a:pt x="100" y="811"/>
                  </a:lnTo>
                  <a:lnTo>
                    <a:pt x="102" y="812"/>
                  </a:lnTo>
                  <a:lnTo>
                    <a:pt x="105" y="812"/>
                  </a:lnTo>
                  <a:lnTo>
                    <a:pt x="195" y="812"/>
                  </a:lnTo>
                  <a:lnTo>
                    <a:pt x="198" y="812"/>
                  </a:lnTo>
                  <a:lnTo>
                    <a:pt x="201" y="811"/>
                  </a:lnTo>
                  <a:lnTo>
                    <a:pt x="204" y="810"/>
                  </a:lnTo>
                  <a:lnTo>
                    <a:pt x="206" y="808"/>
                  </a:lnTo>
                  <a:lnTo>
                    <a:pt x="208" y="806"/>
                  </a:lnTo>
                  <a:lnTo>
                    <a:pt x="209" y="804"/>
                  </a:lnTo>
                  <a:lnTo>
                    <a:pt x="210" y="800"/>
                  </a:lnTo>
                  <a:lnTo>
                    <a:pt x="210" y="797"/>
                  </a:lnTo>
                  <a:lnTo>
                    <a:pt x="210" y="752"/>
                  </a:lnTo>
                  <a:lnTo>
                    <a:pt x="692" y="752"/>
                  </a:lnTo>
                  <a:lnTo>
                    <a:pt x="692" y="797"/>
                  </a:lnTo>
                  <a:lnTo>
                    <a:pt x="692" y="800"/>
                  </a:lnTo>
                  <a:lnTo>
                    <a:pt x="693" y="804"/>
                  </a:lnTo>
                  <a:lnTo>
                    <a:pt x="694" y="806"/>
                  </a:lnTo>
                  <a:lnTo>
                    <a:pt x="696" y="808"/>
                  </a:lnTo>
                  <a:lnTo>
                    <a:pt x="698" y="810"/>
                  </a:lnTo>
                  <a:lnTo>
                    <a:pt x="701" y="811"/>
                  </a:lnTo>
                  <a:lnTo>
                    <a:pt x="704" y="812"/>
                  </a:lnTo>
                  <a:lnTo>
                    <a:pt x="707" y="812"/>
                  </a:lnTo>
                  <a:lnTo>
                    <a:pt x="797" y="812"/>
                  </a:lnTo>
                  <a:lnTo>
                    <a:pt x="800" y="812"/>
                  </a:lnTo>
                  <a:lnTo>
                    <a:pt x="802" y="811"/>
                  </a:lnTo>
                  <a:lnTo>
                    <a:pt x="806" y="810"/>
                  </a:lnTo>
                  <a:lnTo>
                    <a:pt x="808" y="808"/>
                  </a:lnTo>
                  <a:lnTo>
                    <a:pt x="809" y="806"/>
                  </a:lnTo>
                  <a:lnTo>
                    <a:pt x="811" y="804"/>
                  </a:lnTo>
                  <a:lnTo>
                    <a:pt x="811" y="800"/>
                  </a:lnTo>
                  <a:lnTo>
                    <a:pt x="812" y="797"/>
                  </a:lnTo>
                  <a:lnTo>
                    <a:pt x="812" y="752"/>
                  </a:lnTo>
                  <a:lnTo>
                    <a:pt x="857" y="752"/>
                  </a:lnTo>
                  <a:lnTo>
                    <a:pt x="866" y="751"/>
                  </a:lnTo>
                  <a:lnTo>
                    <a:pt x="874" y="749"/>
                  </a:lnTo>
                  <a:lnTo>
                    <a:pt x="882" y="745"/>
                  </a:lnTo>
                  <a:lnTo>
                    <a:pt x="889" y="739"/>
                  </a:lnTo>
                  <a:lnTo>
                    <a:pt x="895" y="733"/>
                  </a:lnTo>
                  <a:lnTo>
                    <a:pt x="899" y="724"/>
                  </a:lnTo>
                  <a:lnTo>
                    <a:pt x="901" y="717"/>
                  </a:lnTo>
                  <a:lnTo>
                    <a:pt x="902" y="707"/>
                  </a:lnTo>
                  <a:lnTo>
                    <a:pt x="902" y="46"/>
                  </a:lnTo>
                  <a:lnTo>
                    <a:pt x="901" y="37"/>
                  </a:lnTo>
                  <a:lnTo>
                    <a:pt x="899" y="28"/>
                  </a:lnTo>
                  <a:lnTo>
                    <a:pt x="895" y="21"/>
                  </a:lnTo>
                  <a:lnTo>
                    <a:pt x="889" y="14"/>
                  </a:lnTo>
                  <a:lnTo>
                    <a:pt x="882" y="9"/>
                  </a:lnTo>
                  <a:lnTo>
                    <a:pt x="874" y="5"/>
                  </a:lnTo>
                  <a:lnTo>
                    <a:pt x="866" y="1"/>
                  </a:lnTo>
                  <a:lnTo>
                    <a:pt x="857" y="0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53">
              <a:extLst>
                <a:ext uri="{FF2B5EF4-FFF2-40B4-BE49-F238E27FC236}">
                  <a16:creationId xmlns="" xmlns:a16="http://schemas.microsoft.com/office/drawing/2014/main" id="{D0E65AF4-F39C-49F1-A79C-7734AA5ECE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20500" y="3128963"/>
              <a:ext cx="238125" cy="180975"/>
            </a:xfrm>
            <a:custGeom>
              <a:avLst/>
              <a:gdLst>
                <a:gd name="T0" fmla="*/ 721 w 752"/>
                <a:gd name="T1" fmla="*/ 532 h 571"/>
                <a:gd name="T2" fmla="*/ 716 w 752"/>
                <a:gd name="T3" fmla="*/ 539 h 571"/>
                <a:gd name="T4" fmla="*/ 707 w 752"/>
                <a:gd name="T5" fmla="*/ 541 h 571"/>
                <a:gd name="T6" fmla="*/ 70 w 752"/>
                <a:gd name="T7" fmla="*/ 540 h 571"/>
                <a:gd name="T8" fmla="*/ 63 w 752"/>
                <a:gd name="T9" fmla="*/ 535 h 571"/>
                <a:gd name="T10" fmla="*/ 60 w 752"/>
                <a:gd name="T11" fmla="*/ 526 h 571"/>
                <a:gd name="T12" fmla="*/ 78 w 752"/>
                <a:gd name="T13" fmla="*/ 450 h 571"/>
                <a:gd name="T14" fmla="*/ 86 w 752"/>
                <a:gd name="T15" fmla="*/ 447 h 571"/>
                <a:gd name="T16" fmla="*/ 90 w 752"/>
                <a:gd name="T17" fmla="*/ 440 h 571"/>
                <a:gd name="T18" fmla="*/ 90 w 752"/>
                <a:gd name="T19" fmla="*/ 373 h 571"/>
                <a:gd name="T20" fmla="*/ 86 w 752"/>
                <a:gd name="T21" fmla="*/ 366 h 571"/>
                <a:gd name="T22" fmla="*/ 78 w 752"/>
                <a:gd name="T23" fmla="*/ 361 h 571"/>
                <a:gd name="T24" fmla="*/ 60 w 752"/>
                <a:gd name="T25" fmla="*/ 210 h 571"/>
                <a:gd name="T26" fmla="*/ 81 w 752"/>
                <a:gd name="T27" fmla="*/ 209 h 571"/>
                <a:gd name="T28" fmla="*/ 88 w 752"/>
                <a:gd name="T29" fmla="*/ 204 h 571"/>
                <a:gd name="T30" fmla="*/ 90 w 752"/>
                <a:gd name="T31" fmla="*/ 195 h 571"/>
                <a:gd name="T32" fmla="*/ 89 w 752"/>
                <a:gd name="T33" fmla="*/ 130 h 571"/>
                <a:gd name="T34" fmla="*/ 84 w 752"/>
                <a:gd name="T35" fmla="*/ 122 h 571"/>
                <a:gd name="T36" fmla="*/ 75 w 752"/>
                <a:gd name="T37" fmla="*/ 120 h 571"/>
                <a:gd name="T38" fmla="*/ 60 w 752"/>
                <a:gd name="T39" fmla="*/ 42 h 571"/>
                <a:gd name="T40" fmla="*/ 64 w 752"/>
                <a:gd name="T41" fmla="*/ 35 h 571"/>
                <a:gd name="T42" fmla="*/ 72 w 752"/>
                <a:gd name="T43" fmla="*/ 30 h 571"/>
                <a:gd name="T44" fmla="*/ 710 w 752"/>
                <a:gd name="T45" fmla="*/ 30 h 571"/>
                <a:gd name="T46" fmla="*/ 718 w 752"/>
                <a:gd name="T47" fmla="*/ 35 h 571"/>
                <a:gd name="T48" fmla="*/ 721 w 752"/>
                <a:gd name="T49" fmla="*/ 42 h 571"/>
                <a:gd name="T50" fmla="*/ 30 w 752"/>
                <a:gd name="T51" fmla="*/ 391 h 571"/>
                <a:gd name="T52" fmla="*/ 30 w 752"/>
                <a:gd name="T53" fmla="*/ 421 h 571"/>
                <a:gd name="T54" fmla="*/ 60 w 752"/>
                <a:gd name="T55" fmla="*/ 150 h 571"/>
                <a:gd name="T56" fmla="*/ 30 w 752"/>
                <a:gd name="T57" fmla="*/ 150 h 571"/>
                <a:gd name="T58" fmla="*/ 66 w 752"/>
                <a:gd name="T59" fmla="*/ 0 h 571"/>
                <a:gd name="T60" fmla="*/ 43 w 752"/>
                <a:gd name="T61" fmla="*/ 13 h 571"/>
                <a:gd name="T62" fmla="*/ 31 w 752"/>
                <a:gd name="T63" fmla="*/ 36 h 571"/>
                <a:gd name="T64" fmla="*/ 15 w 752"/>
                <a:gd name="T65" fmla="*/ 120 h 571"/>
                <a:gd name="T66" fmla="*/ 6 w 752"/>
                <a:gd name="T67" fmla="*/ 122 h 571"/>
                <a:gd name="T68" fmla="*/ 1 w 752"/>
                <a:gd name="T69" fmla="*/ 130 h 571"/>
                <a:gd name="T70" fmla="*/ 0 w 752"/>
                <a:gd name="T71" fmla="*/ 195 h 571"/>
                <a:gd name="T72" fmla="*/ 2 w 752"/>
                <a:gd name="T73" fmla="*/ 204 h 571"/>
                <a:gd name="T74" fmla="*/ 10 w 752"/>
                <a:gd name="T75" fmla="*/ 209 h 571"/>
                <a:gd name="T76" fmla="*/ 30 w 752"/>
                <a:gd name="T77" fmla="*/ 210 h 571"/>
                <a:gd name="T78" fmla="*/ 12 w 752"/>
                <a:gd name="T79" fmla="*/ 361 h 571"/>
                <a:gd name="T80" fmla="*/ 4 w 752"/>
                <a:gd name="T81" fmla="*/ 366 h 571"/>
                <a:gd name="T82" fmla="*/ 0 w 752"/>
                <a:gd name="T83" fmla="*/ 373 h 571"/>
                <a:gd name="T84" fmla="*/ 0 w 752"/>
                <a:gd name="T85" fmla="*/ 438 h 571"/>
                <a:gd name="T86" fmla="*/ 4 w 752"/>
                <a:gd name="T87" fmla="*/ 447 h 571"/>
                <a:gd name="T88" fmla="*/ 12 w 752"/>
                <a:gd name="T89" fmla="*/ 450 h 571"/>
                <a:gd name="T90" fmla="*/ 30 w 752"/>
                <a:gd name="T91" fmla="*/ 526 h 571"/>
                <a:gd name="T92" fmla="*/ 37 w 752"/>
                <a:gd name="T93" fmla="*/ 551 h 571"/>
                <a:gd name="T94" fmla="*/ 58 w 752"/>
                <a:gd name="T95" fmla="*/ 568 h 571"/>
                <a:gd name="T96" fmla="*/ 707 w 752"/>
                <a:gd name="T97" fmla="*/ 571 h 571"/>
                <a:gd name="T98" fmla="*/ 732 w 752"/>
                <a:gd name="T99" fmla="*/ 564 h 571"/>
                <a:gd name="T100" fmla="*/ 748 w 752"/>
                <a:gd name="T101" fmla="*/ 543 h 571"/>
                <a:gd name="T102" fmla="*/ 752 w 752"/>
                <a:gd name="T103" fmla="*/ 45 h 571"/>
                <a:gd name="T104" fmla="*/ 745 w 752"/>
                <a:gd name="T105" fmla="*/ 20 h 571"/>
                <a:gd name="T106" fmla="*/ 724 w 752"/>
                <a:gd name="T107" fmla="*/ 4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2" h="571">
                  <a:moveTo>
                    <a:pt x="722" y="526"/>
                  </a:moveTo>
                  <a:lnTo>
                    <a:pt x="721" y="529"/>
                  </a:lnTo>
                  <a:lnTo>
                    <a:pt x="721" y="532"/>
                  </a:lnTo>
                  <a:lnTo>
                    <a:pt x="719" y="535"/>
                  </a:lnTo>
                  <a:lnTo>
                    <a:pt x="718" y="537"/>
                  </a:lnTo>
                  <a:lnTo>
                    <a:pt x="716" y="539"/>
                  </a:lnTo>
                  <a:lnTo>
                    <a:pt x="712" y="540"/>
                  </a:lnTo>
                  <a:lnTo>
                    <a:pt x="709" y="541"/>
                  </a:lnTo>
                  <a:lnTo>
                    <a:pt x="707" y="541"/>
                  </a:lnTo>
                  <a:lnTo>
                    <a:pt x="75" y="541"/>
                  </a:lnTo>
                  <a:lnTo>
                    <a:pt x="72" y="541"/>
                  </a:lnTo>
                  <a:lnTo>
                    <a:pt x="70" y="540"/>
                  </a:lnTo>
                  <a:lnTo>
                    <a:pt x="66" y="539"/>
                  </a:lnTo>
                  <a:lnTo>
                    <a:pt x="64" y="537"/>
                  </a:lnTo>
                  <a:lnTo>
                    <a:pt x="63" y="535"/>
                  </a:lnTo>
                  <a:lnTo>
                    <a:pt x="61" y="532"/>
                  </a:lnTo>
                  <a:lnTo>
                    <a:pt x="60" y="529"/>
                  </a:lnTo>
                  <a:lnTo>
                    <a:pt x="60" y="526"/>
                  </a:lnTo>
                  <a:lnTo>
                    <a:pt x="60" y="451"/>
                  </a:lnTo>
                  <a:lnTo>
                    <a:pt x="75" y="451"/>
                  </a:lnTo>
                  <a:lnTo>
                    <a:pt x="78" y="450"/>
                  </a:lnTo>
                  <a:lnTo>
                    <a:pt x="81" y="450"/>
                  </a:lnTo>
                  <a:lnTo>
                    <a:pt x="84" y="448"/>
                  </a:lnTo>
                  <a:lnTo>
                    <a:pt x="86" y="447"/>
                  </a:lnTo>
                  <a:lnTo>
                    <a:pt x="88" y="445"/>
                  </a:lnTo>
                  <a:lnTo>
                    <a:pt x="89" y="442"/>
                  </a:lnTo>
                  <a:lnTo>
                    <a:pt x="90" y="440"/>
                  </a:lnTo>
                  <a:lnTo>
                    <a:pt x="90" y="436"/>
                  </a:lnTo>
                  <a:lnTo>
                    <a:pt x="90" y="376"/>
                  </a:lnTo>
                  <a:lnTo>
                    <a:pt x="90" y="373"/>
                  </a:lnTo>
                  <a:lnTo>
                    <a:pt x="89" y="370"/>
                  </a:lnTo>
                  <a:lnTo>
                    <a:pt x="88" y="368"/>
                  </a:lnTo>
                  <a:lnTo>
                    <a:pt x="86" y="366"/>
                  </a:lnTo>
                  <a:lnTo>
                    <a:pt x="84" y="363"/>
                  </a:lnTo>
                  <a:lnTo>
                    <a:pt x="81" y="362"/>
                  </a:lnTo>
                  <a:lnTo>
                    <a:pt x="78" y="361"/>
                  </a:lnTo>
                  <a:lnTo>
                    <a:pt x="75" y="361"/>
                  </a:lnTo>
                  <a:lnTo>
                    <a:pt x="60" y="361"/>
                  </a:lnTo>
                  <a:lnTo>
                    <a:pt x="60" y="210"/>
                  </a:lnTo>
                  <a:lnTo>
                    <a:pt x="75" y="210"/>
                  </a:lnTo>
                  <a:lnTo>
                    <a:pt x="78" y="210"/>
                  </a:lnTo>
                  <a:lnTo>
                    <a:pt x="81" y="209"/>
                  </a:lnTo>
                  <a:lnTo>
                    <a:pt x="84" y="208"/>
                  </a:lnTo>
                  <a:lnTo>
                    <a:pt x="86" y="206"/>
                  </a:lnTo>
                  <a:lnTo>
                    <a:pt x="88" y="204"/>
                  </a:lnTo>
                  <a:lnTo>
                    <a:pt x="89" y="202"/>
                  </a:lnTo>
                  <a:lnTo>
                    <a:pt x="90" y="198"/>
                  </a:lnTo>
                  <a:lnTo>
                    <a:pt x="90" y="195"/>
                  </a:lnTo>
                  <a:lnTo>
                    <a:pt x="90" y="135"/>
                  </a:lnTo>
                  <a:lnTo>
                    <a:pt x="90" y="132"/>
                  </a:lnTo>
                  <a:lnTo>
                    <a:pt x="89" y="130"/>
                  </a:lnTo>
                  <a:lnTo>
                    <a:pt x="88" y="127"/>
                  </a:lnTo>
                  <a:lnTo>
                    <a:pt x="86" y="125"/>
                  </a:lnTo>
                  <a:lnTo>
                    <a:pt x="84" y="122"/>
                  </a:lnTo>
                  <a:lnTo>
                    <a:pt x="81" y="121"/>
                  </a:lnTo>
                  <a:lnTo>
                    <a:pt x="78" y="120"/>
                  </a:lnTo>
                  <a:lnTo>
                    <a:pt x="75" y="120"/>
                  </a:lnTo>
                  <a:lnTo>
                    <a:pt x="60" y="120"/>
                  </a:lnTo>
                  <a:lnTo>
                    <a:pt x="60" y="45"/>
                  </a:lnTo>
                  <a:lnTo>
                    <a:pt x="60" y="42"/>
                  </a:lnTo>
                  <a:lnTo>
                    <a:pt x="61" y="39"/>
                  </a:lnTo>
                  <a:lnTo>
                    <a:pt x="63" y="37"/>
                  </a:lnTo>
                  <a:lnTo>
                    <a:pt x="64" y="35"/>
                  </a:lnTo>
                  <a:lnTo>
                    <a:pt x="66" y="32"/>
                  </a:lnTo>
                  <a:lnTo>
                    <a:pt x="70" y="31"/>
                  </a:lnTo>
                  <a:lnTo>
                    <a:pt x="72" y="30"/>
                  </a:lnTo>
                  <a:lnTo>
                    <a:pt x="75" y="30"/>
                  </a:lnTo>
                  <a:lnTo>
                    <a:pt x="707" y="30"/>
                  </a:lnTo>
                  <a:lnTo>
                    <a:pt x="710" y="30"/>
                  </a:lnTo>
                  <a:lnTo>
                    <a:pt x="712" y="31"/>
                  </a:lnTo>
                  <a:lnTo>
                    <a:pt x="716" y="32"/>
                  </a:lnTo>
                  <a:lnTo>
                    <a:pt x="718" y="35"/>
                  </a:lnTo>
                  <a:lnTo>
                    <a:pt x="719" y="37"/>
                  </a:lnTo>
                  <a:lnTo>
                    <a:pt x="721" y="39"/>
                  </a:lnTo>
                  <a:lnTo>
                    <a:pt x="721" y="42"/>
                  </a:lnTo>
                  <a:lnTo>
                    <a:pt x="722" y="45"/>
                  </a:lnTo>
                  <a:lnTo>
                    <a:pt x="722" y="526"/>
                  </a:lnTo>
                  <a:close/>
                  <a:moveTo>
                    <a:pt x="30" y="391"/>
                  </a:moveTo>
                  <a:lnTo>
                    <a:pt x="60" y="391"/>
                  </a:lnTo>
                  <a:lnTo>
                    <a:pt x="60" y="421"/>
                  </a:lnTo>
                  <a:lnTo>
                    <a:pt x="30" y="421"/>
                  </a:lnTo>
                  <a:lnTo>
                    <a:pt x="30" y="391"/>
                  </a:lnTo>
                  <a:close/>
                  <a:moveTo>
                    <a:pt x="30" y="150"/>
                  </a:moveTo>
                  <a:lnTo>
                    <a:pt x="60" y="150"/>
                  </a:lnTo>
                  <a:lnTo>
                    <a:pt x="60" y="180"/>
                  </a:lnTo>
                  <a:lnTo>
                    <a:pt x="30" y="180"/>
                  </a:lnTo>
                  <a:lnTo>
                    <a:pt x="30" y="150"/>
                  </a:lnTo>
                  <a:close/>
                  <a:moveTo>
                    <a:pt x="707" y="0"/>
                  </a:moveTo>
                  <a:lnTo>
                    <a:pt x="75" y="0"/>
                  </a:lnTo>
                  <a:lnTo>
                    <a:pt x="66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3" y="13"/>
                  </a:lnTo>
                  <a:lnTo>
                    <a:pt x="37" y="20"/>
                  </a:lnTo>
                  <a:lnTo>
                    <a:pt x="33" y="27"/>
                  </a:lnTo>
                  <a:lnTo>
                    <a:pt x="31" y="36"/>
                  </a:lnTo>
                  <a:lnTo>
                    <a:pt x="30" y="45"/>
                  </a:lnTo>
                  <a:lnTo>
                    <a:pt x="30" y="120"/>
                  </a:lnTo>
                  <a:lnTo>
                    <a:pt x="15" y="120"/>
                  </a:lnTo>
                  <a:lnTo>
                    <a:pt x="12" y="120"/>
                  </a:lnTo>
                  <a:lnTo>
                    <a:pt x="10" y="121"/>
                  </a:lnTo>
                  <a:lnTo>
                    <a:pt x="6" y="122"/>
                  </a:lnTo>
                  <a:lnTo>
                    <a:pt x="4" y="125"/>
                  </a:lnTo>
                  <a:lnTo>
                    <a:pt x="2" y="127"/>
                  </a:lnTo>
                  <a:lnTo>
                    <a:pt x="1" y="130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0" y="195"/>
                  </a:lnTo>
                  <a:lnTo>
                    <a:pt x="0" y="198"/>
                  </a:lnTo>
                  <a:lnTo>
                    <a:pt x="1" y="202"/>
                  </a:lnTo>
                  <a:lnTo>
                    <a:pt x="2" y="204"/>
                  </a:lnTo>
                  <a:lnTo>
                    <a:pt x="4" y="206"/>
                  </a:lnTo>
                  <a:lnTo>
                    <a:pt x="6" y="208"/>
                  </a:lnTo>
                  <a:lnTo>
                    <a:pt x="10" y="209"/>
                  </a:lnTo>
                  <a:lnTo>
                    <a:pt x="12" y="210"/>
                  </a:lnTo>
                  <a:lnTo>
                    <a:pt x="15" y="210"/>
                  </a:lnTo>
                  <a:lnTo>
                    <a:pt x="30" y="210"/>
                  </a:lnTo>
                  <a:lnTo>
                    <a:pt x="30" y="361"/>
                  </a:lnTo>
                  <a:lnTo>
                    <a:pt x="15" y="361"/>
                  </a:lnTo>
                  <a:lnTo>
                    <a:pt x="12" y="361"/>
                  </a:lnTo>
                  <a:lnTo>
                    <a:pt x="10" y="362"/>
                  </a:lnTo>
                  <a:lnTo>
                    <a:pt x="6" y="363"/>
                  </a:lnTo>
                  <a:lnTo>
                    <a:pt x="4" y="366"/>
                  </a:lnTo>
                  <a:lnTo>
                    <a:pt x="2" y="368"/>
                  </a:lnTo>
                  <a:lnTo>
                    <a:pt x="1" y="370"/>
                  </a:lnTo>
                  <a:lnTo>
                    <a:pt x="0" y="373"/>
                  </a:lnTo>
                  <a:lnTo>
                    <a:pt x="0" y="376"/>
                  </a:lnTo>
                  <a:lnTo>
                    <a:pt x="0" y="436"/>
                  </a:lnTo>
                  <a:lnTo>
                    <a:pt x="0" y="438"/>
                  </a:lnTo>
                  <a:lnTo>
                    <a:pt x="1" y="442"/>
                  </a:lnTo>
                  <a:lnTo>
                    <a:pt x="2" y="444"/>
                  </a:lnTo>
                  <a:lnTo>
                    <a:pt x="4" y="447"/>
                  </a:lnTo>
                  <a:lnTo>
                    <a:pt x="6" y="448"/>
                  </a:lnTo>
                  <a:lnTo>
                    <a:pt x="10" y="450"/>
                  </a:lnTo>
                  <a:lnTo>
                    <a:pt x="12" y="450"/>
                  </a:lnTo>
                  <a:lnTo>
                    <a:pt x="15" y="451"/>
                  </a:lnTo>
                  <a:lnTo>
                    <a:pt x="30" y="451"/>
                  </a:lnTo>
                  <a:lnTo>
                    <a:pt x="30" y="526"/>
                  </a:lnTo>
                  <a:lnTo>
                    <a:pt x="31" y="535"/>
                  </a:lnTo>
                  <a:lnTo>
                    <a:pt x="33" y="543"/>
                  </a:lnTo>
                  <a:lnTo>
                    <a:pt x="37" y="551"/>
                  </a:lnTo>
                  <a:lnTo>
                    <a:pt x="43" y="558"/>
                  </a:lnTo>
                  <a:lnTo>
                    <a:pt x="50" y="564"/>
                  </a:lnTo>
                  <a:lnTo>
                    <a:pt x="58" y="568"/>
                  </a:lnTo>
                  <a:lnTo>
                    <a:pt x="66" y="570"/>
                  </a:lnTo>
                  <a:lnTo>
                    <a:pt x="75" y="571"/>
                  </a:lnTo>
                  <a:lnTo>
                    <a:pt x="707" y="571"/>
                  </a:lnTo>
                  <a:lnTo>
                    <a:pt x="716" y="570"/>
                  </a:lnTo>
                  <a:lnTo>
                    <a:pt x="724" y="568"/>
                  </a:lnTo>
                  <a:lnTo>
                    <a:pt x="732" y="564"/>
                  </a:lnTo>
                  <a:lnTo>
                    <a:pt x="738" y="558"/>
                  </a:lnTo>
                  <a:lnTo>
                    <a:pt x="745" y="551"/>
                  </a:lnTo>
                  <a:lnTo>
                    <a:pt x="748" y="543"/>
                  </a:lnTo>
                  <a:lnTo>
                    <a:pt x="751" y="535"/>
                  </a:lnTo>
                  <a:lnTo>
                    <a:pt x="752" y="526"/>
                  </a:lnTo>
                  <a:lnTo>
                    <a:pt x="752" y="45"/>
                  </a:lnTo>
                  <a:lnTo>
                    <a:pt x="751" y="36"/>
                  </a:lnTo>
                  <a:lnTo>
                    <a:pt x="748" y="27"/>
                  </a:lnTo>
                  <a:lnTo>
                    <a:pt x="745" y="20"/>
                  </a:lnTo>
                  <a:lnTo>
                    <a:pt x="738" y="13"/>
                  </a:lnTo>
                  <a:lnTo>
                    <a:pt x="732" y="8"/>
                  </a:lnTo>
                  <a:lnTo>
                    <a:pt x="724" y="4"/>
                  </a:lnTo>
                  <a:lnTo>
                    <a:pt x="716" y="1"/>
                  </a:lnTo>
                  <a:lnTo>
                    <a:pt x="7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4">
              <a:extLst>
                <a:ext uri="{FF2B5EF4-FFF2-40B4-BE49-F238E27FC236}">
                  <a16:creationId xmlns="" xmlns:a16="http://schemas.microsoft.com/office/drawing/2014/main" id="{D100D219-B804-4D3E-A4BE-86BEABBA8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53850" y="3148013"/>
              <a:ext cx="76200" cy="76200"/>
            </a:xfrm>
            <a:custGeom>
              <a:avLst/>
              <a:gdLst>
                <a:gd name="T0" fmla="*/ 102 w 241"/>
                <a:gd name="T1" fmla="*/ 209 h 240"/>
                <a:gd name="T2" fmla="*/ 77 w 241"/>
                <a:gd name="T3" fmla="*/ 200 h 240"/>
                <a:gd name="T4" fmla="*/ 57 w 241"/>
                <a:gd name="T5" fmla="*/ 185 h 240"/>
                <a:gd name="T6" fmla="*/ 41 w 241"/>
                <a:gd name="T7" fmla="*/ 163 h 240"/>
                <a:gd name="T8" fmla="*/ 32 w 241"/>
                <a:gd name="T9" fmla="*/ 138 h 240"/>
                <a:gd name="T10" fmla="*/ 31 w 241"/>
                <a:gd name="T11" fmla="*/ 112 h 240"/>
                <a:gd name="T12" fmla="*/ 37 w 241"/>
                <a:gd name="T13" fmla="*/ 85 h 240"/>
                <a:gd name="T14" fmla="*/ 50 w 241"/>
                <a:gd name="T15" fmla="*/ 64 h 240"/>
                <a:gd name="T16" fmla="*/ 70 w 241"/>
                <a:gd name="T17" fmla="*/ 45 h 240"/>
                <a:gd name="T18" fmla="*/ 93 w 241"/>
                <a:gd name="T19" fmla="*/ 35 h 240"/>
                <a:gd name="T20" fmla="*/ 120 w 241"/>
                <a:gd name="T21" fmla="*/ 30 h 240"/>
                <a:gd name="T22" fmla="*/ 147 w 241"/>
                <a:gd name="T23" fmla="*/ 35 h 240"/>
                <a:gd name="T24" fmla="*/ 170 w 241"/>
                <a:gd name="T25" fmla="*/ 45 h 240"/>
                <a:gd name="T26" fmla="*/ 190 w 241"/>
                <a:gd name="T27" fmla="*/ 64 h 240"/>
                <a:gd name="T28" fmla="*/ 204 w 241"/>
                <a:gd name="T29" fmla="*/ 85 h 240"/>
                <a:gd name="T30" fmla="*/ 210 w 241"/>
                <a:gd name="T31" fmla="*/ 112 h 240"/>
                <a:gd name="T32" fmla="*/ 209 w 241"/>
                <a:gd name="T33" fmla="*/ 138 h 240"/>
                <a:gd name="T34" fmla="*/ 199 w 241"/>
                <a:gd name="T35" fmla="*/ 163 h 240"/>
                <a:gd name="T36" fmla="*/ 184 w 241"/>
                <a:gd name="T37" fmla="*/ 185 h 240"/>
                <a:gd name="T38" fmla="*/ 163 w 241"/>
                <a:gd name="T39" fmla="*/ 200 h 240"/>
                <a:gd name="T40" fmla="*/ 138 w 241"/>
                <a:gd name="T41" fmla="*/ 209 h 240"/>
                <a:gd name="T42" fmla="*/ 120 w 241"/>
                <a:gd name="T43" fmla="*/ 0 h 240"/>
                <a:gd name="T44" fmla="*/ 85 w 241"/>
                <a:gd name="T45" fmla="*/ 6 h 240"/>
                <a:gd name="T46" fmla="*/ 54 w 241"/>
                <a:gd name="T47" fmla="*/ 21 h 240"/>
                <a:gd name="T48" fmla="*/ 28 w 241"/>
                <a:gd name="T49" fmla="*/ 44 h 240"/>
                <a:gd name="T50" fmla="*/ 10 w 241"/>
                <a:gd name="T51" fmla="*/ 73 h 240"/>
                <a:gd name="T52" fmla="*/ 1 w 241"/>
                <a:gd name="T53" fmla="*/ 108 h 240"/>
                <a:gd name="T54" fmla="*/ 2 w 241"/>
                <a:gd name="T55" fmla="*/ 145 h 240"/>
                <a:gd name="T56" fmla="*/ 15 w 241"/>
                <a:gd name="T57" fmla="*/ 178 h 240"/>
                <a:gd name="T58" fmla="*/ 35 w 241"/>
                <a:gd name="T59" fmla="*/ 205 h 240"/>
                <a:gd name="T60" fmla="*/ 63 w 241"/>
                <a:gd name="T61" fmla="*/ 226 h 240"/>
                <a:gd name="T62" fmla="*/ 96 w 241"/>
                <a:gd name="T63" fmla="*/ 238 h 240"/>
                <a:gd name="T64" fmla="*/ 133 w 241"/>
                <a:gd name="T65" fmla="*/ 240 h 240"/>
                <a:gd name="T66" fmla="*/ 167 w 241"/>
                <a:gd name="T67" fmla="*/ 232 h 240"/>
                <a:gd name="T68" fmla="*/ 197 w 241"/>
                <a:gd name="T69" fmla="*/ 213 h 240"/>
                <a:gd name="T70" fmla="*/ 220 w 241"/>
                <a:gd name="T71" fmla="*/ 188 h 240"/>
                <a:gd name="T72" fmla="*/ 236 w 241"/>
                <a:gd name="T73" fmla="*/ 156 h 240"/>
                <a:gd name="T74" fmla="*/ 241 w 241"/>
                <a:gd name="T75" fmla="*/ 120 h 240"/>
                <a:gd name="T76" fmla="*/ 236 w 241"/>
                <a:gd name="T77" fmla="*/ 85 h 240"/>
                <a:gd name="T78" fmla="*/ 220 w 241"/>
                <a:gd name="T79" fmla="*/ 53 h 240"/>
                <a:gd name="T80" fmla="*/ 197 w 241"/>
                <a:gd name="T81" fmla="*/ 27 h 240"/>
                <a:gd name="T82" fmla="*/ 167 w 241"/>
                <a:gd name="T83" fmla="*/ 10 h 240"/>
                <a:gd name="T84" fmla="*/ 133 w 241"/>
                <a:gd name="T8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1" h="240">
                  <a:moveTo>
                    <a:pt x="120" y="210"/>
                  </a:moveTo>
                  <a:lnTo>
                    <a:pt x="111" y="210"/>
                  </a:lnTo>
                  <a:lnTo>
                    <a:pt x="102" y="209"/>
                  </a:lnTo>
                  <a:lnTo>
                    <a:pt x="93" y="206"/>
                  </a:lnTo>
                  <a:lnTo>
                    <a:pt x="86" y="204"/>
                  </a:lnTo>
                  <a:lnTo>
                    <a:pt x="77" y="200"/>
                  </a:lnTo>
                  <a:lnTo>
                    <a:pt x="70" y="195"/>
                  </a:lnTo>
                  <a:lnTo>
                    <a:pt x="63" y="190"/>
                  </a:lnTo>
                  <a:lnTo>
                    <a:pt x="57" y="185"/>
                  </a:lnTo>
                  <a:lnTo>
                    <a:pt x="50" y="178"/>
                  </a:lnTo>
                  <a:lnTo>
                    <a:pt x="45" y="171"/>
                  </a:lnTo>
                  <a:lnTo>
                    <a:pt x="41" y="163"/>
                  </a:lnTo>
                  <a:lnTo>
                    <a:pt x="37" y="156"/>
                  </a:lnTo>
                  <a:lnTo>
                    <a:pt x="34" y="147"/>
                  </a:lnTo>
                  <a:lnTo>
                    <a:pt x="32" y="138"/>
                  </a:lnTo>
                  <a:lnTo>
                    <a:pt x="31" y="130"/>
                  </a:lnTo>
                  <a:lnTo>
                    <a:pt x="30" y="120"/>
                  </a:lnTo>
                  <a:lnTo>
                    <a:pt x="31" y="112"/>
                  </a:lnTo>
                  <a:lnTo>
                    <a:pt x="32" y="102"/>
                  </a:lnTo>
                  <a:lnTo>
                    <a:pt x="34" y="93"/>
                  </a:lnTo>
                  <a:lnTo>
                    <a:pt x="37" y="85"/>
                  </a:lnTo>
                  <a:lnTo>
                    <a:pt x="41" y="77"/>
                  </a:lnTo>
                  <a:lnTo>
                    <a:pt x="45" y="70"/>
                  </a:lnTo>
                  <a:lnTo>
                    <a:pt x="50" y="64"/>
                  </a:lnTo>
                  <a:lnTo>
                    <a:pt x="57" y="57"/>
                  </a:lnTo>
                  <a:lnTo>
                    <a:pt x="63" y="51"/>
                  </a:lnTo>
                  <a:lnTo>
                    <a:pt x="70" y="45"/>
                  </a:lnTo>
                  <a:lnTo>
                    <a:pt x="77" y="41"/>
                  </a:lnTo>
                  <a:lnTo>
                    <a:pt x="86" y="38"/>
                  </a:lnTo>
                  <a:lnTo>
                    <a:pt x="93" y="35"/>
                  </a:lnTo>
                  <a:lnTo>
                    <a:pt x="102" y="32"/>
                  </a:lnTo>
                  <a:lnTo>
                    <a:pt x="111" y="30"/>
                  </a:lnTo>
                  <a:lnTo>
                    <a:pt x="120" y="30"/>
                  </a:lnTo>
                  <a:lnTo>
                    <a:pt x="130" y="30"/>
                  </a:lnTo>
                  <a:lnTo>
                    <a:pt x="138" y="32"/>
                  </a:lnTo>
                  <a:lnTo>
                    <a:pt x="147" y="35"/>
                  </a:lnTo>
                  <a:lnTo>
                    <a:pt x="155" y="38"/>
                  </a:lnTo>
                  <a:lnTo>
                    <a:pt x="163" y="41"/>
                  </a:lnTo>
                  <a:lnTo>
                    <a:pt x="170" y="45"/>
                  </a:lnTo>
                  <a:lnTo>
                    <a:pt x="178" y="51"/>
                  </a:lnTo>
                  <a:lnTo>
                    <a:pt x="184" y="57"/>
                  </a:lnTo>
                  <a:lnTo>
                    <a:pt x="190" y="64"/>
                  </a:lnTo>
                  <a:lnTo>
                    <a:pt x="195" y="70"/>
                  </a:lnTo>
                  <a:lnTo>
                    <a:pt x="199" y="77"/>
                  </a:lnTo>
                  <a:lnTo>
                    <a:pt x="204" y="85"/>
                  </a:lnTo>
                  <a:lnTo>
                    <a:pt x="207" y="93"/>
                  </a:lnTo>
                  <a:lnTo>
                    <a:pt x="209" y="102"/>
                  </a:lnTo>
                  <a:lnTo>
                    <a:pt x="210" y="112"/>
                  </a:lnTo>
                  <a:lnTo>
                    <a:pt x="211" y="120"/>
                  </a:lnTo>
                  <a:lnTo>
                    <a:pt x="210" y="130"/>
                  </a:lnTo>
                  <a:lnTo>
                    <a:pt x="209" y="138"/>
                  </a:lnTo>
                  <a:lnTo>
                    <a:pt x="207" y="147"/>
                  </a:lnTo>
                  <a:lnTo>
                    <a:pt x="204" y="156"/>
                  </a:lnTo>
                  <a:lnTo>
                    <a:pt x="199" y="163"/>
                  </a:lnTo>
                  <a:lnTo>
                    <a:pt x="195" y="171"/>
                  </a:lnTo>
                  <a:lnTo>
                    <a:pt x="190" y="178"/>
                  </a:lnTo>
                  <a:lnTo>
                    <a:pt x="184" y="185"/>
                  </a:lnTo>
                  <a:lnTo>
                    <a:pt x="178" y="190"/>
                  </a:lnTo>
                  <a:lnTo>
                    <a:pt x="170" y="195"/>
                  </a:lnTo>
                  <a:lnTo>
                    <a:pt x="163" y="200"/>
                  </a:lnTo>
                  <a:lnTo>
                    <a:pt x="155" y="204"/>
                  </a:lnTo>
                  <a:lnTo>
                    <a:pt x="147" y="206"/>
                  </a:lnTo>
                  <a:lnTo>
                    <a:pt x="138" y="209"/>
                  </a:lnTo>
                  <a:lnTo>
                    <a:pt x="130" y="210"/>
                  </a:lnTo>
                  <a:lnTo>
                    <a:pt x="120" y="210"/>
                  </a:lnTo>
                  <a:close/>
                  <a:moveTo>
                    <a:pt x="120" y="0"/>
                  </a:moveTo>
                  <a:lnTo>
                    <a:pt x="108" y="0"/>
                  </a:lnTo>
                  <a:lnTo>
                    <a:pt x="96" y="2"/>
                  </a:lnTo>
                  <a:lnTo>
                    <a:pt x="85" y="6"/>
                  </a:lnTo>
                  <a:lnTo>
                    <a:pt x="74" y="10"/>
                  </a:lnTo>
                  <a:lnTo>
                    <a:pt x="63" y="14"/>
                  </a:lnTo>
                  <a:lnTo>
                    <a:pt x="54" y="21"/>
                  </a:lnTo>
                  <a:lnTo>
                    <a:pt x="44" y="27"/>
                  </a:lnTo>
                  <a:lnTo>
                    <a:pt x="35" y="36"/>
                  </a:lnTo>
                  <a:lnTo>
                    <a:pt x="28" y="44"/>
                  </a:lnTo>
                  <a:lnTo>
                    <a:pt x="20" y="53"/>
                  </a:lnTo>
                  <a:lnTo>
                    <a:pt x="15" y="64"/>
                  </a:lnTo>
                  <a:lnTo>
                    <a:pt x="10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1" y="108"/>
                  </a:lnTo>
                  <a:lnTo>
                    <a:pt x="0" y="120"/>
                  </a:lnTo>
                  <a:lnTo>
                    <a:pt x="1" y="133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5" y="178"/>
                  </a:lnTo>
                  <a:lnTo>
                    <a:pt x="20" y="188"/>
                  </a:lnTo>
                  <a:lnTo>
                    <a:pt x="28" y="196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4" y="220"/>
                  </a:lnTo>
                  <a:lnTo>
                    <a:pt x="63" y="226"/>
                  </a:lnTo>
                  <a:lnTo>
                    <a:pt x="74" y="232"/>
                  </a:lnTo>
                  <a:lnTo>
                    <a:pt x="85" y="235"/>
                  </a:lnTo>
                  <a:lnTo>
                    <a:pt x="96" y="238"/>
                  </a:lnTo>
                  <a:lnTo>
                    <a:pt x="108" y="240"/>
                  </a:lnTo>
                  <a:lnTo>
                    <a:pt x="120" y="240"/>
                  </a:lnTo>
                  <a:lnTo>
                    <a:pt x="133" y="240"/>
                  </a:lnTo>
                  <a:lnTo>
                    <a:pt x="145" y="238"/>
                  </a:lnTo>
                  <a:lnTo>
                    <a:pt x="156" y="235"/>
                  </a:lnTo>
                  <a:lnTo>
                    <a:pt x="167" y="232"/>
                  </a:lnTo>
                  <a:lnTo>
                    <a:pt x="178" y="226"/>
                  </a:lnTo>
                  <a:lnTo>
                    <a:pt x="187" y="220"/>
                  </a:lnTo>
                  <a:lnTo>
                    <a:pt x="197" y="213"/>
                  </a:lnTo>
                  <a:lnTo>
                    <a:pt x="206" y="205"/>
                  </a:lnTo>
                  <a:lnTo>
                    <a:pt x="213" y="196"/>
                  </a:lnTo>
                  <a:lnTo>
                    <a:pt x="220" y="188"/>
                  </a:lnTo>
                  <a:lnTo>
                    <a:pt x="226" y="178"/>
                  </a:lnTo>
                  <a:lnTo>
                    <a:pt x="231" y="167"/>
                  </a:lnTo>
                  <a:lnTo>
                    <a:pt x="236" y="156"/>
                  </a:lnTo>
                  <a:lnTo>
                    <a:pt x="238" y="145"/>
                  </a:lnTo>
                  <a:lnTo>
                    <a:pt x="240" y="133"/>
                  </a:lnTo>
                  <a:lnTo>
                    <a:pt x="241" y="120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6" y="85"/>
                  </a:lnTo>
                  <a:lnTo>
                    <a:pt x="231" y="73"/>
                  </a:lnTo>
                  <a:lnTo>
                    <a:pt x="226" y="64"/>
                  </a:lnTo>
                  <a:lnTo>
                    <a:pt x="220" y="53"/>
                  </a:lnTo>
                  <a:lnTo>
                    <a:pt x="213" y="44"/>
                  </a:lnTo>
                  <a:lnTo>
                    <a:pt x="206" y="36"/>
                  </a:lnTo>
                  <a:lnTo>
                    <a:pt x="197" y="27"/>
                  </a:lnTo>
                  <a:lnTo>
                    <a:pt x="187" y="21"/>
                  </a:lnTo>
                  <a:lnTo>
                    <a:pt x="178" y="14"/>
                  </a:lnTo>
                  <a:lnTo>
                    <a:pt x="167" y="10"/>
                  </a:lnTo>
                  <a:lnTo>
                    <a:pt x="156" y="6"/>
                  </a:lnTo>
                  <a:lnTo>
                    <a:pt x="145" y="2"/>
                  </a:lnTo>
                  <a:lnTo>
                    <a:pt x="133" y="0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5">
              <a:extLst>
                <a:ext uri="{FF2B5EF4-FFF2-40B4-BE49-F238E27FC236}">
                  <a16:creationId xmlns="" xmlns:a16="http://schemas.microsoft.com/office/drawing/2014/main" id="{2B1505D5-25AA-4E07-8175-DA5664477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2425" y="3176588"/>
              <a:ext cx="19050" cy="19050"/>
            </a:xfrm>
            <a:custGeom>
              <a:avLst/>
              <a:gdLst>
                <a:gd name="T0" fmla="*/ 30 w 60"/>
                <a:gd name="T1" fmla="*/ 0 h 60"/>
                <a:gd name="T2" fmla="*/ 25 w 60"/>
                <a:gd name="T3" fmla="*/ 1 h 60"/>
                <a:gd name="T4" fmla="*/ 18 w 60"/>
                <a:gd name="T5" fmla="*/ 2 h 60"/>
                <a:gd name="T6" fmla="*/ 14 w 60"/>
                <a:gd name="T7" fmla="*/ 6 h 60"/>
                <a:gd name="T8" fmla="*/ 9 w 60"/>
                <a:gd name="T9" fmla="*/ 9 h 60"/>
                <a:gd name="T10" fmla="*/ 5 w 60"/>
                <a:gd name="T11" fmla="*/ 13 h 60"/>
                <a:gd name="T12" fmla="*/ 2 w 60"/>
                <a:gd name="T13" fmla="*/ 18 h 60"/>
                <a:gd name="T14" fmla="*/ 1 w 60"/>
                <a:gd name="T15" fmla="*/ 24 h 60"/>
                <a:gd name="T16" fmla="*/ 0 w 60"/>
                <a:gd name="T17" fmla="*/ 30 h 60"/>
                <a:gd name="T18" fmla="*/ 1 w 60"/>
                <a:gd name="T19" fmla="*/ 37 h 60"/>
                <a:gd name="T20" fmla="*/ 2 w 60"/>
                <a:gd name="T21" fmla="*/ 42 h 60"/>
                <a:gd name="T22" fmla="*/ 5 w 60"/>
                <a:gd name="T23" fmla="*/ 47 h 60"/>
                <a:gd name="T24" fmla="*/ 9 w 60"/>
                <a:gd name="T25" fmla="*/ 52 h 60"/>
                <a:gd name="T26" fmla="*/ 14 w 60"/>
                <a:gd name="T27" fmla="*/ 55 h 60"/>
                <a:gd name="T28" fmla="*/ 18 w 60"/>
                <a:gd name="T29" fmla="*/ 58 h 60"/>
                <a:gd name="T30" fmla="*/ 25 w 60"/>
                <a:gd name="T31" fmla="*/ 60 h 60"/>
                <a:gd name="T32" fmla="*/ 30 w 60"/>
                <a:gd name="T33" fmla="*/ 60 h 60"/>
                <a:gd name="T34" fmla="*/ 36 w 60"/>
                <a:gd name="T35" fmla="*/ 60 h 60"/>
                <a:gd name="T36" fmla="*/ 42 w 60"/>
                <a:gd name="T37" fmla="*/ 58 h 60"/>
                <a:gd name="T38" fmla="*/ 47 w 60"/>
                <a:gd name="T39" fmla="*/ 55 h 60"/>
                <a:gd name="T40" fmla="*/ 51 w 60"/>
                <a:gd name="T41" fmla="*/ 52 h 60"/>
                <a:gd name="T42" fmla="*/ 56 w 60"/>
                <a:gd name="T43" fmla="*/ 47 h 60"/>
                <a:gd name="T44" fmla="*/ 58 w 60"/>
                <a:gd name="T45" fmla="*/ 42 h 60"/>
                <a:gd name="T46" fmla="*/ 60 w 60"/>
                <a:gd name="T47" fmla="*/ 37 h 60"/>
                <a:gd name="T48" fmla="*/ 60 w 60"/>
                <a:gd name="T49" fmla="*/ 30 h 60"/>
                <a:gd name="T50" fmla="*/ 60 w 60"/>
                <a:gd name="T51" fmla="*/ 24 h 60"/>
                <a:gd name="T52" fmla="*/ 58 w 60"/>
                <a:gd name="T53" fmla="*/ 18 h 60"/>
                <a:gd name="T54" fmla="*/ 56 w 60"/>
                <a:gd name="T55" fmla="*/ 13 h 60"/>
                <a:gd name="T56" fmla="*/ 51 w 60"/>
                <a:gd name="T57" fmla="*/ 9 h 60"/>
                <a:gd name="T58" fmla="*/ 47 w 60"/>
                <a:gd name="T59" fmla="*/ 6 h 60"/>
                <a:gd name="T60" fmla="*/ 42 w 60"/>
                <a:gd name="T61" fmla="*/ 2 h 60"/>
                <a:gd name="T62" fmla="*/ 36 w 60"/>
                <a:gd name="T63" fmla="*/ 1 h 60"/>
                <a:gd name="T64" fmla="*/ 30 w 60"/>
                <a:gd name="T6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25" y="1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2" y="42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4" y="55"/>
                  </a:lnTo>
                  <a:lnTo>
                    <a:pt x="18" y="58"/>
                  </a:lnTo>
                  <a:lnTo>
                    <a:pt x="25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7" y="55"/>
                  </a:lnTo>
                  <a:lnTo>
                    <a:pt x="51" y="52"/>
                  </a:lnTo>
                  <a:lnTo>
                    <a:pt x="56" y="47"/>
                  </a:lnTo>
                  <a:lnTo>
                    <a:pt x="58" y="42"/>
                  </a:lnTo>
                  <a:lnTo>
                    <a:pt x="60" y="37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6" y="13"/>
                  </a:lnTo>
                  <a:lnTo>
                    <a:pt x="51" y="9"/>
                  </a:lnTo>
                  <a:lnTo>
                    <a:pt x="47" y="6"/>
                  </a:lnTo>
                  <a:lnTo>
                    <a:pt x="42" y="2"/>
                  </a:lnTo>
                  <a:lnTo>
                    <a:pt x="36" y="1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56">
              <a:extLst>
                <a:ext uri="{FF2B5EF4-FFF2-40B4-BE49-F238E27FC236}">
                  <a16:creationId xmlns="" xmlns:a16="http://schemas.microsoft.com/office/drawing/2014/main" id="{1B4B8430-3E0E-4F20-91EC-66600CAB4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2900" y="32337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257">
              <a:extLst>
                <a:ext uri="{FF2B5EF4-FFF2-40B4-BE49-F238E27FC236}">
                  <a16:creationId xmlns="" xmlns:a16="http://schemas.microsoft.com/office/drawing/2014/main" id="{9E4629D8-1409-4A20-A4C6-89D52ABBC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1950" y="32337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258">
              <a:extLst>
                <a:ext uri="{FF2B5EF4-FFF2-40B4-BE49-F238E27FC236}">
                  <a16:creationId xmlns="" xmlns:a16="http://schemas.microsoft.com/office/drawing/2014/main" id="{FEBD56D4-560C-42D3-ACA9-59AED70BB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1000" y="32337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259">
              <a:extLst>
                <a:ext uri="{FF2B5EF4-FFF2-40B4-BE49-F238E27FC236}">
                  <a16:creationId xmlns="" xmlns:a16="http://schemas.microsoft.com/office/drawing/2014/main" id="{B28302F8-2386-4568-B47F-3DED8084B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2900" y="32527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260">
              <a:extLst>
                <a:ext uri="{FF2B5EF4-FFF2-40B4-BE49-F238E27FC236}">
                  <a16:creationId xmlns="" xmlns:a16="http://schemas.microsoft.com/office/drawing/2014/main" id="{5B4F458F-B332-4E79-9BCA-1911231C4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1950" y="32527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261">
              <a:extLst>
                <a:ext uri="{FF2B5EF4-FFF2-40B4-BE49-F238E27FC236}">
                  <a16:creationId xmlns="" xmlns:a16="http://schemas.microsoft.com/office/drawing/2014/main" id="{0975898E-DC5F-4CFA-A9EE-42A3F34F4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1000" y="32527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262">
              <a:extLst>
                <a:ext uri="{FF2B5EF4-FFF2-40B4-BE49-F238E27FC236}">
                  <a16:creationId xmlns="" xmlns:a16="http://schemas.microsoft.com/office/drawing/2014/main" id="{9C36286D-165A-4CE7-8476-383FF5B88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2900" y="32718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263">
              <a:extLst>
                <a:ext uri="{FF2B5EF4-FFF2-40B4-BE49-F238E27FC236}">
                  <a16:creationId xmlns="" xmlns:a16="http://schemas.microsoft.com/office/drawing/2014/main" id="{2F45988C-22C1-47DB-993F-29F124396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1950" y="32718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64">
              <a:extLst>
                <a:ext uri="{FF2B5EF4-FFF2-40B4-BE49-F238E27FC236}">
                  <a16:creationId xmlns="" xmlns:a16="http://schemas.microsoft.com/office/drawing/2014/main" id="{F76709C1-C008-473B-9C4A-21A769614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1000" y="32718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329">
            <a:extLst>
              <a:ext uri="{FF2B5EF4-FFF2-40B4-BE49-F238E27FC236}">
                <a16:creationId xmlns="" xmlns:a16="http://schemas.microsoft.com/office/drawing/2014/main" id="{34525A13-A689-421D-83C4-52D79B264445}"/>
              </a:ext>
            </a:extLst>
          </p:cNvPr>
          <p:cNvSpPr>
            <a:spLocks noEditPoints="1"/>
          </p:cNvSpPr>
          <p:nvPr/>
        </p:nvSpPr>
        <p:spPr bwMode="auto">
          <a:xfrm>
            <a:off x="5913655" y="3522215"/>
            <a:ext cx="753044" cy="732008"/>
          </a:xfrm>
          <a:custGeom>
            <a:avLst/>
            <a:gdLst>
              <a:gd name="T0" fmla="*/ 867 w 896"/>
              <a:gd name="T1" fmla="*/ 271 h 869"/>
              <a:gd name="T2" fmla="*/ 598 w 896"/>
              <a:gd name="T3" fmla="*/ 421 h 869"/>
              <a:gd name="T4" fmla="*/ 298 w 896"/>
              <a:gd name="T5" fmla="*/ 421 h 869"/>
              <a:gd name="T6" fmla="*/ 30 w 896"/>
              <a:gd name="T7" fmla="*/ 271 h 869"/>
              <a:gd name="T8" fmla="*/ 30 w 896"/>
              <a:gd name="T9" fmla="*/ 271 h 869"/>
              <a:gd name="T10" fmla="*/ 262 w 896"/>
              <a:gd name="T11" fmla="*/ 39 h 869"/>
              <a:gd name="T12" fmla="*/ 292 w 896"/>
              <a:gd name="T13" fmla="*/ 30 h 869"/>
              <a:gd name="T14" fmla="*/ 323 w 896"/>
              <a:gd name="T15" fmla="*/ 33 h 869"/>
              <a:gd name="T16" fmla="*/ 350 w 896"/>
              <a:gd name="T17" fmla="*/ 47 h 869"/>
              <a:gd name="T18" fmla="*/ 370 w 896"/>
              <a:gd name="T19" fmla="*/ 74 h 869"/>
              <a:gd name="T20" fmla="*/ 403 w 896"/>
              <a:gd name="T21" fmla="*/ 159 h 869"/>
              <a:gd name="T22" fmla="*/ 402 w 896"/>
              <a:gd name="T23" fmla="*/ 228 h 869"/>
              <a:gd name="T24" fmla="*/ 296 w 896"/>
              <a:gd name="T25" fmla="*/ 194 h 869"/>
              <a:gd name="T26" fmla="*/ 249 w 896"/>
              <a:gd name="T27" fmla="*/ 170 h 869"/>
              <a:gd name="T28" fmla="*/ 230 w 896"/>
              <a:gd name="T29" fmla="*/ 146 h 869"/>
              <a:gd name="T30" fmla="*/ 221 w 896"/>
              <a:gd name="T31" fmla="*/ 117 h 869"/>
              <a:gd name="T32" fmla="*/ 224 w 896"/>
              <a:gd name="T33" fmla="*/ 87 h 869"/>
              <a:gd name="T34" fmla="*/ 239 w 896"/>
              <a:gd name="T35" fmla="*/ 59 h 869"/>
              <a:gd name="T36" fmla="*/ 543 w 896"/>
              <a:gd name="T37" fmla="*/ 47 h 869"/>
              <a:gd name="T38" fmla="*/ 570 w 896"/>
              <a:gd name="T39" fmla="*/ 33 h 869"/>
              <a:gd name="T40" fmla="*/ 601 w 896"/>
              <a:gd name="T41" fmla="*/ 30 h 869"/>
              <a:gd name="T42" fmla="*/ 631 w 896"/>
              <a:gd name="T43" fmla="*/ 39 h 869"/>
              <a:gd name="T44" fmla="*/ 654 w 896"/>
              <a:gd name="T45" fmla="*/ 59 h 869"/>
              <a:gd name="T46" fmla="*/ 669 w 896"/>
              <a:gd name="T47" fmla="*/ 87 h 869"/>
              <a:gd name="T48" fmla="*/ 672 w 896"/>
              <a:gd name="T49" fmla="*/ 117 h 869"/>
              <a:gd name="T50" fmla="*/ 663 w 896"/>
              <a:gd name="T51" fmla="*/ 146 h 869"/>
              <a:gd name="T52" fmla="*/ 644 w 896"/>
              <a:gd name="T53" fmla="*/ 169 h 869"/>
              <a:gd name="T54" fmla="*/ 597 w 896"/>
              <a:gd name="T55" fmla="*/ 194 h 869"/>
              <a:gd name="T56" fmla="*/ 491 w 896"/>
              <a:gd name="T57" fmla="*/ 228 h 869"/>
              <a:gd name="T58" fmla="*/ 490 w 896"/>
              <a:gd name="T59" fmla="*/ 159 h 869"/>
              <a:gd name="T60" fmla="*/ 523 w 896"/>
              <a:gd name="T61" fmla="*/ 74 h 869"/>
              <a:gd name="T62" fmla="*/ 537 w 896"/>
              <a:gd name="T63" fmla="*/ 53 h 869"/>
              <a:gd name="T64" fmla="*/ 328 w 896"/>
              <a:gd name="T65" fmla="*/ 421 h 869"/>
              <a:gd name="T66" fmla="*/ 568 w 896"/>
              <a:gd name="T67" fmla="*/ 271 h 869"/>
              <a:gd name="T68" fmla="*/ 554 w 896"/>
              <a:gd name="T69" fmla="*/ 241 h 869"/>
              <a:gd name="T70" fmla="*/ 650 w 896"/>
              <a:gd name="T71" fmla="*/ 201 h 869"/>
              <a:gd name="T72" fmla="*/ 684 w 896"/>
              <a:gd name="T73" fmla="*/ 169 h 869"/>
              <a:gd name="T74" fmla="*/ 700 w 896"/>
              <a:gd name="T75" fmla="*/ 130 h 869"/>
              <a:gd name="T76" fmla="*/ 700 w 896"/>
              <a:gd name="T77" fmla="*/ 88 h 869"/>
              <a:gd name="T78" fmla="*/ 684 w 896"/>
              <a:gd name="T79" fmla="*/ 50 h 869"/>
              <a:gd name="T80" fmla="*/ 653 w 896"/>
              <a:gd name="T81" fmla="*/ 18 h 869"/>
              <a:gd name="T82" fmla="*/ 615 w 896"/>
              <a:gd name="T83" fmla="*/ 2 h 869"/>
              <a:gd name="T84" fmla="*/ 572 w 896"/>
              <a:gd name="T85" fmla="*/ 2 h 869"/>
              <a:gd name="T86" fmla="*/ 533 w 896"/>
              <a:gd name="T87" fmla="*/ 18 h 869"/>
              <a:gd name="T88" fmla="*/ 506 w 896"/>
              <a:gd name="T89" fmla="*/ 44 h 869"/>
              <a:gd name="T90" fmla="*/ 477 w 896"/>
              <a:gd name="T91" fmla="*/ 103 h 869"/>
              <a:gd name="T92" fmla="*/ 447 w 896"/>
              <a:gd name="T93" fmla="*/ 198 h 869"/>
              <a:gd name="T94" fmla="*/ 416 w 896"/>
              <a:gd name="T95" fmla="*/ 103 h 869"/>
              <a:gd name="T96" fmla="*/ 387 w 896"/>
              <a:gd name="T97" fmla="*/ 44 h 869"/>
              <a:gd name="T98" fmla="*/ 360 w 896"/>
              <a:gd name="T99" fmla="*/ 18 h 869"/>
              <a:gd name="T100" fmla="*/ 321 w 896"/>
              <a:gd name="T101" fmla="*/ 2 h 869"/>
              <a:gd name="T102" fmla="*/ 278 w 896"/>
              <a:gd name="T103" fmla="*/ 2 h 869"/>
              <a:gd name="T104" fmla="*/ 240 w 896"/>
              <a:gd name="T105" fmla="*/ 18 h 869"/>
              <a:gd name="T106" fmla="*/ 209 w 896"/>
              <a:gd name="T107" fmla="*/ 50 h 869"/>
              <a:gd name="T108" fmla="*/ 193 w 896"/>
              <a:gd name="T109" fmla="*/ 88 h 869"/>
              <a:gd name="T110" fmla="*/ 193 w 896"/>
              <a:gd name="T111" fmla="*/ 130 h 869"/>
              <a:gd name="T112" fmla="*/ 209 w 896"/>
              <a:gd name="T113" fmla="*/ 169 h 869"/>
              <a:gd name="T114" fmla="*/ 243 w 896"/>
              <a:gd name="T115" fmla="*/ 201 h 869"/>
              <a:gd name="T116" fmla="*/ 339 w 896"/>
              <a:gd name="T117" fmla="*/ 241 h 869"/>
              <a:gd name="T118" fmla="*/ 30 w 896"/>
              <a:gd name="T119" fmla="*/ 869 h 869"/>
              <a:gd name="T120" fmla="*/ 896 w 896"/>
              <a:gd name="T121" fmla="*/ 241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6" h="869">
                <a:moveTo>
                  <a:pt x="867" y="391"/>
                </a:moveTo>
                <a:lnTo>
                  <a:pt x="598" y="391"/>
                </a:lnTo>
                <a:lnTo>
                  <a:pt x="598" y="271"/>
                </a:lnTo>
                <a:lnTo>
                  <a:pt x="867" y="271"/>
                </a:lnTo>
                <a:lnTo>
                  <a:pt x="867" y="391"/>
                </a:lnTo>
                <a:close/>
                <a:moveTo>
                  <a:pt x="837" y="839"/>
                </a:moveTo>
                <a:lnTo>
                  <a:pt x="598" y="839"/>
                </a:lnTo>
                <a:lnTo>
                  <a:pt x="598" y="421"/>
                </a:lnTo>
                <a:lnTo>
                  <a:pt x="837" y="421"/>
                </a:lnTo>
                <a:lnTo>
                  <a:pt x="837" y="839"/>
                </a:lnTo>
                <a:close/>
                <a:moveTo>
                  <a:pt x="60" y="421"/>
                </a:moveTo>
                <a:lnTo>
                  <a:pt x="298" y="421"/>
                </a:lnTo>
                <a:lnTo>
                  <a:pt x="298" y="839"/>
                </a:lnTo>
                <a:lnTo>
                  <a:pt x="60" y="839"/>
                </a:lnTo>
                <a:lnTo>
                  <a:pt x="60" y="421"/>
                </a:lnTo>
                <a:close/>
                <a:moveTo>
                  <a:pt x="30" y="271"/>
                </a:moveTo>
                <a:lnTo>
                  <a:pt x="298" y="271"/>
                </a:lnTo>
                <a:lnTo>
                  <a:pt x="298" y="391"/>
                </a:lnTo>
                <a:lnTo>
                  <a:pt x="30" y="391"/>
                </a:lnTo>
                <a:lnTo>
                  <a:pt x="30" y="271"/>
                </a:lnTo>
                <a:close/>
                <a:moveTo>
                  <a:pt x="244" y="53"/>
                </a:moveTo>
                <a:lnTo>
                  <a:pt x="249" y="47"/>
                </a:lnTo>
                <a:lnTo>
                  <a:pt x="256" y="43"/>
                </a:lnTo>
                <a:lnTo>
                  <a:pt x="262" y="39"/>
                </a:lnTo>
                <a:lnTo>
                  <a:pt x="270" y="36"/>
                </a:lnTo>
                <a:lnTo>
                  <a:pt x="277" y="33"/>
                </a:lnTo>
                <a:lnTo>
                  <a:pt x="284" y="31"/>
                </a:lnTo>
                <a:lnTo>
                  <a:pt x="292" y="30"/>
                </a:lnTo>
                <a:lnTo>
                  <a:pt x="299" y="30"/>
                </a:lnTo>
                <a:lnTo>
                  <a:pt x="308" y="30"/>
                </a:lnTo>
                <a:lnTo>
                  <a:pt x="316" y="31"/>
                </a:lnTo>
                <a:lnTo>
                  <a:pt x="323" y="33"/>
                </a:lnTo>
                <a:lnTo>
                  <a:pt x="330" y="36"/>
                </a:lnTo>
                <a:lnTo>
                  <a:pt x="337" y="39"/>
                </a:lnTo>
                <a:lnTo>
                  <a:pt x="344" y="43"/>
                </a:lnTo>
                <a:lnTo>
                  <a:pt x="350" y="47"/>
                </a:lnTo>
                <a:lnTo>
                  <a:pt x="356" y="53"/>
                </a:lnTo>
                <a:lnTo>
                  <a:pt x="360" y="58"/>
                </a:lnTo>
                <a:lnTo>
                  <a:pt x="365" y="66"/>
                </a:lnTo>
                <a:lnTo>
                  <a:pt x="370" y="74"/>
                </a:lnTo>
                <a:lnTo>
                  <a:pt x="374" y="84"/>
                </a:lnTo>
                <a:lnTo>
                  <a:pt x="384" y="106"/>
                </a:lnTo>
                <a:lnTo>
                  <a:pt x="394" y="131"/>
                </a:lnTo>
                <a:lnTo>
                  <a:pt x="403" y="159"/>
                </a:lnTo>
                <a:lnTo>
                  <a:pt x="412" y="185"/>
                </a:lnTo>
                <a:lnTo>
                  <a:pt x="419" y="212"/>
                </a:lnTo>
                <a:lnTo>
                  <a:pt x="426" y="236"/>
                </a:lnTo>
                <a:lnTo>
                  <a:pt x="402" y="228"/>
                </a:lnTo>
                <a:lnTo>
                  <a:pt x="376" y="221"/>
                </a:lnTo>
                <a:lnTo>
                  <a:pt x="349" y="212"/>
                </a:lnTo>
                <a:lnTo>
                  <a:pt x="322" y="204"/>
                </a:lnTo>
                <a:lnTo>
                  <a:pt x="296" y="194"/>
                </a:lnTo>
                <a:lnTo>
                  <a:pt x="274" y="184"/>
                </a:lnTo>
                <a:lnTo>
                  <a:pt x="264" y="179"/>
                </a:lnTo>
                <a:lnTo>
                  <a:pt x="256" y="175"/>
                </a:lnTo>
                <a:lnTo>
                  <a:pt x="249" y="170"/>
                </a:lnTo>
                <a:lnTo>
                  <a:pt x="244" y="165"/>
                </a:lnTo>
                <a:lnTo>
                  <a:pt x="239" y="160"/>
                </a:lnTo>
                <a:lnTo>
                  <a:pt x="233" y="153"/>
                </a:lnTo>
                <a:lnTo>
                  <a:pt x="230" y="146"/>
                </a:lnTo>
                <a:lnTo>
                  <a:pt x="227" y="139"/>
                </a:lnTo>
                <a:lnTo>
                  <a:pt x="224" y="132"/>
                </a:lnTo>
                <a:lnTo>
                  <a:pt x="222" y="124"/>
                </a:lnTo>
                <a:lnTo>
                  <a:pt x="221" y="117"/>
                </a:lnTo>
                <a:lnTo>
                  <a:pt x="220" y="109"/>
                </a:lnTo>
                <a:lnTo>
                  <a:pt x="221" y="102"/>
                </a:lnTo>
                <a:lnTo>
                  <a:pt x="222" y="94"/>
                </a:lnTo>
                <a:lnTo>
                  <a:pt x="224" y="87"/>
                </a:lnTo>
                <a:lnTo>
                  <a:pt x="227" y="79"/>
                </a:lnTo>
                <a:lnTo>
                  <a:pt x="230" y="72"/>
                </a:lnTo>
                <a:lnTo>
                  <a:pt x="233" y="66"/>
                </a:lnTo>
                <a:lnTo>
                  <a:pt x="239" y="59"/>
                </a:lnTo>
                <a:lnTo>
                  <a:pt x="244" y="53"/>
                </a:lnTo>
                <a:lnTo>
                  <a:pt x="244" y="53"/>
                </a:lnTo>
                <a:close/>
                <a:moveTo>
                  <a:pt x="537" y="53"/>
                </a:moveTo>
                <a:lnTo>
                  <a:pt x="543" y="47"/>
                </a:lnTo>
                <a:lnTo>
                  <a:pt x="550" y="43"/>
                </a:lnTo>
                <a:lnTo>
                  <a:pt x="556" y="39"/>
                </a:lnTo>
                <a:lnTo>
                  <a:pt x="563" y="36"/>
                </a:lnTo>
                <a:lnTo>
                  <a:pt x="570" y="33"/>
                </a:lnTo>
                <a:lnTo>
                  <a:pt x="578" y="31"/>
                </a:lnTo>
                <a:lnTo>
                  <a:pt x="585" y="30"/>
                </a:lnTo>
                <a:lnTo>
                  <a:pt x="594" y="30"/>
                </a:lnTo>
                <a:lnTo>
                  <a:pt x="601" y="30"/>
                </a:lnTo>
                <a:lnTo>
                  <a:pt x="609" y="31"/>
                </a:lnTo>
                <a:lnTo>
                  <a:pt x="616" y="33"/>
                </a:lnTo>
                <a:lnTo>
                  <a:pt x="623" y="36"/>
                </a:lnTo>
                <a:lnTo>
                  <a:pt x="631" y="39"/>
                </a:lnTo>
                <a:lnTo>
                  <a:pt x="637" y="43"/>
                </a:lnTo>
                <a:lnTo>
                  <a:pt x="644" y="47"/>
                </a:lnTo>
                <a:lnTo>
                  <a:pt x="649" y="53"/>
                </a:lnTo>
                <a:lnTo>
                  <a:pt x="654" y="59"/>
                </a:lnTo>
                <a:lnTo>
                  <a:pt x="660" y="66"/>
                </a:lnTo>
                <a:lnTo>
                  <a:pt x="663" y="72"/>
                </a:lnTo>
                <a:lnTo>
                  <a:pt x="666" y="79"/>
                </a:lnTo>
                <a:lnTo>
                  <a:pt x="669" y="87"/>
                </a:lnTo>
                <a:lnTo>
                  <a:pt x="671" y="94"/>
                </a:lnTo>
                <a:lnTo>
                  <a:pt x="672" y="102"/>
                </a:lnTo>
                <a:lnTo>
                  <a:pt x="673" y="109"/>
                </a:lnTo>
                <a:lnTo>
                  <a:pt x="672" y="117"/>
                </a:lnTo>
                <a:lnTo>
                  <a:pt x="671" y="124"/>
                </a:lnTo>
                <a:lnTo>
                  <a:pt x="669" y="132"/>
                </a:lnTo>
                <a:lnTo>
                  <a:pt x="666" y="139"/>
                </a:lnTo>
                <a:lnTo>
                  <a:pt x="663" y="146"/>
                </a:lnTo>
                <a:lnTo>
                  <a:pt x="660" y="153"/>
                </a:lnTo>
                <a:lnTo>
                  <a:pt x="654" y="160"/>
                </a:lnTo>
                <a:lnTo>
                  <a:pt x="649" y="165"/>
                </a:lnTo>
                <a:lnTo>
                  <a:pt x="644" y="169"/>
                </a:lnTo>
                <a:lnTo>
                  <a:pt x="637" y="175"/>
                </a:lnTo>
                <a:lnTo>
                  <a:pt x="629" y="179"/>
                </a:lnTo>
                <a:lnTo>
                  <a:pt x="619" y="184"/>
                </a:lnTo>
                <a:lnTo>
                  <a:pt x="597" y="194"/>
                </a:lnTo>
                <a:lnTo>
                  <a:pt x="571" y="204"/>
                </a:lnTo>
                <a:lnTo>
                  <a:pt x="544" y="212"/>
                </a:lnTo>
                <a:lnTo>
                  <a:pt x="517" y="221"/>
                </a:lnTo>
                <a:lnTo>
                  <a:pt x="491" y="228"/>
                </a:lnTo>
                <a:lnTo>
                  <a:pt x="467" y="236"/>
                </a:lnTo>
                <a:lnTo>
                  <a:pt x="474" y="212"/>
                </a:lnTo>
                <a:lnTo>
                  <a:pt x="481" y="185"/>
                </a:lnTo>
                <a:lnTo>
                  <a:pt x="490" y="159"/>
                </a:lnTo>
                <a:lnTo>
                  <a:pt x="499" y="131"/>
                </a:lnTo>
                <a:lnTo>
                  <a:pt x="509" y="106"/>
                </a:lnTo>
                <a:lnTo>
                  <a:pt x="519" y="84"/>
                </a:lnTo>
                <a:lnTo>
                  <a:pt x="523" y="74"/>
                </a:lnTo>
                <a:lnTo>
                  <a:pt x="528" y="66"/>
                </a:lnTo>
                <a:lnTo>
                  <a:pt x="533" y="58"/>
                </a:lnTo>
                <a:lnTo>
                  <a:pt x="537" y="53"/>
                </a:lnTo>
                <a:lnTo>
                  <a:pt x="537" y="53"/>
                </a:lnTo>
                <a:close/>
                <a:moveTo>
                  <a:pt x="568" y="421"/>
                </a:moveTo>
                <a:lnTo>
                  <a:pt x="568" y="839"/>
                </a:lnTo>
                <a:lnTo>
                  <a:pt x="328" y="839"/>
                </a:lnTo>
                <a:lnTo>
                  <a:pt x="328" y="421"/>
                </a:lnTo>
                <a:lnTo>
                  <a:pt x="568" y="421"/>
                </a:lnTo>
                <a:close/>
                <a:moveTo>
                  <a:pt x="328" y="391"/>
                </a:moveTo>
                <a:lnTo>
                  <a:pt x="328" y="271"/>
                </a:lnTo>
                <a:lnTo>
                  <a:pt x="568" y="271"/>
                </a:lnTo>
                <a:lnTo>
                  <a:pt x="568" y="391"/>
                </a:lnTo>
                <a:lnTo>
                  <a:pt x="328" y="391"/>
                </a:lnTo>
                <a:close/>
                <a:moveTo>
                  <a:pt x="896" y="241"/>
                </a:moveTo>
                <a:lnTo>
                  <a:pt x="554" y="241"/>
                </a:lnTo>
                <a:lnTo>
                  <a:pt x="589" y="228"/>
                </a:lnTo>
                <a:lnTo>
                  <a:pt x="622" y="215"/>
                </a:lnTo>
                <a:lnTo>
                  <a:pt x="637" y="208"/>
                </a:lnTo>
                <a:lnTo>
                  <a:pt x="650" y="201"/>
                </a:lnTo>
                <a:lnTo>
                  <a:pt x="662" y="194"/>
                </a:lnTo>
                <a:lnTo>
                  <a:pt x="671" y="186"/>
                </a:lnTo>
                <a:lnTo>
                  <a:pt x="678" y="178"/>
                </a:lnTo>
                <a:lnTo>
                  <a:pt x="684" y="169"/>
                </a:lnTo>
                <a:lnTo>
                  <a:pt x="690" y="160"/>
                </a:lnTo>
                <a:lnTo>
                  <a:pt x="694" y="150"/>
                </a:lnTo>
                <a:lnTo>
                  <a:pt x="697" y="140"/>
                </a:lnTo>
                <a:lnTo>
                  <a:pt x="700" y="130"/>
                </a:lnTo>
                <a:lnTo>
                  <a:pt x="702" y="120"/>
                </a:lnTo>
                <a:lnTo>
                  <a:pt x="703" y="109"/>
                </a:lnTo>
                <a:lnTo>
                  <a:pt x="702" y="99"/>
                </a:lnTo>
                <a:lnTo>
                  <a:pt x="700" y="88"/>
                </a:lnTo>
                <a:lnTo>
                  <a:pt x="697" y="78"/>
                </a:lnTo>
                <a:lnTo>
                  <a:pt x="694" y="68"/>
                </a:lnTo>
                <a:lnTo>
                  <a:pt x="690" y="58"/>
                </a:lnTo>
                <a:lnTo>
                  <a:pt x="684" y="50"/>
                </a:lnTo>
                <a:lnTo>
                  <a:pt x="678" y="40"/>
                </a:lnTo>
                <a:lnTo>
                  <a:pt x="671" y="32"/>
                </a:lnTo>
                <a:lnTo>
                  <a:pt x="662" y="25"/>
                </a:lnTo>
                <a:lnTo>
                  <a:pt x="653" y="18"/>
                </a:lnTo>
                <a:lnTo>
                  <a:pt x="645" y="13"/>
                </a:lnTo>
                <a:lnTo>
                  <a:pt x="635" y="8"/>
                </a:lnTo>
                <a:lnTo>
                  <a:pt x="625" y="5"/>
                </a:lnTo>
                <a:lnTo>
                  <a:pt x="615" y="2"/>
                </a:lnTo>
                <a:lnTo>
                  <a:pt x="604" y="0"/>
                </a:lnTo>
                <a:lnTo>
                  <a:pt x="594" y="0"/>
                </a:lnTo>
                <a:lnTo>
                  <a:pt x="582" y="0"/>
                </a:lnTo>
                <a:lnTo>
                  <a:pt x="572" y="2"/>
                </a:lnTo>
                <a:lnTo>
                  <a:pt x="561" y="5"/>
                </a:lnTo>
                <a:lnTo>
                  <a:pt x="552" y="8"/>
                </a:lnTo>
                <a:lnTo>
                  <a:pt x="542" y="13"/>
                </a:lnTo>
                <a:lnTo>
                  <a:pt x="533" y="18"/>
                </a:lnTo>
                <a:lnTo>
                  <a:pt x="524" y="25"/>
                </a:lnTo>
                <a:lnTo>
                  <a:pt x="515" y="32"/>
                </a:lnTo>
                <a:lnTo>
                  <a:pt x="511" y="38"/>
                </a:lnTo>
                <a:lnTo>
                  <a:pt x="506" y="44"/>
                </a:lnTo>
                <a:lnTo>
                  <a:pt x="502" y="52"/>
                </a:lnTo>
                <a:lnTo>
                  <a:pt x="496" y="61"/>
                </a:lnTo>
                <a:lnTo>
                  <a:pt x="487" y="81"/>
                </a:lnTo>
                <a:lnTo>
                  <a:pt x="477" y="103"/>
                </a:lnTo>
                <a:lnTo>
                  <a:pt x="468" y="128"/>
                </a:lnTo>
                <a:lnTo>
                  <a:pt x="461" y="152"/>
                </a:lnTo>
                <a:lnTo>
                  <a:pt x="453" y="176"/>
                </a:lnTo>
                <a:lnTo>
                  <a:pt x="447" y="198"/>
                </a:lnTo>
                <a:lnTo>
                  <a:pt x="440" y="176"/>
                </a:lnTo>
                <a:lnTo>
                  <a:pt x="432" y="152"/>
                </a:lnTo>
                <a:lnTo>
                  <a:pt x="425" y="128"/>
                </a:lnTo>
                <a:lnTo>
                  <a:pt x="416" y="103"/>
                </a:lnTo>
                <a:lnTo>
                  <a:pt x="406" y="81"/>
                </a:lnTo>
                <a:lnTo>
                  <a:pt x="397" y="61"/>
                </a:lnTo>
                <a:lnTo>
                  <a:pt x="391" y="52"/>
                </a:lnTo>
                <a:lnTo>
                  <a:pt x="387" y="44"/>
                </a:lnTo>
                <a:lnTo>
                  <a:pt x="382" y="38"/>
                </a:lnTo>
                <a:lnTo>
                  <a:pt x="378" y="32"/>
                </a:lnTo>
                <a:lnTo>
                  <a:pt x="369" y="25"/>
                </a:lnTo>
                <a:lnTo>
                  <a:pt x="360" y="18"/>
                </a:lnTo>
                <a:lnTo>
                  <a:pt x="351" y="13"/>
                </a:lnTo>
                <a:lnTo>
                  <a:pt x="342" y="8"/>
                </a:lnTo>
                <a:lnTo>
                  <a:pt x="332" y="5"/>
                </a:lnTo>
                <a:lnTo>
                  <a:pt x="321" y="2"/>
                </a:lnTo>
                <a:lnTo>
                  <a:pt x="311" y="0"/>
                </a:lnTo>
                <a:lnTo>
                  <a:pt x="299" y="0"/>
                </a:lnTo>
                <a:lnTo>
                  <a:pt x="289" y="0"/>
                </a:lnTo>
                <a:lnTo>
                  <a:pt x="278" y="2"/>
                </a:lnTo>
                <a:lnTo>
                  <a:pt x="268" y="5"/>
                </a:lnTo>
                <a:lnTo>
                  <a:pt x="258" y="8"/>
                </a:lnTo>
                <a:lnTo>
                  <a:pt x="248" y="13"/>
                </a:lnTo>
                <a:lnTo>
                  <a:pt x="240" y="18"/>
                </a:lnTo>
                <a:lnTo>
                  <a:pt x="231" y="25"/>
                </a:lnTo>
                <a:lnTo>
                  <a:pt x="222" y="32"/>
                </a:lnTo>
                <a:lnTo>
                  <a:pt x="215" y="40"/>
                </a:lnTo>
                <a:lnTo>
                  <a:pt x="209" y="50"/>
                </a:lnTo>
                <a:lnTo>
                  <a:pt x="203" y="58"/>
                </a:lnTo>
                <a:lnTo>
                  <a:pt x="199" y="68"/>
                </a:lnTo>
                <a:lnTo>
                  <a:pt x="196" y="78"/>
                </a:lnTo>
                <a:lnTo>
                  <a:pt x="193" y="88"/>
                </a:lnTo>
                <a:lnTo>
                  <a:pt x="191" y="99"/>
                </a:lnTo>
                <a:lnTo>
                  <a:pt x="190" y="109"/>
                </a:lnTo>
                <a:lnTo>
                  <a:pt x="191" y="120"/>
                </a:lnTo>
                <a:lnTo>
                  <a:pt x="193" y="130"/>
                </a:lnTo>
                <a:lnTo>
                  <a:pt x="196" y="140"/>
                </a:lnTo>
                <a:lnTo>
                  <a:pt x="199" y="150"/>
                </a:lnTo>
                <a:lnTo>
                  <a:pt x="203" y="160"/>
                </a:lnTo>
                <a:lnTo>
                  <a:pt x="209" y="169"/>
                </a:lnTo>
                <a:lnTo>
                  <a:pt x="215" y="178"/>
                </a:lnTo>
                <a:lnTo>
                  <a:pt x="222" y="186"/>
                </a:lnTo>
                <a:lnTo>
                  <a:pt x="231" y="194"/>
                </a:lnTo>
                <a:lnTo>
                  <a:pt x="243" y="201"/>
                </a:lnTo>
                <a:lnTo>
                  <a:pt x="256" y="208"/>
                </a:lnTo>
                <a:lnTo>
                  <a:pt x="271" y="215"/>
                </a:lnTo>
                <a:lnTo>
                  <a:pt x="304" y="228"/>
                </a:lnTo>
                <a:lnTo>
                  <a:pt x="339" y="241"/>
                </a:lnTo>
                <a:lnTo>
                  <a:pt x="0" y="241"/>
                </a:lnTo>
                <a:lnTo>
                  <a:pt x="0" y="421"/>
                </a:lnTo>
                <a:lnTo>
                  <a:pt x="30" y="421"/>
                </a:lnTo>
                <a:lnTo>
                  <a:pt x="30" y="869"/>
                </a:lnTo>
                <a:lnTo>
                  <a:pt x="867" y="869"/>
                </a:lnTo>
                <a:lnTo>
                  <a:pt x="867" y="421"/>
                </a:lnTo>
                <a:lnTo>
                  <a:pt x="896" y="421"/>
                </a:lnTo>
                <a:lnTo>
                  <a:pt x="896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isometricTopUp"/>
            <a:lightRig rig="threePt" dir="t"/>
          </a:scene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26011B09-CCF4-4BB0-9604-6A4BA5E38200}"/>
              </a:ext>
            </a:extLst>
          </p:cNvPr>
          <p:cNvGrpSpPr/>
          <p:nvPr/>
        </p:nvGrpSpPr>
        <p:grpSpPr>
          <a:xfrm>
            <a:off x="2474955" y="3509935"/>
            <a:ext cx="756568" cy="756568"/>
            <a:chOff x="1547813" y="4452938"/>
            <a:chExt cx="303213" cy="303213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61" name="Freeform 136">
              <a:extLst>
                <a:ext uri="{FF2B5EF4-FFF2-40B4-BE49-F238E27FC236}">
                  <a16:creationId xmlns="" xmlns:a16="http://schemas.microsoft.com/office/drawing/2014/main" id="{F702F8A7-C888-4C96-B046-72E6D7BA9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7813" y="4452938"/>
              <a:ext cx="303213" cy="303213"/>
            </a:xfrm>
            <a:custGeom>
              <a:avLst/>
              <a:gdLst>
                <a:gd name="T0" fmla="*/ 310 w 763"/>
                <a:gd name="T1" fmla="*/ 731 h 764"/>
                <a:gd name="T2" fmla="*/ 228 w 763"/>
                <a:gd name="T3" fmla="*/ 704 h 764"/>
                <a:gd name="T4" fmla="*/ 155 w 763"/>
                <a:gd name="T5" fmla="*/ 657 h 764"/>
                <a:gd name="T6" fmla="*/ 95 w 763"/>
                <a:gd name="T7" fmla="*/ 595 h 764"/>
                <a:gd name="T8" fmla="*/ 54 w 763"/>
                <a:gd name="T9" fmla="*/ 521 h 764"/>
                <a:gd name="T10" fmla="*/ 29 w 763"/>
                <a:gd name="T11" fmla="*/ 436 h 764"/>
                <a:gd name="T12" fmla="*/ 27 w 763"/>
                <a:gd name="T13" fmla="*/ 346 h 764"/>
                <a:gd name="T14" fmla="*/ 47 w 763"/>
                <a:gd name="T15" fmla="*/ 260 h 764"/>
                <a:gd name="T16" fmla="*/ 86 w 763"/>
                <a:gd name="T17" fmla="*/ 183 h 764"/>
                <a:gd name="T18" fmla="*/ 142 w 763"/>
                <a:gd name="T19" fmla="*/ 118 h 764"/>
                <a:gd name="T20" fmla="*/ 211 w 763"/>
                <a:gd name="T21" fmla="*/ 69 h 764"/>
                <a:gd name="T22" fmla="*/ 293 w 763"/>
                <a:gd name="T23" fmla="*/ 37 h 764"/>
                <a:gd name="T24" fmla="*/ 381 w 763"/>
                <a:gd name="T25" fmla="*/ 25 h 764"/>
                <a:gd name="T26" fmla="*/ 470 w 763"/>
                <a:gd name="T27" fmla="*/ 37 h 764"/>
                <a:gd name="T28" fmla="*/ 552 w 763"/>
                <a:gd name="T29" fmla="*/ 69 h 764"/>
                <a:gd name="T30" fmla="*/ 622 w 763"/>
                <a:gd name="T31" fmla="*/ 118 h 764"/>
                <a:gd name="T32" fmla="*/ 677 w 763"/>
                <a:gd name="T33" fmla="*/ 183 h 764"/>
                <a:gd name="T34" fmla="*/ 716 w 763"/>
                <a:gd name="T35" fmla="*/ 260 h 764"/>
                <a:gd name="T36" fmla="*/ 736 w 763"/>
                <a:gd name="T37" fmla="*/ 346 h 764"/>
                <a:gd name="T38" fmla="*/ 734 w 763"/>
                <a:gd name="T39" fmla="*/ 436 h 764"/>
                <a:gd name="T40" fmla="*/ 710 w 763"/>
                <a:gd name="T41" fmla="*/ 521 h 764"/>
                <a:gd name="T42" fmla="*/ 667 w 763"/>
                <a:gd name="T43" fmla="*/ 595 h 764"/>
                <a:gd name="T44" fmla="*/ 609 w 763"/>
                <a:gd name="T45" fmla="*/ 657 h 764"/>
                <a:gd name="T46" fmla="*/ 536 w 763"/>
                <a:gd name="T47" fmla="*/ 704 h 764"/>
                <a:gd name="T48" fmla="*/ 453 w 763"/>
                <a:gd name="T49" fmla="*/ 731 h 764"/>
                <a:gd name="T50" fmla="*/ 381 w 763"/>
                <a:gd name="T51" fmla="*/ 0 h 764"/>
                <a:gd name="T52" fmla="*/ 287 w 763"/>
                <a:gd name="T53" fmla="*/ 12 h 764"/>
                <a:gd name="T54" fmla="*/ 200 w 763"/>
                <a:gd name="T55" fmla="*/ 46 h 764"/>
                <a:gd name="T56" fmla="*/ 124 w 763"/>
                <a:gd name="T57" fmla="*/ 99 h 764"/>
                <a:gd name="T58" fmla="*/ 65 w 763"/>
                <a:gd name="T59" fmla="*/ 169 h 764"/>
                <a:gd name="T60" fmla="*/ 22 w 763"/>
                <a:gd name="T61" fmla="*/ 250 h 764"/>
                <a:gd name="T62" fmla="*/ 2 w 763"/>
                <a:gd name="T63" fmla="*/ 343 h 764"/>
                <a:gd name="T64" fmla="*/ 4 w 763"/>
                <a:gd name="T65" fmla="*/ 440 h 764"/>
                <a:gd name="T66" fmla="*/ 30 w 763"/>
                <a:gd name="T67" fmla="*/ 531 h 764"/>
                <a:gd name="T68" fmla="*/ 75 w 763"/>
                <a:gd name="T69" fmla="*/ 610 h 764"/>
                <a:gd name="T70" fmla="*/ 138 w 763"/>
                <a:gd name="T71" fmla="*/ 677 h 764"/>
                <a:gd name="T72" fmla="*/ 216 w 763"/>
                <a:gd name="T73" fmla="*/ 726 h 764"/>
                <a:gd name="T74" fmla="*/ 305 w 763"/>
                <a:gd name="T75" fmla="*/ 756 h 764"/>
                <a:gd name="T76" fmla="*/ 401 w 763"/>
                <a:gd name="T77" fmla="*/ 764 h 764"/>
                <a:gd name="T78" fmla="*/ 495 w 763"/>
                <a:gd name="T79" fmla="*/ 747 h 764"/>
                <a:gd name="T80" fmla="*/ 580 w 763"/>
                <a:gd name="T81" fmla="*/ 709 h 764"/>
                <a:gd name="T82" fmla="*/ 652 w 763"/>
                <a:gd name="T83" fmla="*/ 652 h 764"/>
                <a:gd name="T84" fmla="*/ 709 w 763"/>
                <a:gd name="T85" fmla="*/ 580 h 764"/>
                <a:gd name="T86" fmla="*/ 746 w 763"/>
                <a:gd name="T87" fmla="*/ 495 h 764"/>
                <a:gd name="T88" fmla="*/ 763 w 763"/>
                <a:gd name="T89" fmla="*/ 402 h 764"/>
                <a:gd name="T90" fmla="*/ 756 w 763"/>
                <a:gd name="T91" fmla="*/ 305 h 764"/>
                <a:gd name="T92" fmla="*/ 726 w 763"/>
                <a:gd name="T93" fmla="*/ 217 h 764"/>
                <a:gd name="T94" fmla="*/ 676 w 763"/>
                <a:gd name="T95" fmla="*/ 139 h 764"/>
                <a:gd name="T96" fmla="*/ 610 w 763"/>
                <a:gd name="T97" fmla="*/ 76 h 764"/>
                <a:gd name="T98" fmla="*/ 530 w 763"/>
                <a:gd name="T99" fmla="*/ 30 h 764"/>
                <a:gd name="T100" fmla="*/ 440 w 763"/>
                <a:gd name="T101" fmla="*/ 5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3" h="764">
                  <a:moveTo>
                    <a:pt x="381" y="738"/>
                  </a:moveTo>
                  <a:lnTo>
                    <a:pt x="363" y="738"/>
                  </a:lnTo>
                  <a:lnTo>
                    <a:pt x="346" y="737"/>
                  </a:lnTo>
                  <a:lnTo>
                    <a:pt x="327" y="735"/>
                  </a:lnTo>
                  <a:lnTo>
                    <a:pt x="310" y="731"/>
                  </a:lnTo>
                  <a:lnTo>
                    <a:pt x="293" y="727"/>
                  </a:lnTo>
                  <a:lnTo>
                    <a:pt x="276" y="723"/>
                  </a:lnTo>
                  <a:lnTo>
                    <a:pt x="259" y="716"/>
                  </a:lnTo>
                  <a:lnTo>
                    <a:pt x="243" y="710"/>
                  </a:lnTo>
                  <a:lnTo>
                    <a:pt x="228" y="704"/>
                  </a:lnTo>
                  <a:lnTo>
                    <a:pt x="211" y="695"/>
                  </a:lnTo>
                  <a:lnTo>
                    <a:pt x="196" y="686"/>
                  </a:lnTo>
                  <a:lnTo>
                    <a:pt x="182" y="678"/>
                  </a:lnTo>
                  <a:lnTo>
                    <a:pt x="168" y="668"/>
                  </a:lnTo>
                  <a:lnTo>
                    <a:pt x="155" y="657"/>
                  </a:lnTo>
                  <a:lnTo>
                    <a:pt x="142" y="646"/>
                  </a:lnTo>
                  <a:lnTo>
                    <a:pt x="130" y="634"/>
                  </a:lnTo>
                  <a:lnTo>
                    <a:pt x="118" y="622"/>
                  </a:lnTo>
                  <a:lnTo>
                    <a:pt x="106" y="609"/>
                  </a:lnTo>
                  <a:lnTo>
                    <a:pt x="95" y="595"/>
                  </a:lnTo>
                  <a:lnTo>
                    <a:pt x="86" y="581"/>
                  </a:lnTo>
                  <a:lnTo>
                    <a:pt x="77" y="567"/>
                  </a:lnTo>
                  <a:lnTo>
                    <a:pt x="69" y="552"/>
                  </a:lnTo>
                  <a:lnTo>
                    <a:pt x="60" y="537"/>
                  </a:lnTo>
                  <a:lnTo>
                    <a:pt x="54" y="521"/>
                  </a:lnTo>
                  <a:lnTo>
                    <a:pt x="47" y="505"/>
                  </a:lnTo>
                  <a:lnTo>
                    <a:pt x="41" y="488"/>
                  </a:lnTo>
                  <a:lnTo>
                    <a:pt x="36" y="472"/>
                  </a:lnTo>
                  <a:lnTo>
                    <a:pt x="32" y="453"/>
                  </a:lnTo>
                  <a:lnTo>
                    <a:pt x="29" y="436"/>
                  </a:lnTo>
                  <a:lnTo>
                    <a:pt x="27" y="418"/>
                  </a:lnTo>
                  <a:lnTo>
                    <a:pt x="26" y="401"/>
                  </a:lnTo>
                  <a:lnTo>
                    <a:pt x="25" y="381"/>
                  </a:lnTo>
                  <a:lnTo>
                    <a:pt x="26" y="363"/>
                  </a:lnTo>
                  <a:lnTo>
                    <a:pt x="27" y="346"/>
                  </a:lnTo>
                  <a:lnTo>
                    <a:pt x="29" y="328"/>
                  </a:lnTo>
                  <a:lnTo>
                    <a:pt x="32" y="311"/>
                  </a:lnTo>
                  <a:lnTo>
                    <a:pt x="36" y="293"/>
                  </a:lnTo>
                  <a:lnTo>
                    <a:pt x="41" y="276"/>
                  </a:lnTo>
                  <a:lnTo>
                    <a:pt x="47" y="260"/>
                  </a:lnTo>
                  <a:lnTo>
                    <a:pt x="54" y="243"/>
                  </a:lnTo>
                  <a:lnTo>
                    <a:pt x="60" y="228"/>
                  </a:lnTo>
                  <a:lnTo>
                    <a:pt x="69" y="212"/>
                  </a:lnTo>
                  <a:lnTo>
                    <a:pt x="77" y="198"/>
                  </a:lnTo>
                  <a:lnTo>
                    <a:pt x="86" y="183"/>
                  </a:lnTo>
                  <a:lnTo>
                    <a:pt x="95" y="169"/>
                  </a:lnTo>
                  <a:lnTo>
                    <a:pt x="106" y="156"/>
                  </a:lnTo>
                  <a:lnTo>
                    <a:pt x="118" y="142"/>
                  </a:lnTo>
                  <a:lnTo>
                    <a:pt x="130" y="130"/>
                  </a:lnTo>
                  <a:lnTo>
                    <a:pt x="142" y="118"/>
                  </a:lnTo>
                  <a:lnTo>
                    <a:pt x="155" y="107"/>
                  </a:lnTo>
                  <a:lnTo>
                    <a:pt x="168" y="97"/>
                  </a:lnTo>
                  <a:lnTo>
                    <a:pt x="182" y="86"/>
                  </a:lnTo>
                  <a:lnTo>
                    <a:pt x="196" y="78"/>
                  </a:lnTo>
                  <a:lnTo>
                    <a:pt x="211" y="69"/>
                  </a:lnTo>
                  <a:lnTo>
                    <a:pt x="228" y="60"/>
                  </a:lnTo>
                  <a:lnTo>
                    <a:pt x="243" y="54"/>
                  </a:lnTo>
                  <a:lnTo>
                    <a:pt x="259" y="47"/>
                  </a:lnTo>
                  <a:lnTo>
                    <a:pt x="276" y="41"/>
                  </a:lnTo>
                  <a:lnTo>
                    <a:pt x="293" y="37"/>
                  </a:lnTo>
                  <a:lnTo>
                    <a:pt x="310" y="32"/>
                  </a:lnTo>
                  <a:lnTo>
                    <a:pt x="327" y="29"/>
                  </a:lnTo>
                  <a:lnTo>
                    <a:pt x="346" y="27"/>
                  </a:lnTo>
                  <a:lnTo>
                    <a:pt x="363" y="26"/>
                  </a:lnTo>
                  <a:lnTo>
                    <a:pt x="381" y="25"/>
                  </a:lnTo>
                  <a:lnTo>
                    <a:pt x="400" y="26"/>
                  </a:lnTo>
                  <a:lnTo>
                    <a:pt x="418" y="27"/>
                  </a:lnTo>
                  <a:lnTo>
                    <a:pt x="436" y="29"/>
                  </a:lnTo>
                  <a:lnTo>
                    <a:pt x="453" y="32"/>
                  </a:lnTo>
                  <a:lnTo>
                    <a:pt x="470" y="37"/>
                  </a:lnTo>
                  <a:lnTo>
                    <a:pt x="487" y="41"/>
                  </a:lnTo>
                  <a:lnTo>
                    <a:pt x="505" y="47"/>
                  </a:lnTo>
                  <a:lnTo>
                    <a:pt x="521" y="54"/>
                  </a:lnTo>
                  <a:lnTo>
                    <a:pt x="536" y="60"/>
                  </a:lnTo>
                  <a:lnTo>
                    <a:pt x="552" y="69"/>
                  </a:lnTo>
                  <a:lnTo>
                    <a:pt x="567" y="78"/>
                  </a:lnTo>
                  <a:lnTo>
                    <a:pt x="581" y="86"/>
                  </a:lnTo>
                  <a:lnTo>
                    <a:pt x="595" y="97"/>
                  </a:lnTo>
                  <a:lnTo>
                    <a:pt x="609" y="107"/>
                  </a:lnTo>
                  <a:lnTo>
                    <a:pt x="622" y="118"/>
                  </a:lnTo>
                  <a:lnTo>
                    <a:pt x="633" y="130"/>
                  </a:lnTo>
                  <a:lnTo>
                    <a:pt x="645" y="142"/>
                  </a:lnTo>
                  <a:lnTo>
                    <a:pt x="657" y="156"/>
                  </a:lnTo>
                  <a:lnTo>
                    <a:pt x="667" y="169"/>
                  </a:lnTo>
                  <a:lnTo>
                    <a:pt x="677" y="183"/>
                  </a:lnTo>
                  <a:lnTo>
                    <a:pt x="686" y="198"/>
                  </a:lnTo>
                  <a:lnTo>
                    <a:pt x="695" y="212"/>
                  </a:lnTo>
                  <a:lnTo>
                    <a:pt x="703" y="228"/>
                  </a:lnTo>
                  <a:lnTo>
                    <a:pt x="710" y="243"/>
                  </a:lnTo>
                  <a:lnTo>
                    <a:pt x="716" y="260"/>
                  </a:lnTo>
                  <a:lnTo>
                    <a:pt x="722" y="276"/>
                  </a:lnTo>
                  <a:lnTo>
                    <a:pt x="727" y="293"/>
                  </a:lnTo>
                  <a:lnTo>
                    <a:pt x="731" y="311"/>
                  </a:lnTo>
                  <a:lnTo>
                    <a:pt x="734" y="328"/>
                  </a:lnTo>
                  <a:lnTo>
                    <a:pt x="736" y="346"/>
                  </a:lnTo>
                  <a:lnTo>
                    <a:pt x="738" y="363"/>
                  </a:lnTo>
                  <a:lnTo>
                    <a:pt x="739" y="381"/>
                  </a:lnTo>
                  <a:lnTo>
                    <a:pt x="738" y="401"/>
                  </a:lnTo>
                  <a:lnTo>
                    <a:pt x="736" y="418"/>
                  </a:lnTo>
                  <a:lnTo>
                    <a:pt x="734" y="436"/>
                  </a:lnTo>
                  <a:lnTo>
                    <a:pt x="731" y="453"/>
                  </a:lnTo>
                  <a:lnTo>
                    <a:pt x="727" y="472"/>
                  </a:lnTo>
                  <a:lnTo>
                    <a:pt x="722" y="488"/>
                  </a:lnTo>
                  <a:lnTo>
                    <a:pt x="716" y="505"/>
                  </a:lnTo>
                  <a:lnTo>
                    <a:pt x="710" y="521"/>
                  </a:lnTo>
                  <a:lnTo>
                    <a:pt x="703" y="537"/>
                  </a:lnTo>
                  <a:lnTo>
                    <a:pt x="695" y="552"/>
                  </a:lnTo>
                  <a:lnTo>
                    <a:pt x="686" y="567"/>
                  </a:lnTo>
                  <a:lnTo>
                    <a:pt x="677" y="581"/>
                  </a:lnTo>
                  <a:lnTo>
                    <a:pt x="667" y="595"/>
                  </a:lnTo>
                  <a:lnTo>
                    <a:pt x="657" y="609"/>
                  </a:lnTo>
                  <a:lnTo>
                    <a:pt x="645" y="622"/>
                  </a:lnTo>
                  <a:lnTo>
                    <a:pt x="633" y="634"/>
                  </a:lnTo>
                  <a:lnTo>
                    <a:pt x="622" y="646"/>
                  </a:lnTo>
                  <a:lnTo>
                    <a:pt x="609" y="657"/>
                  </a:lnTo>
                  <a:lnTo>
                    <a:pt x="595" y="668"/>
                  </a:lnTo>
                  <a:lnTo>
                    <a:pt x="581" y="678"/>
                  </a:lnTo>
                  <a:lnTo>
                    <a:pt x="567" y="686"/>
                  </a:lnTo>
                  <a:lnTo>
                    <a:pt x="552" y="695"/>
                  </a:lnTo>
                  <a:lnTo>
                    <a:pt x="536" y="704"/>
                  </a:lnTo>
                  <a:lnTo>
                    <a:pt x="521" y="710"/>
                  </a:lnTo>
                  <a:lnTo>
                    <a:pt x="505" y="716"/>
                  </a:lnTo>
                  <a:lnTo>
                    <a:pt x="487" y="723"/>
                  </a:lnTo>
                  <a:lnTo>
                    <a:pt x="470" y="727"/>
                  </a:lnTo>
                  <a:lnTo>
                    <a:pt x="453" y="731"/>
                  </a:lnTo>
                  <a:lnTo>
                    <a:pt x="436" y="735"/>
                  </a:lnTo>
                  <a:lnTo>
                    <a:pt x="418" y="737"/>
                  </a:lnTo>
                  <a:lnTo>
                    <a:pt x="400" y="738"/>
                  </a:lnTo>
                  <a:lnTo>
                    <a:pt x="381" y="738"/>
                  </a:lnTo>
                  <a:close/>
                  <a:moveTo>
                    <a:pt x="381" y="0"/>
                  </a:moveTo>
                  <a:lnTo>
                    <a:pt x="362" y="0"/>
                  </a:lnTo>
                  <a:lnTo>
                    <a:pt x="342" y="1"/>
                  </a:lnTo>
                  <a:lnTo>
                    <a:pt x="323" y="5"/>
                  </a:lnTo>
                  <a:lnTo>
                    <a:pt x="305" y="8"/>
                  </a:lnTo>
                  <a:lnTo>
                    <a:pt x="287" y="12"/>
                  </a:lnTo>
                  <a:lnTo>
                    <a:pt x="268" y="17"/>
                  </a:lnTo>
                  <a:lnTo>
                    <a:pt x="250" y="23"/>
                  </a:lnTo>
                  <a:lnTo>
                    <a:pt x="233" y="30"/>
                  </a:lnTo>
                  <a:lnTo>
                    <a:pt x="216" y="38"/>
                  </a:lnTo>
                  <a:lnTo>
                    <a:pt x="200" y="46"/>
                  </a:lnTo>
                  <a:lnTo>
                    <a:pt x="184" y="55"/>
                  </a:lnTo>
                  <a:lnTo>
                    <a:pt x="168" y="66"/>
                  </a:lnTo>
                  <a:lnTo>
                    <a:pt x="153" y="76"/>
                  </a:lnTo>
                  <a:lnTo>
                    <a:pt x="138" y="87"/>
                  </a:lnTo>
                  <a:lnTo>
                    <a:pt x="124" y="99"/>
                  </a:lnTo>
                  <a:lnTo>
                    <a:pt x="112" y="112"/>
                  </a:lnTo>
                  <a:lnTo>
                    <a:pt x="99" y="126"/>
                  </a:lnTo>
                  <a:lnTo>
                    <a:pt x="87" y="139"/>
                  </a:lnTo>
                  <a:lnTo>
                    <a:pt x="75" y="154"/>
                  </a:lnTo>
                  <a:lnTo>
                    <a:pt x="65" y="169"/>
                  </a:lnTo>
                  <a:lnTo>
                    <a:pt x="55" y="184"/>
                  </a:lnTo>
                  <a:lnTo>
                    <a:pt x="46" y="200"/>
                  </a:lnTo>
                  <a:lnTo>
                    <a:pt x="37" y="217"/>
                  </a:lnTo>
                  <a:lnTo>
                    <a:pt x="30" y="233"/>
                  </a:lnTo>
                  <a:lnTo>
                    <a:pt x="22" y="250"/>
                  </a:lnTo>
                  <a:lnTo>
                    <a:pt x="17" y="269"/>
                  </a:lnTo>
                  <a:lnTo>
                    <a:pt x="12" y="287"/>
                  </a:lnTo>
                  <a:lnTo>
                    <a:pt x="7" y="305"/>
                  </a:lnTo>
                  <a:lnTo>
                    <a:pt x="4" y="323"/>
                  </a:lnTo>
                  <a:lnTo>
                    <a:pt x="2" y="343"/>
                  </a:lnTo>
                  <a:lnTo>
                    <a:pt x="0" y="362"/>
                  </a:lnTo>
                  <a:lnTo>
                    <a:pt x="0" y="381"/>
                  </a:lnTo>
                  <a:lnTo>
                    <a:pt x="0" y="402"/>
                  </a:lnTo>
                  <a:lnTo>
                    <a:pt x="2" y="421"/>
                  </a:lnTo>
                  <a:lnTo>
                    <a:pt x="4" y="440"/>
                  </a:lnTo>
                  <a:lnTo>
                    <a:pt x="7" y="459"/>
                  </a:lnTo>
                  <a:lnTo>
                    <a:pt x="12" y="477"/>
                  </a:lnTo>
                  <a:lnTo>
                    <a:pt x="17" y="495"/>
                  </a:lnTo>
                  <a:lnTo>
                    <a:pt x="22" y="513"/>
                  </a:lnTo>
                  <a:lnTo>
                    <a:pt x="30" y="531"/>
                  </a:lnTo>
                  <a:lnTo>
                    <a:pt x="37" y="548"/>
                  </a:lnTo>
                  <a:lnTo>
                    <a:pt x="46" y="564"/>
                  </a:lnTo>
                  <a:lnTo>
                    <a:pt x="55" y="580"/>
                  </a:lnTo>
                  <a:lnTo>
                    <a:pt x="65" y="595"/>
                  </a:lnTo>
                  <a:lnTo>
                    <a:pt x="75" y="610"/>
                  </a:lnTo>
                  <a:lnTo>
                    <a:pt x="87" y="625"/>
                  </a:lnTo>
                  <a:lnTo>
                    <a:pt x="99" y="639"/>
                  </a:lnTo>
                  <a:lnTo>
                    <a:pt x="112" y="652"/>
                  </a:lnTo>
                  <a:lnTo>
                    <a:pt x="124" y="665"/>
                  </a:lnTo>
                  <a:lnTo>
                    <a:pt x="138" y="677"/>
                  </a:lnTo>
                  <a:lnTo>
                    <a:pt x="153" y="689"/>
                  </a:lnTo>
                  <a:lnTo>
                    <a:pt x="168" y="699"/>
                  </a:lnTo>
                  <a:lnTo>
                    <a:pt x="184" y="709"/>
                  </a:lnTo>
                  <a:lnTo>
                    <a:pt x="200" y="718"/>
                  </a:lnTo>
                  <a:lnTo>
                    <a:pt x="216" y="726"/>
                  </a:lnTo>
                  <a:lnTo>
                    <a:pt x="233" y="734"/>
                  </a:lnTo>
                  <a:lnTo>
                    <a:pt x="250" y="741"/>
                  </a:lnTo>
                  <a:lnTo>
                    <a:pt x="268" y="747"/>
                  </a:lnTo>
                  <a:lnTo>
                    <a:pt x="287" y="752"/>
                  </a:lnTo>
                  <a:lnTo>
                    <a:pt x="305" y="756"/>
                  </a:lnTo>
                  <a:lnTo>
                    <a:pt x="323" y="759"/>
                  </a:lnTo>
                  <a:lnTo>
                    <a:pt x="342" y="762"/>
                  </a:lnTo>
                  <a:lnTo>
                    <a:pt x="362" y="764"/>
                  </a:lnTo>
                  <a:lnTo>
                    <a:pt x="381" y="764"/>
                  </a:lnTo>
                  <a:lnTo>
                    <a:pt x="401" y="764"/>
                  </a:lnTo>
                  <a:lnTo>
                    <a:pt x="421" y="762"/>
                  </a:lnTo>
                  <a:lnTo>
                    <a:pt x="440" y="759"/>
                  </a:lnTo>
                  <a:lnTo>
                    <a:pt x="458" y="756"/>
                  </a:lnTo>
                  <a:lnTo>
                    <a:pt x="477" y="752"/>
                  </a:lnTo>
                  <a:lnTo>
                    <a:pt x="495" y="747"/>
                  </a:lnTo>
                  <a:lnTo>
                    <a:pt x="513" y="741"/>
                  </a:lnTo>
                  <a:lnTo>
                    <a:pt x="530" y="734"/>
                  </a:lnTo>
                  <a:lnTo>
                    <a:pt x="547" y="726"/>
                  </a:lnTo>
                  <a:lnTo>
                    <a:pt x="564" y="718"/>
                  </a:lnTo>
                  <a:lnTo>
                    <a:pt x="580" y="709"/>
                  </a:lnTo>
                  <a:lnTo>
                    <a:pt x="595" y="699"/>
                  </a:lnTo>
                  <a:lnTo>
                    <a:pt x="610" y="689"/>
                  </a:lnTo>
                  <a:lnTo>
                    <a:pt x="625" y="677"/>
                  </a:lnTo>
                  <a:lnTo>
                    <a:pt x="639" y="665"/>
                  </a:lnTo>
                  <a:lnTo>
                    <a:pt x="652" y="652"/>
                  </a:lnTo>
                  <a:lnTo>
                    <a:pt x="665" y="639"/>
                  </a:lnTo>
                  <a:lnTo>
                    <a:pt x="676" y="625"/>
                  </a:lnTo>
                  <a:lnTo>
                    <a:pt x="687" y="610"/>
                  </a:lnTo>
                  <a:lnTo>
                    <a:pt x="698" y="595"/>
                  </a:lnTo>
                  <a:lnTo>
                    <a:pt x="709" y="580"/>
                  </a:lnTo>
                  <a:lnTo>
                    <a:pt x="717" y="564"/>
                  </a:lnTo>
                  <a:lnTo>
                    <a:pt x="726" y="548"/>
                  </a:lnTo>
                  <a:lnTo>
                    <a:pt x="733" y="531"/>
                  </a:lnTo>
                  <a:lnTo>
                    <a:pt x="741" y="513"/>
                  </a:lnTo>
                  <a:lnTo>
                    <a:pt x="746" y="495"/>
                  </a:lnTo>
                  <a:lnTo>
                    <a:pt x="751" y="477"/>
                  </a:lnTo>
                  <a:lnTo>
                    <a:pt x="756" y="459"/>
                  </a:lnTo>
                  <a:lnTo>
                    <a:pt x="759" y="440"/>
                  </a:lnTo>
                  <a:lnTo>
                    <a:pt x="761" y="421"/>
                  </a:lnTo>
                  <a:lnTo>
                    <a:pt x="763" y="402"/>
                  </a:lnTo>
                  <a:lnTo>
                    <a:pt x="763" y="381"/>
                  </a:lnTo>
                  <a:lnTo>
                    <a:pt x="763" y="362"/>
                  </a:lnTo>
                  <a:lnTo>
                    <a:pt x="761" y="343"/>
                  </a:lnTo>
                  <a:lnTo>
                    <a:pt x="759" y="323"/>
                  </a:lnTo>
                  <a:lnTo>
                    <a:pt x="756" y="305"/>
                  </a:lnTo>
                  <a:lnTo>
                    <a:pt x="751" y="287"/>
                  </a:lnTo>
                  <a:lnTo>
                    <a:pt x="746" y="269"/>
                  </a:lnTo>
                  <a:lnTo>
                    <a:pt x="741" y="250"/>
                  </a:lnTo>
                  <a:lnTo>
                    <a:pt x="733" y="233"/>
                  </a:lnTo>
                  <a:lnTo>
                    <a:pt x="726" y="217"/>
                  </a:lnTo>
                  <a:lnTo>
                    <a:pt x="717" y="200"/>
                  </a:lnTo>
                  <a:lnTo>
                    <a:pt x="709" y="184"/>
                  </a:lnTo>
                  <a:lnTo>
                    <a:pt x="698" y="169"/>
                  </a:lnTo>
                  <a:lnTo>
                    <a:pt x="687" y="154"/>
                  </a:lnTo>
                  <a:lnTo>
                    <a:pt x="676" y="139"/>
                  </a:lnTo>
                  <a:lnTo>
                    <a:pt x="665" y="126"/>
                  </a:lnTo>
                  <a:lnTo>
                    <a:pt x="652" y="112"/>
                  </a:lnTo>
                  <a:lnTo>
                    <a:pt x="639" y="99"/>
                  </a:lnTo>
                  <a:lnTo>
                    <a:pt x="625" y="87"/>
                  </a:lnTo>
                  <a:lnTo>
                    <a:pt x="610" y="76"/>
                  </a:lnTo>
                  <a:lnTo>
                    <a:pt x="595" y="66"/>
                  </a:lnTo>
                  <a:lnTo>
                    <a:pt x="580" y="55"/>
                  </a:lnTo>
                  <a:lnTo>
                    <a:pt x="564" y="46"/>
                  </a:lnTo>
                  <a:lnTo>
                    <a:pt x="547" y="38"/>
                  </a:lnTo>
                  <a:lnTo>
                    <a:pt x="530" y="30"/>
                  </a:lnTo>
                  <a:lnTo>
                    <a:pt x="513" y="23"/>
                  </a:lnTo>
                  <a:lnTo>
                    <a:pt x="495" y="17"/>
                  </a:lnTo>
                  <a:lnTo>
                    <a:pt x="477" y="12"/>
                  </a:lnTo>
                  <a:lnTo>
                    <a:pt x="458" y="8"/>
                  </a:lnTo>
                  <a:lnTo>
                    <a:pt x="440" y="5"/>
                  </a:lnTo>
                  <a:lnTo>
                    <a:pt x="421" y="1"/>
                  </a:lnTo>
                  <a:lnTo>
                    <a:pt x="401" y="0"/>
                  </a:lnTo>
                  <a:lnTo>
                    <a:pt x="3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7">
              <a:extLst>
                <a:ext uri="{FF2B5EF4-FFF2-40B4-BE49-F238E27FC236}">
                  <a16:creationId xmlns="" xmlns:a16="http://schemas.microsoft.com/office/drawing/2014/main" id="{F353BF44-9A30-468A-B547-2B652A615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4813" y="4529138"/>
              <a:ext cx="106363" cy="157163"/>
            </a:xfrm>
            <a:custGeom>
              <a:avLst/>
              <a:gdLst>
                <a:gd name="T0" fmla="*/ 27 w 269"/>
                <a:gd name="T1" fmla="*/ 180 h 395"/>
                <a:gd name="T2" fmla="*/ 32 w 269"/>
                <a:gd name="T3" fmla="*/ 167 h 395"/>
                <a:gd name="T4" fmla="*/ 43 w 269"/>
                <a:gd name="T5" fmla="*/ 156 h 395"/>
                <a:gd name="T6" fmla="*/ 56 w 269"/>
                <a:gd name="T7" fmla="*/ 151 h 395"/>
                <a:gd name="T8" fmla="*/ 72 w 269"/>
                <a:gd name="T9" fmla="*/ 151 h 395"/>
                <a:gd name="T10" fmla="*/ 85 w 269"/>
                <a:gd name="T11" fmla="*/ 156 h 395"/>
                <a:gd name="T12" fmla="*/ 95 w 269"/>
                <a:gd name="T13" fmla="*/ 167 h 395"/>
                <a:gd name="T14" fmla="*/ 101 w 269"/>
                <a:gd name="T15" fmla="*/ 180 h 395"/>
                <a:gd name="T16" fmla="*/ 101 w 269"/>
                <a:gd name="T17" fmla="*/ 196 h 395"/>
                <a:gd name="T18" fmla="*/ 95 w 269"/>
                <a:gd name="T19" fmla="*/ 210 h 395"/>
                <a:gd name="T20" fmla="*/ 91 w 269"/>
                <a:gd name="T21" fmla="*/ 215 h 395"/>
                <a:gd name="T22" fmla="*/ 78 w 269"/>
                <a:gd name="T23" fmla="*/ 223 h 395"/>
                <a:gd name="T24" fmla="*/ 63 w 269"/>
                <a:gd name="T25" fmla="*/ 226 h 395"/>
                <a:gd name="T26" fmla="*/ 49 w 269"/>
                <a:gd name="T27" fmla="*/ 223 h 395"/>
                <a:gd name="T28" fmla="*/ 36 w 269"/>
                <a:gd name="T29" fmla="*/ 215 h 395"/>
                <a:gd name="T30" fmla="*/ 29 w 269"/>
                <a:gd name="T31" fmla="*/ 202 h 395"/>
                <a:gd name="T32" fmla="*/ 25 w 269"/>
                <a:gd name="T33" fmla="*/ 187 h 395"/>
                <a:gd name="T34" fmla="*/ 121 w 269"/>
                <a:gd name="T35" fmla="*/ 215 h 395"/>
                <a:gd name="T36" fmla="*/ 126 w 269"/>
                <a:gd name="T37" fmla="*/ 198 h 395"/>
                <a:gd name="T38" fmla="*/ 126 w 269"/>
                <a:gd name="T39" fmla="*/ 181 h 395"/>
                <a:gd name="T40" fmla="*/ 124 w 269"/>
                <a:gd name="T41" fmla="*/ 169 h 395"/>
                <a:gd name="T42" fmla="*/ 120 w 269"/>
                <a:gd name="T43" fmla="*/ 157 h 395"/>
                <a:gd name="T44" fmla="*/ 112 w 269"/>
                <a:gd name="T45" fmla="*/ 148 h 395"/>
                <a:gd name="T46" fmla="*/ 104 w 269"/>
                <a:gd name="T47" fmla="*/ 139 h 395"/>
                <a:gd name="T48" fmla="*/ 94 w 269"/>
                <a:gd name="T49" fmla="*/ 132 h 395"/>
                <a:gd name="T50" fmla="*/ 82 w 269"/>
                <a:gd name="T51" fmla="*/ 127 h 395"/>
                <a:gd name="T52" fmla="*/ 71 w 269"/>
                <a:gd name="T53" fmla="*/ 124 h 395"/>
                <a:gd name="T54" fmla="*/ 63 w 269"/>
                <a:gd name="T55" fmla="*/ 12 h 395"/>
                <a:gd name="T56" fmla="*/ 60 w 269"/>
                <a:gd name="T57" fmla="*/ 3 h 395"/>
                <a:gd name="T58" fmla="*/ 51 w 269"/>
                <a:gd name="T59" fmla="*/ 0 h 395"/>
                <a:gd name="T60" fmla="*/ 42 w 269"/>
                <a:gd name="T61" fmla="*/ 3 h 395"/>
                <a:gd name="T62" fmla="*/ 38 w 269"/>
                <a:gd name="T63" fmla="*/ 12 h 395"/>
                <a:gd name="T64" fmla="*/ 30 w 269"/>
                <a:gd name="T65" fmla="*/ 135 h 395"/>
                <a:gd name="T66" fmla="*/ 16 w 269"/>
                <a:gd name="T67" fmla="*/ 146 h 395"/>
                <a:gd name="T68" fmla="*/ 6 w 269"/>
                <a:gd name="T69" fmla="*/ 161 h 395"/>
                <a:gd name="T70" fmla="*/ 1 w 269"/>
                <a:gd name="T71" fmla="*/ 179 h 395"/>
                <a:gd name="T72" fmla="*/ 0 w 269"/>
                <a:gd name="T73" fmla="*/ 195 h 395"/>
                <a:gd name="T74" fmla="*/ 3 w 269"/>
                <a:gd name="T75" fmla="*/ 207 h 395"/>
                <a:gd name="T76" fmla="*/ 7 w 269"/>
                <a:gd name="T77" fmla="*/ 219 h 395"/>
                <a:gd name="T78" fmla="*/ 15 w 269"/>
                <a:gd name="T79" fmla="*/ 228 h 395"/>
                <a:gd name="T80" fmla="*/ 23 w 269"/>
                <a:gd name="T81" fmla="*/ 237 h 395"/>
                <a:gd name="T82" fmla="*/ 33 w 269"/>
                <a:gd name="T83" fmla="*/ 244 h 395"/>
                <a:gd name="T84" fmla="*/ 45 w 269"/>
                <a:gd name="T85" fmla="*/ 249 h 395"/>
                <a:gd name="T86" fmla="*/ 57 w 269"/>
                <a:gd name="T87" fmla="*/ 251 h 395"/>
                <a:gd name="T88" fmla="*/ 73 w 269"/>
                <a:gd name="T89" fmla="*/ 251 h 395"/>
                <a:gd name="T90" fmla="*/ 91 w 269"/>
                <a:gd name="T91" fmla="*/ 245 h 395"/>
                <a:gd name="T92" fmla="*/ 248 w 269"/>
                <a:gd name="T93" fmla="*/ 390 h 395"/>
                <a:gd name="T94" fmla="*/ 256 w 269"/>
                <a:gd name="T95" fmla="*/ 395 h 395"/>
                <a:gd name="T96" fmla="*/ 265 w 269"/>
                <a:gd name="T97" fmla="*/ 390 h 395"/>
                <a:gd name="T98" fmla="*/ 269 w 269"/>
                <a:gd name="T99" fmla="*/ 382 h 395"/>
                <a:gd name="T100" fmla="*/ 265 w 269"/>
                <a:gd name="T101" fmla="*/ 37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395">
                  <a:moveTo>
                    <a:pt x="25" y="187"/>
                  </a:moveTo>
                  <a:lnTo>
                    <a:pt x="27" y="180"/>
                  </a:lnTo>
                  <a:lnTo>
                    <a:pt x="29" y="173"/>
                  </a:lnTo>
                  <a:lnTo>
                    <a:pt x="32" y="167"/>
                  </a:lnTo>
                  <a:lnTo>
                    <a:pt x="36" y="162"/>
                  </a:lnTo>
                  <a:lnTo>
                    <a:pt x="43" y="156"/>
                  </a:lnTo>
                  <a:lnTo>
                    <a:pt x="49" y="153"/>
                  </a:lnTo>
                  <a:lnTo>
                    <a:pt x="56" y="151"/>
                  </a:lnTo>
                  <a:lnTo>
                    <a:pt x="63" y="150"/>
                  </a:lnTo>
                  <a:lnTo>
                    <a:pt x="72" y="151"/>
                  </a:lnTo>
                  <a:lnTo>
                    <a:pt x="78" y="153"/>
                  </a:lnTo>
                  <a:lnTo>
                    <a:pt x="85" y="156"/>
                  </a:lnTo>
                  <a:lnTo>
                    <a:pt x="91" y="162"/>
                  </a:lnTo>
                  <a:lnTo>
                    <a:pt x="95" y="167"/>
                  </a:lnTo>
                  <a:lnTo>
                    <a:pt x="98" y="173"/>
                  </a:lnTo>
                  <a:lnTo>
                    <a:pt x="101" y="180"/>
                  </a:lnTo>
                  <a:lnTo>
                    <a:pt x="102" y="187"/>
                  </a:lnTo>
                  <a:lnTo>
                    <a:pt x="101" y="196"/>
                  </a:lnTo>
                  <a:lnTo>
                    <a:pt x="98" y="204"/>
                  </a:lnTo>
                  <a:lnTo>
                    <a:pt x="95" y="210"/>
                  </a:lnTo>
                  <a:lnTo>
                    <a:pt x="91" y="215"/>
                  </a:lnTo>
                  <a:lnTo>
                    <a:pt x="91" y="215"/>
                  </a:lnTo>
                  <a:lnTo>
                    <a:pt x="85" y="220"/>
                  </a:lnTo>
                  <a:lnTo>
                    <a:pt x="78" y="223"/>
                  </a:lnTo>
                  <a:lnTo>
                    <a:pt x="72" y="225"/>
                  </a:lnTo>
                  <a:lnTo>
                    <a:pt x="63" y="226"/>
                  </a:lnTo>
                  <a:lnTo>
                    <a:pt x="56" y="225"/>
                  </a:lnTo>
                  <a:lnTo>
                    <a:pt x="49" y="223"/>
                  </a:lnTo>
                  <a:lnTo>
                    <a:pt x="43" y="220"/>
                  </a:lnTo>
                  <a:lnTo>
                    <a:pt x="36" y="215"/>
                  </a:lnTo>
                  <a:lnTo>
                    <a:pt x="32" y="210"/>
                  </a:lnTo>
                  <a:lnTo>
                    <a:pt x="29" y="202"/>
                  </a:lnTo>
                  <a:lnTo>
                    <a:pt x="27" y="196"/>
                  </a:lnTo>
                  <a:lnTo>
                    <a:pt x="25" y="187"/>
                  </a:lnTo>
                  <a:close/>
                  <a:moveTo>
                    <a:pt x="117" y="224"/>
                  </a:moveTo>
                  <a:lnTo>
                    <a:pt x="121" y="215"/>
                  </a:lnTo>
                  <a:lnTo>
                    <a:pt x="124" y="207"/>
                  </a:lnTo>
                  <a:lnTo>
                    <a:pt x="126" y="198"/>
                  </a:lnTo>
                  <a:lnTo>
                    <a:pt x="127" y="187"/>
                  </a:lnTo>
                  <a:lnTo>
                    <a:pt x="126" y="181"/>
                  </a:lnTo>
                  <a:lnTo>
                    <a:pt x="126" y="176"/>
                  </a:lnTo>
                  <a:lnTo>
                    <a:pt x="124" y="169"/>
                  </a:lnTo>
                  <a:lnTo>
                    <a:pt x="122" y="164"/>
                  </a:lnTo>
                  <a:lnTo>
                    <a:pt x="120" y="157"/>
                  </a:lnTo>
                  <a:lnTo>
                    <a:pt x="117" y="153"/>
                  </a:lnTo>
                  <a:lnTo>
                    <a:pt x="112" y="148"/>
                  </a:lnTo>
                  <a:lnTo>
                    <a:pt x="108" y="143"/>
                  </a:lnTo>
                  <a:lnTo>
                    <a:pt x="104" y="139"/>
                  </a:lnTo>
                  <a:lnTo>
                    <a:pt x="100" y="135"/>
                  </a:lnTo>
                  <a:lnTo>
                    <a:pt x="94" y="132"/>
                  </a:lnTo>
                  <a:lnTo>
                    <a:pt x="89" y="129"/>
                  </a:lnTo>
                  <a:lnTo>
                    <a:pt x="82" y="127"/>
                  </a:lnTo>
                  <a:lnTo>
                    <a:pt x="76" y="125"/>
                  </a:lnTo>
                  <a:lnTo>
                    <a:pt x="71" y="124"/>
                  </a:lnTo>
                  <a:lnTo>
                    <a:pt x="63" y="124"/>
                  </a:lnTo>
                  <a:lnTo>
                    <a:pt x="63" y="12"/>
                  </a:lnTo>
                  <a:lnTo>
                    <a:pt x="63" y="7"/>
                  </a:lnTo>
                  <a:lnTo>
                    <a:pt x="60" y="3"/>
                  </a:lnTo>
                  <a:lnTo>
                    <a:pt x="56" y="1"/>
                  </a:lnTo>
                  <a:lnTo>
                    <a:pt x="51" y="0"/>
                  </a:lnTo>
                  <a:lnTo>
                    <a:pt x="46" y="1"/>
                  </a:lnTo>
                  <a:lnTo>
                    <a:pt x="42" y="3"/>
                  </a:lnTo>
                  <a:lnTo>
                    <a:pt x="39" y="7"/>
                  </a:lnTo>
                  <a:lnTo>
                    <a:pt x="38" y="12"/>
                  </a:lnTo>
                  <a:lnTo>
                    <a:pt x="38" y="131"/>
                  </a:lnTo>
                  <a:lnTo>
                    <a:pt x="30" y="135"/>
                  </a:lnTo>
                  <a:lnTo>
                    <a:pt x="22" y="140"/>
                  </a:lnTo>
                  <a:lnTo>
                    <a:pt x="16" y="146"/>
                  </a:lnTo>
                  <a:lnTo>
                    <a:pt x="10" y="153"/>
                  </a:lnTo>
                  <a:lnTo>
                    <a:pt x="6" y="161"/>
                  </a:lnTo>
                  <a:lnTo>
                    <a:pt x="3" y="169"/>
                  </a:lnTo>
                  <a:lnTo>
                    <a:pt x="1" y="179"/>
                  </a:lnTo>
                  <a:lnTo>
                    <a:pt x="0" y="187"/>
                  </a:lnTo>
                  <a:lnTo>
                    <a:pt x="0" y="195"/>
                  </a:lnTo>
                  <a:lnTo>
                    <a:pt x="1" y="200"/>
                  </a:lnTo>
                  <a:lnTo>
                    <a:pt x="3" y="207"/>
                  </a:lnTo>
                  <a:lnTo>
                    <a:pt x="5" y="213"/>
                  </a:lnTo>
                  <a:lnTo>
                    <a:pt x="7" y="219"/>
                  </a:lnTo>
                  <a:lnTo>
                    <a:pt x="10" y="224"/>
                  </a:lnTo>
                  <a:lnTo>
                    <a:pt x="15" y="228"/>
                  </a:lnTo>
                  <a:lnTo>
                    <a:pt x="19" y="234"/>
                  </a:lnTo>
                  <a:lnTo>
                    <a:pt x="23" y="237"/>
                  </a:lnTo>
                  <a:lnTo>
                    <a:pt x="28" y="241"/>
                  </a:lnTo>
                  <a:lnTo>
                    <a:pt x="33" y="244"/>
                  </a:lnTo>
                  <a:lnTo>
                    <a:pt x="38" y="246"/>
                  </a:lnTo>
                  <a:lnTo>
                    <a:pt x="45" y="249"/>
                  </a:lnTo>
                  <a:lnTo>
                    <a:pt x="51" y="251"/>
                  </a:lnTo>
                  <a:lnTo>
                    <a:pt x="57" y="251"/>
                  </a:lnTo>
                  <a:lnTo>
                    <a:pt x="63" y="252"/>
                  </a:lnTo>
                  <a:lnTo>
                    <a:pt x="73" y="251"/>
                  </a:lnTo>
                  <a:lnTo>
                    <a:pt x="82" y="249"/>
                  </a:lnTo>
                  <a:lnTo>
                    <a:pt x="91" y="245"/>
                  </a:lnTo>
                  <a:lnTo>
                    <a:pt x="98" y="241"/>
                  </a:lnTo>
                  <a:lnTo>
                    <a:pt x="248" y="390"/>
                  </a:lnTo>
                  <a:lnTo>
                    <a:pt x="251" y="394"/>
                  </a:lnTo>
                  <a:lnTo>
                    <a:pt x="256" y="395"/>
                  </a:lnTo>
                  <a:lnTo>
                    <a:pt x="261" y="394"/>
                  </a:lnTo>
                  <a:lnTo>
                    <a:pt x="265" y="390"/>
                  </a:lnTo>
                  <a:lnTo>
                    <a:pt x="268" y="386"/>
                  </a:lnTo>
                  <a:lnTo>
                    <a:pt x="269" y="382"/>
                  </a:lnTo>
                  <a:lnTo>
                    <a:pt x="268" y="376"/>
                  </a:lnTo>
                  <a:lnTo>
                    <a:pt x="265" y="372"/>
                  </a:lnTo>
                  <a:lnTo>
                    <a:pt x="117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6C3EF818-7225-4F44-AEC8-5EC4694C24C9}"/>
              </a:ext>
            </a:extLst>
          </p:cNvPr>
          <p:cNvSpPr txBox="1"/>
          <p:nvPr/>
        </p:nvSpPr>
        <p:spPr>
          <a:xfrm>
            <a:off x="2013681" y="2357364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B0B84A97-BB9A-4602-BE7F-937060215694}"/>
              </a:ext>
            </a:extLst>
          </p:cNvPr>
          <p:cNvSpPr txBox="1"/>
          <p:nvPr/>
        </p:nvSpPr>
        <p:spPr>
          <a:xfrm>
            <a:off x="731178" y="2372752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357DEA"/>
                </a:solidFill>
              </a:rPr>
              <a:t>25%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BB386554-00EE-4D7B-9C95-265C05035362}"/>
              </a:ext>
            </a:extLst>
          </p:cNvPr>
          <p:cNvSpPr txBox="1"/>
          <p:nvPr/>
        </p:nvSpPr>
        <p:spPr>
          <a:xfrm>
            <a:off x="5419866" y="2357364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696C9380-ABDF-43F1-8A60-F3ACEFEAC2D8}"/>
              </a:ext>
            </a:extLst>
          </p:cNvPr>
          <p:cNvSpPr txBox="1"/>
          <p:nvPr/>
        </p:nvSpPr>
        <p:spPr>
          <a:xfrm>
            <a:off x="4137363" y="2372752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352F70"/>
                </a:solidFill>
              </a:rPr>
              <a:t>67%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BADF4308-AD3A-4CAD-B225-3A2311A57643}"/>
              </a:ext>
            </a:extLst>
          </p:cNvPr>
          <p:cNvSpPr txBox="1"/>
          <p:nvPr/>
        </p:nvSpPr>
        <p:spPr>
          <a:xfrm>
            <a:off x="8826051" y="2357364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91B0E236-E940-4D74-8CEB-4B2FF2F3D132}"/>
              </a:ext>
            </a:extLst>
          </p:cNvPr>
          <p:cNvSpPr txBox="1"/>
          <p:nvPr/>
        </p:nvSpPr>
        <p:spPr>
          <a:xfrm>
            <a:off x="7543548" y="2372752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F7C059"/>
                </a:solidFill>
              </a:rPr>
              <a:t>78%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1637D1D9-1A23-4889-A6C6-676DC1AAE2DE}"/>
              </a:ext>
            </a:extLst>
          </p:cNvPr>
          <p:cNvSpPr txBox="1"/>
          <p:nvPr/>
        </p:nvSpPr>
        <p:spPr>
          <a:xfrm>
            <a:off x="3716773" y="1388361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A41A3368-6402-422F-B603-C2811F59B15E}"/>
              </a:ext>
            </a:extLst>
          </p:cNvPr>
          <p:cNvSpPr txBox="1"/>
          <p:nvPr/>
        </p:nvSpPr>
        <p:spPr>
          <a:xfrm>
            <a:off x="2434270" y="1403749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F7C059"/>
                </a:solidFill>
              </a:rPr>
              <a:t>44%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E80371E1-E32E-4411-B502-6BE907C31609}"/>
              </a:ext>
            </a:extLst>
          </p:cNvPr>
          <p:cNvSpPr txBox="1"/>
          <p:nvPr/>
        </p:nvSpPr>
        <p:spPr>
          <a:xfrm>
            <a:off x="7122958" y="1388361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CF7A0593-369A-4CF5-90BD-E7D9EDE2BEB9}"/>
              </a:ext>
            </a:extLst>
          </p:cNvPr>
          <p:cNvSpPr txBox="1"/>
          <p:nvPr/>
        </p:nvSpPr>
        <p:spPr>
          <a:xfrm>
            <a:off x="5840455" y="1403749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357DEA"/>
                </a:solidFill>
              </a:rPr>
              <a:t>39%</a:t>
            </a:r>
          </a:p>
        </p:txBody>
      </p:sp>
    </p:spTree>
    <p:extLst>
      <p:ext uri="{BB962C8B-B14F-4D97-AF65-F5344CB8AC3E}">
        <p14:creationId xmlns:p14="http://schemas.microsoft.com/office/powerpoint/2010/main" val="3517658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AB005F72-01A9-4440-A915-071148AD2236}"/>
              </a:ext>
            </a:extLst>
          </p:cNvPr>
          <p:cNvGrpSpPr/>
          <p:nvPr/>
        </p:nvGrpSpPr>
        <p:grpSpPr>
          <a:xfrm>
            <a:off x="1790882" y="1344612"/>
            <a:ext cx="2990850" cy="4743451"/>
            <a:chOff x="2071688" y="1168400"/>
            <a:chExt cx="2990850" cy="4743451"/>
          </a:xfrm>
        </p:grpSpPr>
        <p:sp>
          <p:nvSpPr>
            <p:cNvPr id="74" name="Freeform 5">
              <a:extLst>
                <a:ext uri="{FF2B5EF4-FFF2-40B4-BE49-F238E27FC236}">
                  <a16:creationId xmlns="" xmlns:a16="http://schemas.microsoft.com/office/drawing/2014/main" id="{9A9006F5-857B-4938-B1B4-F125FB4C8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2065338"/>
              <a:ext cx="136525" cy="3436938"/>
            </a:xfrm>
            <a:custGeom>
              <a:avLst/>
              <a:gdLst>
                <a:gd name="T0" fmla="*/ 68 w 68"/>
                <a:gd name="T1" fmla="*/ 0 h 1707"/>
                <a:gd name="T2" fmla="*/ 63 w 68"/>
                <a:gd name="T3" fmla="*/ 1542 h 1707"/>
                <a:gd name="T4" fmla="*/ 0 w 68"/>
                <a:gd name="T5" fmla="*/ 1707 h 1707"/>
                <a:gd name="T6" fmla="*/ 4 w 68"/>
                <a:gd name="T7" fmla="*/ 166 h 1707"/>
                <a:gd name="T8" fmla="*/ 68 w 68"/>
                <a:gd name="T9" fmla="*/ 0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07">
                  <a:moveTo>
                    <a:pt x="68" y="0"/>
                  </a:moveTo>
                  <a:cubicBezTo>
                    <a:pt x="63" y="1542"/>
                    <a:pt x="63" y="1542"/>
                    <a:pt x="63" y="1542"/>
                  </a:cubicBezTo>
                  <a:cubicBezTo>
                    <a:pt x="63" y="1597"/>
                    <a:pt x="42" y="1653"/>
                    <a:pt x="0" y="1707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46" y="112"/>
                    <a:pt x="67" y="56"/>
                    <a:pt x="6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5" name="Freeform 6">
              <a:extLst>
                <a:ext uri="{FF2B5EF4-FFF2-40B4-BE49-F238E27FC236}">
                  <a16:creationId xmlns="" xmlns:a16="http://schemas.microsoft.com/office/drawing/2014/main" id="{4EAB6BD8-6ADE-4C84-961E-E337423F2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0" y="1355725"/>
              <a:ext cx="712788" cy="3813175"/>
            </a:xfrm>
            <a:custGeom>
              <a:avLst/>
              <a:gdLst>
                <a:gd name="T0" fmla="*/ 449 w 449"/>
                <a:gd name="T1" fmla="*/ 447 h 2402"/>
                <a:gd name="T2" fmla="*/ 444 w 449"/>
                <a:gd name="T3" fmla="*/ 2402 h 2402"/>
                <a:gd name="T4" fmla="*/ 0 w 449"/>
                <a:gd name="T5" fmla="*/ 1955 h 2402"/>
                <a:gd name="T6" fmla="*/ 5 w 449"/>
                <a:gd name="T7" fmla="*/ 0 h 2402"/>
                <a:gd name="T8" fmla="*/ 449 w 449"/>
                <a:gd name="T9" fmla="*/ 447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402">
                  <a:moveTo>
                    <a:pt x="449" y="447"/>
                  </a:moveTo>
                  <a:lnTo>
                    <a:pt x="444" y="2402"/>
                  </a:lnTo>
                  <a:lnTo>
                    <a:pt x="0" y="1955"/>
                  </a:lnTo>
                  <a:lnTo>
                    <a:pt x="5" y="0"/>
                  </a:lnTo>
                  <a:lnTo>
                    <a:pt x="449" y="44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6" name="Freeform 7">
              <a:extLst>
                <a:ext uri="{FF2B5EF4-FFF2-40B4-BE49-F238E27FC236}">
                  <a16:creationId xmlns="" xmlns:a16="http://schemas.microsoft.com/office/drawing/2014/main" id="{7ADCE18B-AE8B-428A-AA63-5811EE82C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2065338"/>
              <a:ext cx="1296988" cy="3436938"/>
            </a:xfrm>
            <a:custGeom>
              <a:avLst/>
              <a:gdLst>
                <a:gd name="T0" fmla="*/ 817 w 817"/>
                <a:gd name="T1" fmla="*/ 210 h 2165"/>
                <a:gd name="T2" fmla="*/ 812 w 817"/>
                <a:gd name="T3" fmla="*/ 2165 h 2165"/>
                <a:gd name="T4" fmla="*/ 0 w 817"/>
                <a:gd name="T5" fmla="*/ 1955 h 2165"/>
                <a:gd name="T6" fmla="*/ 5 w 817"/>
                <a:gd name="T7" fmla="*/ 0 h 2165"/>
                <a:gd name="T8" fmla="*/ 817 w 817"/>
                <a:gd name="T9" fmla="*/ 21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2165">
                  <a:moveTo>
                    <a:pt x="817" y="210"/>
                  </a:moveTo>
                  <a:lnTo>
                    <a:pt x="812" y="2165"/>
                  </a:lnTo>
                  <a:lnTo>
                    <a:pt x="0" y="1955"/>
                  </a:lnTo>
                  <a:lnTo>
                    <a:pt x="5" y="0"/>
                  </a:lnTo>
                  <a:lnTo>
                    <a:pt x="817" y="2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7" name="Freeform 8">
              <a:extLst>
                <a:ext uri="{FF2B5EF4-FFF2-40B4-BE49-F238E27FC236}">
                  <a16:creationId xmlns="" xmlns:a16="http://schemas.microsoft.com/office/drawing/2014/main" id="{BD91E452-3059-4C03-8F82-8291787D7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1168400"/>
              <a:ext cx="2184400" cy="1230313"/>
            </a:xfrm>
            <a:custGeom>
              <a:avLst/>
              <a:gdLst>
                <a:gd name="T0" fmla="*/ 842 w 1083"/>
                <a:gd name="T1" fmla="*/ 158 h 611"/>
                <a:gd name="T2" fmla="*/ 956 w 1083"/>
                <a:gd name="T3" fmla="*/ 244 h 611"/>
                <a:gd name="T4" fmla="*/ 988 w 1083"/>
                <a:gd name="T5" fmla="*/ 611 h 611"/>
                <a:gd name="T6" fmla="*/ 349 w 1083"/>
                <a:gd name="T7" fmla="*/ 445 h 611"/>
                <a:gd name="T8" fmla="*/ 0 w 1083"/>
                <a:gd name="T9" fmla="*/ 93 h 611"/>
                <a:gd name="T10" fmla="*/ 842 w 1083"/>
                <a:gd name="T11" fmla="*/ 158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3" h="611">
                  <a:moveTo>
                    <a:pt x="842" y="158"/>
                  </a:moveTo>
                  <a:cubicBezTo>
                    <a:pt x="885" y="183"/>
                    <a:pt x="924" y="212"/>
                    <a:pt x="956" y="244"/>
                  </a:cubicBezTo>
                  <a:cubicBezTo>
                    <a:pt x="1071" y="360"/>
                    <a:pt x="1083" y="489"/>
                    <a:pt x="988" y="611"/>
                  </a:cubicBezTo>
                  <a:cubicBezTo>
                    <a:pt x="349" y="445"/>
                    <a:pt x="349" y="445"/>
                    <a:pt x="349" y="44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80" y="0"/>
                    <a:pt x="624" y="32"/>
                    <a:pt x="842" y="158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8" name="Freeform 9">
              <a:extLst>
                <a:ext uri="{FF2B5EF4-FFF2-40B4-BE49-F238E27FC236}">
                  <a16:creationId xmlns="" xmlns:a16="http://schemas.microsoft.com/office/drawing/2014/main" id="{82D034A7-F5AF-4743-B7A1-F2B2FF9DD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2840038"/>
              <a:ext cx="1389063" cy="2493963"/>
            </a:xfrm>
            <a:custGeom>
              <a:avLst/>
              <a:gdLst>
                <a:gd name="T0" fmla="*/ 875 w 875"/>
                <a:gd name="T1" fmla="*/ 0 h 1571"/>
                <a:gd name="T2" fmla="*/ 870 w 875"/>
                <a:gd name="T3" fmla="*/ 1467 h 1571"/>
                <a:gd name="T4" fmla="*/ 0 w 875"/>
                <a:gd name="T5" fmla="*/ 1571 h 1571"/>
                <a:gd name="T6" fmla="*/ 4 w 875"/>
                <a:gd name="T7" fmla="*/ 104 h 1571"/>
                <a:gd name="T8" fmla="*/ 875 w 875"/>
                <a:gd name="T9" fmla="*/ 0 h 1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5" h="1571">
                  <a:moveTo>
                    <a:pt x="875" y="0"/>
                  </a:moveTo>
                  <a:lnTo>
                    <a:pt x="870" y="1467"/>
                  </a:lnTo>
                  <a:lnTo>
                    <a:pt x="0" y="1571"/>
                  </a:lnTo>
                  <a:lnTo>
                    <a:pt x="4" y="104"/>
                  </a:lnTo>
                  <a:lnTo>
                    <a:pt x="8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9" name="Freeform 10">
              <a:extLst>
                <a:ext uri="{FF2B5EF4-FFF2-40B4-BE49-F238E27FC236}">
                  <a16:creationId xmlns="" xmlns:a16="http://schemas.microsoft.com/office/drawing/2014/main" id="{0E1CB9AA-DE9E-4C6F-A7A0-59CA171B0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175" y="2827338"/>
              <a:ext cx="38100" cy="2506663"/>
            </a:xfrm>
            <a:custGeom>
              <a:avLst/>
              <a:gdLst>
                <a:gd name="T0" fmla="*/ 0 w 19"/>
                <a:gd name="T1" fmla="*/ 1156 h 1244"/>
                <a:gd name="T2" fmla="*/ 3 w 19"/>
                <a:gd name="T3" fmla="*/ 0 h 1244"/>
                <a:gd name="T4" fmla="*/ 19 w 19"/>
                <a:gd name="T5" fmla="*/ 88 h 1244"/>
                <a:gd name="T6" fmla="*/ 16 w 19"/>
                <a:gd name="T7" fmla="*/ 1244 h 1244"/>
                <a:gd name="T8" fmla="*/ 0 w 19"/>
                <a:gd name="T9" fmla="*/ 1156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44">
                  <a:moveTo>
                    <a:pt x="0" y="1156"/>
                  </a:moveTo>
                  <a:cubicBezTo>
                    <a:pt x="1" y="771"/>
                    <a:pt x="2" y="385"/>
                    <a:pt x="3" y="0"/>
                  </a:cubicBezTo>
                  <a:cubicBezTo>
                    <a:pt x="3" y="29"/>
                    <a:pt x="8" y="59"/>
                    <a:pt x="19" y="88"/>
                  </a:cubicBezTo>
                  <a:cubicBezTo>
                    <a:pt x="16" y="1244"/>
                    <a:pt x="16" y="1244"/>
                    <a:pt x="16" y="1244"/>
                  </a:cubicBezTo>
                  <a:cubicBezTo>
                    <a:pt x="5" y="1215"/>
                    <a:pt x="0" y="1185"/>
                    <a:pt x="0" y="1156"/>
                  </a:cubicBez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0" name="Freeform 11">
              <a:extLst>
                <a:ext uri="{FF2B5EF4-FFF2-40B4-BE49-F238E27FC236}">
                  <a16:creationId xmlns="" xmlns:a16="http://schemas.microsoft.com/office/drawing/2014/main" id="{7402544D-2BF9-4341-9995-EBD69DD8F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2130425"/>
              <a:ext cx="1511300" cy="874713"/>
            </a:xfrm>
            <a:custGeom>
              <a:avLst/>
              <a:gdLst>
                <a:gd name="T0" fmla="*/ 400 w 749"/>
                <a:gd name="T1" fmla="*/ 0 h 434"/>
                <a:gd name="T2" fmla="*/ 749 w 749"/>
                <a:gd name="T3" fmla="*/ 352 h 434"/>
                <a:gd name="T4" fmla="*/ 64 w 749"/>
                <a:gd name="T5" fmla="*/ 434 h 434"/>
                <a:gd name="T6" fmla="*/ 400 w 749"/>
                <a:gd name="T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9" h="434">
                  <a:moveTo>
                    <a:pt x="400" y="0"/>
                  </a:moveTo>
                  <a:cubicBezTo>
                    <a:pt x="749" y="352"/>
                    <a:pt x="749" y="352"/>
                    <a:pt x="749" y="352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0" y="259"/>
                    <a:pt x="132" y="89"/>
                    <a:pt x="400" y="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1" name="Freeform 12">
              <a:extLst>
                <a:ext uri="{FF2B5EF4-FFF2-40B4-BE49-F238E27FC236}">
                  <a16:creationId xmlns="" xmlns:a16="http://schemas.microsoft.com/office/drawing/2014/main" id="{2505BFEB-685B-4E1D-99A3-A1C0D5D9D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3071813"/>
              <a:ext cx="584200" cy="2840038"/>
            </a:xfrm>
            <a:custGeom>
              <a:avLst/>
              <a:gdLst>
                <a:gd name="T0" fmla="*/ 368 w 368"/>
                <a:gd name="T1" fmla="*/ 0 h 1789"/>
                <a:gd name="T2" fmla="*/ 364 w 368"/>
                <a:gd name="T3" fmla="*/ 1319 h 1789"/>
                <a:gd name="T4" fmla="*/ 0 w 368"/>
                <a:gd name="T5" fmla="*/ 1789 h 1789"/>
                <a:gd name="T6" fmla="*/ 4 w 368"/>
                <a:gd name="T7" fmla="*/ 469 h 1789"/>
                <a:gd name="T8" fmla="*/ 368 w 368"/>
                <a:gd name="T9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1789">
                  <a:moveTo>
                    <a:pt x="368" y="0"/>
                  </a:moveTo>
                  <a:lnTo>
                    <a:pt x="364" y="1319"/>
                  </a:lnTo>
                  <a:lnTo>
                    <a:pt x="0" y="1789"/>
                  </a:lnTo>
                  <a:lnTo>
                    <a:pt x="4" y="469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AB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2" name="Freeform 13">
              <a:extLst>
                <a:ext uri="{FF2B5EF4-FFF2-40B4-BE49-F238E27FC236}">
                  <a16:creationId xmlns="" xmlns:a16="http://schemas.microsoft.com/office/drawing/2014/main" id="{112ECA88-73A5-4C1B-8343-01C1E19F1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3238500"/>
              <a:ext cx="811213" cy="2673350"/>
            </a:xfrm>
            <a:custGeom>
              <a:avLst/>
              <a:gdLst>
                <a:gd name="T0" fmla="*/ 402 w 402"/>
                <a:gd name="T1" fmla="*/ 287 h 1327"/>
                <a:gd name="T2" fmla="*/ 399 w 402"/>
                <a:gd name="T3" fmla="*/ 1327 h 1327"/>
                <a:gd name="T4" fmla="*/ 186 w 402"/>
                <a:gd name="T5" fmla="*/ 1243 h 1327"/>
                <a:gd name="T6" fmla="*/ 0 w 402"/>
                <a:gd name="T7" fmla="*/ 1040 h 1327"/>
                <a:gd name="T8" fmla="*/ 3 w 402"/>
                <a:gd name="T9" fmla="*/ 0 h 1327"/>
                <a:gd name="T10" fmla="*/ 189 w 402"/>
                <a:gd name="T11" fmla="*/ 203 h 1327"/>
                <a:gd name="T12" fmla="*/ 402 w 402"/>
                <a:gd name="T13" fmla="*/ 287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2" h="1327">
                  <a:moveTo>
                    <a:pt x="402" y="287"/>
                  </a:moveTo>
                  <a:cubicBezTo>
                    <a:pt x="399" y="1327"/>
                    <a:pt x="399" y="1327"/>
                    <a:pt x="399" y="1327"/>
                  </a:cubicBezTo>
                  <a:cubicBezTo>
                    <a:pt x="317" y="1305"/>
                    <a:pt x="246" y="1277"/>
                    <a:pt x="186" y="1243"/>
                  </a:cubicBezTo>
                  <a:cubicBezTo>
                    <a:pt x="93" y="1189"/>
                    <a:pt x="30" y="1120"/>
                    <a:pt x="0" y="104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2" y="80"/>
                    <a:pt x="96" y="149"/>
                    <a:pt x="189" y="203"/>
                  </a:cubicBezTo>
                  <a:cubicBezTo>
                    <a:pt x="249" y="237"/>
                    <a:pt x="320" y="265"/>
                    <a:pt x="402" y="287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3" name="Freeform 14">
              <a:extLst>
                <a:ext uri="{FF2B5EF4-FFF2-40B4-BE49-F238E27FC236}">
                  <a16:creationId xmlns="" xmlns:a16="http://schemas.microsoft.com/office/drawing/2014/main" id="{D983CA9E-A713-430B-BB2A-30EF431EF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275" y="3071813"/>
              <a:ext cx="1382713" cy="744538"/>
            </a:xfrm>
            <a:custGeom>
              <a:avLst/>
              <a:gdLst>
                <a:gd name="T0" fmla="*/ 685 w 685"/>
                <a:gd name="T1" fmla="*/ 0 h 370"/>
                <a:gd name="T2" fmla="*/ 399 w 685"/>
                <a:gd name="T3" fmla="*/ 370 h 370"/>
                <a:gd name="T4" fmla="*/ 186 w 685"/>
                <a:gd name="T5" fmla="*/ 286 h 370"/>
                <a:gd name="T6" fmla="*/ 0 w 685"/>
                <a:gd name="T7" fmla="*/ 83 h 370"/>
                <a:gd name="T8" fmla="*/ 685 w 685"/>
                <a:gd name="T9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370">
                  <a:moveTo>
                    <a:pt x="685" y="0"/>
                  </a:moveTo>
                  <a:cubicBezTo>
                    <a:pt x="399" y="370"/>
                    <a:pt x="399" y="370"/>
                    <a:pt x="399" y="370"/>
                  </a:cubicBezTo>
                  <a:cubicBezTo>
                    <a:pt x="317" y="348"/>
                    <a:pt x="246" y="320"/>
                    <a:pt x="186" y="286"/>
                  </a:cubicBezTo>
                  <a:cubicBezTo>
                    <a:pt x="93" y="232"/>
                    <a:pt x="29" y="163"/>
                    <a:pt x="0" y="83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4" name="Freeform 15">
              <a:extLst>
                <a:ext uri="{FF2B5EF4-FFF2-40B4-BE49-F238E27FC236}">
                  <a16:creationId xmlns="" xmlns:a16="http://schemas.microsoft.com/office/drawing/2014/main" id="{4B7963E6-03C2-4CED-BD52-BF65C1AE7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3562350"/>
              <a:ext cx="590550" cy="2314575"/>
            </a:xfrm>
            <a:custGeom>
              <a:avLst/>
              <a:gdLst>
                <a:gd name="T0" fmla="*/ 293 w 293"/>
                <a:gd name="T1" fmla="*/ 0 h 1149"/>
                <a:gd name="T2" fmla="*/ 290 w 293"/>
                <a:gd name="T3" fmla="*/ 963 h 1149"/>
                <a:gd name="T4" fmla="*/ 0 w 293"/>
                <a:gd name="T5" fmla="*/ 1149 h 1149"/>
                <a:gd name="T6" fmla="*/ 3 w 293"/>
                <a:gd name="T7" fmla="*/ 185 h 1149"/>
                <a:gd name="T8" fmla="*/ 293 w 293"/>
                <a:gd name="T9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1149">
                  <a:moveTo>
                    <a:pt x="293" y="0"/>
                  </a:moveTo>
                  <a:cubicBezTo>
                    <a:pt x="290" y="963"/>
                    <a:pt x="290" y="963"/>
                    <a:pt x="290" y="963"/>
                  </a:cubicBezTo>
                  <a:cubicBezTo>
                    <a:pt x="227" y="1045"/>
                    <a:pt x="134" y="1104"/>
                    <a:pt x="0" y="1149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137" y="141"/>
                    <a:pt x="230" y="82"/>
                    <a:pt x="293" y="0"/>
                  </a:cubicBezTo>
                  <a:close/>
                </a:path>
              </a:pathLst>
            </a:custGeom>
            <a:solidFill>
              <a:srgbClr val="242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5" name="Freeform 16">
              <a:extLst>
                <a:ext uri="{FF2B5EF4-FFF2-40B4-BE49-F238E27FC236}">
                  <a16:creationId xmlns="" xmlns:a16="http://schemas.microsoft.com/office/drawing/2014/main" id="{82BC07DA-94A0-4CA6-B6B5-162CB28D1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3228975"/>
              <a:ext cx="709613" cy="2647950"/>
            </a:xfrm>
            <a:custGeom>
              <a:avLst/>
              <a:gdLst>
                <a:gd name="T0" fmla="*/ 447 w 447"/>
                <a:gd name="T1" fmla="*/ 445 h 1668"/>
                <a:gd name="T2" fmla="*/ 443 w 447"/>
                <a:gd name="T3" fmla="*/ 1668 h 1668"/>
                <a:gd name="T4" fmla="*/ 0 w 447"/>
                <a:gd name="T5" fmla="*/ 1222 h 1668"/>
                <a:gd name="T6" fmla="*/ 3 w 447"/>
                <a:gd name="T7" fmla="*/ 0 h 1668"/>
                <a:gd name="T8" fmla="*/ 447 w 447"/>
                <a:gd name="T9" fmla="*/ 445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668">
                  <a:moveTo>
                    <a:pt x="447" y="445"/>
                  </a:moveTo>
                  <a:lnTo>
                    <a:pt x="443" y="1668"/>
                  </a:lnTo>
                  <a:lnTo>
                    <a:pt x="0" y="1222"/>
                  </a:lnTo>
                  <a:lnTo>
                    <a:pt x="3" y="0"/>
                  </a:lnTo>
                  <a:lnTo>
                    <a:pt x="447" y="445"/>
                  </a:lnTo>
                  <a:close/>
                </a:path>
              </a:pathLst>
            </a:custGeom>
            <a:solidFill>
              <a:srgbClr val="4941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6" name="Freeform 17">
              <a:extLst>
                <a:ext uri="{FF2B5EF4-FFF2-40B4-BE49-F238E27FC236}">
                  <a16:creationId xmlns="" xmlns:a16="http://schemas.microsoft.com/office/drawing/2014/main" id="{FD0BA61E-D8B0-47D2-BB0B-78F1F3B14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3228975"/>
              <a:ext cx="1289050" cy="706438"/>
            </a:xfrm>
            <a:custGeom>
              <a:avLst/>
              <a:gdLst>
                <a:gd name="T0" fmla="*/ 639 w 639"/>
                <a:gd name="T1" fmla="*/ 166 h 351"/>
                <a:gd name="T2" fmla="*/ 349 w 639"/>
                <a:gd name="T3" fmla="*/ 351 h 351"/>
                <a:gd name="T4" fmla="*/ 0 w 639"/>
                <a:gd name="T5" fmla="*/ 0 h 351"/>
                <a:gd name="T6" fmla="*/ 639 w 639"/>
                <a:gd name="T7" fmla="*/ 16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9" h="351">
                  <a:moveTo>
                    <a:pt x="639" y="166"/>
                  </a:moveTo>
                  <a:cubicBezTo>
                    <a:pt x="576" y="248"/>
                    <a:pt x="483" y="307"/>
                    <a:pt x="349" y="35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39" y="166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="" xmlns:a16="http://schemas.microsoft.com/office/drawing/2014/main" id="{29C6D18D-4FEE-42E7-84E3-0FD93271CFBA}"/>
              </a:ext>
            </a:extLst>
          </p:cNvPr>
          <p:cNvSpPr txBox="1"/>
          <p:nvPr/>
        </p:nvSpPr>
        <p:spPr>
          <a:xfrm>
            <a:off x="6336887" y="1744324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6630A34D-D153-414C-BF71-51D8206DA6C0}"/>
              </a:ext>
            </a:extLst>
          </p:cNvPr>
          <p:cNvSpPr txBox="1"/>
          <p:nvPr/>
        </p:nvSpPr>
        <p:spPr>
          <a:xfrm>
            <a:off x="5241865" y="1713548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F7C059"/>
                </a:solidFill>
                <a:latin typeface="Century Gothic"/>
              </a:rPr>
              <a:t>40%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="" xmlns:a16="http://schemas.microsoft.com/office/drawing/2014/main" id="{B3E50D1F-25F0-4229-A41D-553CD044ED68}"/>
              </a:ext>
            </a:extLst>
          </p:cNvPr>
          <p:cNvSpPr txBox="1"/>
          <p:nvPr/>
        </p:nvSpPr>
        <p:spPr>
          <a:xfrm>
            <a:off x="6336887" y="2780360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D0F65CC5-1C31-42AC-95EE-0878BE733536}"/>
              </a:ext>
            </a:extLst>
          </p:cNvPr>
          <p:cNvSpPr txBox="1"/>
          <p:nvPr/>
        </p:nvSpPr>
        <p:spPr>
          <a:xfrm>
            <a:off x="5241865" y="2749584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357DEA"/>
                </a:solidFill>
                <a:latin typeface="Century Gothic"/>
              </a:rPr>
              <a:t>25%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7F5B567B-6135-42A6-BDA8-FB88A4EB9418}"/>
              </a:ext>
            </a:extLst>
          </p:cNvPr>
          <p:cNvSpPr txBox="1"/>
          <p:nvPr/>
        </p:nvSpPr>
        <p:spPr>
          <a:xfrm>
            <a:off x="6336887" y="3816396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C0121119-0E61-49A6-B7C4-F5A1A49A7C06}"/>
              </a:ext>
            </a:extLst>
          </p:cNvPr>
          <p:cNvSpPr txBox="1"/>
          <p:nvPr/>
        </p:nvSpPr>
        <p:spPr>
          <a:xfrm>
            <a:off x="5241865" y="3785620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145AC2"/>
                </a:solidFill>
                <a:latin typeface="Century Gothic"/>
              </a:rPr>
              <a:t>20%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C5F76751-A732-4F92-B1D9-D79B10BBE0D3}"/>
              </a:ext>
            </a:extLst>
          </p:cNvPr>
          <p:cNvSpPr txBox="1"/>
          <p:nvPr/>
        </p:nvSpPr>
        <p:spPr>
          <a:xfrm>
            <a:off x="6336887" y="4852432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="" xmlns:a16="http://schemas.microsoft.com/office/drawing/2014/main" id="{F7F78610-4AEC-4538-A0AE-E8E7C4BD4C20}"/>
              </a:ext>
            </a:extLst>
          </p:cNvPr>
          <p:cNvSpPr txBox="1"/>
          <p:nvPr/>
        </p:nvSpPr>
        <p:spPr>
          <a:xfrm>
            <a:off x="5241865" y="4821656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352F70"/>
                </a:solidFill>
                <a:latin typeface="Century Gothic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3390592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69D6A3D3-500D-4449-80A4-AC2D2F54A3A8}"/>
              </a:ext>
            </a:extLst>
          </p:cNvPr>
          <p:cNvGrpSpPr/>
          <p:nvPr/>
        </p:nvGrpSpPr>
        <p:grpSpPr>
          <a:xfrm>
            <a:off x="687533" y="1447799"/>
            <a:ext cx="10816934" cy="4495802"/>
            <a:chOff x="1143000" y="1521607"/>
            <a:chExt cx="9906000" cy="4117193"/>
          </a:xfrm>
        </p:grpSpPr>
        <p:sp>
          <p:nvSpPr>
            <p:cNvPr id="31" name="Arrow: Chevron 30">
              <a:extLst>
                <a:ext uri="{FF2B5EF4-FFF2-40B4-BE49-F238E27FC236}">
                  <a16:creationId xmlns="" xmlns:a16="http://schemas.microsoft.com/office/drawing/2014/main" id="{15A375E8-D146-4368-9839-AD90A17AB723}"/>
                </a:ext>
              </a:extLst>
            </p:cNvPr>
            <p:cNvSpPr/>
            <p:nvPr/>
          </p:nvSpPr>
          <p:spPr>
            <a:xfrm>
              <a:off x="1143000" y="1843353"/>
              <a:ext cx="2349500" cy="685800"/>
            </a:xfrm>
            <a:prstGeom prst="chevron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Arrow: Chevron 31">
              <a:extLst>
                <a:ext uri="{FF2B5EF4-FFF2-40B4-BE49-F238E27FC236}">
                  <a16:creationId xmlns="" xmlns:a16="http://schemas.microsoft.com/office/drawing/2014/main" id="{78CFCEA7-0CC4-431F-95F0-43AC21F113A6}"/>
                </a:ext>
              </a:extLst>
            </p:cNvPr>
            <p:cNvSpPr/>
            <p:nvPr/>
          </p:nvSpPr>
          <p:spPr>
            <a:xfrm>
              <a:off x="3661833" y="1843353"/>
              <a:ext cx="2349500" cy="685800"/>
            </a:xfrm>
            <a:prstGeom prst="chevron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Arrow: Chevron 32">
              <a:extLst>
                <a:ext uri="{FF2B5EF4-FFF2-40B4-BE49-F238E27FC236}">
                  <a16:creationId xmlns="" xmlns:a16="http://schemas.microsoft.com/office/drawing/2014/main" id="{F36FCCB7-42C4-4F80-8A16-1C1A9A72848C}"/>
                </a:ext>
              </a:extLst>
            </p:cNvPr>
            <p:cNvSpPr/>
            <p:nvPr/>
          </p:nvSpPr>
          <p:spPr>
            <a:xfrm>
              <a:off x="6180666" y="1843353"/>
              <a:ext cx="2349500" cy="685800"/>
            </a:xfrm>
            <a:prstGeom prst="chevron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Arrow: Chevron 33">
              <a:extLst>
                <a:ext uri="{FF2B5EF4-FFF2-40B4-BE49-F238E27FC236}">
                  <a16:creationId xmlns="" xmlns:a16="http://schemas.microsoft.com/office/drawing/2014/main" id="{40D7EC66-5651-48E8-9331-EA3AD4A64338}"/>
                </a:ext>
              </a:extLst>
            </p:cNvPr>
            <p:cNvSpPr/>
            <p:nvPr/>
          </p:nvSpPr>
          <p:spPr>
            <a:xfrm>
              <a:off x="8699500" y="1843353"/>
              <a:ext cx="2349500" cy="685800"/>
            </a:xfrm>
            <a:prstGeom prst="chevron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4A41B810-F62E-4CE1-909D-D36BC2589E2F}"/>
                </a:ext>
              </a:extLst>
            </p:cNvPr>
            <p:cNvSpPr txBox="1"/>
            <p:nvPr/>
          </p:nvSpPr>
          <p:spPr>
            <a:xfrm>
              <a:off x="1308100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="" xmlns:a16="http://schemas.microsoft.com/office/drawing/2014/main" id="{E617E2C6-D5D5-490B-BD55-EF45BE8BAA51}"/>
                </a:ext>
              </a:extLst>
            </p:cNvPr>
            <p:cNvSpPr/>
            <p:nvPr/>
          </p:nvSpPr>
          <p:spPr>
            <a:xfrm>
              <a:off x="1987550" y="1521607"/>
              <a:ext cx="660400" cy="660400"/>
            </a:xfrm>
            <a:prstGeom prst="ellipse">
              <a:avLst/>
            </a:prstGeom>
            <a:solidFill>
              <a:srgbClr val="145AC2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="" xmlns:a16="http://schemas.microsoft.com/office/drawing/2014/main" id="{075480C9-C83C-46DD-9CEC-801A1E0A42DF}"/>
                </a:ext>
              </a:extLst>
            </p:cNvPr>
            <p:cNvSpPr/>
            <p:nvPr/>
          </p:nvSpPr>
          <p:spPr>
            <a:xfrm>
              <a:off x="4506383" y="1521607"/>
              <a:ext cx="660400" cy="660400"/>
            </a:xfrm>
            <a:prstGeom prst="ellipse">
              <a:avLst/>
            </a:prstGeom>
            <a:solidFill>
              <a:schemeClr val="accent4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1B6F31AF-8A47-4F02-B06E-6272C858588B}"/>
                </a:ext>
              </a:extLst>
            </p:cNvPr>
            <p:cNvSpPr/>
            <p:nvPr/>
          </p:nvSpPr>
          <p:spPr>
            <a:xfrm>
              <a:off x="7025216" y="1521607"/>
              <a:ext cx="660400" cy="660400"/>
            </a:xfrm>
            <a:prstGeom prst="ellipse">
              <a:avLst/>
            </a:prstGeom>
            <a:solidFill>
              <a:srgbClr val="145AC2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="" xmlns:a16="http://schemas.microsoft.com/office/drawing/2014/main" id="{43CFD0BA-5A9C-4E5D-B29B-FD7107A20AE7}"/>
                </a:ext>
              </a:extLst>
            </p:cNvPr>
            <p:cNvSpPr/>
            <p:nvPr/>
          </p:nvSpPr>
          <p:spPr>
            <a:xfrm>
              <a:off x="9545108" y="1521607"/>
              <a:ext cx="660400" cy="660400"/>
            </a:xfrm>
            <a:prstGeom prst="ellipse">
              <a:avLst/>
            </a:prstGeom>
            <a:solidFill>
              <a:schemeClr val="accent4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C4F60C15-8A90-40FF-AF1B-986D571C1EEC}"/>
                </a:ext>
              </a:extLst>
            </p:cNvPr>
            <p:cNvSpPr txBox="1"/>
            <p:nvPr/>
          </p:nvSpPr>
          <p:spPr>
            <a:xfrm>
              <a:off x="3826933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E87FAD95-7783-4316-AD2E-1B3F6C78DE32}"/>
                </a:ext>
              </a:extLst>
            </p:cNvPr>
            <p:cNvSpPr txBox="1"/>
            <p:nvPr/>
          </p:nvSpPr>
          <p:spPr>
            <a:xfrm>
              <a:off x="6341413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D96B2B5F-8F6B-4BE6-8AC1-75F47B1D3D3D}"/>
                </a:ext>
              </a:extLst>
            </p:cNvPr>
            <p:cNvSpPr txBox="1"/>
            <p:nvPr/>
          </p:nvSpPr>
          <p:spPr>
            <a:xfrm>
              <a:off x="8870709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6585A1C4-1017-4E24-8E0C-4959EDEE650D}"/>
                </a:ext>
              </a:extLst>
            </p:cNvPr>
            <p:cNvGrpSpPr/>
            <p:nvPr/>
          </p:nvGrpSpPr>
          <p:grpSpPr>
            <a:xfrm>
              <a:off x="2174875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44" name="Freeform 4461">
                <a:extLst>
                  <a:ext uri="{FF2B5EF4-FFF2-40B4-BE49-F238E27FC236}">
                    <a16:creationId xmlns="" xmlns:a16="http://schemas.microsoft.com/office/drawing/2014/main" id="{7EF4B825-3BDD-4611-B0CE-CA0F6F2B9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462">
                <a:extLst>
                  <a:ext uri="{FF2B5EF4-FFF2-40B4-BE49-F238E27FC236}">
                    <a16:creationId xmlns="" xmlns:a16="http://schemas.microsoft.com/office/drawing/2014/main" id="{FD6C6CC8-6EC9-4590-B21F-EB87A2672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463">
                <a:extLst>
                  <a:ext uri="{FF2B5EF4-FFF2-40B4-BE49-F238E27FC236}">
                    <a16:creationId xmlns="" xmlns:a16="http://schemas.microsoft.com/office/drawing/2014/main" id="{3A4F6A3A-D55D-453C-B99B-CC4589BD1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464">
                <a:extLst>
                  <a:ext uri="{FF2B5EF4-FFF2-40B4-BE49-F238E27FC236}">
                    <a16:creationId xmlns="" xmlns:a16="http://schemas.microsoft.com/office/drawing/2014/main" id="{4F873148-F8EF-4C08-9F8E-3439FEAEE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465">
                <a:extLst>
                  <a:ext uri="{FF2B5EF4-FFF2-40B4-BE49-F238E27FC236}">
                    <a16:creationId xmlns="" xmlns:a16="http://schemas.microsoft.com/office/drawing/2014/main" id="{460F9CDF-BD03-4D95-80D0-2FB4ED8158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39D5DEC3-1AA9-4058-B2A1-7145B04939DD}"/>
                </a:ext>
              </a:extLst>
            </p:cNvPr>
            <p:cNvGrpSpPr/>
            <p:nvPr/>
          </p:nvGrpSpPr>
          <p:grpSpPr>
            <a:xfrm>
              <a:off x="4693707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50" name="Freeform 4461">
                <a:extLst>
                  <a:ext uri="{FF2B5EF4-FFF2-40B4-BE49-F238E27FC236}">
                    <a16:creationId xmlns="" xmlns:a16="http://schemas.microsoft.com/office/drawing/2014/main" id="{49E8750F-8C28-41E2-93FC-00D087C2D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4462">
                <a:extLst>
                  <a:ext uri="{FF2B5EF4-FFF2-40B4-BE49-F238E27FC236}">
                    <a16:creationId xmlns="" xmlns:a16="http://schemas.microsoft.com/office/drawing/2014/main" id="{7C7871DE-7767-4C5D-831D-64B8C9681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4463">
                <a:extLst>
                  <a:ext uri="{FF2B5EF4-FFF2-40B4-BE49-F238E27FC236}">
                    <a16:creationId xmlns="" xmlns:a16="http://schemas.microsoft.com/office/drawing/2014/main" id="{DCAA90EA-8EE5-423B-BAEC-A8B4F4EBD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4464">
                <a:extLst>
                  <a:ext uri="{FF2B5EF4-FFF2-40B4-BE49-F238E27FC236}">
                    <a16:creationId xmlns="" xmlns:a16="http://schemas.microsoft.com/office/drawing/2014/main" id="{3747F4F1-08BE-47D9-9D78-01A32FD7D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4465">
                <a:extLst>
                  <a:ext uri="{FF2B5EF4-FFF2-40B4-BE49-F238E27FC236}">
                    <a16:creationId xmlns="" xmlns:a16="http://schemas.microsoft.com/office/drawing/2014/main" id="{481D391C-4771-4285-9C9E-ECAA1CB6E6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="" xmlns:a16="http://schemas.microsoft.com/office/drawing/2014/main" id="{1A1406AB-31E3-4BD9-BE17-498785670DEA}"/>
                </a:ext>
              </a:extLst>
            </p:cNvPr>
            <p:cNvGrpSpPr/>
            <p:nvPr/>
          </p:nvGrpSpPr>
          <p:grpSpPr>
            <a:xfrm>
              <a:off x="7212541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56" name="Freeform 4461">
                <a:extLst>
                  <a:ext uri="{FF2B5EF4-FFF2-40B4-BE49-F238E27FC236}">
                    <a16:creationId xmlns="" xmlns:a16="http://schemas.microsoft.com/office/drawing/2014/main" id="{DC5F9F96-3830-4F37-A2AB-F721E0AC8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4462">
                <a:extLst>
                  <a:ext uri="{FF2B5EF4-FFF2-40B4-BE49-F238E27FC236}">
                    <a16:creationId xmlns="" xmlns:a16="http://schemas.microsoft.com/office/drawing/2014/main" id="{CE379711-C5D2-42E9-AAB4-84B4429F4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4463">
                <a:extLst>
                  <a:ext uri="{FF2B5EF4-FFF2-40B4-BE49-F238E27FC236}">
                    <a16:creationId xmlns="" xmlns:a16="http://schemas.microsoft.com/office/drawing/2014/main" id="{06FACB57-1BA7-49B8-8242-F2D15FB1D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464">
                <a:extLst>
                  <a:ext uri="{FF2B5EF4-FFF2-40B4-BE49-F238E27FC236}">
                    <a16:creationId xmlns="" xmlns:a16="http://schemas.microsoft.com/office/drawing/2014/main" id="{B2464274-CA7E-4560-BD12-B407F9764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465">
                <a:extLst>
                  <a:ext uri="{FF2B5EF4-FFF2-40B4-BE49-F238E27FC236}">
                    <a16:creationId xmlns="" xmlns:a16="http://schemas.microsoft.com/office/drawing/2014/main" id="{BD8534A8-B3C1-4B86-B19F-622B873725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="" xmlns:a16="http://schemas.microsoft.com/office/drawing/2014/main" id="{1EFA5E3C-6B52-4E84-8900-19EAD71D5B91}"/>
                </a:ext>
              </a:extLst>
            </p:cNvPr>
            <p:cNvGrpSpPr/>
            <p:nvPr/>
          </p:nvGrpSpPr>
          <p:grpSpPr>
            <a:xfrm>
              <a:off x="9732433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62" name="Freeform 4461">
                <a:extLst>
                  <a:ext uri="{FF2B5EF4-FFF2-40B4-BE49-F238E27FC236}">
                    <a16:creationId xmlns="" xmlns:a16="http://schemas.microsoft.com/office/drawing/2014/main" id="{7BDD72E6-D24F-431C-A331-C74D45E1E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462">
                <a:extLst>
                  <a:ext uri="{FF2B5EF4-FFF2-40B4-BE49-F238E27FC236}">
                    <a16:creationId xmlns="" xmlns:a16="http://schemas.microsoft.com/office/drawing/2014/main" id="{7EC41270-4882-405A-BA37-491B75970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463">
                <a:extLst>
                  <a:ext uri="{FF2B5EF4-FFF2-40B4-BE49-F238E27FC236}">
                    <a16:creationId xmlns="" xmlns:a16="http://schemas.microsoft.com/office/drawing/2014/main" id="{BC61822A-269E-4D6B-99A2-A78B24CB0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4464">
                <a:extLst>
                  <a:ext uri="{FF2B5EF4-FFF2-40B4-BE49-F238E27FC236}">
                    <a16:creationId xmlns="" xmlns:a16="http://schemas.microsoft.com/office/drawing/2014/main" id="{A9F3B38B-F465-4D80-88A9-0C91AF5BD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4465">
                <a:extLst>
                  <a:ext uri="{FF2B5EF4-FFF2-40B4-BE49-F238E27FC236}">
                    <a16:creationId xmlns="" xmlns:a16="http://schemas.microsoft.com/office/drawing/2014/main" id="{C10E865B-F84A-4D80-B763-95549513B5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8DA91E90-CE10-4EB2-ADB1-9B66468D6CFB}"/>
                </a:ext>
              </a:extLst>
            </p:cNvPr>
            <p:cNvSpPr txBox="1"/>
            <p:nvPr/>
          </p:nvSpPr>
          <p:spPr>
            <a:xfrm>
              <a:off x="1308100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3AAF5B55-0E24-4E8F-A21C-8FFD173B0B89}"/>
                </a:ext>
              </a:extLst>
            </p:cNvPr>
            <p:cNvSpPr txBox="1"/>
            <p:nvPr/>
          </p:nvSpPr>
          <p:spPr>
            <a:xfrm>
              <a:off x="3826933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5EC56930-57D4-4401-9DC4-7506C84A700D}"/>
                </a:ext>
              </a:extLst>
            </p:cNvPr>
            <p:cNvSpPr txBox="1"/>
            <p:nvPr/>
          </p:nvSpPr>
          <p:spPr>
            <a:xfrm>
              <a:off x="6341413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1155A50E-A125-417D-9349-5B4B5F5335A2}"/>
                </a:ext>
              </a:extLst>
            </p:cNvPr>
            <p:cNvSpPr txBox="1"/>
            <p:nvPr/>
          </p:nvSpPr>
          <p:spPr>
            <a:xfrm>
              <a:off x="8870709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63324E6F-3CC7-4489-A7A1-24825C313C09}"/>
                </a:ext>
              </a:extLst>
            </p:cNvPr>
            <p:cNvSpPr txBox="1"/>
            <p:nvPr/>
          </p:nvSpPr>
          <p:spPr>
            <a:xfrm>
              <a:off x="1308100" y="4656343"/>
              <a:ext cx="2019300" cy="982457"/>
            </a:xfrm>
            <a:prstGeom prst="rect">
              <a:avLst/>
            </a:prstGeom>
            <a:solidFill>
              <a:srgbClr val="357DEA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#1 MONTH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A5CC5763-6005-4771-AFCA-8F4D999CA9D3}"/>
                </a:ext>
              </a:extLst>
            </p:cNvPr>
            <p:cNvSpPr txBox="1"/>
            <p:nvPr/>
          </p:nvSpPr>
          <p:spPr>
            <a:xfrm>
              <a:off x="3826933" y="4656343"/>
              <a:ext cx="2019300" cy="982457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#2 MONTH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="" xmlns:a16="http://schemas.microsoft.com/office/drawing/2014/main" id="{E4807019-4F88-4EB9-AC3C-1CB72A72AFD6}"/>
                </a:ext>
              </a:extLst>
            </p:cNvPr>
            <p:cNvSpPr txBox="1"/>
            <p:nvPr/>
          </p:nvSpPr>
          <p:spPr>
            <a:xfrm>
              <a:off x="6341413" y="4656343"/>
              <a:ext cx="2019300" cy="982457"/>
            </a:xfrm>
            <a:prstGeom prst="rect">
              <a:avLst/>
            </a:prstGeom>
            <a:solidFill>
              <a:srgbClr val="357DEA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#3 MONTH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="" xmlns:a16="http://schemas.microsoft.com/office/drawing/2014/main" id="{885DE3F2-7A7F-4188-B4E9-C369FFE70DE8}"/>
                </a:ext>
              </a:extLst>
            </p:cNvPr>
            <p:cNvSpPr txBox="1"/>
            <p:nvPr/>
          </p:nvSpPr>
          <p:spPr>
            <a:xfrm>
              <a:off x="8870709" y="4656343"/>
              <a:ext cx="2019300" cy="982457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#4 MONTH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10972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E35F9F6-9094-4AF2-A526-1676560A0C7C}"/>
              </a:ext>
            </a:extLst>
          </p:cNvPr>
          <p:cNvGrpSpPr/>
          <p:nvPr/>
        </p:nvGrpSpPr>
        <p:grpSpPr>
          <a:xfrm>
            <a:off x="854075" y="1255713"/>
            <a:ext cx="10483850" cy="4910137"/>
            <a:chOff x="717550" y="1395413"/>
            <a:chExt cx="10483850" cy="4910137"/>
          </a:xfrm>
        </p:grpSpPr>
        <p:sp>
          <p:nvSpPr>
            <p:cNvPr id="73" name="Freeform 5">
              <a:extLst>
                <a:ext uri="{FF2B5EF4-FFF2-40B4-BE49-F238E27FC236}">
                  <a16:creationId xmlns="" xmlns:a16="http://schemas.microsoft.com/office/drawing/2014/main" id="{D261A955-2088-4A9A-A00D-B63A579C6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00" y="1419225"/>
              <a:ext cx="2341563" cy="4852987"/>
            </a:xfrm>
            <a:custGeom>
              <a:avLst/>
              <a:gdLst>
                <a:gd name="T0" fmla="*/ 230 w 415"/>
                <a:gd name="T1" fmla="*/ 637 h 864"/>
                <a:gd name="T2" fmla="*/ 206 w 415"/>
                <a:gd name="T3" fmla="*/ 565 h 864"/>
                <a:gd name="T4" fmla="*/ 206 w 415"/>
                <a:gd name="T5" fmla="*/ 561 h 864"/>
                <a:gd name="T6" fmla="*/ 206 w 415"/>
                <a:gd name="T7" fmla="*/ 520 h 864"/>
                <a:gd name="T8" fmla="*/ 230 w 415"/>
                <a:gd name="T9" fmla="*/ 448 h 864"/>
                <a:gd name="T10" fmla="*/ 286 w 415"/>
                <a:gd name="T11" fmla="*/ 425 h 864"/>
                <a:gd name="T12" fmla="*/ 404 w 415"/>
                <a:gd name="T13" fmla="*/ 341 h 864"/>
                <a:gd name="T14" fmla="*/ 405 w 415"/>
                <a:gd name="T15" fmla="*/ 333 h 864"/>
                <a:gd name="T16" fmla="*/ 405 w 415"/>
                <a:gd name="T17" fmla="*/ 329 h 864"/>
                <a:gd name="T18" fmla="*/ 405 w 415"/>
                <a:gd name="T19" fmla="*/ 321 h 864"/>
                <a:gd name="T20" fmla="*/ 295 w 415"/>
                <a:gd name="T21" fmla="*/ 221 h 864"/>
                <a:gd name="T22" fmla="*/ 285 w 415"/>
                <a:gd name="T23" fmla="*/ 223 h 864"/>
                <a:gd name="T24" fmla="*/ 223 w 415"/>
                <a:gd name="T25" fmla="*/ 192 h 864"/>
                <a:gd name="T26" fmla="*/ 208 w 415"/>
                <a:gd name="T27" fmla="*/ 96 h 864"/>
                <a:gd name="T28" fmla="*/ 33 w 415"/>
                <a:gd name="T29" fmla="*/ 32 h 864"/>
                <a:gd name="T30" fmla="*/ 96 w 415"/>
                <a:gd name="T31" fmla="*/ 207 h 864"/>
                <a:gd name="T32" fmla="*/ 178 w 415"/>
                <a:gd name="T33" fmla="*/ 229 h 864"/>
                <a:gd name="T34" fmla="*/ 203 w 415"/>
                <a:gd name="T35" fmla="*/ 301 h 864"/>
                <a:gd name="T36" fmla="*/ 202 w 415"/>
                <a:gd name="T37" fmla="*/ 342 h 864"/>
                <a:gd name="T38" fmla="*/ 203 w 415"/>
                <a:gd name="T39" fmla="*/ 346 h 864"/>
                <a:gd name="T40" fmla="*/ 179 w 415"/>
                <a:gd name="T41" fmla="*/ 418 h 864"/>
                <a:gd name="T42" fmla="*/ 124 w 415"/>
                <a:gd name="T43" fmla="*/ 441 h 864"/>
                <a:gd name="T44" fmla="*/ 4 w 415"/>
                <a:gd name="T45" fmla="*/ 532 h 864"/>
                <a:gd name="T46" fmla="*/ 3 w 415"/>
                <a:gd name="T47" fmla="*/ 542 h 864"/>
                <a:gd name="T48" fmla="*/ 4 w 415"/>
                <a:gd name="T49" fmla="*/ 551 h 864"/>
                <a:gd name="T50" fmla="*/ 5 w 415"/>
                <a:gd name="T51" fmla="*/ 559 h 864"/>
                <a:gd name="T52" fmla="*/ 5 w 415"/>
                <a:gd name="T53" fmla="*/ 560 h 864"/>
                <a:gd name="T54" fmla="*/ 123 w 415"/>
                <a:gd name="T55" fmla="*/ 644 h 864"/>
                <a:gd name="T56" fmla="*/ 127 w 415"/>
                <a:gd name="T57" fmla="*/ 644 h 864"/>
                <a:gd name="T58" fmla="*/ 186 w 415"/>
                <a:gd name="T59" fmla="*/ 675 h 864"/>
                <a:gd name="T60" fmla="*/ 227 w 415"/>
                <a:gd name="T61" fmla="*/ 830 h 864"/>
                <a:gd name="T62" fmla="*/ 376 w 415"/>
                <a:gd name="T63" fmla="*/ 833 h 864"/>
                <a:gd name="T64" fmla="*/ 290 w 415"/>
                <a:gd name="T65" fmla="*/ 66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5" h="864">
                  <a:moveTo>
                    <a:pt x="290" y="660"/>
                  </a:moveTo>
                  <a:cubicBezTo>
                    <a:pt x="268" y="663"/>
                    <a:pt x="245" y="654"/>
                    <a:pt x="230" y="637"/>
                  </a:cubicBezTo>
                  <a:cubicBezTo>
                    <a:pt x="223" y="629"/>
                    <a:pt x="223" y="629"/>
                    <a:pt x="223" y="629"/>
                  </a:cubicBezTo>
                  <a:cubicBezTo>
                    <a:pt x="207" y="612"/>
                    <a:pt x="201" y="588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2"/>
                    <a:pt x="206" y="561"/>
                  </a:cubicBezTo>
                  <a:cubicBezTo>
                    <a:pt x="208" y="552"/>
                    <a:pt x="209" y="543"/>
                    <a:pt x="208" y="534"/>
                  </a:cubicBezTo>
                  <a:cubicBezTo>
                    <a:pt x="208" y="530"/>
                    <a:pt x="207" y="525"/>
                    <a:pt x="206" y="520"/>
                  </a:cubicBezTo>
                  <a:cubicBezTo>
                    <a:pt x="201" y="496"/>
                    <a:pt x="208" y="473"/>
                    <a:pt x="223" y="456"/>
                  </a:cubicBezTo>
                  <a:cubicBezTo>
                    <a:pt x="230" y="448"/>
                    <a:pt x="230" y="448"/>
                    <a:pt x="230" y="448"/>
                  </a:cubicBezTo>
                  <a:cubicBezTo>
                    <a:pt x="245" y="432"/>
                    <a:pt x="265" y="424"/>
                    <a:pt x="286" y="425"/>
                  </a:cubicBezTo>
                  <a:cubicBezTo>
                    <a:pt x="286" y="425"/>
                    <a:pt x="286" y="425"/>
                    <a:pt x="286" y="425"/>
                  </a:cubicBezTo>
                  <a:cubicBezTo>
                    <a:pt x="319" y="430"/>
                    <a:pt x="353" y="419"/>
                    <a:pt x="376" y="395"/>
                  </a:cubicBezTo>
                  <a:cubicBezTo>
                    <a:pt x="391" y="381"/>
                    <a:pt x="400" y="362"/>
                    <a:pt x="404" y="341"/>
                  </a:cubicBezTo>
                  <a:cubicBezTo>
                    <a:pt x="404" y="341"/>
                    <a:pt x="404" y="341"/>
                    <a:pt x="404" y="341"/>
                  </a:cubicBezTo>
                  <a:cubicBezTo>
                    <a:pt x="404" y="338"/>
                    <a:pt x="405" y="336"/>
                    <a:pt x="405" y="333"/>
                  </a:cubicBezTo>
                  <a:cubicBezTo>
                    <a:pt x="405" y="333"/>
                    <a:pt x="405" y="332"/>
                    <a:pt x="405" y="332"/>
                  </a:cubicBezTo>
                  <a:cubicBezTo>
                    <a:pt x="405" y="329"/>
                    <a:pt x="405" y="329"/>
                    <a:pt x="405" y="329"/>
                  </a:cubicBezTo>
                  <a:cubicBezTo>
                    <a:pt x="405" y="327"/>
                    <a:pt x="405" y="325"/>
                    <a:pt x="405" y="323"/>
                  </a:cubicBezTo>
                  <a:cubicBezTo>
                    <a:pt x="405" y="321"/>
                    <a:pt x="405" y="321"/>
                    <a:pt x="405" y="321"/>
                  </a:cubicBezTo>
                  <a:cubicBezTo>
                    <a:pt x="405" y="318"/>
                    <a:pt x="405" y="316"/>
                    <a:pt x="405" y="313"/>
                  </a:cubicBezTo>
                  <a:cubicBezTo>
                    <a:pt x="399" y="257"/>
                    <a:pt x="351" y="217"/>
                    <a:pt x="295" y="221"/>
                  </a:cubicBezTo>
                  <a:cubicBezTo>
                    <a:pt x="292" y="222"/>
                    <a:pt x="288" y="222"/>
                    <a:pt x="285" y="223"/>
                  </a:cubicBezTo>
                  <a:cubicBezTo>
                    <a:pt x="285" y="223"/>
                    <a:pt x="285" y="223"/>
                    <a:pt x="285" y="223"/>
                  </a:cubicBezTo>
                  <a:cubicBezTo>
                    <a:pt x="264" y="224"/>
                    <a:pt x="244" y="215"/>
                    <a:pt x="230" y="199"/>
                  </a:cubicBezTo>
                  <a:cubicBezTo>
                    <a:pt x="223" y="192"/>
                    <a:pt x="223" y="192"/>
                    <a:pt x="223" y="192"/>
                  </a:cubicBezTo>
                  <a:cubicBezTo>
                    <a:pt x="207" y="174"/>
                    <a:pt x="201" y="150"/>
                    <a:pt x="206" y="128"/>
                  </a:cubicBezTo>
                  <a:cubicBezTo>
                    <a:pt x="208" y="117"/>
                    <a:pt x="209" y="107"/>
                    <a:pt x="208" y="96"/>
                  </a:cubicBezTo>
                  <a:cubicBezTo>
                    <a:pt x="204" y="47"/>
                    <a:pt x="164" y="6"/>
                    <a:pt x="114" y="3"/>
                  </a:cubicBezTo>
                  <a:cubicBezTo>
                    <a:pt x="84" y="0"/>
                    <a:pt x="55" y="11"/>
                    <a:pt x="33" y="32"/>
                  </a:cubicBezTo>
                  <a:cubicBezTo>
                    <a:pt x="12" y="53"/>
                    <a:pt x="1" y="83"/>
                    <a:pt x="4" y="113"/>
                  </a:cubicBezTo>
                  <a:cubicBezTo>
                    <a:pt x="7" y="162"/>
                    <a:pt x="47" y="202"/>
                    <a:pt x="96" y="207"/>
                  </a:cubicBezTo>
                  <a:cubicBezTo>
                    <a:pt x="104" y="207"/>
                    <a:pt x="111" y="207"/>
                    <a:pt x="118" y="206"/>
                  </a:cubicBezTo>
                  <a:cubicBezTo>
                    <a:pt x="141" y="204"/>
                    <a:pt x="163" y="212"/>
                    <a:pt x="178" y="229"/>
                  </a:cubicBezTo>
                  <a:cubicBezTo>
                    <a:pt x="186" y="237"/>
                    <a:pt x="186" y="237"/>
                    <a:pt x="186" y="237"/>
                  </a:cubicBezTo>
                  <a:cubicBezTo>
                    <a:pt x="201" y="254"/>
                    <a:pt x="207" y="277"/>
                    <a:pt x="203" y="301"/>
                  </a:cubicBezTo>
                  <a:cubicBezTo>
                    <a:pt x="202" y="306"/>
                    <a:pt x="201" y="311"/>
                    <a:pt x="201" y="315"/>
                  </a:cubicBezTo>
                  <a:cubicBezTo>
                    <a:pt x="200" y="324"/>
                    <a:pt x="201" y="333"/>
                    <a:pt x="202" y="342"/>
                  </a:cubicBezTo>
                  <a:cubicBezTo>
                    <a:pt x="203" y="343"/>
                    <a:pt x="203" y="344"/>
                    <a:pt x="203" y="345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8" y="369"/>
                    <a:pt x="202" y="393"/>
                    <a:pt x="186" y="410"/>
                  </a:cubicBezTo>
                  <a:cubicBezTo>
                    <a:pt x="179" y="418"/>
                    <a:pt x="179" y="418"/>
                    <a:pt x="179" y="418"/>
                  </a:cubicBezTo>
                  <a:cubicBezTo>
                    <a:pt x="165" y="434"/>
                    <a:pt x="145" y="442"/>
                    <a:pt x="124" y="441"/>
                  </a:cubicBezTo>
                  <a:cubicBezTo>
                    <a:pt x="124" y="441"/>
                    <a:pt x="124" y="441"/>
                    <a:pt x="124" y="441"/>
                  </a:cubicBezTo>
                  <a:cubicBezTo>
                    <a:pt x="120" y="441"/>
                    <a:pt x="117" y="440"/>
                    <a:pt x="114" y="440"/>
                  </a:cubicBezTo>
                  <a:cubicBezTo>
                    <a:pt x="58" y="436"/>
                    <a:pt x="10" y="476"/>
                    <a:pt x="4" y="532"/>
                  </a:cubicBezTo>
                  <a:cubicBezTo>
                    <a:pt x="4" y="534"/>
                    <a:pt x="3" y="537"/>
                    <a:pt x="3" y="540"/>
                  </a:cubicBezTo>
                  <a:cubicBezTo>
                    <a:pt x="3" y="542"/>
                    <a:pt x="3" y="542"/>
                    <a:pt x="3" y="542"/>
                  </a:cubicBezTo>
                  <a:cubicBezTo>
                    <a:pt x="3" y="544"/>
                    <a:pt x="3" y="546"/>
                    <a:pt x="4" y="548"/>
                  </a:cubicBezTo>
                  <a:cubicBezTo>
                    <a:pt x="4" y="551"/>
                    <a:pt x="4" y="551"/>
                    <a:pt x="4" y="551"/>
                  </a:cubicBezTo>
                  <a:cubicBezTo>
                    <a:pt x="4" y="551"/>
                    <a:pt x="4" y="552"/>
                    <a:pt x="4" y="552"/>
                  </a:cubicBezTo>
                  <a:cubicBezTo>
                    <a:pt x="4" y="554"/>
                    <a:pt x="4" y="557"/>
                    <a:pt x="5" y="559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5" y="560"/>
                    <a:pt x="5" y="560"/>
                    <a:pt x="5" y="560"/>
                  </a:cubicBezTo>
                  <a:cubicBezTo>
                    <a:pt x="8" y="581"/>
                    <a:pt x="18" y="599"/>
                    <a:pt x="32" y="614"/>
                  </a:cubicBezTo>
                  <a:cubicBezTo>
                    <a:pt x="56" y="638"/>
                    <a:pt x="90" y="649"/>
                    <a:pt x="123" y="644"/>
                  </a:cubicBezTo>
                  <a:cubicBezTo>
                    <a:pt x="123" y="644"/>
                    <a:pt x="123" y="644"/>
                    <a:pt x="123" y="644"/>
                  </a:cubicBezTo>
                  <a:cubicBezTo>
                    <a:pt x="124" y="644"/>
                    <a:pt x="126" y="644"/>
                    <a:pt x="127" y="644"/>
                  </a:cubicBezTo>
                  <a:cubicBezTo>
                    <a:pt x="146" y="644"/>
                    <a:pt x="165" y="652"/>
                    <a:pt x="178" y="666"/>
                  </a:cubicBezTo>
                  <a:cubicBezTo>
                    <a:pt x="186" y="675"/>
                    <a:pt x="186" y="675"/>
                    <a:pt x="186" y="675"/>
                  </a:cubicBezTo>
                  <a:cubicBezTo>
                    <a:pt x="202" y="692"/>
                    <a:pt x="208" y="716"/>
                    <a:pt x="203" y="740"/>
                  </a:cubicBezTo>
                  <a:cubicBezTo>
                    <a:pt x="196" y="772"/>
                    <a:pt x="205" y="806"/>
                    <a:pt x="227" y="830"/>
                  </a:cubicBezTo>
                  <a:cubicBezTo>
                    <a:pt x="246" y="851"/>
                    <a:pt x="272" y="863"/>
                    <a:pt x="301" y="864"/>
                  </a:cubicBezTo>
                  <a:cubicBezTo>
                    <a:pt x="329" y="864"/>
                    <a:pt x="356" y="854"/>
                    <a:pt x="376" y="833"/>
                  </a:cubicBezTo>
                  <a:cubicBezTo>
                    <a:pt x="411" y="797"/>
                    <a:pt x="415" y="740"/>
                    <a:pt x="385" y="700"/>
                  </a:cubicBezTo>
                  <a:cubicBezTo>
                    <a:pt x="363" y="671"/>
                    <a:pt x="327" y="655"/>
                    <a:pt x="290" y="66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6">
              <a:extLst>
                <a:ext uri="{FF2B5EF4-FFF2-40B4-BE49-F238E27FC236}">
                  <a16:creationId xmlns="" xmlns:a16="http://schemas.microsoft.com/office/drawing/2014/main" id="{F4348AC6-A7E3-456E-B566-AA5C08636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88" y="1587500"/>
              <a:ext cx="819150" cy="814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7">
              <a:extLst>
                <a:ext uri="{FF2B5EF4-FFF2-40B4-BE49-F238E27FC236}">
                  <a16:creationId xmlns="" xmlns:a16="http://schemas.microsoft.com/office/drawing/2014/main" id="{5445E6B7-8F26-4DBF-B843-6DAC99A1A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88" y="4070350"/>
              <a:ext cx="819150" cy="8080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8">
              <a:extLst>
                <a:ext uri="{FF2B5EF4-FFF2-40B4-BE49-F238E27FC236}">
                  <a16:creationId xmlns="" xmlns:a16="http://schemas.microsoft.com/office/drawing/2014/main" id="{695955CD-FA2F-461D-BE41-61841DA24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000" y="2828925"/>
              <a:ext cx="812800" cy="8080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9">
              <a:extLst>
                <a:ext uri="{FF2B5EF4-FFF2-40B4-BE49-F238E27FC236}">
                  <a16:creationId xmlns="" xmlns:a16="http://schemas.microsoft.com/office/drawing/2014/main" id="{E45E65B4-6A1A-4C9B-81F4-25AB35927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000" y="5300663"/>
              <a:ext cx="812800" cy="814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>
              <a:extLst>
                <a:ext uri="{FF2B5EF4-FFF2-40B4-BE49-F238E27FC236}">
                  <a16:creationId xmlns="" xmlns:a16="http://schemas.microsoft.com/office/drawing/2014/main" id="{B7BB0652-ED35-4C2F-AE51-A2B015EB1B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50" y="1395413"/>
              <a:ext cx="1196975" cy="1196975"/>
            </a:xfrm>
            <a:custGeom>
              <a:avLst/>
              <a:gdLst>
                <a:gd name="T0" fmla="*/ 106 w 212"/>
                <a:gd name="T1" fmla="*/ 213 h 213"/>
                <a:gd name="T2" fmla="*/ 0 w 212"/>
                <a:gd name="T3" fmla="*/ 106 h 213"/>
                <a:gd name="T4" fmla="*/ 106 w 212"/>
                <a:gd name="T5" fmla="*/ 0 h 213"/>
                <a:gd name="T6" fmla="*/ 212 w 212"/>
                <a:gd name="T7" fmla="*/ 106 h 213"/>
                <a:gd name="T8" fmla="*/ 106 w 212"/>
                <a:gd name="T9" fmla="*/ 213 h 213"/>
                <a:gd name="T10" fmla="*/ 106 w 212"/>
                <a:gd name="T11" fmla="*/ 12 h 213"/>
                <a:gd name="T12" fmla="*/ 12 w 212"/>
                <a:gd name="T13" fmla="*/ 106 h 213"/>
                <a:gd name="T14" fmla="*/ 106 w 212"/>
                <a:gd name="T15" fmla="*/ 201 h 213"/>
                <a:gd name="T16" fmla="*/ 200 w 212"/>
                <a:gd name="T17" fmla="*/ 106 h 213"/>
                <a:gd name="T18" fmla="*/ 106 w 212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3">
                  <a:moveTo>
                    <a:pt x="106" y="213"/>
                  </a:moveTo>
                  <a:cubicBezTo>
                    <a:pt x="47" y="213"/>
                    <a:pt x="0" y="165"/>
                    <a:pt x="0" y="106"/>
                  </a:cubicBezTo>
                  <a:cubicBezTo>
                    <a:pt x="0" y="48"/>
                    <a:pt x="47" y="0"/>
                    <a:pt x="106" y="0"/>
                  </a:cubicBezTo>
                  <a:cubicBezTo>
                    <a:pt x="164" y="0"/>
                    <a:pt x="212" y="48"/>
                    <a:pt x="212" y="106"/>
                  </a:cubicBezTo>
                  <a:cubicBezTo>
                    <a:pt x="212" y="165"/>
                    <a:pt x="164" y="213"/>
                    <a:pt x="106" y="213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4"/>
                    <a:pt x="12" y="106"/>
                  </a:cubicBezTo>
                  <a:cubicBezTo>
                    <a:pt x="12" y="158"/>
                    <a:pt x="54" y="201"/>
                    <a:pt x="106" y="201"/>
                  </a:cubicBezTo>
                  <a:cubicBezTo>
                    <a:pt x="158" y="201"/>
                    <a:pt x="200" y="158"/>
                    <a:pt x="200" y="106"/>
                  </a:cubicBezTo>
                  <a:cubicBezTo>
                    <a:pt x="200" y="54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>
              <a:extLst>
                <a:ext uri="{FF2B5EF4-FFF2-40B4-BE49-F238E27FC236}">
                  <a16:creationId xmlns="" xmlns:a16="http://schemas.microsoft.com/office/drawing/2014/main" id="{AA3CDB07-64B1-45C3-9903-86494663E5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1500" y="2636838"/>
              <a:ext cx="1195388" cy="1190625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12 h 212"/>
                <a:gd name="T12" fmla="*/ 12 w 212"/>
                <a:gd name="T13" fmla="*/ 106 h 212"/>
                <a:gd name="T14" fmla="*/ 106 w 212"/>
                <a:gd name="T15" fmla="*/ 200 h 212"/>
                <a:gd name="T16" fmla="*/ 200 w 212"/>
                <a:gd name="T17" fmla="*/ 106 h 212"/>
                <a:gd name="T18" fmla="*/ 106 w 212"/>
                <a:gd name="T1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4"/>
                    <a:pt x="0" y="106"/>
                  </a:cubicBezTo>
                  <a:cubicBezTo>
                    <a:pt x="0" y="47"/>
                    <a:pt x="48" y="0"/>
                    <a:pt x="106" y="0"/>
                  </a:cubicBezTo>
                  <a:cubicBezTo>
                    <a:pt x="165" y="0"/>
                    <a:pt x="212" y="47"/>
                    <a:pt x="212" y="106"/>
                  </a:cubicBezTo>
                  <a:cubicBezTo>
                    <a:pt x="212" y="164"/>
                    <a:pt x="165" y="212"/>
                    <a:pt x="106" y="212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4"/>
                    <a:pt x="12" y="106"/>
                  </a:cubicBezTo>
                  <a:cubicBezTo>
                    <a:pt x="12" y="158"/>
                    <a:pt x="54" y="200"/>
                    <a:pt x="106" y="200"/>
                  </a:cubicBezTo>
                  <a:cubicBezTo>
                    <a:pt x="158" y="200"/>
                    <a:pt x="200" y="158"/>
                    <a:pt x="200" y="106"/>
                  </a:cubicBezTo>
                  <a:cubicBezTo>
                    <a:pt x="200" y="54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>
              <a:extLst>
                <a:ext uri="{FF2B5EF4-FFF2-40B4-BE49-F238E27FC236}">
                  <a16:creationId xmlns="" xmlns:a16="http://schemas.microsoft.com/office/drawing/2014/main" id="{3D672463-6940-4BB8-A7E2-E483A4F5C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50" y="3873500"/>
              <a:ext cx="1196975" cy="1190625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12 h 212"/>
                <a:gd name="T12" fmla="*/ 12 w 212"/>
                <a:gd name="T13" fmla="*/ 106 h 212"/>
                <a:gd name="T14" fmla="*/ 106 w 212"/>
                <a:gd name="T15" fmla="*/ 200 h 212"/>
                <a:gd name="T16" fmla="*/ 200 w 212"/>
                <a:gd name="T17" fmla="*/ 106 h 212"/>
                <a:gd name="T18" fmla="*/ 106 w 212"/>
                <a:gd name="T1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7" y="212"/>
                    <a:pt x="0" y="165"/>
                    <a:pt x="0" y="106"/>
                  </a:cubicBezTo>
                  <a:cubicBezTo>
                    <a:pt x="0" y="48"/>
                    <a:pt x="47" y="0"/>
                    <a:pt x="106" y="0"/>
                  </a:cubicBezTo>
                  <a:cubicBezTo>
                    <a:pt x="164" y="0"/>
                    <a:pt x="212" y="48"/>
                    <a:pt x="212" y="106"/>
                  </a:cubicBezTo>
                  <a:cubicBezTo>
                    <a:pt x="212" y="165"/>
                    <a:pt x="164" y="212"/>
                    <a:pt x="106" y="212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4"/>
                    <a:pt x="12" y="106"/>
                  </a:cubicBezTo>
                  <a:cubicBezTo>
                    <a:pt x="12" y="158"/>
                    <a:pt x="54" y="200"/>
                    <a:pt x="106" y="200"/>
                  </a:cubicBezTo>
                  <a:cubicBezTo>
                    <a:pt x="158" y="200"/>
                    <a:pt x="200" y="158"/>
                    <a:pt x="200" y="106"/>
                  </a:cubicBezTo>
                  <a:cubicBezTo>
                    <a:pt x="200" y="54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>
              <a:extLst>
                <a:ext uri="{FF2B5EF4-FFF2-40B4-BE49-F238E27FC236}">
                  <a16:creationId xmlns="" xmlns:a16="http://schemas.microsoft.com/office/drawing/2014/main" id="{4F54712A-9523-4D4B-9359-6E2BA4E3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1500" y="5108575"/>
              <a:ext cx="1195388" cy="1196975"/>
            </a:xfrm>
            <a:custGeom>
              <a:avLst/>
              <a:gdLst>
                <a:gd name="T0" fmla="*/ 106 w 212"/>
                <a:gd name="T1" fmla="*/ 213 h 213"/>
                <a:gd name="T2" fmla="*/ 0 w 212"/>
                <a:gd name="T3" fmla="*/ 107 h 213"/>
                <a:gd name="T4" fmla="*/ 106 w 212"/>
                <a:gd name="T5" fmla="*/ 0 h 213"/>
                <a:gd name="T6" fmla="*/ 212 w 212"/>
                <a:gd name="T7" fmla="*/ 107 h 213"/>
                <a:gd name="T8" fmla="*/ 106 w 212"/>
                <a:gd name="T9" fmla="*/ 213 h 213"/>
                <a:gd name="T10" fmla="*/ 106 w 212"/>
                <a:gd name="T11" fmla="*/ 12 h 213"/>
                <a:gd name="T12" fmla="*/ 12 w 212"/>
                <a:gd name="T13" fmla="*/ 107 h 213"/>
                <a:gd name="T14" fmla="*/ 106 w 212"/>
                <a:gd name="T15" fmla="*/ 201 h 213"/>
                <a:gd name="T16" fmla="*/ 200 w 212"/>
                <a:gd name="T17" fmla="*/ 107 h 213"/>
                <a:gd name="T18" fmla="*/ 106 w 212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3">
                  <a:moveTo>
                    <a:pt x="106" y="213"/>
                  </a:moveTo>
                  <a:cubicBezTo>
                    <a:pt x="48" y="213"/>
                    <a:pt x="0" y="165"/>
                    <a:pt x="0" y="107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7"/>
                  </a:cubicBezTo>
                  <a:cubicBezTo>
                    <a:pt x="212" y="165"/>
                    <a:pt x="165" y="213"/>
                    <a:pt x="106" y="213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5"/>
                    <a:pt x="12" y="107"/>
                  </a:cubicBezTo>
                  <a:cubicBezTo>
                    <a:pt x="12" y="158"/>
                    <a:pt x="54" y="201"/>
                    <a:pt x="106" y="201"/>
                  </a:cubicBezTo>
                  <a:cubicBezTo>
                    <a:pt x="158" y="201"/>
                    <a:pt x="200" y="158"/>
                    <a:pt x="200" y="107"/>
                  </a:cubicBezTo>
                  <a:cubicBezTo>
                    <a:pt x="200" y="55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="" xmlns:a16="http://schemas.microsoft.com/office/drawing/2014/main" id="{A9C9A639-235F-4B0A-8864-12F8EF3B9DDD}"/>
                </a:ext>
              </a:extLst>
            </p:cNvPr>
            <p:cNvSpPr/>
            <p:nvPr/>
          </p:nvSpPr>
          <p:spPr>
            <a:xfrm>
              <a:off x="975582" y="1653445"/>
              <a:ext cx="680911" cy="68091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="" xmlns:a16="http://schemas.microsoft.com/office/drawing/2014/main" id="{F8933FFB-CBE8-44FC-8675-DE2E83735055}"/>
                </a:ext>
              </a:extLst>
            </p:cNvPr>
            <p:cNvSpPr/>
            <p:nvPr/>
          </p:nvSpPr>
          <p:spPr>
            <a:xfrm>
              <a:off x="975582" y="4131306"/>
              <a:ext cx="680911" cy="68091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="" xmlns:a16="http://schemas.microsoft.com/office/drawing/2014/main" id="{0685C1A5-08C4-4507-9A9C-2B7AB0E1B79A}"/>
                </a:ext>
              </a:extLst>
            </p:cNvPr>
            <p:cNvSpPr/>
            <p:nvPr/>
          </p:nvSpPr>
          <p:spPr>
            <a:xfrm>
              <a:off x="2098739" y="2891695"/>
              <a:ext cx="680911" cy="68091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="" xmlns:a16="http://schemas.microsoft.com/office/drawing/2014/main" id="{D0E70CDB-7D7A-41C7-955C-7CC937F40F79}"/>
                </a:ext>
              </a:extLst>
            </p:cNvPr>
            <p:cNvSpPr/>
            <p:nvPr/>
          </p:nvSpPr>
          <p:spPr>
            <a:xfrm>
              <a:off x="2098739" y="5369556"/>
              <a:ext cx="680911" cy="68091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Google Shape;349;p22">
              <a:extLst>
                <a:ext uri="{FF2B5EF4-FFF2-40B4-BE49-F238E27FC236}">
                  <a16:creationId xmlns="" xmlns:a16="http://schemas.microsoft.com/office/drawing/2014/main" id="{98B6E782-2B71-49C9-94F1-9A98220813C5}"/>
                </a:ext>
              </a:extLst>
            </p:cNvPr>
            <p:cNvSpPr/>
            <p:nvPr/>
          </p:nvSpPr>
          <p:spPr>
            <a:xfrm>
              <a:off x="2093914" y="1800001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89" name="Google Shape;349;p22">
              <a:extLst>
                <a:ext uri="{FF2B5EF4-FFF2-40B4-BE49-F238E27FC236}">
                  <a16:creationId xmlns="" xmlns:a16="http://schemas.microsoft.com/office/drawing/2014/main" id="{5BE3C53B-AEFB-4834-8FE7-BB84E3FA94B6}"/>
                </a:ext>
              </a:extLst>
            </p:cNvPr>
            <p:cNvSpPr/>
            <p:nvPr/>
          </p:nvSpPr>
          <p:spPr>
            <a:xfrm>
              <a:off x="3255964" y="3038251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0" name="Google Shape;349;p22">
              <a:extLst>
                <a:ext uri="{FF2B5EF4-FFF2-40B4-BE49-F238E27FC236}">
                  <a16:creationId xmlns="" xmlns:a16="http://schemas.microsoft.com/office/drawing/2014/main" id="{EC5C2DC8-C4F3-48EB-A3A8-CF473C291041}"/>
                </a:ext>
              </a:extLst>
            </p:cNvPr>
            <p:cNvSpPr/>
            <p:nvPr/>
          </p:nvSpPr>
          <p:spPr>
            <a:xfrm>
              <a:off x="8294689" y="1619953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357DEA"/>
                  </a:solidFill>
                  <a:latin typeface="+mj-lt"/>
                  <a:cs typeface="Segoe UI Light" panose="020B0502040204020203" pitchFamily="34" charset="0"/>
                </a:rPr>
                <a:t>2017</a:t>
              </a:r>
              <a:endParaRPr sz="5400" b="1" kern="0" dirty="0">
                <a:solidFill>
                  <a:srgbClr val="357DEA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1" name="Google Shape;349;p22">
              <a:extLst>
                <a:ext uri="{FF2B5EF4-FFF2-40B4-BE49-F238E27FC236}">
                  <a16:creationId xmlns="" xmlns:a16="http://schemas.microsoft.com/office/drawing/2014/main" id="{033EBFB6-D884-437C-8400-3B6F9430D615}"/>
                </a:ext>
              </a:extLst>
            </p:cNvPr>
            <p:cNvSpPr/>
            <p:nvPr/>
          </p:nvSpPr>
          <p:spPr>
            <a:xfrm>
              <a:off x="9456739" y="2858203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F7C059"/>
                  </a:solidFill>
                  <a:latin typeface="+mj-lt"/>
                  <a:cs typeface="Segoe UI Light" panose="020B0502040204020203" pitchFamily="34" charset="0"/>
                </a:rPr>
                <a:t>2018</a:t>
              </a:r>
              <a:endParaRPr sz="5400" b="1" kern="0" dirty="0">
                <a:solidFill>
                  <a:srgbClr val="F7C059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2" name="Google Shape;349;p22">
              <a:extLst>
                <a:ext uri="{FF2B5EF4-FFF2-40B4-BE49-F238E27FC236}">
                  <a16:creationId xmlns="" xmlns:a16="http://schemas.microsoft.com/office/drawing/2014/main" id="{ACE51D4D-5842-46D8-9C54-A88D239D22C9}"/>
                </a:ext>
              </a:extLst>
            </p:cNvPr>
            <p:cNvSpPr/>
            <p:nvPr/>
          </p:nvSpPr>
          <p:spPr>
            <a:xfrm>
              <a:off x="3255964" y="5516112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3" name="Google Shape;349;p22">
              <a:extLst>
                <a:ext uri="{FF2B5EF4-FFF2-40B4-BE49-F238E27FC236}">
                  <a16:creationId xmlns="" xmlns:a16="http://schemas.microsoft.com/office/drawing/2014/main" id="{BA410285-3719-43D0-A386-6681D480BDDC}"/>
                </a:ext>
              </a:extLst>
            </p:cNvPr>
            <p:cNvSpPr/>
            <p:nvPr/>
          </p:nvSpPr>
          <p:spPr>
            <a:xfrm>
              <a:off x="2093914" y="4277862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4" name="Google Shape;349;p22">
              <a:extLst>
                <a:ext uri="{FF2B5EF4-FFF2-40B4-BE49-F238E27FC236}">
                  <a16:creationId xmlns="" xmlns:a16="http://schemas.microsoft.com/office/drawing/2014/main" id="{B06D1D27-441A-4162-9A82-891283784DE1}"/>
                </a:ext>
              </a:extLst>
            </p:cNvPr>
            <p:cNvSpPr/>
            <p:nvPr/>
          </p:nvSpPr>
          <p:spPr>
            <a:xfrm>
              <a:off x="8294689" y="4097814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357DEA"/>
                  </a:solidFill>
                  <a:latin typeface="+mj-lt"/>
                  <a:cs typeface="Segoe UI Light" panose="020B0502040204020203" pitchFamily="34" charset="0"/>
                </a:rPr>
                <a:t>2019</a:t>
              </a:r>
              <a:endParaRPr sz="5400" b="1" kern="0" dirty="0">
                <a:solidFill>
                  <a:srgbClr val="357DEA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5" name="Google Shape;349;p22">
              <a:extLst>
                <a:ext uri="{FF2B5EF4-FFF2-40B4-BE49-F238E27FC236}">
                  <a16:creationId xmlns="" xmlns:a16="http://schemas.microsoft.com/office/drawing/2014/main" id="{1DE90042-98CC-41B0-96EF-6E2019661F13}"/>
                </a:ext>
              </a:extLst>
            </p:cNvPr>
            <p:cNvSpPr/>
            <p:nvPr/>
          </p:nvSpPr>
          <p:spPr>
            <a:xfrm>
              <a:off x="9456739" y="5336064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F7C059"/>
                  </a:solidFill>
                  <a:latin typeface="+mj-lt"/>
                  <a:cs typeface="Segoe UI Light" panose="020B0502040204020203" pitchFamily="34" charset="0"/>
                </a:rPr>
                <a:t>2020</a:t>
              </a:r>
              <a:endParaRPr sz="5400" b="1" kern="0" dirty="0">
                <a:solidFill>
                  <a:srgbClr val="F7C059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="" xmlns:a16="http://schemas.microsoft.com/office/drawing/2014/main" id="{84FE6F14-D16B-40CB-9BED-2668A5685B6D}"/>
                </a:ext>
              </a:extLst>
            </p:cNvPr>
            <p:cNvGrpSpPr/>
            <p:nvPr/>
          </p:nvGrpSpPr>
          <p:grpSpPr>
            <a:xfrm>
              <a:off x="1216025" y="1850231"/>
              <a:ext cx="200025" cy="287338"/>
              <a:chOff x="10502900" y="815975"/>
              <a:chExt cx="200025" cy="287338"/>
            </a:xfrm>
            <a:solidFill>
              <a:schemeClr val="bg1"/>
            </a:solidFill>
          </p:grpSpPr>
          <p:sp>
            <p:nvSpPr>
              <p:cNvPr id="97" name="Freeform 2127">
                <a:extLst>
                  <a:ext uri="{FF2B5EF4-FFF2-40B4-BE49-F238E27FC236}">
                    <a16:creationId xmlns="" xmlns:a16="http://schemas.microsoft.com/office/drawing/2014/main" id="{F04575F8-6F68-4B58-9685-266C02D4A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2900" y="815975"/>
                <a:ext cx="200025" cy="201613"/>
              </a:xfrm>
              <a:custGeom>
                <a:avLst/>
                <a:gdLst>
                  <a:gd name="T0" fmla="*/ 284 w 632"/>
                  <a:gd name="T1" fmla="*/ 3 h 632"/>
                  <a:gd name="T2" fmla="*/ 237 w 632"/>
                  <a:gd name="T3" fmla="*/ 10 h 632"/>
                  <a:gd name="T4" fmla="*/ 193 w 632"/>
                  <a:gd name="T5" fmla="*/ 26 h 632"/>
                  <a:gd name="T6" fmla="*/ 152 w 632"/>
                  <a:gd name="T7" fmla="*/ 47 h 632"/>
                  <a:gd name="T8" fmla="*/ 115 w 632"/>
                  <a:gd name="T9" fmla="*/ 72 h 632"/>
                  <a:gd name="T10" fmla="*/ 82 w 632"/>
                  <a:gd name="T11" fmla="*/ 104 h 632"/>
                  <a:gd name="T12" fmla="*/ 54 w 632"/>
                  <a:gd name="T13" fmla="*/ 139 h 632"/>
                  <a:gd name="T14" fmla="*/ 31 w 632"/>
                  <a:gd name="T15" fmla="*/ 180 h 632"/>
                  <a:gd name="T16" fmla="*/ 14 w 632"/>
                  <a:gd name="T17" fmla="*/ 222 h 632"/>
                  <a:gd name="T18" fmla="*/ 4 w 632"/>
                  <a:gd name="T19" fmla="*/ 269 h 632"/>
                  <a:gd name="T20" fmla="*/ 0 w 632"/>
                  <a:gd name="T21" fmla="*/ 316 h 632"/>
                  <a:gd name="T22" fmla="*/ 3 w 632"/>
                  <a:gd name="T23" fmla="*/ 363 h 632"/>
                  <a:gd name="T24" fmla="*/ 14 w 632"/>
                  <a:gd name="T25" fmla="*/ 407 h 632"/>
                  <a:gd name="T26" fmla="*/ 30 w 632"/>
                  <a:gd name="T27" fmla="*/ 450 h 632"/>
                  <a:gd name="T28" fmla="*/ 50 w 632"/>
                  <a:gd name="T29" fmla="*/ 489 h 632"/>
                  <a:gd name="T30" fmla="*/ 77 w 632"/>
                  <a:gd name="T31" fmla="*/ 523 h 632"/>
                  <a:gd name="T32" fmla="*/ 109 w 632"/>
                  <a:gd name="T33" fmla="*/ 555 h 632"/>
                  <a:gd name="T34" fmla="*/ 144 w 632"/>
                  <a:gd name="T35" fmla="*/ 581 h 632"/>
                  <a:gd name="T36" fmla="*/ 183 w 632"/>
                  <a:gd name="T37" fmla="*/ 602 h 632"/>
                  <a:gd name="T38" fmla="*/ 225 w 632"/>
                  <a:gd name="T39" fmla="*/ 618 h 632"/>
                  <a:gd name="T40" fmla="*/ 270 w 632"/>
                  <a:gd name="T41" fmla="*/ 628 h 632"/>
                  <a:gd name="T42" fmla="*/ 301 w 632"/>
                  <a:gd name="T43" fmla="*/ 473 h 632"/>
                  <a:gd name="T44" fmla="*/ 256 w 632"/>
                  <a:gd name="T45" fmla="*/ 512 h 632"/>
                  <a:gd name="T46" fmla="*/ 185 w 632"/>
                  <a:gd name="T47" fmla="*/ 447 h 632"/>
                  <a:gd name="T48" fmla="*/ 181 w 632"/>
                  <a:gd name="T49" fmla="*/ 431 h 632"/>
                  <a:gd name="T50" fmla="*/ 196 w 632"/>
                  <a:gd name="T51" fmla="*/ 421 h 632"/>
                  <a:gd name="T52" fmla="*/ 256 w 632"/>
                  <a:gd name="T53" fmla="*/ 475 h 632"/>
                  <a:gd name="T54" fmla="*/ 309 w 632"/>
                  <a:gd name="T55" fmla="*/ 423 h 632"/>
                  <a:gd name="T56" fmla="*/ 319 w 632"/>
                  <a:gd name="T57" fmla="*/ 421 h 632"/>
                  <a:gd name="T58" fmla="*/ 326 w 632"/>
                  <a:gd name="T59" fmla="*/ 426 h 632"/>
                  <a:gd name="T60" fmla="*/ 430 w 632"/>
                  <a:gd name="T61" fmla="*/ 423 h 632"/>
                  <a:gd name="T62" fmla="*/ 446 w 632"/>
                  <a:gd name="T63" fmla="*/ 426 h 632"/>
                  <a:gd name="T64" fmla="*/ 450 w 632"/>
                  <a:gd name="T65" fmla="*/ 442 h 632"/>
                  <a:gd name="T66" fmla="*/ 381 w 632"/>
                  <a:gd name="T67" fmla="*/ 511 h 632"/>
                  <a:gd name="T68" fmla="*/ 365 w 632"/>
                  <a:gd name="T69" fmla="*/ 507 h 632"/>
                  <a:gd name="T70" fmla="*/ 346 w 632"/>
                  <a:gd name="T71" fmla="*/ 630 h 632"/>
                  <a:gd name="T72" fmla="*/ 391 w 632"/>
                  <a:gd name="T73" fmla="*/ 623 h 632"/>
                  <a:gd name="T74" fmla="*/ 434 w 632"/>
                  <a:gd name="T75" fmla="*/ 608 h 632"/>
                  <a:gd name="T76" fmla="*/ 474 w 632"/>
                  <a:gd name="T77" fmla="*/ 589 h 632"/>
                  <a:gd name="T78" fmla="*/ 511 w 632"/>
                  <a:gd name="T79" fmla="*/ 564 h 632"/>
                  <a:gd name="T80" fmla="*/ 544 w 632"/>
                  <a:gd name="T81" fmla="*/ 534 h 632"/>
                  <a:gd name="T82" fmla="*/ 572 w 632"/>
                  <a:gd name="T83" fmla="*/ 501 h 632"/>
                  <a:gd name="T84" fmla="*/ 595 w 632"/>
                  <a:gd name="T85" fmla="*/ 463 h 632"/>
                  <a:gd name="T86" fmla="*/ 613 w 632"/>
                  <a:gd name="T87" fmla="*/ 421 h 632"/>
                  <a:gd name="T88" fmla="*/ 626 w 632"/>
                  <a:gd name="T89" fmla="*/ 378 h 632"/>
                  <a:gd name="T90" fmla="*/ 631 w 632"/>
                  <a:gd name="T91" fmla="*/ 332 h 632"/>
                  <a:gd name="T92" fmla="*/ 629 w 632"/>
                  <a:gd name="T93" fmla="*/ 283 h 632"/>
                  <a:gd name="T94" fmla="*/ 622 w 632"/>
                  <a:gd name="T95" fmla="*/ 237 h 632"/>
                  <a:gd name="T96" fmla="*/ 606 w 632"/>
                  <a:gd name="T97" fmla="*/ 193 h 632"/>
                  <a:gd name="T98" fmla="*/ 585 w 632"/>
                  <a:gd name="T99" fmla="*/ 153 h 632"/>
                  <a:gd name="T100" fmla="*/ 560 w 632"/>
                  <a:gd name="T101" fmla="*/ 115 h 632"/>
                  <a:gd name="T102" fmla="*/ 528 w 632"/>
                  <a:gd name="T103" fmla="*/ 82 h 632"/>
                  <a:gd name="T104" fmla="*/ 492 w 632"/>
                  <a:gd name="T105" fmla="*/ 54 h 632"/>
                  <a:gd name="T106" fmla="*/ 452 w 632"/>
                  <a:gd name="T107" fmla="*/ 32 h 632"/>
                  <a:gd name="T108" fmla="*/ 409 w 632"/>
                  <a:gd name="T109" fmla="*/ 15 h 632"/>
                  <a:gd name="T110" fmla="*/ 364 w 632"/>
                  <a:gd name="T111" fmla="*/ 4 h 632"/>
                  <a:gd name="T112" fmla="*/ 315 w 632"/>
                  <a:gd name="T113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32" h="632">
                    <a:moveTo>
                      <a:pt x="315" y="0"/>
                    </a:moveTo>
                    <a:lnTo>
                      <a:pt x="299" y="1"/>
                    </a:lnTo>
                    <a:lnTo>
                      <a:pt x="284" y="3"/>
                    </a:lnTo>
                    <a:lnTo>
                      <a:pt x="268" y="4"/>
                    </a:lnTo>
                    <a:lnTo>
                      <a:pt x="252" y="6"/>
                    </a:lnTo>
                    <a:lnTo>
                      <a:pt x="237" y="10"/>
                    </a:lnTo>
                    <a:lnTo>
                      <a:pt x="221" y="15"/>
                    </a:lnTo>
                    <a:lnTo>
                      <a:pt x="207" y="20"/>
                    </a:lnTo>
                    <a:lnTo>
                      <a:pt x="193" y="26"/>
                    </a:lnTo>
                    <a:lnTo>
                      <a:pt x="179" y="32"/>
                    </a:lnTo>
                    <a:lnTo>
                      <a:pt x="165" y="38"/>
                    </a:lnTo>
                    <a:lnTo>
                      <a:pt x="152" y="47"/>
                    </a:lnTo>
                    <a:lnTo>
                      <a:pt x="139" y="54"/>
                    </a:lnTo>
                    <a:lnTo>
                      <a:pt x="127" y="64"/>
                    </a:lnTo>
                    <a:lnTo>
                      <a:pt x="115" y="72"/>
                    </a:lnTo>
                    <a:lnTo>
                      <a:pt x="103" y="82"/>
                    </a:lnTo>
                    <a:lnTo>
                      <a:pt x="92" y="93"/>
                    </a:lnTo>
                    <a:lnTo>
                      <a:pt x="82" y="104"/>
                    </a:lnTo>
                    <a:lnTo>
                      <a:pt x="72" y="115"/>
                    </a:lnTo>
                    <a:lnTo>
                      <a:pt x="63" y="127"/>
                    </a:lnTo>
                    <a:lnTo>
                      <a:pt x="54" y="139"/>
                    </a:lnTo>
                    <a:lnTo>
                      <a:pt x="45" y="153"/>
                    </a:lnTo>
                    <a:lnTo>
                      <a:pt x="38" y="166"/>
                    </a:lnTo>
                    <a:lnTo>
                      <a:pt x="31" y="180"/>
                    </a:lnTo>
                    <a:lnTo>
                      <a:pt x="25" y="193"/>
                    </a:lnTo>
                    <a:lnTo>
                      <a:pt x="19" y="208"/>
                    </a:lnTo>
                    <a:lnTo>
                      <a:pt x="14" y="222"/>
                    </a:lnTo>
                    <a:lnTo>
                      <a:pt x="10" y="237"/>
                    </a:lnTo>
                    <a:lnTo>
                      <a:pt x="6" y="253"/>
                    </a:lnTo>
                    <a:lnTo>
                      <a:pt x="4" y="269"/>
                    </a:lnTo>
                    <a:lnTo>
                      <a:pt x="1" y="283"/>
                    </a:lnTo>
                    <a:lnTo>
                      <a:pt x="0" y="301"/>
                    </a:lnTo>
                    <a:lnTo>
                      <a:pt x="0" y="316"/>
                    </a:lnTo>
                    <a:lnTo>
                      <a:pt x="0" y="332"/>
                    </a:lnTo>
                    <a:lnTo>
                      <a:pt x="1" y="347"/>
                    </a:lnTo>
                    <a:lnTo>
                      <a:pt x="3" y="363"/>
                    </a:lnTo>
                    <a:lnTo>
                      <a:pt x="6" y="378"/>
                    </a:lnTo>
                    <a:lnTo>
                      <a:pt x="9" y="393"/>
                    </a:lnTo>
                    <a:lnTo>
                      <a:pt x="14" y="407"/>
                    </a:lnTo>
                    <a:lnTo>
                      <a:pt x="17" y="421"/>
                    </a:lnTo>
                    <a:lnTo>
                      <a:pt x="23" y="436"/>
                    </a:lnTo>
                    <a:lnTo>
                      <a:pt x="30" y="450"/>
                    </a:lnTo>
                    <a:lnTo>
                      <a:pt x="36" y="463"/>
                    </a:lnTo>
                    <a:lnTo>
                      <a:pt x="43" y="475"/>
                    </a:lnTo>
                    <a:lnTo>
                      <a:pt x="50" y="489"/>
                    </a:lnTo>
                    <a:lnTo>
                      <a:pt x="59" y="501"/>
                    </a:lnTo>
                    <a:lnTo>
                      <a:pt x="69" y="512"/>
                    </a:lnTo>
                    <a:lnTo>
                      <a:pt x="77" y="523"/>
                    </a:lnTo>
                    <a:lnTo>
                      <a:pt x="87" y="534"/>
                    </a:lnTo>
                    <a:lnTo>
                      <a:pt x="98" y="545"/>
                    </a:lnTo>
                    <a:lnTo>
                      <a:pt x="109" y="555"/>
                    </a:lnTo>
                    <a:lnTo>
                      <a:pt x="120" y="564"/>
                    </a:lnTo>
                    <a:lnTo>
                      <a:pt x="132" y="573"/>
                    </a:lnTo>
                    <a:lnTo>
                      <a:pt x="144" y="581"/>
                    </a:lnTo>
                    <a:lnTo>
                      <a:pt x="157" y="589"/>
                    </a:lnTo>
                    <a:lnTo>
                      <a:pt x="170" y="596"/>
                    </a:lnTo>
                    <a:lnTo>
                      <a:pt x="183" y="602"/>
                    </a:lnTo>
                    <a:lnTo>
                      <a:pt x="197" y="608"/>
                    </a:lnTo>
                    <a:lnTo>
                      <a:pt x="210" y="613"/>
                    </a:lnTo>
                    <a:lnTo>
                      <a:pt x="225" y="618"/>
                    </a:lnTo>
                    <a:lnTo>
                      <a:pt x="240" y="623"/>
                    </a:lnTo>
                    <a:lnTo>
                      <a:pt x="254" y="625"/>
                    </a:lnTo>
                    <a:lnTo>
                      <a:pt x="270" y="628"/>
                    </a:lnTo>
                    <a:lnTo>
                      <a:pt x="285" y="630"/>
                    </a:lnTo>
                    <a:lnTo>
                      <a:pt x="301" y="632"/>
                    </a:lnTo>
                    <a:lnTo>
                      <a:pt x="301" y="473"/>
                    </a:lnTo>
                    <a:lnTo>
                      <a:pt x="267" y="507"/>
                    </a:lnTo>
                    <a:lnTo>
                      <a:pt x="262" y="511"/>
                    </a:lnTo>
                    <a:lnTo>
                      <a:pt x="256" y="512"/>
                    </a:lnTo>
                    <a:lnTo>
                      <a:pt x="249" y="511"/>
                    </a:lnTo>
                    <a:lnTo>
                      <a:pt x="245" y="507"/>
                    </a:lnTo>
                    <a:lnTo>
                      <a:pt x="185" y="447"/>
                    </a:lnTo>
                    <a:lnTo>
                      <a:pt x="181" y="442"/>
                    </a:lnTo>
                    <a:lnTo>
                      <a:pt x="180" y="436"/>
                    </a:lnTo>
                    <a:lnTo>
                      <a:pt x="181" y="431"/>
                    </a:lnTo>
                    <a:lnTo>
                      <a:pt x="185" y="426"/>
                    </a:lnTo>
                    <a:lnTo>
                      <a:pt x="190" y="423"/>
                    </a:lnTo>
                    <a:lnTo>
                      <a:pt x="196" y="421"/>
                    </a:lnTo>
                    <a:lnTo>
                      <a:pt x="201" y="423"/>
                    </a:lnTo>
                    <a:lnTo>
                      <a:pt x="205" y="426"/>
                    </a:lnTo>
                    <a:lnTo>
                      <a:pt x="256" y="475"/>
                    </a:lnTo>
                    <a:lnTo>
                      <a:pt x="304" y="426"/>
                    </a:lnTo>
                    <a:lnTo>
                      <a:pt x="307" y="424"/>
                    </a:lnTo>
                    <a:lnTo>
                      <a:pt x="309" y="423"/>
                    </a:lnTo>
                    <a:lnTo>
                      <a:pt x="313" y="421"/>
                    </a:lnTo>
                    <a:lnTo>
                      <a:pt x="315" y="421"/>
                    </a:lnTo>
                    <a:lnTo>
                      <a:pt x="319" y="421"/>
                    </a:lnTo>
                    <a:lnTo>
                      <a:pt x="321" y="423"/>
                    </a:lnTo>
                    <a:lnTo>
                      <a:pt x="324" y="424"/>
                    </a:lnTo>
                    <a:lnTo>
                      <a:pt x="326" y="426"/>
                    </a:lnTo>
                    <a:lnTo>
                      <a:pt x="375" y="475"/>
                    </a:lnTo>
                    <a:lnTo>
                      <a:pt x="425" y="426"/>
                    </a:lnTo>
                    <a:lnTo>
                      <a:pt x="430" y="423"/>
                    </a:lnTo>
                    <a:lnTo>
                      <a:pt x="436" y="421"/>
                    </a:lnTo>
                    <a:lnTo>
                      <a:pt x="441" y="423"/>
                    </a:lnTo>
                    <a:lnTo>
                      <a:pt x="446" y="426"/>
                    </a:lnTo>
                    <a:lnTo>
                      <a:pt x="450" y="431"/>
                    </a:lnTo>
                    <a:lnTo>
                      <a:pt x="451" y="436"/>
                    </a:lnTo>
                    <a:lnTo>
                      <a:pt x="450" y="442"/>
                    </a:lnTo>
                    <a:lnTo>
                      <a:pt x="446" y="447"/>
                    </a:lnTo>
                    <a:lnTo>
                      <a:pt x="386" y="507"/>
                    </a:lnTo>
                    <a:lnTo>
                      <a:pt x="381" y="511"/>
                    </a:lnTo>
                    <a:lnTo>
                      <a:pt x="375" y="512"/>
                    </a:lnTo>
                    <a:lnTo>
                      <a:pt x="370" y="511"/>
                    </a:lnTo>
                    <a:lnTo>
                      <a:pt x="365" y="507"/>
                    </a:lnTo>
                    <a:lnTo>
                      <a:pt x="330" y="473"/>
                    </a:lnTo>
                    <a:lnTo>
                      <a:pt x="330" y="632"/>
                    </a:lnTo>
                    <a:lnTo>
                      <a:pt x="346" y="630"/>
                    </a:lnTo>
                    <a:lnTo>
                      <a:pt x="362" y="628"/>
                    </a:lnTo>
                    <a:lnTo>
                      <a:pt x="376" y="625"/>
                    </a:lnTo>
                    <a:lnTo>
                      <a:pt x="391" y="623"/>
                    </a:lnTo>
                    <a:lnTo>
                      <a:pt x="406" y="618"/>
                    </a:lnTo>
                    <a:lnTo>
                      <a:pt x="420" y="613"/>
                    </a:lnTo>
                    <a:lnTo>
                      <a:pt x="434" y="608"/>
                    </a:lnTo>
                    <a:lnTo>
                      <a:pt x="449" y="602"/>
                    </a:lnTo>
                    <a:lnTo>
                      <a:pt x="462" y="596"/>
                    </a:lnTo>
                    <a:lnTo>
                      <a:pt x="474" y="589"/>
                    </a:lnTo>
                    <a:lnTo>
                      <a:pt x="488" y="581"/>
                    </a:lnTo>
                    <a:lnTo>
                      <a:pt x="500" y="573"/>
                    </a:lnTo>
                    <a:lnTo>
                      <a:pt x="511" y="564"/>
                    </a:lnTo>
                    <a:lnTo>
                      <a:pt x="522" y="555"/>
                    </a:lnTo>
                    <a:lnTo>
                      <a:pt x="533" y="545"/>
                    </a:lnTo>
                    <a:lnTo>
                      <a:pt x="544" y="534"/>
                    </a:lnTo>
                    <a:lnTo>
                      <a:pt x="554" y="523"/>
                    </a:lnTo>
                    <a:lnTo>
                      <a:pt x="563" y="512"/>
                    </a:lnTo>
                    <a:lnTo>
                      <a:pt x="572" y="501"/>
                    </a:lnTo>
                    <a:lnTo>
                      <a:pt x="580" y="489"/>
                    </a:lnTo>
                    <a:lnTo>
                      <a:pt x="588" y="475"/>
                    </a:lnTo>
                    <a:lnTo>
                      <a:pt x="595" y="463"/>
                    </a:lnTo>
                    <a:lnTo>
                      <a:pt x="602" y="450"/>
                    </a:lnTo>
                    <a:lnTo>
                      <a:pt x="609" y="436"/>
                    </a:lnTo>
                    <a:lnTo>
                      <a:pt x="613" y="421"/>
                    </a:lnTo>
                    <a:lnTo>
                      <a:pt x="618" y="408"/>
                    </a:lnTo>
                    <a:lnTo>
                      <a:pt x="622" y="393"/>
                    </a:lnTo>
                    <a:lnTo>
                      <a:pt x="626" y="378"/>
                    </a:lnTo>
                    <a:lnTo>
                      <a:pt x="628" y="363"/>
                    </a:lnTo>
                    <a:lnTo>
                      <a:pt x="631" y="347"/>
                    </a:lnTo>
                    <a:lnTo>
                      <a:pt x="631" y="332"/>
                    </a:lnTo>
                    <a:lnTo>
                      <a:pt x="632" y="316"/>
                    </a:lnTo>
                    <a:lnTo>
                      <a:pt x="631" y="301"/>
                    </a:lnTo>
                    <a:lnTo>
                      <a:pt x="629" y="283"/>
                    </a:lnTo>
                    <a:lnTo>
                      <a:pt x="628" y="269"/>
                    </a:lnTo>
                    <a:lnTo>
                      <a:pt x="626" y="253"/>
                    </a:lnTo>
                    <a:lnTo>
                      <a:pt x="622" y="237"/>
                    </a:lnTo>
                    <a:lnTo>
                      <a:pt x="617" y="222"/>
                    </a:lnTo>
                    <a:lnTo>
                      <a:pt x="612" y="208"/>
                    </a:lnTo>
                    <a:lnTo>
                      <a:pt x="606" y="193"/>
                    </a:lnTo>
                    <a:lnTo>
                      <a:pt x="600" y="180"/>
                    </a:lnTo>
                    <a:lnTo>
                      <a:pt x="594" y="166"/>
                    </a:lnTo>
                    <a:lnTo>
                      <a:pt x="585" y="153"/>
                    </a:lnTo>
                    <a:lnTo>
                      <a:pt x="578" y="139"/>
                    </a:lnTo>
                    <a:lnTo>
                      <a:pt x="568" y="127"/>
                    </a:lnTo>
                    <a:lnTo>
                      <a:pt x="560" y="115"/>
                    </a:lnTo>
                    <a:lnTo>
                      <a:pt x="550" y="104"/>
                    </a:lnTo>
                    <a:lnTo>
                      <a:pt x="539" y="93"/>
                    </a:lnTo>
                    <a:lnTo>
                      <a:pt x="528" y="82"/>
                    </a:lnTo>
                    <a:lnTo>
                      <a:pt x="517" y="72"/>
                    </a:lnTo>
                    <a:lnTo>
                      <a:pt x="505" y="64"/>
                    </a:lnTo>
                    <a:lnTo>
                      <a:pt x="492" y="54"/>
                    </a:lnTo>
                    <a:lnTo>
                      <a:pt x="479" y="47"/>
                    </a:lnTo>
                    <a:lnTo>
                      <a:pt x="466" y="38"/>
                    </a:lnTo>
                    <a:lnTo>
                      <a:pt x="452" y="32"/>
                    </a:lnTo>
                    <a:lnTo>
                      <a:pt x="439" y="26"/>
                    </a:lnTo>
                    <a:lnTo>
                      <a:pt x="424" y="20"/>
                    </a:lnTo>
                    <a:lnTo>
                      <a:pt x="409" y="15"/>
                    </a:lnTo>
                    <a:lnTo>
                      <a:pt x="395" y="10"/>
                    </a:lnTo>
                    <a:lnTo>
                      <a:pt x="379" y="6"/>
                    </a:lnTo>
                    <a:lnTo>
                      <a:pt x="364" y="4"/>
                    </a:lnTo>
                    <a:lnTo>
                      <a:pt x="348" y="3"/>
                    </a:lnTo>
                    <a:lnTo>
                      <a:pt x="331" y="1"/>
                    </a:lnTo>
                    <a:lnTo>
                      <a:pt x="3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128">
                <a:extLst>
                  <a:ext uri="{FF2B5EF4-FFF2-40B4-BE49-F238E27FC236}">
                    <a16:creationId xmlns="" xmlns:a16="http://schemas.microsoft.com/office/drawing/2014/main" id="{7E96B1F6-F0BB-4676-806C-AA65D7A41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036638"/>
                <a:ext cx="66675" cy="9525"/>
              </a:xfrm>
              <a:custGeom>
                <a:avLst/>
                <a:gdLst>
                  <a:gd name="T0" fmla="*/ 196 w 210"/>
                  <a:gd name="T1" fmla="*/ 0 h 29"/>
                  <a:gd name="T2" fmla="*/ 15 w 210"/>
                  <a:gd name="T3" fmla="*/ 0 h 29"/>
                  <a:gd name="T4" fmla="*/ 9 w 210"/>
                  <a:gd name="T5" fmla="*/ 1 h 29"/>
                  <a:gd name="T6" fmla="*/ 5 w 210"/>
                  <a:gd name="T7" fmla="*/ 3 h 29"/>
                  <a:gd name="T8" fmla="*/ 2 w 210"/>
                  <a:gd name="T9" fmla="*/ 8 h 29"/>
                  <a:gd name="T10" fmla="*/ 0 w 210"/>
                  <a:gd name="T11" fmla="*/ 14 h 29"/>
                  <a:gd name="T12" fmla="*/ 2 w 210"/>
                  <a:gd name="T13" fmla="*/ 20 h 29"/>
                  <a:gd name="T14" fmla="*/ 5 w 210"/>
                  <a:gd name="T15" fmla="*/ 25 h 29"/>
                  <a:gd name="T16" fmla="*/ 9 w 210"/>
                  <a:gd name="T17" fmla="*/ 28 h 29"/>
                  <a:gd name="T18" fmla="*/ 15 w 210"/>
                  <a:gd name="T19" fmla="*/ 29 h 29"/>
                  <a:gd name="T20" fmla="*/ 196 w 210"/>
                  <a:gd name="T21" fmla="*/ 29 h 29"/>
                  <a:gd name="T22" fmla="*/ 202 w 210"/>
                  <a:gd name="T23" fmla="*/ 28 h 29"/>
                  <a:gd name="T24" fmla="*/ 207 w 210"/>
                  <a:gd name="T25" fmla="*/ 25 h 29"/>
                  <a:gd name="T26" fmla="*/ 209 w 210"/>
                  <a:gd name="T27" fmla="*/ 20 h 29"/>
                  <a:gd name="T28" fmla="*/ 210 w 210"/>
                  <a:gd name="T29" fmla="*/ 14 h 29"/>
                  <a:gd name="T30" fmla="*/ 209 w 210"/>
                  <a:gd name="T31" fmla="*/ 8 h 29"/>
                  <a:gd name="T32" fmla="*/ 207 w 210"/>
                  <a:gd name="T33" fmla="*/ 3 h 29"/>
                  <a:gd name="T34" fmla="*/ 202 w 210"/>
                  <a:gd name="T35" fmla="*/ 1 h 29"/>
                  <a:gd name="T36" fmla="*/ 196 w 210"/>
                  <a:gd name="T3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0" h="29">
                    <a:moveTo>
                      <a:pt x="196" y="0"/>
                    </a:moveTo>
                    <a:lnTo>
                      <a:pt x="15" y="0"/>
                    </a:lnTo>
                    <a:lnTo>
                      <a:pt x="9" y="1"/>
                    </a:lnTo>
                    <a:lnTo>
                      <a:pt x="5" y="3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5" y="25"/>
                    </a:lnTo>
                    <a:lnTo>
                      <a:pt x="9" y="28"/>
                    </a:lnTo>
                    <a:lnTo>
                      <a:pt x="15" y="29"/>
                    </a:lnTo>
                    <a:lnTo>
                      <a:pt x="196" y="29"/>
                    </a:lnTo>
                    <a:lnTo>
                      <a:pt x="202" y="28"/>
                    </a:lnTo>
                    <a:lnTo>
                      <a:pt x="207" y="25"/>
                    </a:lnTo>
                    <a:lnTo>
                      <a:pt x="209" y="20"/>
                    </a:lnTo>
                    <a:lnTo>
                      <a:pt x="210" y="14"/>
                    </a:lnTo>
                    <a:lnTo>
                      <a:pt x="209" y="8"/>
                    </a:lnTo>
                    <a:lnTo>
                      <a:pt x="207" y="3"/>
                    </a:lnTo>
                    <a:lnTo>
                      <a:pt x="202" y="1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129">
                <a:extLst>
                  <a:ext uri="{FF2B5EF4-FFF2-40B4-BE49-F238E27FC236}">
                    <a16:creationId xmlns="" xmlns:a16="http://schemas.microsoft.com/office/drawing/2014/main" id="{FCFC4644-D338-426C-B8B1-058961596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055688"/>
                <a:ext cx="66675" cy="9525"/>
              </a:xfrm>
              <a:custGeom>
                <a:avLst/>
                <a:gdLst>
                  <a:gd name="T0" fmla="*/ 196 w 210"/>
                  <a:gd name="T1" fmla="*/ 0 h 31"/>
                  <a:gd name="T2" fmla="*/ 15 w 210"/>
                  <a:gd name="T3" fmla="*/ 0 h 31"/>
                  <a:gd name="T4" fmla="*/ 9 w 210"/>
                  <a:gd name="T5" fmla="*/ 2 h 31"/>
                  <a:gd name="T6" fmla="*/ 5 w 210"/>
                  <a:gd name="T7" fmla="*/ 5 h 31"/>
                  <a:gd name="T8" fmla="*/ 2 w 210"/>
                  <a:gd name="T9" fmla="*/ 10 h 31"/>
                  <a:gd name="T10" fmla="*/ 0 w 210"/>
                  <a:gd name="T11" fmla="*/ 15 h 31"/>
                  <a:gd name="T12" fmla="*/ 2 w 210"/>
                  <a:gd name="T13" fmla="*/ 21 h 31"/>
                  <a:gd name="T14" fmla="*/ 5 w 210"/>
                  <a:gd name="T15" fmla="*/ 26 h 31"/>
                  <a:gd name="T16" fmla="*/ 9 w 210"/>
                  <a:gd name="T17" fmla="*/ 30 h 31"/>
                  <a:gd name="T18" fmla="*/ 15 w 210"/>
                  <a:gd name="T19" fmla="*/ 31 h 31"/>
                  <a:gd name="T20" fmla="*/ 196 w 210"/>
                  <a:gd name="T21" fmla="*/ 31 h 31"/>
                  <a:gd name="T22" fmla="*/ 202 w 210"/>
                  <a:gd name="T23" fmla="*/ 30 h 31"/>
                  <a:gd name="T24" fmla="*/ 207 w 210"/>
                  <a:gd name="T25" fmla="*/ 26 h 31"/>
                  <a:gd name="T26" fmla="*/ 209 w 210"/>
                  <a:gd name="T27" fmla="*/ 21 h 31"/>
                  <a:gd name="T28" fmla="*/ 210 w 210"/>
                  <a:gd name="T29" fmla="*/ 15 h 31"/>
                  <a:gd name="T30" fmla="*/ 209 w 210"/>
                  <a:gd name="T31" fmla="*/ 10 h 31"/>
                  <a:gd name="T32" fmla="*/ 207 w 210"/>
                  <a:gd name="T33" fmla="*/ 5 h 31"/>
                  <a:gd name="T34" fmla="*/ 202 w 210"/>
                  <a:gd name="T35" fmla="*/ 2 h 31"/>
                  <a:gd name="T36" fmla="*/ 196 w 21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0" h="31">
                    <a:moveTo>
                      <a:pt x="196" y="0"/>
                    </a:moveTo>
                    <a:lnTo>
                      <a:pt x="15" y="0"/>
                    </a:lnTo>
                    <a:lnTo>
                      <a:pt x="9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30"/>
                    </a:lnTo>
                    <a:lnTo>
                      <a:pt x="15" y="31"/>
                    </a:lnTo>
                    <a:lnTo>
                      <a:pt x="196" y="31"/>
                    </a:lnTo>
                    <a:lnTo>
                      <a:pt x="202" y="30"/>
                    </a:lnTo>
                    <a:lnTo>
                      <a:pt x="207" y="26"/>
                    </a:lnTo>
                    <a:lnTo>
                      <a:pt x="209" y="21"/>
                    </a:lnTo>
                    <a:lnTo>
                      <a:pt x="210" y="15"/>
                    </a:lnTo>
                    <a:lnTo>
                      <a:pt x="209" y="10"/>
                    </a:lnTo>
                    <a:lnTo>
                      <a:pt x="207" y="5"/>
                    </a:lnTo>
                    <a:lnTo>
                      <a:pt x="202" y="2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130">
                <a:extLst>
                  <a:ext uri="{FF2B5EF4-FFF2-40B4-BE49-F238E27FC236}">
                    <a16:creationId xmlns="" xmlns:a16="http://schemas.microsoft.com/office/drawing/2014/main" id="{66C9A90F-111B-40D4-9141-DE1C4E111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074738"/>
                <a:ext cx="66675" cy="28575"/>
              </a:xfrm>
              <a:custGeom>
                <a:avLst/>
                <a:gdLst>
                  <a:gd name="T0" fmla="*/ 196 w 210"/>
                  <a:gd name="T1" fmla="*/ 0 h 91"/>
                  <a:gd name="T2" fmla="*/ 15 w 210"/>
                  <a:gd name="T3" fmla="*/ 0 h 91"/>
                  <a:gd name="T4" fmla="*/ 9 w 210"/>
                  <a:gd name="T5" fmla="*/ 1 h 91"/>
                  <a:gd name="T6" fmla="*/ 5 w 210"/>
                  <a:gd name="T7" fmla="*/ 5 h 91"/>
                  <a:gd name="T8" fmla="*/ 2 w 210"/>
                  <a:gd name="T9" fmla="*/ 10 h 91"/>
                  <a:gd name="T10" fmla="*/ 0 w 210"/>
                  <a:gd name="T11" fmla="*/ 16 h 91"/>
                  <a:gd name="T12" fmla="*/ 2 w 210"/>
                  <a:gd name="T13" fmla="*/ 21 h 91"/>
                  <a:gd name="T14" fmla="*/ 5 w 210"/>
                  <a:gd name="T15" fmla="*/ 26 h 91"/>
                  <a:gd name="T16" fmla="*/ 9 w 210"/>
                  <a:gd name="T17" fmla="*/ 30 h 91"/>
                  <a:gd name="T18" fmla="*/ 15 w 210"/>
                  <a:gd name="T19" fmla="*/ 31 h 91"/>
                  <a:gd name="T20" fmla="*/ 91 w 210"/>
                  <a:gd name="T21" fmla="*/ 31 h 91"/>
                  <a:gd name="T22" fmla="*/ 91 w 210"/>
                  <a:gd name="T23" fmla="*/ 76 h 91"/>
                  <a:gd name="T24" fmla="*/ 92 w 210"/>
                  <a:gd name="T25" fmla="*/ 82 h 91"/>
                  <a:gd name="T26" fmla="*/ 94 w 210"/>
                  <a:gd name="T27" fmla="*/ 87 h 91"/>
                  <a:gd name="T28" fmla="*/ 99 w 210"/>
                  <a:gd name="T29" fmla="*/ 89 h 91"/>
                  <a:gd name="T30" fmla="*/ 105 w 210"/>
                  <a:gd name="T31" fmla="*/ 91 h 91"/>
                  <a:gd name="T32" fmla="*/ 111 w 210"/>
                  <a:gd name="T33" fmla="*/ 89 h 91"/>
                  <a:gd name="T34" fmla="*/ 116 w 210"/>
                  <a:gd name="T35" fmla="*/ 87 h 91"/>
                  <a:gd name="T36" fmla="*/ 120 w 210"/>
                  <a:gd name="T37" fmla="*/ 82 h 91"/>
                  <a:gd name="T38" fmla="*/ 120 w 210"/>
                  <a:gd name="T39" fmla="*/ 76 h 91"/>
                  <a:gd name="T40" fmla="*/ 120 w 210"/>
                  <a:gd name="T41" fmla="*/ 31 h 91"/>
                  <a:gd name="T42" fmla="*/ 196 w 210"/>
                  <a:gd name="T43" fmla="*/ 31 h 91"/>
                  <a:gd name="T44" fmla="*/ 202 w 210"/>
                  <a:gd name="T45" fmla="*/ 30 h 91"/>
                  <a:gd name="T46" fmla="*/ 207 w 210"/>
                  <a:gd name="T47" fmla="*/ 26 h 91"/>
                  <a:gd name="T48" fmla="*/ 209 w 210"/>
                  <a:gd name="T49" fmla="*/ 21 h 91"/>
                  <a:gd name="T50" fmla="*/ 210 w 210"/>
                  <a:gd name="T51" fmla="*/ 16 h 91"/>
                  <a:gd name="T52" fmla="*/ 209 w 210"/>
                  <a:gd name="T53" fmla="*/ 10 h 91"/>
                  <a:gd name="T54" fmla="*/ 207 w 210"/>
                  <a:gd name="T55" fmla="*/ 5 h 91"/>
                  <a:gd name="T56" fmla="*/ 202 w 210"/>
                  <a:gd name="T57" fmla="*/ 1 h 91"/>
                  <a:gd name="T58" fmla="*/ 196 w 210"/>
                  <a:gd name="T5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0" h="91">
                    <a:moveTo>
                      <a:pt x="196" y="0"/>
                    </a:moveTo>
                    <a:lnTo>
                      <a:pt x="15" y="0"/>
                    </a:lnTo>
                    <a:lnTo>
                      <a:pt x="9" y="1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30"/>
                    </a:lnTo>
                    <a:lnTo>
                      <a:pt x="15" y="31"/>
                    </a:lnTo>
                    <a:lnTo>
                      <a:pt x="91" y="31"/>
                    </a:lnTo>
                    <a:lnTo>
                      <a:pt x="91" y="76"/>
                    </a:lnTo>
                    <a:lnTo>
                      <a:pt x="92" y="82"/>
                    </a:lnTo>
                    <a:lnTo>
                      <a:pt x="94" y="87"/>
                    </a:lnTo>
                    <a:lnTo>
                      <a:pt x="99" y="89"/>
                    </a:lnTo>
                    <a:lnTo>
                      <a:pt x="105" y="91"/>
                    </a:lnTo>
                    <a:lnTo>
                      <a:pt x="111" y="89"/>
                    </a:lnTo>
                    <a:lnTo>
                      <a:pt x="116" y="87"/>
                    </a:lnTo>
                    <a:lnTo>
                      <a:pt x="120" y="82"/>
                    </a:lnTo>
                    <a:lnTo>
                      <a:pt x="120" y="76"/>
                    </a:lnTo>
                    <a:lnTo>
                      <a:pt x="120" y="31"/>
                    </a:lnTo>
                    <a:lnTo>
                      <a:pt x="196" y="31"/>
                    </a:lnTo>
                    <a:lnTo>
                      <a:pt x="202" y="30"/>
                    </a:lnTo>
                    <a:lnTo>
                      <a:pt x="207" y="26"/>
                    </a:lnTo>
                    <a:lnTo>
                      <a:pt x="209" y="21"/>
                    </a:lnTo>
                    <a:lnTo>
                      <a:pt x="210" y="16"/>
                    </a:lnTo>
                    <a:lnTo>
                      <a:pt x="209" y="10"/>
                    </a:lnTo>
                    <a:lnTo>
                      <a:pt x="207" y="5"/>
                    </a:lnTo>
                    <a:lnTo>
                      <a:pt x="202" y="1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="" xmlns:a16="http://schemas.microsoft.com/office/drawing/2014/main" id="{7560756D-FE95-4F72-A6B6-7B9CAB3175C1}"/>
                </a:ext>
              </a:extLst>
            </p:cNvPr>
            <p:cNvGrpSpPr/>
            <p:nvPr/>
          </p:nvGrpSpPr>
          <p:grpSpPr>
            <a:xfrm>
              <a:off x="2295526" y="3089275"/>
              <a:ext cx="287337" cy="285750"/>
              <a:chOff x="7018338" y="4656138"/>
              <a:chExt cx="287337" cy="285750"/>
            </a:xfrm>
            <a:solidFill>
              <a:schemeClr val="tx1"/>
            </a:solidFill>
          </p:grpSpPr>
          <p:sp>
            <p:nvSpPr>
              <p:cNvPr id="102" name="Freeform 4604">
                <a:extLst>
                  <a:ext uri="{FF2B5EF4-FFF2-40B4-BE49-F238E27FC236}">
                    <a16:creationId xmlns="" xmlns:a16="http://schemas.microsoft.com/office/drawing/2014/main" id="{D6DDE81B-3904-424D-B2F7-14357A353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8338" y="4656138"/>
                <a:ext cx="230188" cy="285750"/>
              </a:xfrm>
              <a:custGeom>
                <a:avLst/>
                <a:gdLst>
                  <a:gd name="T0" fmla="*/ 351 w 723"/>
                  <a:gd name="T1" fmla="*/ 416 h 903"/>
                  <a:gd name="T2" fmla="*/ 348 w 723"/>
                  <a:gd name="T3" fmla="*/ 400 h 903"/>
                  <a:gd name="T4" fmla="*/ 362 w 723"/>
                  <a:gd name="T5" fmla="*/ 391 h 903"/>
                  <a:gd name="T6" fmla="*/ 525 w 723"/>
                  <a:gd name="T7" fmla="*/ 398 h 903"/>
                  <a:gd name="T8" fmla="*/ 525 w 723"/>
                  <a:gd name="T9" fmla="*/ 414 h 903"/>
                  <a:gd name="T10" fmla="*/ 513 w 723"/>
                  <a:gd name="T11" fmla="*/ 572 h 903"/>
                  <a:gd name="T12" fmla="*/ 349 w 723"/>
                  <a:gd name="T13" fmla="*/ 565 h 903"/>
                  <a:gd name="T14" fmla="*/ 349 w 723"/>
                  <a:gd name="T15" fmla="*/ 548 h 903"/>
                  <a:gd name="T16" fmla="*/ 513 w 723"/>
                  <a:gd name="T17" fmla="*/ 542 h 903"/>
                  <a:gd name="T18" fmla="*/ 526 w 723"/>
                  <a:gd name="T19" fmla="*/ 551 h 903"/>
                  <a:gd name="T20" fmla="*/ 523 w 723"/>
                  <a:gd name="T21" fmla="*/ 568 h 903"/>
                  <a:gd name="T22" fmla="*/ 362 w 723"/>
                  <a:gd name="T23" fmla="*/ 722 h 903"/>
                  <a:gd name="T24" fmla="*/ 348 w 723"/>
                  <a:gd name="T25" fmla="*/ 713 h 903"/>
                  <a:gd name="T26" fmla="*/ 351 w 723"/>
                  <a:gd name="T27" fmla="*/ 696 h 903"/>
                  <a:gd name="T28" fmla="*/ 515 w 723"/>
                  <a:gd name="T29" fmla="*/ 693 h 903"/>
                  <a:gd name="T30" fmla="*/ 528 w 723"/>
                  <a:gd name="T31" fmla="*/ 704 h 903"/>
                  <a:gd name="T32" fmla="*/ 521 w 723"/>
                  <a:gd name="T33" fmla="*/ 720 h 903"/>
                  <a:gd name="T34" fmla="*/ 232 w 723"/>
                  <a:gd name="T35" fmla="*/ 405 h 903"/>
                  <a:gd name="T36" fmla="*/ 198 w 723"/>
                  <a:gd name="T37" fmla="*/ 381 h 903"/>
                  <a:gd name="T38" fmla="*/ 200 w 723"/>
                  <a:gd name="T39" fmla="*/ 365 h 903"/>
                  <a:gd name="T40" fmla="*/ 217 w 723"/>
                  <a:gd name="T41" fmla="*/ 362 h 903"/>
                  <a:gd name="T42" fmla="*/ 296 w 723"/>
                  <a:gd name="T43" fmla="*/ 302 h 903"/>
                  <a:gd name="T44" fmla="*/ 312 w 723"/>
                  <a:gd name="T45" fmla="*/ 306 h 903"/>
                  <a:gd name="T46" fmla="*/ 315 w 723"/>
                  <a:gd name="T47" fmla="*/ 321 h 903"/>
                  <a:gd name="T48" fmla="*/ 226 w 723"/>
                  <a:gd name="T49" fmla="*/ 556 h 903"/>
                  <a:gd name="T50" fmla="*/ 197 w 723"/>
                  <a:gd name="T51" fmla="*/ 529 h 903"/>
                  <a:gd name="T52" fmla="*/ 203 w 723"/>
                  <a:gd name="T53" fmla="*/ 514 h 903"/>
                  <a:gd name="T54" fmla="*/ 219 w 723"/>
                  <a:gd name="T55" fmla="*/ 514 h 903"/>
                  <a:gd name="T56" fmla="*/ 298 w 723"/>
                  <a:gd name="T57" fmla="*/ 451 h 903"/>
                  <a:gd name="T58" fmla="*/ 314 w 723"/>
                  <a:gd name="T59" fmla="*/ 458 h 903"/>
                  <a:gd name="T60" fmla="*/ 314 w 723"/>
                  <a:gd name="T61" fmla="*/ 475 h 903"/>
                  <a:gd name="T62" fmla="*/ 155 w 723"/>
                  <a:gd name="T63" fmla="*/ 238 h 903"/>
                  <a:gd name="T64" fmla="*/ 208 w 723"/>
                  <a:gd name="T65" fmla="*/ 197 h 903"/>
                  <a:gd name="T66" fmla="*/ 164 w 723"/>
                  <a:gd name="T67" fmla="*/ 236 h 903"/>
                  <a:gd name="T68" fmla="*/ 31 w 723"/>
                  <a:gd name="T69" fmla="*/ 125 h 903"/>
                  <a:gd name="T70" fmla="*/ 53 w 723"/>
                  <a:gd name="T71" fmla="*/ 68 h 903"/>
                  <a:gd name="T72" fmla="*/ 101 w 723"/>
                  <a:gd name="T73" fmla="*/ 35 h 903"/>
                  <a:gd name="T74" fmla="*/ 150 w 723"/>
                  <a:gd name="T75" fmla="*/ 36 h 903"/>
                  <a:gd name="T76" fmla="*/ 210 w 723"/>
                  <a:gd name="T77" fmla="*/ 80 h 903"/>
                  <a:gd name="T78" fmla="*/ 226 w 723"/>
                  <a:gd name="T79" fmla="*/ 143 h 903"/>
                  <a:gd name="T80" fmla="*/ 125 w 723"/>
                  <a:gd name="T81" fmla="*/ 154 h 903"/>
                  <a:gd name="T82" fmla="*/ 136 w 723"/>
                  <a:gd name="T83" fmla="*/ 0 h 903"/>
                  <a:gd name="T84" fmla="*/ 104 w 723"/>
                  <a:gd name="T85" fmla="*/ 2 h 903"/>
                  <a:gd name="T86" fmla="*/ 39 w 723"/>
                  <a:gd name="T87" fmla="*/ 40 h 903"/>
                  <a:gd name="T88" fmla="*/ 4 w 723"/>
                  <a:gd name="T89" fmla="*/ 108 h 903"/>
                  <a:gd name="T90" fmla="*/ 4 w 723"/>
                  <a:gd name="T91" fmla="*/ 625 h 903"/>
                  <a:gd name="T92" fmla="*/ 121 w 723"/>
                  <a:gd name="T93" fmla="*/ 632 h 903"/>
                  <a:gd name="T94" fmla="*/ 128 w 723"/>
                  <a:gd name="T95" fmla="*/ 901 h 903"/>
                  <a:gd name="T96" fmla="*/ 593 w 723"/>
                  <a:gd name="T97" fmla="*/ 902 h 903"/>
                  <a:gd name="T98" fmla="*/ 603 w 723"/>
                  <a:gd name="T99" fmla="*/ 888 h 903"/>
                  <a:gd name="T100" fmla="*/ 660 w 723"/>
                  <a:gd name="T101" fmla="*/ 248 h 903"/>
                  <a:gd name="T102" fmla="*/ 708 w 723"/>
                  <a:gd name="T103" fmla="*/ 194 h 903"/>
                  <a:gd name="T104" fmla="*/ 723 w 723"/>
                  <a:gd name="T105" fmla="*/ 121 h 903"/>
                  <a:gd name="T106" fmla="*/ 691 w 723"/>
                  <a:gd name="T107" fmla="*/ 50 h 903"/>
                  <a:gd name="T108" fmla="*/ 627 w 723"/>
                  <a:gd name="T109" fmla="*/ 6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3" h="903">
                    <a:moveTo>
                      <a:pt x="513" y="421"/>
                    </a:moveTo>
                    <a:lnTo>
                      <a:pt x="362" y="421"/>
                    </a:lnTo>
                    <a:lnTo>
                      <a:pt x="359" y="421"/>
                    </a:lnTo>
                    <a:lnTo>
                      <a:pt x="356" y="420"/>
                    </a:lnTo>
                    <a:lnTo>
                      <a:pt x="354" y="418"/>
                    </a:lnTo>
                    <a:lnTo>
                      <a:pt x="351" y="416"/>
                    </a:lnTo>
                    <a:lnTo>
                      <a:pt x="349" y="414"/>
                    </a:lnTo>
                    <a:lnTo>
                      <a:pt x="348" y="412"/>
                    </a:lnTo>
                    <a:lnTo>
                      <a:pt x="347" y="409"/>
                    </a:lnTo>
                    <a:lnTo>
                      <a:pt x="347" y="406"/>
                    </a:lnTo>
                    <a:lnTo>
                      <a:pt x="347" y="403"/>
                    </a:lnTo>
                    <a:lnTo>
                      <a:pt x="348" y="400"/>
                    </a:lnTo>
                    <a:lnTo>
                      <a:pt x="349" y="398"/>
                    </a:lnTo>
                    <a:lnTo>
                      <a:pt x="351" y="396"/>
                    </a:lnTo>
                    <a:lnTo>
                      <a:pt x="354" y="394"/>
                    </a:lnTo>
                    <a:lnTo>
                      <a:pt x="356" y="393"/>
                    </a:lnTo>
                    <a:lnTo>
                      <a:pt x="359" y="391"/>
                    </a:lnTo>
                    <a:lnTo>
                      <a:pt x="362" y="391"/>
                    </a:lnTo>
                    <a:lnTo>
                      <a:pt x="513" y="391"/>
                    </a:lnTo>
                    <a:lnTo>
                      <a:pt x="515" y="391"/>
                    </a:lnTo>
                    <a:lnTo>
                      <a:pt x="519" y="393"/>
                    </a:lnTo>
                    <a:lnTo>
                      <a:pt x="521" y="394"/>
                    </a:lnTo>
                    <a:lnTo>
                      <a:pt x="523" y="396"/>
                    </a:lnTo>
                    <a:lnTo>
                      <a:pt x="525" y="398"/>
                    </a:lnTo>
                    <a:lnTo>
                      <a:pt x="526" y="400"/>
                    </a:lnTo>
                    <a:lnTo>
                      <a:pt x="528" y="403"/>
                    </a:lnTo>
                    <a:lnTo>
                      <a:pt x="528" y="406"/>
                    </a:lnTo>
                    <a:lnTo>
                      <a:pt x="528" y="409"/>
                    </a:lnTo>
                    <a:lnTo>
                      <a:pt x="526" y="412"/>
                    </a:lnTo>
                    <a:lnTo>
                      <a:pt x="525" y="414"/>
                    </a:lnTo>
                    <a:lnTo>
                      <a:pt x="523" y="416"/>
                    </a:lnTo>
                    <a:lnTo>
                      <a:pt x="521" y="418"/>
                    </a:lnTo>
                    <a:lnTo>
                      <a:pt x="519" y="420"/>
                    </a:lnTo>
                    <a:lnTo>
                      <a:pt x="515" y="421"/>
                    </a:lnTo>
                    <a:lnTo>
                      <a:pt x="513" y="421"/>
                    </a:lnTo>
                    <a:close/>
                    <a:moveTo>
                      <a:pt x="513" y="572"/>
                    </a:moveTo>
                    <a:lnTo>
                      <a:pt x="362" y="572"/>
                    </a:lnTo>
                    <a:lnTo>
                      <a:pt x="359" y="571"/>
                    </a:lnTo>
                    <a:lnTo>
                      <a:pt x="356" y="571"/>
                    </a:lnTo>
                    <a:lnTo>
                      <a:pt x="354" y="569"/>
                    </a:lnTo>
                    <a:lnTo>
                      <a:pt x="351" y="568"/>
                    </a:lnTo>
                    <a:lnTo>
                      <a:pt x="349" y="565"/>
                    </a:lnTo>
                    <a:lnTo>
                      <a:pt x="348" y="563"/>
                    </a:lnTo>
                    <a:lnTo>
                      <a:pt x="347" y="560"/>
                    </a:lnTo>
                    <a:lnTo>
                      <a:pt x="347" y="556"/>
                    </a:lnTo>
                    <a:lnTo>
                      <a:pt x="347" y="554"/>
                    </a:lnTo>
                    <a:lnTo>
                      <a:pt x="348" y="551"/>
                    </a:lnTo>
                    <a:lnTo>
                      <a:pt x="349" y="548"/>
                    </a:lnTo>
                    <a:lnTo>
                      <a:pt x="351" y="546"/>
                    </a:lnTo>
                    <a:lnTo>
                      <a:pt x="354" y="544"/>
                    </a:lnTo>
                    <a:lnTo>
                      <a:pt x="356" y="543"/>
                    </a:lnTo>
                    <a:lnTo>
                      <a:pt x="359" y="542"/>
                    </a:lnTo>
                    <a:lnTo>
                      <a:pt x="362" y="542"/>
                    </a:lnTo>
                    <a:lnTo>
                      <a:pt x="513" y="542"/>
                    </a:lnTo>
                    <a:lnTo>
                      <a:pt x="515" y="542"/>
                    </a:lnTo>
                    <a:lnTo>
                      <a:pt x="519" y="543"/>
                    </a:lnTo>
                    <a:lnTo>
                      <a:pt x="521" y="544"/>
                    </a:lnTo>
                    <a:lnTo>
                      <a:pt x="523" y="546"/>
                    </a:lnTo>
                    <a:lnTo>
                      <a:pt x="525" y="548"/>
                    </a:lnTo>
                    <a:lnTo>
                      <a:pt x="526" y="551"/>
                    </a:lnTo>
                    <a:lnTo>
                      <a:pt x="528" y="554"/>
                    </a:lnTo>
                    <a:lnTo>
                      <a:pt x="528" y="556"/>
                    </a:lnTo>
                    <a:lnTo>
                      <a:pt x="528" y="560"/>
                    </a:lnTo>
                    <a:lnTo>
                      <a:pt x="526" y="563"/>
                    </a:lnTo>
                    <a:lnTo>
                      <a:pt x="525" y="565"/>
                    </a:lnTo>
                    <a:lnTo>
                      <a:pt x="523" y="568"/>
                    </a:lnTo>
                    <a:lnTo>
                      <a:pt x="521" y="569"/>
                    </a:lnTo>
                    <a:lnTo>
                      <a:pt x="519" y="571"/>
                    </a:lnTo>
                    <a:lnTo>
                      <a:pt x="515" y="571"/>
                    </a:lnTo>
                    <a:lnTo>
                      <a:pt x="513" y="572"/>
                    </a:lnTo>
                    <a:close/>
                    <a:moveTo>
                      <a:pt x="513" y="722"/>
                    </a:moveTo>
                    <a:lnTo>
                      <a:pt x="362" y="722"/>
                    </a:lnTo>
                    <a:lnTo>
                      <a:pt x="359" y="722"/>
                    </a:lnTo>
                    <a:lnTo>
                      <a:pt x="356" y="721"/>
                    </a:lnTo>
                    <a:lnTo>
                      <a:pt x="354" y="720"/>
                    </a:lnTo>
                    <a:lnTo>
                      <a:pt x="351" y="718"/>
                    </a:lnTo>
                    <a:lnTo>
                      <a:pt x="349" y="716"/>
                    </a:lnTo>
                    <a:lnTo>
                      <a:pt x="348" y="713"/>
                    </a:lnTo>
                    <a:lnTo>
                      <a:pt x="347" y="710"/>
                    </a:lnTo>
                    <a:lnTo>
                      <a:pt x="347" y="708"/>
                    </a:lnTo>
                    <a:lnTo>
                      <a:pt x="347" y="704"/>
                    </a:lnTo>
                    <a:lnTo>
                      <a:pt x="348" y="702"/>
                    </a:lnTo>
                    <a:lnTo>
                      <a:pt x="349" y="699"/>
                    </a:lnTo>
                    <a:lnTo>
                      <a:pt x="351" y="696"/>
                    </a:lnTo>
                    <a:lnTo>
                      <a:pt x="354" y="695"/>
                    </a:lnTo>
                    <a:lnTo>
                      <a:pt x="356" y="693"/>
                    </a:lnTo>
                    <a:lnTo>
                      <a:pt x="359" y="693"/>
                    </a:lnTo>
                    <a:lnTo>
                      <a:pt x="362" y="692"/>
                    </a:lnTo>
                    <a:lnTo>
                      <a:pt x="513" y="692"/>
                    </a:lnTo>
                    <a:lnTo>
                      <a:pt x="515" y="693"/>
                    </a:lnTo>
                    <a:lnTo>
                      <a:pt x="519" y="693"/>
                    </a:lnTo>
                    <a:lnTo>
                      <a:pt x="521" y="695"/>
                    </a:lnTo>
                    <a:lnTo>
                      <a:pt x="523" y="696"/>
                    </a:lnTo>
                    <a:lnTo>
                      <a:pt x="525" y="699"/>
                    </a:lnTo>
                    <a:lnTo>
                      <a:pt x="526" y="702"/>
                    </a:lnTo>
                    <a:lnTo>
                      <a:pt x="528" y="704"/>
                    </a:lnTo>
                    <a:lnTo>
                      <a:pt x="528" y="708"/>
                    </a:lnTo>
                    <a:lnTo>
                      <a:pt x="528" y="710"/>
                    </a:lnTo>
                    <a:lnTo>
                      <a:pt x="526" y="713"/>
                    </a:lnTo>
                    <a:lnTo>
                      <a:pt x="525" y="716"/>
                    </a:lnTo>
                    <a:lnTo>
                      <a:pt x="523" y="718"/>
                    </a:lnTo>
                    <a:lnTo>
                      <a:pt x="521" y="720"/>
                    </a:lnTo>
                    <a:lnTo>
                      <a:pt x="519" y="721"/>
                    </a:lnTo>
                    <a:lnTo>
                      <a:pt x="515" y="722"/>
                    </a:lnTo>
                    <a:lnTo>
                      <a:pt x="513" y="722"/>
                    </a:lnTo>
                    <a:close/>
                    <a:moveTo>
                      <a:pt x="312" y="326"/>
                    </a:moveTo>
                    <a:lnTo>
                      <a:pt x="237" y="402"/>
                    </a:lnTo>
                    <a:lnTo>
                      <a:pt x="232" y="405"/>
                    </a:lnTo>
                    <a:lnTo>
                      <a:pt x="226" y="406"/>
                    </a:lnTo>
                    <a:lnTo>
                      <a:pt x="220" y="405"/>
                    </a:lnTo>
                    <a:lnTo>
                      <a:pt x="216" y="402"/>
                    </a:lnTo>
                    <a:lnTo>
                      <a:pt x="200" y="387"/>
                    </a:lnTo>
                    <a:lnTo>
                      <a:pt x="199" y="385"/>
                    </a:lnTo>
                    <a:lnTo>
                      <a:pt x="198" y="381"/>
                    </a:lnTo>
                    <a:lnTo>
                      <a:pt x="197" y="379"/>
                    </a:lnTo>
                    <a:lnTo>
                      <a:pt x="197" y="376"/>
                    </a:lnTo>
                    <a:lnTo>
                      <a:pt x="197" y="373"/>
                    </a:lnTo>
                    <a:lnTo>
                      <a:pt x="198" y="370"/>
                    </a:lnTo>
                    <a:lnTo>
                      <a:pt x="199" y="368"/>
                    </a:lnTo>
                    <a:lnTo>
                      <a:pt x="200" y="365"/>
                    </a:lnTo>
                    <a:lnTo>
                      <a:pt x="203" y="363"/>
                    </a:lnTo>
                    <a:lnTo>
                      <a:pt x="206" y="362"/>
                    </a:lnTo>
                    <a:lnTo>
                      <a:pt x="208" y="361"/>
                    </a:lnTo>
                    <a:lnTo>
                      <a:pt x="211" y="361"/>
                    </a:lnTo>
                    <a:lnTo>
                      <a:pt x="214" y="361"/>
                    </a:lnTo>
                    <a:lnTo>
                      <a:pt x="217" y="362"/>
                    </a:lnTo>
                    <a:lnTo>
                      <a:pt x="219" y="363"/>
                    </a:lnTo>
                    <a:lnTo>
                      <a:pt x="221" y="365"/>
                    </a:lnTo>
                    <a:lnTo>
                      <a:pt x="226" y="370"/>
                    </a:lnTo>
                    <a:lnTo>
                      <a:pt x="290" y="306"/>
                    </a:lnTo>
                    <a:lnTo>
                      <a:pt x="294" y="303"/>
                    </a:lnTo>
                    <a:lnTo>
                      <a:pt x="296" y="302"/>
                    </a:lnTo>
                    <a:lnTo>
                      <a:pt x="298" y="301"/>
                    </a:lnTo>
                    <a:lnTo>
                      <a:pt x="302" y="301"/>
                    </a:lnTo>
                    <a:lnTo>
                      <a:pt x="304" y="301"/>
                    </a:lnTo>
                    <a:lnTo>
                      <a:pt x="307" y="302"/>
                    </a:lnTo>
                    <a:lnTo>
                      <a:pt x="310" y="303"/>
                    </a:lnTo>
                    <a:lnTo>
                      <a:pt x="312" y="306"/>
                    </a:lnTo>
                    <a:lnTo>
                      <a:pt x="314" y="308"/>
                    </a:lnTo>
                    <a:lnTo>
                      <a:pt x="315" y="310"/>
                    </a:lnTo>
                    <a:lnTo>
                      <a:pt x="316" y="312"/>
                    </a:lnTo>
                    <a:lnTo>
                      <a:pt x="316" y="316"/>
                    </a:lnTo>
                    <a:lnTo>
                      <a:pt x="316" y="319"/>
                    </a:lnTo>
                    <a:lnTo>
                      <a:pt x="315" y="321"/>
                    </a:lnTo>
                    <a:lnTo>
                      <a:pt x="314" y="324"/>
                    </a:lnTo>
                    <a:lnTo>
                      <a:pt x="312" y="326"/>
                    </a:lnTo>
                    <a:close/>
                    <a:moveTo>
                      <a:pt x="312" y="477"/>
                    </a:moveTo>
                    <a:lnTo>
                      <a:pt x="237" y="552"/>
                    </a:lnTo>
                    <a:lnTo>
                      <a:pt x="232" y="555"/>
                    </a:lnTo>
                    <a:lnTo>
                      <a:pt x="226" y="556"/>
                    </a:lnTo>
                    <a:lnTo>
                      <a:pt x="220" y="555"/>
                    </a:lnTo>
                    <a:lnTo>
                      <a:pt x="216" y="552"/>
                    </a:lnTo>
                    <a:lnTo>
                      <a:pt x="200" y="537"/>
                    </a:lnTo>
                    <a:lnTo>
                      <a:pt x="199" y="535"/>
                    </a:lnTo>
                    <a:lnTo>
                      <a:pt x="198" y="533"/>
                    </a:lnTo>
                    <a:lnTo>
                      <a:pt x="197" y="529"/>
                    </a:lnTo>
                    <a:lnTo>
                      <a:pt x="197" y="527"/>
                    </a:lnTo>
                    <a:lnTo>
                      <a:pt x="197" y="524"/>
                    </a:lnTo>
                    <a:lnTo>
                      <a:pt x="198" y="521"/>
                    </a:lnTo>
                    <a:lnTo>
                      <a:pt x="199" y="518"/>
                    </a:lnTo>
                    <a:lnTo>
                      <a:pt x="200" y="516"/>
                    </a:lnTo>
                    <a:lnTo>
                      <a:pt x="203" y="514"/>
                    </a:lnTo>
                    <a:lnTo>
                      <a:pt x="206" y="512"/>
                    </a:lnTo>
                    <a:lnTo>
                      <a:pt x="208" y="512"/>
                    </a:lnTo>
                    <a:lnTo>
                      <a:pt x="211" y="511"/>
                    </a:lnTo>
                    <a:lnTo>
                      <a:pt x="214" y="512"/>
                    </a:lnTo>
                    <a:lnTo>
                      <a:pt x="217" y="512"/>
                    </a:lnTo>
                    <a:lnTo>
                      <a:pt x="219" y="514"/>
                    </a:lnTo>
                    <a:lnTo>
                      <a:pt x="221" y="516"/>
                    </a:lnTo>
                    <a:lnTo>
                      <a:pt x="226" y="520"/>
                    </a:lnTo>
                    <a:lnTo>
                      <a:pt x="290" y="456"/>
                    </a:lnTo>
                    <a:lnTo>
                      <a:pt x="294" y="454"/>
                    </a:lnTo>
                    <a:lnTo>
                      <a:pt x="296" y="452"/>
                    </a:lnTo>
                    <a:lnTo>
                      <a:pt x="298" y="451"/>
                    </a:lnTo>
                    <a:lnTo>
                      <a:pt x="302" y="451"/>
                    </a:lnTo>
                    <a:lnTo>
                      <a:pt x="304" y="451"/>
                    </a:lnTo>
                    <a:lnTo>
                      <a:pt x="307" y="452"/>
                    </a:lnTo>
                    <a:lnTo>
                      <a:pt x="310" y="454"/>
                    </a:lnTo>
                    <a:lnTo>
                      <a:pt x="312" y="456"/>
                    </a:lnTo>
                    <a:lnTo>
                      <a:pt x="314" y="458"/>
                    </a:lnTo>
                    <a:lnTo>
                      <a:pt x="315" y="460"/>
                    </a:lnTo>
                    <a:lnTo>
                      <a:pt x="316" y="464"/>
                    </a:lnTo>
                    <a:lnTo>
                      <a:pt x="316" y="466"/>
                    </a:lnTo>
                    <a:lnTo>
                      <a:pt x="316" y="469"/>
                    </a:lnTo>
                    <a:lnTo>
                      <a:pt x="315" y="472"/>
                    </a:lnTo>
                    <a:lnTo>
                      <a:pt x="314" y="475"/>
                    </a:lnTo>
                    <a:lnTo>
                      <a:pt x="312" y="477"/>
                    </a:lnTo>
                    <a:close/>
                    <a:moveTo>
                      <a:pt x="164" y="236"/>
                    </a:moveTo>
                    <a:lnTo>
                      <a:pt x="162" y="237"/>
                    </a:lnTo>
                    <a:lnTo>
                      <a:pt x="158" y="238"/>
                    </a:lnTo>
                    <a:lnTo>
                      <a:pt x="157" y="238"/>
                    </a:lnTo>
                    <a:lnTo>
                      <a:pt x="155" y="238"/>
                    </a:lnTo>
                    <a:lnTo>
                      <a:pt x="153" y="239"/>
                    </a:lnTo>
                    <a:lnTo>
                      <a:pt x="151" y="239"/>
                    </a:lnTo>
                    <a:lnTo>
                      <a:pt x="151" y="180"/>
                    </a:lnTo>
                    <a:lnTo>
                      <a:pt x="217" y="180"/>
                    </a:lnTo>
                    <a:lnTo>
                      <a:pt x="214" y="188"/>
                    </a:lnTo>
                    <a:lnTo>
                      <a:pt x="208" y="197"/>
                    </a:lnTo>
                    <a:lnTo>
                      <a:pt x="203" y="205"/>
                    </a:lnTo>
                    <a:lnTo>
                      <a:pt x="197" y="212"/>
                    </a:lnTo>
                    <a:lnTo>
                      <a:pt x="190" y="220"/>
                    </a:lnTo>
                    <a:lnTo>
                      <a:pt x="182" y="225"/>
                    </a:lnTo>
                    <a:lnTo>
                      <a:pt x="173" y="231"/>
                    </a:lnTo>
                    <a:lnTo>
                      <a:pt x="164" y="236"/>
                    </a:lnTo>
                    <a:close/>
                    <a:moveTo>
                      <a:pt x="121" y="166"/>
                    </a:moveTo>
                    <a:lnTo>
                      <a:pt x="121" y="256"/>
                    </a:lnTo>
                    <a:lnTo>
                      <a:pt x="121" y="601"/>
                    </a:lnTo>
                    <a:lnTo>
                      <a:pt x="31" y="601"/>
                    </a:lnTo>
                    <a:lnTo>
                      <a:pt x="31" y="135"/>
                    </a:lnTo>
                    <a:lnTo>
                      <a:pt x="31" y="125"/>
                    </a:lnTo>
                    <a:lnTo>
                      <a:pt x="33" y="115"/>
                    </a:lnTo>
                    <a:lnTo>
                      <a:pt x="35" y="105"/>
                    </a:lnTo>
                    <a:lnTo>
                      <a:pt x="39" y="94"/>
                    </a:lnTo>
                    <a:lnTo>
                      <a:pt x="43" y="85"/>
                    </a:lnTo>
                    <a:lnTo>
                      <a:pt x="48" y="77"/>
                    </a:lnTo>
                    <a:lnTo>
                      <a:pt x="53" y="68"/>
                    </a:lnTo>
                    <a:lnTo>
                      <a:pt x="60" y="62"/>
                    </a:lnTo>
                    <a:lnTo>
                      <a:pt x="67" y="55"/>
                    </a:lnTo>
                    <a:lnTo>
                      <a:pt x="75" y="48"/>
                    </a:lnTo>
                    <a:lnTo>
                      <a:pt x="83" y="42"/>
                    </a:lnTo>
                    <a:lnTo>
                      <a:pt x="92" y="38"/>
                    </a:lnTo>
                    <a:lnTo>
                      <a:pt x="101" y="35"/>
                    </a:lnTo>
                    <a:lnTo>
                      <a:pt x="110" y="32"/>
                    </a:lnTo>
                    <a:lnTo>
                      <a:pt x="120" y="30"/>
                    </a:lnTo>
                    <a:lnTo>
                      <a:pt x="129" y="30"/>
                    </a:lnTo>
                    <a:lnTo>
                      <a:pt x="132" y="30"/>
                    </a:lnTo>
                    <a:lnTo>
                      <a:pt x="135" y="30"/>
                    </a:lnTo>
                    <a:lnTo>
                      <a:pt x="150" y="36"/>
                    </a:lnTo>
                    <a:lnTo>
                      <a:pt x="164" y="41"/>
                    </a:lnTo>
                    <a:lnTo>
                      <a:pt x="176" y="48"/>
                    </a:lnTo>
                    <a:lnTo>
                      <a:pt x="188" y="56"/>
                    </a:lnTo>
                    <a:lnTo>
                      <a:pt x="197" y="63"/>
                    </a:lnTo>
                    <a:lnTo>
                      <a:pt x="205" y="71"/>
                    </a:lnTo>
                    <a:lnTo>
                      <a:pt x="210" y="80"/>
                    </a:lnTo>
                    <a:lnTo>
                      <a:pt x="216" y="88"/>
                    </a:lnTo>
                    <a:lnTo>
                      <a:pt x="220" y="99"/>
                    </a:lnTo>
                    <a:lnTo>
                      <a:pt x="224" y="110"/>
                    </a:lnTo>
                    <a:lnTo>
                      <a:pt x="226" y="123"/>
                    </a:lnTo>
                    <a:lnTo>
                      <a:pt x="226" y="135"/>
                    </a:lnTo>
                    <a:lnTo>
                      <a:pt x="226" y="143"/>
                    </a:lnTo>
                    <a:lnTo>
                      <a:pt x="225" y="150"/>
                    </a:lnTo>
                    <a:lnTo>
                      <a:pt x="136" y="150"/>
                    </a:lnTo>
                    <a:lnTo>
                      <a:pt x="133" y="151"/>
                    </a:lnTo>
                    <a:lnTo>
                      <a:pt x="130" y="151"/>
                    </a:lnTo>
                    <a:lnTo>
                      <a:pt x="128" y="153"/>
                    </a:lnTo>
                    <a:lnTo>
                      <a:pt x="125" y="154"/>
                    </a:lnTo>
                    <a:lnTo>
                      <a:pt x="123" y="156"/>
                    </a:lnTo>
                    <a:lnTo>
                      <a:pt x="122" y="160"/>
                    </a:lnTo>
                    <a:lnTo>
                      <a:pt x="121" y="162"/>
                    </a:lnTo>
                    <a:lnTo>
                      <a:pt x="121" y="166"/>
                    </a:lnTo>
                    <a:close/>
                    <a:moveTo>
                      <a:pt x="587" y="0"/>
                    </a:moveTo>
                    <a:lnTo>
                      <a:pt x="136" y="0"/>
                    </a:lnTo>
                    <a:lnTo>
                      <a:pt x="136" y="0"/>
                    </a:lnTo>
                    <a:lnTo>
                      <a:pt x="135" y="0"/>
                    </a:lnTo>
                    <a:lnTo>
                      <a:pt x="132" y="0"/>
                    </a:lnTo>
                    <a:lnTo>
                      <a:pt x="129" y="0"/>
                    </a:lnTo>
                    <a:lnTo>
                      <a:pt x="116" y="1"/>
                    </a:lnTo>
                    <a:lnTo>
                      <a:pt x="104" y="2"/>
                    </a:lnTo>
                    <a:lnTo>
                      <a:pt x="92" y="5"/>
                    </a:lnTo>
                    <a:lnTo>
                      <a:pt x="80" y="11"/>
                    </a:lnTo>
                    <a:lnTo>
                      <a:pt x="69" y="16"/>
                    </a:lnTo>
                    <a:lnTo>
                      <a:pt x="58" y="23"/>
                    </a:lnTo>
                    <a:lnTo>
                      <a:pt x="48" y="31"/>
                    </a:lnTo>
                    <a:lnTo>
                      <a:pt x="39" y="40"/>
                    </a:lnTo>
                    <a:lnTo>
                      <a:pt x="31" y="49"/>
                    </a:lnTo>
                    <a:lnTo>
                      <a:pt x="23" y="59"/>
                    </a:lnTo>
                    <a:lnTo>
                      <a:pt x="16" y="71"/>
                    </a:lnTo>
                    <a:lnTo>
                      <a:pt x="10" y="83"/>
                    </a:lnTo>
                    <a:lnTo>
                      <a:pt x="6" y="95"/>
                    </a:lnTo>
                    <a:lnTo>
                      <a:pt x="4" y="108"/>
                    </a:lnTo>
                    <a:lnTo>
                      <a:pt x="1" y="121"/>
                    </a:lnTo>
                    <a:lnTo>
                      <a:pt x="0" y="135"/>
                    </a:lnTo>
                    <a:lnTo>
                      <a:pt x="0" y="617"/>
                    </a:lnTo>
                    <a:lnTo>
                      <a:pt x="1" y="620"/>
                    </a:lnTo>
                    <a:lnTo>
                      <a:pt x="1" y="623"/>
                    </a:lnTo>
                    <a:lnTo>
                      <a:pt x="4" y="625"/>
                    </a:lnTo>
                    <a:lnTo>
                      <a:pt x="5" y="627"/>
                    </a:lnTo>
                    <a:lnTo>
                      <a:pt x="7" y="630"/>
                    </a:lnTo>
                    <a:lnTo>
                      <a:pt x="9" y="631"/>
                    </a:lnTo>
                    <a:lnTo>
                      <a:pt x="13" y="632"/>
                    </a:lnTo>
                    <a:lnTo>
                      <a:pt x="16" y="632"/>
                    </a:lnTo>
                    <a:lnTo>
                      <a:pt x="121" y="632"/>
                    </a:lnTo>
                    <a:lnTo>
                      <a:pt x="121" y="888"/>
                    </a:lnTo>
                    <a:lnTo>
                      <a:pt x="121" y="891"/>
                    </a:lnTo>
                    <a:lnTo>
                      <a:pt x="122" y="894"/>
                    </a:lnTo>
                    <a:lnTo>
                      <a:pt x="123" y="896"/>
                    </a:lnTo>
                    <a:lnTo>
                      <a:pt x="125" y="898"/>
                    </a:lnTo>
                    <a:lnTo>
                      <a:pt x="128" y="901"/>
                    </a:lnTo>
                    <a:lnTo>
                      <a:pt x="130" y="902"/>
                    </a:lnTo>
                    <a:lnTo>
                      <a:pt x="133" y="903"/>
                    </a:lnTo>
                    <a:lnTo>
                      <a:pt x="136" y="903"/>
                    </a:lnTo>
                    <a:lnTo>
                      <a:pt x="587" y="903"/>
                    </a:lnTo>
                    <a:lnTo>
                      <a:pt x="591" y="903"/>
                    </a:lnTo>
                    <a:lnTo>
                      <a:pt x="593" y="902"/>
                    </a:lnTo>
                    <a:lnTo>
                      <a:pt x="596" y="901"/>
                    </a:lnTo>
                    <a:lnTo>
                      <a:pt x="599" y="898"/>
                    </a:lnTo>
                    <a:lnTo>
                      <a:pt x="600" y="896"/>
                    </a:lnTo>
                    <a:lnTo>
                      <a:pt x="602" y="894"/>
                    </a:lnTo>
                    <a:lnTo>
                      <a:pt x="602" y="891"/>
                    </a:lnTo>
                    <a:lnTo>
                      <a:pt x="603" y="888"/>
                    </a:lnTo>
                    <a:lnTo>
                      <a:pt x="603" y="269"/>
                    </a:lnTo>
                    <a:lnTo>
                      <a:pt x="615" y="267"/>
                    </a:lnTo>
                    <a:lnTo>
                      <a:pt x="627" y="264"/>
                    </a:lnTo>
                    <a:lnTo>
                      <a:pt x="638" y="259"/>
                    </a:lnTo>
                    <a:lnTo>
                      <a:pt x="648" y="255"/>
                    </a:lnTo>
                    <a:lnTo>
                      <a:pt x="660" y="248"/>
                    </a:lnTo>
                    <a:lnTo>
                      <a:pt x="670" y="241"/>
                    </a:lnTo>
                    <a:lnTo>
                      <a:pt x="679" y="232"/>
                    </a:lnTo>
                    <a:lnTo>
                      <a:pt x="687" y="224"/>
                    </a:lnTo>
                    <a:lnTo>
                      <a:pt x="695" y="214"/>
                    </a:lnTo>
                    <a:lnTo>
                      <a:pt x="703" y="204"/>
                    </a:lnTo>
                    <a:lnTo>
                      <a:pt x="708" y="194"/>
                    </a:lnTo>
                    <a:lnTo>
                      <a:pt x="714" y="182"/>
                    </a:lnTo>
                    <a:lnTo>
                      <a:pt x="717" y="171"/>
                    </a:lnTo>
                    <a:lnTo>
                      <a:pt x="721" y="160"/>
                    </a:lnTo>
                    <a:lnTo>
                      <a:pt x="723" y="147"/>
                    </a:lnTo>
                    <a:lnTo>
                      <a:pt x="723" y="135"/>
                    </a:lnTo>
                    <a:lnTo>
                      <a:pt x="723" y="121"/>
                    </a:lnTo>
                    <a:lnTo>
                      <a:pt x="721" y="109"/>
                    </a:lnTo>
                    <a:lnTo>
                      <a:pt x="717" y="97"/>
                    </a:lnTo>
                    <a:lnTo>
                      <a:pt x="712" y="84"/>
                    </a:lnTo>
                    <a:lnTo>
                      <a:pt x="706" y="72"/>
                    </a:lnTo>
                    <a:lnTo>
                      <a:pt x="699" y="60"/>
                    </a:lnTo>
                    <a:lnTo>
                      <a:pt x="691" y="50"/>
                    </a:lnTo>
                    <a:lnTo>
                      <a:pt x="682" y="40"/>
                    </a:lnTo>
                    <a:lnTo>
                      <a:pt x="672" y="32"/>
                    </a:lnTo>
                    <a:lnTo>
                      <a:pt x="662" y="23"/>
                    </a:lnTo>
                    <a:lnTo>
                      <a:pt x="651" y="16"/>
                    </a:lnTo>
                    <a:lnTo>
                      <a:pt x="638" y="11"/>
                    </a:lnTo>
                    <a:lnTo>
                      <a:pt x="627" y="6"/>
                    </a:lnTo>
                    <a:lnTo>
                      <a:pt x="613" y="3"/>
                    </a:lnTo>
                    <a:lnTo>
                      <a:pt x="601" y="1"/>
                    </a:lnTo>
                    <a:lnTo>
                      <a:pt x="587" y="0"/>
                    </a:lnTo>
                    <a:lnTo>
                      <a:pt x="5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605">
                <a:extLst>
                  <a:ext uri="{FF2B5EF4-FFF2-40B4-BE49-F238E27FC236}">
                    <a16:creationId xmlns="" xmlns:a16="http://schemas.microsoft.com/office/drawing/2014/main" id="{8F32C267-2BCA-473F-A7C8-AD6D7CB78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9000" y="4722813"/>
                <a:ext cx="66675" cy="128588"/>
              </a:xfrm>
              <a:custGeom>
                <a:avLst/>
                <a:gdLst>
                  <a:gd name="T0" fmla="*/ 123 w 210"/>
                  <a:gd name="T1" fmla="*/ 1 h 407"/>
                  <a:gd name="T2" fmla="*/ 101 w 210"/>
                  <a:gd name="T3" fmla="*/ 8 h 407"/>
                  <a:gd name="T4" fmla="*/ 82 w 210"/>
                  <a:gd name="T5" fmla="*/ 21 h 407"/>
                  <a:gd name="T6" fmla="*/ 67 w 210"/>
                  <a:gd name="T7" fmla="*/ 37 h 407"/>
                  <a:gd name="T8" fmla="*/ 50 w 210"/>
                  <a:gd name="T9" fmla="*/ 47 h 407"/>
                  <a:gd name="T10" fmla="*/ 33 w 210"/>
                  <a:gd name="T11" fmla="*/ 54 h 407"/>
                  <a:gd name="T12" fmla="*/ 23 w 210"/>
                  <a:gd name="T13" fmla="*/ 61 h 407"/>
                  <a:gd name="T14" fmla="*/ 14 w 210"/>
                  <a:gd name="T15" fmla="*/ 70 h 407"/>
                  <a:gd name="T16" fmla="*/ 7 w 210"/>
                  <a:gd name="T17" fmla="*/ 81 h 407"/>
                  <a:gd name="T18" fmla="*/ 2 w 210"/>
                  <a:gd name="T19" fmla="*/ 95 h 407"/>
                  <a:gd name="T20" fmla="*/ 0 w 210"/>
                  <a:gd name="T21" fmla="*/ 110 h 407"/>
                  <a:gd name="T22" fmla="*/ 0 w 210"/>
                  <a:gd name="T23" fmla="*/ 393 h 407"/>
                  <a:gd name="T24" fmla="*/ 1 w 210"/>
                  <a:gd name="T25" fmla="*/ 398 h 407"/>
                  <a:gd name="T26" fmla="*/ 3 w 210"/>
                  <a:gd name="T27" fmla="*/ 403 h 407"/>
                  <a:gd name="T28" fmla="*/ 9 w 210"/>
                  <a:gd name="T29" fmla="*/ 406 h 407"/>
                  <a:gd name="T30" fmla="*/ 14 w 210"/>
                  <a:gd name="T31" fmla="*/ 407 h 407"/>
                  <a:gd name="T32" fmla="*/ 20 w 210"/>
                  <a:gd name="T33" fmla="*/ 406 h 407"/>
                  <a:gd name="T34" fmla="*/ 24 w 210"/>
                  <a:gd name="T35" fmla="*/ 403 h 407"/>
                  <a:gd name="T36" fmla="*/ 28 w 210"/>
                  <a:gd name="T37" fmla="*/ 398 h 407"/>
                  <a:gd name="T38" fmla="*/ 29 w 210"/>
                  <a:gd name="T39" fmla="*/ 393 h 407"/>
                  <a:gd name="T40" fmla="*/ 30 w 210"/>
                  <a:gd name="T41" fmla="*/ 110 h 407"/>
                  <a:gd name="T42" fmla="*/ 35 w 210"/>
                  <a:gd name="T43" fmla="*/ 95 h 407"/>
                  <a:gd name="T44" fmla="*/ 42 w 210"/>
                  <a:gd name="T45" fmla="*/ 84 h 407"/>
                  <a:gd name="T46" fmla="*/ 54 w 210"/>
                  <a:gd name="T47" fmla="*/ 78 h 407"/>
                  <a:gd name="T48" fmla="*/ 59 w 210"/>
                  <a:gd name="T49" fmla="*/ 331 h 407"/>
                  <a:gd name="T50" fmla="*/ 210 w 210"/>
                  <a:gd name="T51" fmla="*/ 60 h 407"/>
                  <a:gd name="T52" fmla="*/ 209 w 210"/>
                  <a:gd name="T53" fmla="*/ 49 h 407"/>
                  <a:gd name="T54" fmla="*/ 203 w 210"/>
                  <a:gd name="T55" fmla="*/ 39 h 407"/>
                  <a:gd name="T56" fmla="*/ 186 w 210"/>
                  <a:gd name="T57" fmla="*/ 20 h 407"/>
                  <a:gd name="T58" fmla="*/ 162 w 210"/>
                  <a:gd name="T59" fmla="*/ 5 h 407"/>
                  <a:gd name="T60" fmla="*/ 149 w 210"/>
                  <a:gd name="T61" fmla="*/ 1 h 407"/>
                  <a:gd name="T62" fmla="*/ 135 w 210"/>
                  <a:gd name="T63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0" h="407">
                    <a:moveTo>
                      <a:pt x="135" y="0"/>
                    </a:moveTo>
                    <a:lnTo>
                      <a:pt x="123" y="1"/>
                    </a:lnTo>
                    <a:lnTo>
                      <a:pt x="111" y="3"/>
                    </a:lnTo>
                    <a:lnTo>
                      <a:pt x="101" y="8"/>
                    </a:lnTo>
                    <a:lnTo>
                      <a:pt x="91" y="14"/>
                    </a:lnTo>
                    <a:lnTo>
                      <a:pt x="82" y="21"/>
                    </a:lnTo>
                    <a:lnTo>
                      <a:pt x="74" y="29"/>
                    </a:lnTo>
                    <a:lnTo>
                      <a:pt x="67" y="37"/>
                    </a:lnTo>
                    <a:lnTo>
                      <a:pt x="63" y="45"/>
                    </a:lnTo>
                    <a:lnTo>
                      <a:pt x="50" y="47"/>
                    </a:lnTo>
                    <a:lnTo>
                      <a:pt x="39" y="52"/>
                    </a:lnTo>
                    <a:lnTo>
                      <a:pt x="33" y="54"/>
                    </a:lnTo>
                    <a:lnTo>
                      <a:pt x="28" y="57"/>
                    </a:lnTo>
                    <a:lnTo>
                      <a:pt x="23" y="61"/>
                    </a:lnTo>
                    <a:lnTo>
                      <a:pt x="19" y="65"/>
                    </a:lnTo>
                    <a:lnTo>
                      <a:pt x="14" y="70"/>
                    </a:lnTo>
                    <a:lnTo>
                      <a:pt x="11" y="75"/>
                    </a:lnTo>
                    <a:lnTo>
                      <a:pt x="7" y="81"/>
                    </a:lnTo>
                    <a:lnTo>
                      <a:pt x="4" y="88"/>
                    </a:lnTo>
                    <a:lnTo>
                      <a:pt x="2" y="95"/>
                    </a:lnTo>
                    <a:lnTo>
                      <a:pt x="1" y="102"/>
                    </a:lnTo>
                    <a:lnTo>
                      <a:pt x="0" y="110"/>
                    </a:lnTo>
                    <a:lnTo>
                      <a:pt x="0" y="119"/>
                    </a:lnTo>
                    <a:lnTo>
                      <a:pt x="0" y="393"/>
                    </a:lnTo>
                    <a:lnTo>
                      <a:pt x="0" y="395"/>
                    </a:lnTo>
                    <a:lnTo>
                      <a:pt x="1" y="398"/>
                    </a:lnTo>
                    <a:lnTo>
                      <a:pt x="2" y="401"/>
                    </a:lnTo>
                    <a:lnTo>
                      <a:pt x="3" y="403"/>
                    </a:lnTo>
                    <a:lnTo>
                      <a:pt x="5" y="405"/>
                    </a:lnTo>
                    <a:lnTo>
                      <a:pt x="9" y="406"/>
                    </a:lnTo>
                    <a:lnTo>
                      <a:pt x="11" y="407"/>
                    </a:lnTo>
                    <a:lnTo>
                      <a:pt x="14" y="407"/>
                    </a:lnTo>
                    <a:lnTo>
                      <a:pt x="18" y="407"/>
                    </a:lnTo>
                    <a:lnTo>
                      <a:pt x="20" y="406"/>
                    </a:lnTo>
                    <a:lnTo>
                      <a:pt x="22" y="405"/>
                    </a:lnTo>
                    <a:lnTo>
                      <a:pt x="24" y="403"/>
                    </a:lnTo>
                    <a:lnTo>
                      <a:pt x="27" y="401"/>
                    </a:lnTo>
                    <a:lnTo>
                      <a:pt x="28" y="398"/>
                    </a:lnTo>
                    <a:lnTo>
                      <a:pt x="29" y="395"/>
                    </a:lnTo>
                    <a:lnTo>
                      <a:pt x="29" y="393"/>
                    </a:lnTo>
                    <a:lnTo>
                      <a:pt x="29" y="119"/>
                    </a:lnTo>
                    <a:lnTo>
                      <a:pt x="30" y="110"/>
                    </a:lnTo>
                    <a:lnTo>
                      <a:pt x="31" y="101"/>
                    </a:lnTo>
                    <a:lnTo>
                      <a:pt x="35" y="95"/>
                    </a:lnTo>
                    <a:lnTo>
                      <a:pt x="38" y="89"/>
                    </a:lnTo>
                    <a:lnTo>
                      <a:pt x="42" y="84"/>
                    </a:lnTo>
                    <a:lnTo>
                      <a:pt x="48" y="81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59" y="331"/>
                    </a:lnTo>
                    <a:lnTo>
                      <a:pt x="210" y="331"/>
                    </a:lnTo>
                    <a:lnTo>
                      <a:pt x="210" y="60"/>
                    </a:lnTo>
                    <a:lnTo>
                      <a:pt x="210" y="55"/>
                    </a:lnTo>
                    <a:lnTo>
                      <a:pt x="209" y="49"/>
                    </a:lnTo>
                    <a:lnTo>
                      <a:pt x="206" y="45"/>
                    </a:lnTo>
                    <a:lnTo>
                      <a:pt x="203" y="39"/>
                    </a:lnTo>
                    <a:lnTo>
                      <a:pt x="196" y="29"/>
                    </a:lnTo>
                    <a:lnTo>
                      <a:pt x="186" y="20"/>
                    </a:lnTo>
                    <a:lnTo>
                      <a:pt x="175" y="12"/>
                    </a:lnTo>
                    <a:lnTo>
                      <a:pt x="162" y="5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0"/>
                    </a:lnTo>
                    <a:lnTo>
                      <a:pt x="135" y="0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606">
                <a:extLst>
                  <a:ext uri="{FF2B5EF4-FFF2-40B4-BE49-F238E27FC236}">
                    <a16:creationId xmlns="" xmlns:a16="http://schemas.microsoft.com/office/drawing/2014/main" id="{EF28A282-CCD4-447F-BA77-88745268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8050" y="4913313"/>
                <a:ext cx="47625" cy="28575"/>
              </a:xfrm>
              <a:custGeom>
                <a:avLst/>
                <a:gdLst>
                  <a:gd name="T0" fmla="*/ 0 w 151"/>
                  <a:gd name="T1" fmla="*/ 14 h 90"/>
                  <a:gd name="T2" fmla="*/ 0 w 151"/>
                  <a:gd name="T3" fmla="*/ 22 h 90"/>
                  <a:gd name="T4" fmla="*/ 2 w 151"/>
                  <a:gd name="T5" fmla="*/ 29 h 90"/>
                  <a:gd name="T6" fmla="*/ 4 w 151"/>
                  <a:gd name="T7" fmla="*/ 37 h 90"/>
                  <a:gd name="T8" fmla="*/ 6 w 151"/>
                  <a:gd name="T9" fmla="*/ 44 h 90"/>
                  <a:gd name="T10" fmla="*/ 9 w 151"/>
                  <a:gd name="T11" fmla="*/ 50 h 90"/>
                  <a:gd name="T12" fmla="*/ 14 w 151"/>
                  <a:gd name="T13" fmla="*/ 56 h 90"/>
                  <a:gd name="T14" fmla="*/ 18 w 151"/>
                  <a:gd name="T15" fmla="*/ 62 h 90"/>
                  <a:gd name="T16" fmla="*/ 23 w 151"/>
                  <a:gd name="T17" fmla="*/ 67 h 90"/>
                  <a:gd name="T18" fmla="*/ 29 w 151"/>
                  <a:gd name="T19" fmla="*/ 72 h 90"/>
                  <a:gd name="T20" fmla="*/ 34 w 151"/>
                  <a:gd name="T21" fmla="*/ 76 h 90"/>
                  <a:gd name="T22" fmla="*/ 40 w 151"/>
                  <a:gd name="T23" fmla="*/ 81 h 90"/>
                  <a:gd name="T24" fmla="*/ 47 w 151"/>
                  <a:gd name="T25" fmla="*/ 84 h 90"/>
                  <a:gd name="T26" fmla="*/ 54 w 151"/>
                  <a:gd name="T27" fmla="*/ 87 h 90"/>
                  <a:gd name="T28" fmla="*/ 61 w 151"/>
                  <a:gd name="T29" fmla="*/ 89 h 90"/>
                  <a:gd name="T30" fmla="*/ 68 w 151"/>
                  <a:gd name="T31" fmla="*/ 90 h 90"/>
                  <a:gd name="T32" fmla="*/ 76 w 151"/>
                  <a:gd name="T33" fmla="*/ 90 h 90"/>
                  <a:gd name="T34" fmla="*/ 83 w 151"/>
                  <a:gd name="T35" fmla="*/ 90 h 90"/>
                  <a:gd name="T36" fmla="*/ 90 w 151"/>
                  <a:gd name="T37" fmla="*/ 89 h 90"/>
                  <a:gd name="T38" fmla="*/ 96 w 151"/>
                  <a:gd name="T39" fmla="*/ 87 h 90"/>
                  <a:gd name="T40" fmla="*/ 103 w 151"/>
                  <a:gd name="T41" fmla="*/ 83 h 90"/>
                  <a:gd name="T42" fmla="*/ 109 w 151"/>
                  <a:gd name="T43" fmla="*/ 80 h 90"/>
                  <a:gd name="T44" fmla="*/ 116 w 151"/>
                  <a:gd name="T45" fmla="*/ 76 h 90"/>
                  <a:gd name="T46" fmla="*/ 121 w 151"/>
                  <a:gd name="T47" fmla="*/ 71 h 90"/>
                  <a:gd name="T48" fmla="*/ 127 w 151"/>
                  <a:gd name="T49" fmla="*/ 65 h 90"/>
                  <a:gd name="T50" fmla="*/ 131 w 151"/>
                  <a:gd name="T51" fmla="*/ 60 h 90"/>
                  <a:gd name="T52" fmla="*/ 137 w 151"/>
                  <a:gd name="T53" fmla="*/ 53 h 90"/>
                  <a:gd name="T54" fmla="*/ 140 w 151"/>
                  <a:gd name="T55" fmla="*/ 45 h 90"/>
                  <a:gd name="T56" fmla="*/ 144 w 151"/>
                  <a:gd name="T57" fmla="*/ 37 h 90"/>
                  <a:gd name="T58" fmla="*/ 147 w 151"/>
                  <a:gd name="T59" fmla="*/ 29 h 90"/>
                  <a:gd name="T60" fmla="*/ 150 w 151"/>
                  <a:gd name="T61" fmla="*/ 20 h 90"/>
                  <a:gd name="T62" fmla="*/ 151 w 151"/>
                  <a:gd name="T63" fmla="*/ 10 h 90"/>
                  <a:gd name="T64" fmla="*/ 151 w 151"/>
                  <a:gd name="T65" fmla="*/ 0 h 90"/>
                  <a:gd name="T66" fmla="*/ 0 w 151"/>
                  <a:gd name="T67" fmla="*/ 0 h 90"/>
                  <a:gd name="T68" fmla="*/ 0 w 151"/>
                  <a:gd name="T69" fmla="*/ 1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1" h="90">
                    <a:moveTo>
                      <a:pt x="0" y="14"/>
                    </a:moveTo>
                    <a:lnTo>
                      <a:pt x="0" y="22"/>
                    </a:lnTo>
                    <a:lnTo>
                      <a:pt x="2" y="29"/>
                    </a:lnTo>
                    <a:lnTo>
                      <a:pt x="4" y="37"/>
                    </a:lnTo>
                    <a:lnTo>
                      <a:pt x="6" y="44"/>
                    </a:lnTo>
                    <a:lnTo>
                      <a:pt x="9" y="50"/>
                    </a:lnTo>
                    <a:lnTo>
                      <a:pt x="14" y="56"/>
                    </a:lnTo>
                    <a:lnTo>
                      <a:pt x="18" y="62"/>
                    </a:lnTo>
                    <a:lnTo>
                      <a:pt x="23" y="67"/>
                    </a:lnTo>
                    <a:lnTo>
                      <a:pt x="29" y="72"/>
                    </a:lnTo>
                    <a:lnTo>
                      <a:pt x="34" y="76"/>
                    </a:lnTo>
                    <a:lnTo>
                      <a:pt x="40" y="81"/>
                    </a:lnTo>
                    <a:lnTo>
                      <a:pt x="47" y="84"/>
                    </a:lnTo>
                    <a:lnTo>
                      <a:pt x="54" y="87"/>
                    </a:lnTo>
                    <a:lnTo>
                      <a:pt x="61" y="89"/>
                    </a:lnTo>
                    <a:lnTo>
                      <a:pt x="68" y="90"/>
                    </a:lnTo>
                    <a:lnTo>
                      <a:pt x="76" y="90"/>
                    </a:lnTo>
                    <a:lnTo>
                      <a:pt x="83" y="90"/>
                    </a:lnTo>
                    <a:lnTo>
                      <a:pt x="90" y="89"/>
                    </a:lnTo>
                    <a:lnTo>
                      <a:pt x="96" y="87"/>
                    </a:lnTo>
                    <a:lnTo>
                      <a:pt x="103" y="83"/>
                    </a:lnTo>
                    <a:lnTo>
                      <a:pt x="109" y="80"/>
                    </a:lnTo>
                    <a:lnTo>
                      <a:pt x="116" y="76"/>
                    </a:lnTo>
                    <a:lnTo>
                      <a:pt x="121" y="71"/>
                    </a:lnTo>
                    <a:lnTo>
                      <a:pt x="127" y="65"/>
                    </a:lnTo>
                    <a:lnTo>
                      <a:pt x="131" y="60"/>
                    </a:lnTo>
                    <a:lnTo>
                      <a:pt x="137" y="53"/>
                    </a:lnTo>
                    <a:lnTo>
                      <a:pt x="140" y="45"/>
                    </a:lnTo>
                    <a:lnTo>
                      <a:pt x="144" y="37"/>
                    </a:lnTo>
                    <a:lnTo>
                      <a:pt x="147" y="29"/>
                    </a:lnTo>
                    <a:lnTo>
                      <a:pt x="150" y="20"/>
                    </a:lnTo>
                    <a:lnTo>
                      <a:pt x="151" y="10"/>
                    </a:lnTo>
                    <a:lnTo>
                      <a:pt x="151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4607">
                <a:extLst>
                  <a:ext uri="{FF2B5EF4-FFF2-40B4-BE49-F238E27FC236}">
                    <a16:creationId xmlns="" xmlns:a16="http://schemas.microsoft.com/office/drawing/2014/main" id="{200B01C0-ABE1-4046-8853-A30A279B5A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50" y="4837113"/>
                <a:ext cx="4762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="" xmlns:a16="http://schemas.microsoft.com/office/drawing/2014/main" id="{8BDEF3A5-025D-4FAE-9EC7-1BFF42EF151E}"/>
                </a:ext>
              </a:extLst>
            </p:cNvPr>
            <p:cNvGrpSpPr/>
            <p:nvPr/>
          </p:nvGrpSpPr>
          <p:grpSpPr>
            <a:xfrm>
              <a:off x="1173956" y="4329680"/>
              <a:ext cx="284163" cy="284163"/>
              <a:chOff x="7613650" y="1387475"/>
              <a:chExt cx="284163" cy="284163"/>
            </a:xfrm>
            <a:solidFill>
              <a:schemeClr val="bg1"/>
            </a:solidFill>
          </p:grpSpPr>
          <p:sp>
            <p:nvSpPr>
              <p:cNvPr id="107" name="Freeform 4359">
                <a:extLst>
                  <a:ext uri="{FF2B5EF4-FFF2-40B4-BE49-F238E27FC236}">
                    <a16:creationId xmlns="" xmlns:a16="http://schemas.microsoft.com/office/drawing/2014/main" id="{31C0875A-207D-4339-B02F-A9BCCE4D54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13650" y="1471613"/>
                <a:ext cx="200025" cy="200025"/>
              </a:xfrm>
              <a:custGeom>
                <a:avLst/>
                <a:gdLst>
                  <a:gd name="T0" fmla="*/ 276 w 629"/>
                  <a:gd name="T1" fmla="*/ 436 h 629"/>
                  <a:gd name="T2" fmla="*/ 233 w 629"/>
                  <a:gd name="T3" fmla="*/ 411 h 629"/>
                  <a:gd name="T4" fmla="*/ 202 w 629"/>
                  <a:gd name="T5" fmla="*/ 374 h 629"/>
                  <a:gd name="T6" fmla="*/ 187 w 629"/>
                  <a:gd name="T7" fmla="*/ 325 h 629"/>
                  <a:gd name="T8" fmla="*/ 192 w 629"/>
                  <a:gd name="T9" fmla="*/ 274 h 629"/>
                  <a:gd name="T10" fmla="*/ 216 w 629"/>
                  <a:gd name="T11" fmla="*/ 231 h 629"/>
                  <a:gd name="T12" fmla="*/ 253 w 629"/>
                  <a:gd name="T13" fmla="*/ 199 h 629"/>
                  <a:gd name="T14" fmla="*/ 301 w 629"/>
                  <a:gd name="T15" fmla="*/ 184 h 629"/>
                  <a:gd name="T16" fmla="*/ 352 w 629"/>
                  <a:gd name="T17" fmla="*/ 190 h 629"/>
                  <a:gd name="T18" fmla="*/ 395 w 629"/>
                  <a:gd name="T19" fmla="*/ 213 h 629"/>
                  <a:gd name="T20" fmla="*/ 426 w 629"/>
                  <a:gd name="T21" fmla="*/ 252 h 629"/>
                  <a:gd name="T22" fmla="*/ 441 w 629"/>
                  <a:gd name="T23" fmla="*/ 300 h 629"/>
                  <a:gd name="T24" fmla="*/ 436 w 629"/>
                  <a:gd name="T25" fmla="*/ 350 h 629"/>
                  <a:gd name="T26" fmla="*/ 413 w 629"/>
                  <a:gd name="T27" fmla="*/ 394 h 629"/>
                  <a:gd name="T28" fmla="*/ 375 w 629"/>
                  <a:gd name="T29" fmla="*/ 425 h 629"/>
                  <a:gd name="T30" fmla="*/ 327 w 629"/>
                  <a:gd name="T31" fmla="*/ 440 h 629"/>
                  <a:gd name="T32" fmla="*/ 572 w 629"/>
                  <a:gd name="T33" fmla="*/ 346 h 629"/>
                  <a:gd name="T34" fmla="*/ 574 w 629"/>
                  <a:gd name="T35" fmla="*/ 302 h 629"/>
                  <a:gd name="T36" fmla="*/ 620 w 629"/>
                  <a:gd name="T37" fmla="*/ 241 h 629"/>
                  <a:gd name="T38" fmla="*/ 628 w 629"/>
                  <a:gd name="T39" fmla="*/ 231 h 629"/>
                  <a:gd name="T40" fmla="*/ 625 w 629"/>
                  <a:gd name="T41" fmla="*/ 219 h 629"/>
                  <a:gd name="T42" fmla="*/ 544 w 629"/>
                  <a:gd name="T43" fmla="*/ 84 h 629"/>
                  <a:gd name="T44" fmla="*/ 532 w 629"/>
                  <a:gd name="T45" fmla="*/ 83 h 629"/>
                  <a:gd name="T46" fmla="*/ 447 w 629"/>
                  <a:gd name="T47" fmla="*/ 88 h 629"/>
                  <a:gd name="T48" fmla="*/ 407 w 629"/>
                  <a:gd name="T49" fmla="*/ 69 h 629"/>
                  <a:gd name="T50" fmla="*/ 404 w 629"/>
                  <a:gd name="T51" fmla="*/ 7 h 629"/>
                  <a:gd name="T52" fmla="*/ 395 w 629"/>
                  <a:gd name="T53" fmla="*/ 0 h 629"/>
                  <a:gd name="T54" fmla="*/ 235 w 629"/>
                  <a:gd name="T55" fmla="*/ 1 h 629"/>
                  <a:gd name="T56" fmla="*/ 227 w 629"/>
                  <a:gd name="T57" fmla="*/ 10 h 629"/>
                  <a:gd name="T58" fmla="*/ 216 w 629"/>
                  <a:gd name="T59" fmla="*/ 72 h 629"/>
                  <a:gd name="T60" fmla="*/ 177 w 629"/>
                  <a:gd name="T61" fmla="*/ 91 h 629"/>
                  <a:gd name="T62" fmla="*/ 98 w 629"/>
                  <a:gd name="T63" fmla="*/ 84 h 629"/>
                  <a:gd name="T64" fmla="*/ 87 w 629"/>
                  <a:gd name="T65" fmla="*/ 83 h 629"/>
                  <a:gd name="T66" fmla="*/ 78 w 629"/>
                  <a:gd name="T67" fmla="*/ 90 h 629"/>
                  <a:gd name="T68" fmla="*/ 1 w 629"/>
                  <a:gd name="T69" fmla="*/ 228 h 629"/>
                  <a:gd name="T70" fmla="*/ 57 w 629"/>
                  <a:gd name="T71" fmla="*/ 269 h 629"/>
                  <a:gd name="T72" fmla="*/ 54 w 629"/>
                  <a:gd name="T73" fmla="*/ 313 h 629"/>
                  <a:gd name="T74" fmla="*/ 57 w 629"/>
                  <a:gd name="T75" fmla="*/ 355 h 629"/>
                  <a:gd name="T76" fmla="*/ 2 w 629"/>
                  <a:gd name="T77" fmla="*/ 391 h 629"/>
                  <a:gd name="T78" fmla="*/ 1 w 629"/>
                  <a:gd name="T79" fmla="*/ 402 h 629"/>
                  <a:gd name="T80" fmla="*/ 86 w 629"/>
                  <a:gd name="T81" fmla="*/ 543 h 629"/>
                  <a:gd name="T82" fmla="*/ 98 w 629"/>
                  <a:gd name="T83" fmla="*/ 542 h 629"/>
                  <a:gd name="T84" fmla="*/ 177 w 629"/>
                  <a:gd name="T85" fmla="*/ 533 h 629"/>
                  <a:gd name="T86" fmla="*/ 216 w 629"/>
                  <a:gd name="T87" fmla="*/ 552 h 629"/>
                  <a:gd name="T88" fmla="*/ 227 w 629"/>
                  <a:gd name="T89" fmla="*/ 620 h 629"/>
                  <a:gd name="T90" fmla="*/ 235 w 629"/>
                  <a:gd name="T91" fmla="*/ 628 h 629"/>
                  <a:gd name="T92" fmla="*/ 395 w 629"/>
                  <a:gd name="T93" fmla="*/ 629 h 629"/>
                  <a:gd name="T94" fmla="*/ 404 w 629"/>
                  <a:gd name="T95" fmla="*/ 623 h 629"/>
                  <a:gd name="T96" fmla="*/ 407 w 629"/>
                  <a:gd name="T97" fmla="*/ 556 h 629"/>
                  <a:gd name="T98" fmla="*/ 447 w 629"/>
                  <a:gd name="T99" fmla="*/ 538 h 629"/>
                  <a:gd name="T100" fmla="*/ 533 w 629"/>
                  <a:gd name="T101" fmla="*/ 543 h 629"/>
                  <a:gd name="T102" fmla="*/ 545 w 629"/>
                  <a:gd name="T103" fmla="*/ 543 h 629"/>
                  <a:gd name="T104" fmla="*/ 627 w 629"/>
                  <a:gd name="T105" fmla="*/ 405 h 629"/>
                  <a:gd name="T106" fmla="*/ 628 w 629"/>
                  <a:gd name="T107" fmla="*/ 394 h 629"/>
                  <a:gd name="T108" fmla="*/ 621 w 629"/>
                  <a:gd name="T109" fmla="*/ 385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29" h="629">
                    <a:moveTo>
                      <a:pt x="314" y="441"/>
                    </a:moveTo>
                    <a:lnTo>
                      <a:pt x="301" y="440"/>
                    </a:lnTo>
                    <a:lnTo>
                      <a:pt x="288" y="439"/>
                    </a:lnTo>
                    <a:lnTo>
                      <a:pt x="276" y="436"/>
                    </a:lnTo>
                    <a:lnTo>
                      <a:pt x="264" y="430"/>
                    </a:lnTo>
                    <a:lnTo>
                      <a:pt x="253" y="425"/>
                    </a:lnTo>
                    <a:lnTo>
                      <a:pt x="242" y="418"/>
                    </a:lnTo>
                    <a:lnTo>
                      <a:pt x="233" y="411"/>
                    </a:lnTo>
                    <a:lnTo>
                      <a:pt x="223" y="404"/>
                    </a:lnTo>
                    <a:lnTo>
                      <a:pt x="216" y="394"/>
                    </a:lnTo>
                    <a:lnTo>
                      <a:pt x="208" y="384"/>
                    </a:lnTo>
                    <a:lnTo>
                      <a:pt x="202" y="374"/>
                    </a:lnTo>
                    <a:lnTo>
                      <a:pt x="196" y="362"/>
                    </a:lnTo>
                    <a:lnTo>
                      <a:pt x="192" y="350"/>
                    </a:lnTo>
                    <a:lnTo>
                      <a:pt x="189" y="338"/>
                    </a:lnTo>
                    <a:lnTo>
                      <a:pt x="187" y="325"/>
                    </a:lnTo>
                    <a:lnTo>
                      <a:pt x="186" y="313"/>
                    </a:lnTo>
                    <a:lnTo>
                      <a:pt x="187" y="300"/>
                    </a:lnTo>
                    <a:lnTo>
                      <a:pt x="189" y="287"/>
                    </a:lnTo>
                    <a:lnTo>
                      <a:pt x="192" y="274"/>
                    </a:lnTo>
                    <a:lnTo>
                      <a:pt x="196" y="262"/>
                    </a:lnTo>
                    <a:lnTo>
                      <a:pt x="202" y="252"/>
                    </a:lnTo>
                    <a:lnTo>
                      <a:pt x="208" y="241"/>
                    </a:lnTo>
                    <a:lnTo>
                      <a:pt x="216" y="231"/>
                    </a:lnTo>
                    <a:lnTo>
                      <a:pt x="223" y="222"/>
                    </a:lnTo>
                    <a:lnTo>
                      <a:pt x="233" y="213"/>
                    </a:lnTo>
                    <a:lnTo>
                      <a:pt x="242" y="206"/>
                    </a:lnTo>
                    <a:lnTo>
                      <a:pt x="253" y="199"/>
                    </a:lnTo>
                    <a:lnTo>
                      <a:pt x="264" y="194"/>
                    </a:lnTo>
                    <a:lnTo>
                      <a:pt x="276" y="190"/>
                    </a:lnTo>
                    <a:lnTo>
                      <a:pt x="288" y="186"/>
                    </a:lnTo>
                    <a:lnTo>
                      <a:pt x="301" y="184"/>
                    </a:lnTo>
                    <a:lnTo>
                      <a:pt x="314" y="184"/>
                    </a:lnTo>
                    <a:lnTo>
                      <a:pt x="327" y="184"/>
                    </a:lnTo>
                    <a:lnTo>
                      <a:pt x="340" y="186"/>
                    </a:lnTo>
                    <a:lnTo>
                      <a:pt x="352" y="190"/>
                    </a:lnTo>
                    <a:lnTo>
                      <a:pt x="363" y="194"/>
                    </a:lnTo>
                    <a:lnTo>
                      <a:pt x="375" y="199"/>
                    </a:lnTo>
                    <a:lnTo>
                      <a:pt x="386" y="206"/>
                    </a:lnTo>
                    <a:lnTo>
                      <a:pt x="395" y="213"/>
                    </a:lnTo>
                    <a:lnTo>
                      <a:pt x="404" y="222"/>
                    </a:lnTo>
                    <a:lnTo>
                      <a:pt x="413" y="231"/>
                    </a:lnTo>
                    <a:lnTo>
                      <a:pt x="420" y="241"/>
                    </a:lnTo>
                    <a:lnTo>
                      <a:pt x="426" y="252"/>
                    </a:lnTo>
                    <a:lnTo>
                      <a:pt x="432" y="262"/>
                    </a:lnTo>
                    <a:lnTo>
                      <a:pt x="436" y="274"/>
                    </a:lnTo>
                    <a:lnTo>
                      <a:pt x="439" y="287"/>
                    </a:lnTo>
                    <a:lnTo>
                      <a:pt x="441" y="300"/>
                    </a:lnTo>
                    <a:lnTo>
                      <a:pt x="443" y="313"/>
                    </a:lnTo>
                    <a:lnTo>
                      <a:pt x="441" y="325"/>
                    </a:lnTo>
                    <a:lnTo>
                      <a:pt x="439" y="338"/>
                    </a:lnTo>
                    <a:lnTo>
                      <a:pt x="436" y="350"/>
                    </a:lnTo>
                    <a:lnTo>
                      <a:pt x="432" y="362"/>
                    </a:lnTo>
                    <a:lnTo>
                      <a:pt x="426" y="374"/>
                    </a:lnTo>
                    <a:lnTo>
                      <a:pt x="420" y="384"/>
                    </a:lnTo>
                    <a:lnTo>
                      <a:pt x="413" y="394"/>
                    </a:lnTo>
                    <a:lnTo>
                      <a:pt x="404" y="404"/>
                    </a:lnTo>
                    <a:lnTo>
                      <a:pt x="395" y="411"/>
                    </a:lnTo>
                    <a:lnTo>
                      <a:pt x="386" y="418"/>
                    </a:lnTo>
                    <a:lnTo>
                      <a:pt x="375" y="425"/>
                    </a:lnTo>
                    <a:lnTo>
                      <a:pt x="363" y="430"/>
                    </a:lnTo>
                    <a:lnTo>
                      <a:pt x="352" y="436"/>
                    </a:lnTo>
                    <a:lnTo>
                      <a:pt x="340" y="439"/>
                    </a:lnTo>
                    <a:lnTo>
                      <a:pt x="327" y="440"/>
                    </a:lnTo>
                    <a:lnTo>
                      <a:pt x="314" y="441"/>
                    </a:lnTo>
                    <a:close/>
                    <a:moveTo>
                      <a:pt x="621" y="385"/>
                    </a:moveTo>
                    <a:lnTo>
                      <a:pt x="571" y="355"/>
                    </a:lnTo>
                    <a:lnTo>
                      <a:pt x="572" y="346"/>
                    </a:lnTo>
                    <a:lnTo>
                      <a:pt x="573" y="335"/>
                    </a:lnTo>
                    <a:lnTo>
                      <a:pt x="574" y="323"/>
                    </a:lnTo>
                    <a:lnTo>
                      <a:pt x="574" y="313"/>
                    </a:lnTo>
                    <a:lnTo>
                      <a:pt x="574" y="302"/>
                    </a:lnTo>
                    <a:lnTo>
                      <a:pt x="573" y="291"/>
                    </a:lnTo>
                    <a:lnTo>
                      <a:pt x="572" y="280"/>
                    </a:lnTo>
                    <a:lnTo>
                      <a:pt x="570" y="269"/>
                    </a:lnTo>
                    <a:lnTo>
                      <a:pt x="620" y="241"/>
                    </a:lnTo>
                    <a:lnTo>
                      <a:pt x="623" y="239"/>
                    </a:lnTo>
                    <a:lnTo>
                      <a:pt x="624" y="237"/>
                    </a:lnTo>
                    <a:lnTo>
                      <a:pt x="627" y="234"/>
                    </a:lnTo>
                    <a:lnTo>
                      <a:pt x="628" y="231"/>
                    </a:lnTo>
                    <a:lnTo>
                      <a:pt x="628" y="228"/>
                    </a:lnTo>
                    <a:lnTo>
                      <a:pt x="628" y="226"/>
                    </a:lnTo>
                    <a:lnTo>
                      <a:pt x="628" y="223"/>
                    </a:lnTo>
                    <a:lnTo>
                      <a:pt x="625" y="219"/>
                    </a:lnTo>
                    <a:lnTo>
                      <a:pt x="551" y="90"/>
                    </a:lnTo>
                    <a:lnTo>
                      <a:pt x="548" y="87"/>
                    </a:lnTo>
                    <a:lnTo>
                      <a:pt x="546" y="85"/>
                    </a:lnTo>
                    <a:lnTo>
                      <a:pt x="544" y="84"/>
                    </a:lnTo>
                    <a:lnTo>
                      <a:pt x="541" y="83"/>
                    </a:lnTo>
                    <a:lnTo>
                      <a:pt x="539" y="81"/>
                    </a:lnTo>
                    <a:lnTo>
                      <a:pt x="536" y="81"/>
                    </a:lnTo>
                    <a:lnTo>
                      <a:pt x="532" y="83"/>
                    </a:lnTo>
                    <a:lnTo>
                      <a:pt x="530" y="84"/>
                    </a:lnTo>
                    <a:lnTo>
                      <a:pt x="481" y="113"/>
                    </a:lnTo>
                    <a:lnTo>
                      <a:pt x="465" y="99"/>
                    </a:lnTo>
                    <a:lnTo>
                      <a:pt x="447" y="88"/>
                    </a:lnTo>
                    <a:lnTo>
                      <a:pt x="438" y="83"/>
                    </a:lnTo>
                    <a:lnTo>
                      <a:pt x="429" y="77"/>
                    </a:lnTo>
                    <a:lnTo>
                      <a:pt x="418" y="73"/>
                    </a:lnTo>
                    <a:lnTo>
                      <a:pt x="407" y="69"/>
                    </a:lnTo>
                    <a:lnTo>
                      <a:pt x="407" y="15"/>
                    </a:lnTo>
                    <a:lnTo>
                      <a:pt x="407" y="12"/>
                    </a:lnTo>
                    <a:lnTo>
                      <a:pt x="406" y="10"/>
                    </a:lnTo>
                    <a:lnTo>
                      <a:pt x="404" y="7"/>
                    </a:lnTo>
                    <a:lnTo>
                      <a:pt x="403" y="4"/>
                    </a:lnTo>
                    <a:lnTo>
                      <a:pt x="401" y="2"/>
                    </a:lnTo>
                    <a:lnTo>
                      <a:pt x="398" y="1"/>
                    </a:lnTo>
                    <a:lnTo>
                      <a:pt x="395" y="0"/>
                    </a:lnTo>
                    <a:lnTo>
                      <a:pt x="392" y="0"/>
                    </a:lnTo>
                    <a:lnTo>
                      <a:pt x="241" y="0"/>
                    </a:lnTo>
                    <a:lnTo>
                      <a:pt x="238" y="0"/>
                    </a:lnTo>
                    <a:lnTo>
                      <a:pt x="235" y="1"/>
                    </a:lnTo>
                    <a:lnTo>
                      <a:pt x="233" y="2"/>
                    </a:lnTo>
                    <a:lnTo>
                      <a:pt x="231" y="4"/>
                    </a:lnTo>
                    <a:lnTo>
                      <a:pt x="229" y="7"/>
                    </a:lnTo>
                    <a:lnTo>
                      <a:pt x="227" y="10"/>
                    </a:lnTo>
                    <a:lnTo>
                      <a:pt x="226" y="12"/>
                    </a:lnTo>
                    <a:lnTo>
                      <a:pt x="226" y="15"/>
                    </a:lnTo>
                    <a:lnTo>
                      <a:pt x="226" y="69"/>
                    </a:lnTo>
                    <a:lnTo>
                      <a:pt x="216" y="72"/>
                    </a:lnTo>
                    <a:lnTo>
                      <a:pt x="206" y="76"/>
                    </a:lnTo>
                    <a:lnTo>
                      <a:pt x="196" y="80"/>
                    </a:lnTo>
                    <a:lnTo>
                      <a:pt x="187" y="86"/>
                    </a:lnTo>
                    <a:lnTo>
                      <a:pt x="177" y="91"/>
                    </a:lnTo>
                    <a:lnTo>
                      <a:pt x="168" y="98"/>
                    </a:lnTo>
                    <a:lnTo>
                      <a:pt x="159" y="105"/>
                    </a:lnTo>
                    <a:lnTo>
                      <a:pt x="149" y="113"/>
                    </a:lnTo>
                    <a:lnTo>
                      <a:pt x="98" y="84"/>
                    </a:lnTo>
                    <a:lnTo>
                      <a:pt x="96" y="83"/>
                    </a:lnTo>
                    <a:lnTo>
                      <a:pt x="93" y="81"/>
                    </a:lnTo>
                    <a:lnTo>
                      <a:pt x="90" y="81"/>
                    </a:lnTo>
                    <a:lnTo>
                      <a:pt x="87" y="83"/>
                    </a:lnTo>
                    <a:lnTo>
                      <a:pt x="84" y="84"/>
                    </a:lnTo>
                    <a:lnTo>
                      <a:pt x="82" y="85"/>
                    </a:lnTo>
                    <a:lnTo>
                      <a:pt x="80" y="87"/>
                    </a:lnTo>
                    <a:lnTo>
                      <a:pt x="78" y="90"/>
                    </a:lnTo>
                    <a:lnTo>
                      <a:pt x="3" y="219"/>
                    </a:lnTo>
                    <a:lnTo>
                      <a:pt x="1" y="222"/>
                    </a:lnTo>
                    <a:lnTo>
                      <a:pt x="1" y="225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4" y="236"/>
                    </a:lnTo>
                    <a:lnTo>
                      <a:pt x="8" y="241"/>
                    </a:lnTo>
                    <a:lnTo>
                      <a:pt x="57" y="269"/>
                    </a:lnTo>
                    <a:lnTo>
                      <a:pt x="56" y="280"/>
                    </a:lnTo>
                    <a:lnTo>
                      <a:pt x="55" y="291"/>
                    </a:lnTo>
                    <a:lnTo>
                      <a:pt x="54" y="302"/>
                    </a:lnTo>
                    <a:lnTo>
                      <a:pt x="54" y="313"/>
                    </a:lnTo>
                    <a:lnTo>
                      <a:pt x="54" y="323"/>
                    </a:lnTo>
                    <a:lnTo>
                      <a:pt x="55" y="335"/>
                    </a:lnTo>
                    <a:lnTo>
                      <a:pt x="56" y="346"/>
                    </a:lnTo>
                    <a:lnTo>
                      <a:pt x="57" y="355"/>
                    </a:lnTo>
                    <a:lnTo>
                      <a:pt x="7" y="385"/>
                    </a:lnTo>
                    <a:lnTo>
                      <a:pt x="5" y="387"/>
                    </a:lnTo>
                    <a:lnTo>
                      <a:pt x="3" y="389"/>
                    </a:lnTo>
                    <a:lnTo>
                      <a:pt x="2" y="391"/>
                    </a:lnTo>
                    <a:lnTo>
                      <a:pt x="1" y="394"/>
                    </a:lnTo>
                    <a:lnTo>
                      <a:pt x="0" y="396"/>
                    </a:lnTo>
                    <a:lnTo>
                      <a:pt x="1" y="399"/>
                    </a:lnTo>
                    <a:lnTo>
                      <a:pt x="1" y="402"/>
                    </a:lnTo>
                    <a:lnTo>
                      <a:pt x="2" y="405"/>
                    </a:lnTo>
                    <a:lnTo>
                      <a:pt x="78" y="536"/>
                    </a:lnTo>
                    <a:lnTo>
                      <a:pt x="81" y="540"/>
                    </a:lnTo>
                    <a:lnTo>
                      <a:pt x="86" y="543"/>
                    </a:lnTo>
                    <a:lnTo>
                      <a:pt x="89" y="544"/>
                    </a:lnTo>
                    <a:lnTo>
                      <a:pt x="93" y="544"/>
                    </a:lnTo>
                    <a:lnTo>
                      <a:pt x="95" y="543"/>
                    </a:lnTo>
                    <a:lnTo>
                      <a:pt x="98" y="542"/>
                    </a:lnTo>
                    <a:lnTo>
                      <a:pt x="149" y="513"/>
                    </a:lnTo>
                    <a:lnTo>
                      <a:pt x="159" y="520"/>
                    </a:lnTo>
                    <a:lnTo>
                      <a:pt x="168" y="527"/>
                    </a:lnTo>
                    <a:lnTo>
                      <a:pt x="177" y="533"/>
                    </a:lnTo>
                    <a:lnTo>
                      <a:pt x="187" y="539"/>
                    </a:lnTo>
                    <a:lnTo>
                      <a:pt x="196" y="544"/>
                    </a:lnTo>
                    <a:lnTo>
                      <a:pt x="206" y="549"/>
                    </a:lnTo>
                    <a:lnTo>
                      <a:pt x="216" y="552"/>
                    </a:lnTo>
                    <a:lnTo>
                      <a:pt x="226" y="556"/>
                    </a:lnTo>
                    <a:lnTo>
                      <a:pt x="226" y="614"/>
                    </a:lnTo>
                    <a:lnTo>
                      <a:pt x="226" y="617"/>
                    </a:lnTo>
                    <a:lnTo>
                      <a:pt x="227" y="620"/>
                    </a:lnTo>
                    <a:lnTo>
                      <a:pt x="229" y="623"/>
                    </a:lnTo>
                    <a:lnTo>
                      <a:pt x="231" y="625"/>
                    </a:lnTo>
                    <a:lnTo>
                      <a:pt x="233" y="627"/>
                    </a:lnTo>
                    <a:lnTo>
                      <a:pt x="235" y="628"/>
                    </a:lnTo>
                    <a:lnTo>
                      <a:pt x="238" y="629"/>
                    </a:lnTo>
                    <a:lnTo>
                      <a:pt x="241" y="629"/>
                    </a:lnTo>
                    <a:lnTo>
                      <a:pt x="392" y="629"/>
                    </a:lnTo>
                    <a:lnTo>
                      <a:pt x="395" y="629"/>
                    </a:lnTo>
                    <a:lnTo>
                      <a:pt x="398" y="628"/>
                    </a:lnTo>
                    <a:lnTo>
                      <a:pt x="401" y="627"/>
                    </a:lnTo>
                    <a:lnTo>
                      <a:pt x="403" y="625"/>
                    </a:lnTo>
                    <a:lnTo>
                      <a:pt x="404" y="623"/>
                    </a:lnTo>
                    <a:lnTo>
                      <a:pt x="406" y="620"/>
                    </a:lnTo>
                    <a:lnTo>
                      <a:pt x="407" y="617"/>
                    </a:lnTo>
                    <a:lnTo>
                      <a:pt x="407" y="614"/>
                    </a:lnTo>
                    <a:lnTo>
                      <a:pt x="407" y="556"/>
                    </a:lnTo>
                    <a:lnTo>
                      <a:pt x="418" y="552"/>
                    </a:lnTo>
                    <a:lnTo>
                      <a:pt x="429" y="548"/>
                    </a:lnTo>
                    <a:lnTo>
                      <a:pt x="438" y="544"/>
                    </a:lnTo>
                    <a:lnTo>
                      <a:pt x="447" y="538"/>
                    </a:lnTo>
                    <a:lnTo>
                      <a:pt x="465" y="527"/>
                    </a:lnTo>
                    <a:lnTo>
                      <a:pt x="481" y="513"/>
                    </a:lnTo>
                    <a:lnTo>
                      <a:pt x="530" y="542"/>
                    </a:lnTo>
                    <a:lnTo>
                      <a:pt x="533" y="543"/>
                    </a:lnTo>
                    <a:lnTo>
                      <a:pt x="537" y="544"/>
                    </a:lnTo>
                    <a:lnTo>
                      <a:pt x="539" y="544"/>
                    </a:lnTo>
                    <a:lnTo>
                      <a:pt x="542" y="543"/>
                    </a:lnTo>
                    <a:lnTo>
                      <a:pt x="545" y="543"/>
                    </a:lnTo>
                    <a:lnTo>
                      <a:pt x="547" y="540"/>
                    </a:lnTo>
                    <a:lnTo>
                      <a:pt x="550" y="539"/>
                    </a:lnTo>
                    <a:lnTo>
                      <a:pt x="552" y="536"/>
                    </a:lnTo>
                    <a:lnTo>
                      <a:pt x="627" y="405"/>
                    </a:lnTo>
                    <a:lnTo>
                      <a:pt x="628" y="402"/>
                    </a:lnTo>
                    <a:lnTo>
                      <a:pt x="628" y="399"/>
                    </a:lnTo>
                    <a:lnTo>
                      <a:pt x="629" y="396"/>
                    </a:lnTo>
                    <a:lnTo>
                      <a:pt x="628" y="394"/>
                    </a:lnTo>
                    <a:lnTo>
                      <a:pt x="627" y="391"/>
                    </a:lnTo>
                    <a:lnTo>
                      <a:pt x="625" y="389"/>
                    </a:lnTo>
                    <a:lnTo>
                      <a:pt x="623" y="387"/>
                    </a:lnTo>
                    <a:lnTo>
                      <a:pt x="621" y="3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360">
                <a:extLst>
                  <a:ext uri="{FF2B5EF4-FFF2-40B4-BE49-F238E27FC236}">
                    <a16:creationId xmlns="" xmlns:a16="http://schemas.microsoft.com/office/drawing/2014/main" id="{A32A479C-04BF-4E20-9FD2-6D5A570456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81925" y="1387475"/>
                <a:ext cx="115888" cy="117475"/>
              </a:xfrm>
              <a:custGeom>
                <a:avLst/>
                <a:gdLst>
                  <a:gd name="T0" fmla="*/ 160 w 362"/>
                  <a:gd name="T1" fmla="*/ 252 h 369"/>
                  <a:gd name="T2" fmla="*/ 135 w 362"/>
                  <a:gd name="T3" fmla="*/ 238 h 369"/>
                  <a:gd name="T4" fmla="*/ 118 w 362"/>
                  <a:gd name="T5" fmla="*/ 218 h 369"/>
                  <a:gd name="T6" fmla="*/ 109 w 362"/>
                  <a:gd name="T7" fmla="*/ 190 h 369"/>
                  <a:gd name="T8" fmla="*/ 113 w 362"/>
                  <a:gd name="T9" fmla="*/ 162 h 369"/>
                  <a:gd name="T10" fmla="*/ 125 w 362"/>
                  <a:gd name="T11" fmla="*/ 138 h 369"/>
                  <a:gd name="T12" fmla="*/ 147 w 362"/>
                  <a:gd name="T13" fmla="*/ 121 h 369"/>
                  <a:gd name="T14" fmla="*/ 174 w 362"/>
                  <a:gd name="T15" fmla="*/ 112 h 369"/>
                  <a:gd name="T16" fmla="*/ 202 w 362"/>
                  <a:gd name="T17" fmla="*/ 114 h 369"/>
                  <a:gd name="T18" fmla="*/ 226 w 362"/>
                  <a:gd name="T19" fmla="*/ 128 h 369"/>
                  <a:gd name="T20" fmla="*/ 244 w 362"/>
                  <a:gd name="T21" fmla="*/ 149 h 369"/>
                  <a:gd name="T22" fmla="*/ 252 w 362"/>
                  <a:gd name="T23" fmla="*/ 176 h 369"/>
                  <a:gd name="T24" fmla="*/ 250 w 362"/>
                  <a:gd name="T25" fmla="*/ 205 h 369"/>
                  <a:gd name="T26" fmla="*/ 236 w 362"/>
                  <a:gd name="T27" fmla="*/ 229 h 369"/>
                  <a:gd name="T28" fmla="*/ 215 w 362"/>
                  <a:gd name="T29" fmla="*/ 247 h 369"/>
                  <a:gd name="T30" fmla="*/ 189 w 362"/>
                  <a:gd name="T31" fmla="*/ 254 h 369"/>
                  <a:gd name="T32" fmla="*/ 328 w 362"/>
                  <a:gd name="T33" fmla="*/ 195 h 369"/>
                  <a:gd name="T34" fmla="*/ 354 w 362"/>
                  <a:gd name="T35" fmla="*/ 144 h 369"/>
                  <a:gd name="T36" fmla="*/ 361 w 362"/>
                  <a:gd name="T37" fmla="*/ 136 h 369"/>
                  <a:gd name="T38" fmla="*/ 360 w 362"/>
                  <a:gd name="T39" fmla="*/ 124 h 369"/>
                  <a:gd name="T40" fmla="*/ 316 w 362"/>
                  <a:gd name="T41" fmla="*/ 53 h 369"/>
                  <a:gd name="T42" fmla="*/ 304 w 362"/>
                  <a:gd name="T43" fmla="*/ 52 h 369"/>
                  <a:gd name="T44" fmla="*/ 256 w 362"/>
                  <a:gd name="T45" fmla="*/ 56 h 369"/>
                  <a:gd name="T46" fmla="*/ 236 w 362"/>
                  <a:gd name="T47" fmla="*/ 10 h 369"/>
                  <a:gd name="T48" fmla="*/ 229 w 362"/>
                  <a:gd name="T49" fmla="*/ 2 h 369"/>
                  <a:gd name="T50" fmla="*/ 146 w 362"/>
                  <a:gd name="T51" fmla="*/ 0 h 369"/>
                  <a:gd name="T52" fmla="*/ 135 w 362"/>
                  <a:gd name="T53" fmla="*/ 3 h 369"/>
                  <a:gd name="T54" fmla="*/ 131 w 362"/>
                  <a:gd name="T55" fmla="*/ 14 h 369"/>
                  <a:gd name="T56" fmla="*/ 99 w 362"/>
                  <a:gd name="T57" fmla="*/ 63 h 369"/>
                  <a:gd name="T58" fmla="*/ 55 w 362"/>
                  <a:gd name="T59" fmla="*/ 51 h 369"/>
                  <a:gd name="T60" fmla="*/ 44 w 362"/>
                  <a:gd name="T61" fmla="*/ 54 h 369"/>
                  <a:gd name="T62" fmla="*/ 1 w 362"/>
                  <a:gd name="T63" fmla="*/ 126 h 369"/>
                  <a:gd name="T64" fmla="*/ 2 w 362"/>
                  <a:gd name="T65" fmla="*/ 139 h 369"/>
                  <a:gd name="T66" fmla="*/ 36 w 362"/>
                  <a:gd name="T67" fmla="*/ 160 h 369"/>
                  <a:gd name="T68" fmla="*/ 36 w 362"/>
                  <a:gd name="T69" fmla="*/ 207 h 369"/>
                  <a:gd name="T70" fmla="*/ 1 w 362"/>
                  <a:gd name="T71" fmla="*/ 230 h 369"/>
                  <a:gd name="T72" fmla="*/ 1 w 362"/>
                  <a:gd name="T73" fmla="*/ 240 h 369"/>
                  <a:gd name="T74" fmla="*/ 44 w 362"/>
                  <a:gd name="T75" fmla="*/ 313 h 369"/>
                  <a:gd name="T76" fmla="*/ 60 w 362"/>
                  <a:gd name="T77" fmla="*/ 314 h 369"/>
                  <a:gd name="T78" fmla="*/ 120 w 362"/>
                  <a:gd name="T79" fmla="*/ 316 h 369"/>
                  <a:gd name="T80" fmla="*/ 132 w 362"/>
                  <a:gd name="T81" fmla="*/ 359 h 369"/>
                  <a:gd name="T82" fmla="*/ 140 w 362"/>
                  <a:gd name="T83" fmla="*/ 368 h 369"/>
                  <a:gd name="T84" fmla="*/ 225 w 362"/>
                  <a:gd name="T85" fmla="*/ 368 h 369"/>
                  <a:gd name="T86" fmla="*/ 233 w 362"/>
                  <a:gd name="T87" fmla="*/ 361 h 369"/>
                  <a:gd name="T88" fmla="*/ 237 w 362"/>
                  <a:gd name="T89" fmla="*/ 321 h 369"/>
                  <a:gd name="T90" fmla="*/ 274 w 362"/>
                  <a:gd name="T91" fmla="*/ 298 h 369"/>
                  <a:gd name="T92" fmla="*/ 310 w 362"/>
                  <a:gd name="T93" fmla="*/ 316 h 369"/>
                  <a:gd name="T94" fmla="*/ 360 w 362"/>
                  <a:gd name="T95" fmla="*/ 243 h 369"/>
                  <a:gd name="T96" fmla="*/ 362 w 362"/>
                  <a:gd name="T97" fmla="*/ 232 h 369"/>
                  <a:gd name="T98" fmla="*/ 354 w 362"/>
                  <a:gd name="T99" fmla="*/ 223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62" h="369">
                    <a:moveTo>
                      <a:pt x="181" y="255"/>
                    </a:moveTo>
                    <a:lnTo>
                      <a:pt x="174" y="254"/>
                    </a:lnTo>
                    <a:lnTo>
                      <a:pt x="166" y="253"/>
                    </a:lnTo>
                    <a:lnTo>
                      <a:pt x="160" y="252"/>
                    </a:lnTo>
                    <a:lnTo>
                      <a:pt x="153" y="249"/>
                    </a:lnTo>
                    <a:lnTo>
                      <a:pt x="147" y="247"/>
                    </a:lnTo>
                    <a:lnTo>
                      <a:pt x="141" y="243"/>
                    </a:lnTo>
                    <a:lnTo>
                      <a:pt x="135" y="238"/>
                    </a:lnTo>
                    <a:lnTo>
                      <a:pt x="131" y="234"/>
                    </a:lnTo>
                    <a:lnTo>
                      <a:pt x="125" y="229"/>
                    </a:lnTo>
                    <a:lnTo>
                      <a:pt x="122" y="223"/>
                    </a:lnTo>
                    <a:lnTo>
                      <a:pt x="118" y="218"/>
                    </a:lnTo>
                    <a:lnTo>
                      <a:pt x="115" y="212"/>
                    </a:lnTo>
                    <a:lnTo>
                      <a:pt x="113" y="205"/>
                    </a:lnTo>
                    <a:lnTo>
                      <a:pt x="110" y="198"/>
                    </a:lnTo>
                    <a:lnTo>
                      <a:pt x="109" y="190"/>
                    </a:lnTo>
                    <a:lnTo>
                      <a:pt x="109" y="183"/>
                    </a:lnTo>
                    <a:lnTo>
                      <a:pt x="109" y="176"/>
                    </a:lnTo>
                    <a:lnTo>
                      <a:pt x="110" y="169"/>
                    </a:lnTo>
                    <a:lnTo>
                      <a:pt x="113" y="162"/>
                    </a:lnTo>
                    <a:lnTo>
                      <a:pt x="115" y="156"/>
                    </a:lnTo>
                    <a:lnTo>
                      <a:pt x="118" y="149"/>
                    </a:lnTo>
                    <a:lnTo>
                      <a:pt x="122" y="143"/>
                    </a:lnTo>
                    <a:lnTo>
                      <a:pt x="125" y="138"/>
                    </a:lnTo>
                    <a:lnTo>
                      <a:pt x="131" y="132"/>
                    </a:lnTo>
                    <a:lnTo>
                      <a:pt x="135" y="128"/>
                    </a:lnTo>
                    <a:lnTo>
                      <a:pt x="141" y="124"/>
                    </a:lnTo>
                    <a:lnTo>
                      <a:pt x="147" y="121"/>
                    </a:lnTo>
                    <a:lnTo>
                      <a:pt x="153" y="117"/>
                    </a:lnTo>
                    <a:lnTo>
                      <a:pt x="160" y="114"/>
                    </a:lnTo>
                    <a:lnTo>
                      <a:pt x="166" y="113"/>
                    </a:lnTo>
                    <a:lnTo>
                      <a:pt x="174" y="112"/>
                    </a:lnTo>
                    <a:lnTo>
                      <a:pt x="181" y="111"/>
                    </a:lnTo>
                    <a:lnTo>
                      <a:pt x="189" y="112"/>
                    </a:lnTo>
                    <a:lnTo>
                      <a:pt x="195" y="113"/>
                    </a:lnTo>
                    <a:lnTo>
                      <a:pt x="202" y="114"/>
                    </a:lnTo>
                    <a:lnTo>
                      <a:pt x="209" y="117"/>
                    </a:lnTo>
                    <a:lnTo>
                      <a:pt x="215" y="121"/>
                    </a:lnTo>
                    <a:lnTo>
                      <a:pt x="221" y="124"/>
                    </a:lnTo>
                    <a:lnTo>
                      <a:pt x="226" y="128"/>
                    </a:lnTo>
                    <a:lnTo>
                      <a:pt x="231" y="132"/>
                    </a:lnTo>
                    <a:lnTo>
                      <a:pt x="236" y="138"/>
                    </a:lnTo>
                    <a:lnTo>
                      <a:pt x="240" y="143"/>
                    </a:lnTo>
                    <a:lnTo>
                      <a:pt x="244" y="149"/>
                    </a:lnTo>
                    <a:lnTo>
                      <a:pt x="247" y="156"/>
                    </a:lnTo>
                    <a:lnTo>
                      <a:pt x="250" y="162"/>
                    </a:lnTo>
                    <a:lnTo>
                      <a:pt x="251" y="169"/>
                    </a:lnTo>
                    <a:lnTo>
                      <a:pt x="252" y="176"/>
                    </a:lnTo>
                    <a:lnTo>
                      <a:pt x="253" y="183"/>
                    </a:lnTo>
                    <a:lnTo>
                      <a:pt x="252" y="190"/>
                    </a:lnTo>
                    <a:lnTo>
                      <a:pt x="251" y="198"/>
                    </a:lnTo>
                    <a:lnTo>
                      <a:pt x="250" y="205"/>
                    </a:lnTo>
                    <a:lnTo>
                      <a:pt x="247" y="212"/>
                    </a:lnTo>
                    <a:lnTo>
                      <a:pt x="244" y="218"/>
                    </a:lnTo>
                    <a:lnTo>
                      <a:pt x="240" y="223"/>
                    </a:lnTo>
                    <a:lnTo>
                      <a:pt x="236" y="229"/>
                    </a:lnTo>
                    <a:lnTo>
                      <a:pt x="231" y="234"/>
                    </a:lnTo>
                    <a:lnTo>
                      <a:pt x="226" y="238"/>
                    </a:lnTo>
                    <a:lnTo>
                      <a:pt x="221" y="243"/>
                    </a:lnTo>
                    <a:lnTo>
                      <a:pt x="215" y="247"/>
                    </a:lnTo>
                    <a:lnTo>
                      <a:pt x="209" y="249"/>
                    </a:lnTo>
                    <a:lnTo>
                      <a:pt x="202" y="252"/>
                    </a:lnTo>
                    <a:lnTo>
                      <a:pt x="195" y="253"/>
                    </a:lnTo>
                    <a:lnTo>
                      <a:pt x="189" y="254"/>
                    </a:lnTo>
                    <a:lnTo>
                      <a:pt x="181" y="255"/>
                    </a:lnTo>
                    <a:close/>
                    <a:moveTo>
                      <a:pt x="354" y="223"/>
                    </a:moveTo>
                    <a:lnTo>
                      <a:pt x="327" y="207"/>
                    </a:lnTo>
                    <a:lnTo>
                      <a:pt x="328" y="195"/>
                    </a:lnTo>
                    <a:lnTo>
                      <a:pt x="328" y="183"/>
                    </a:lnTo>
                    <a:lnTo>
                      <a:pt x="328" y="172"/>
                    </a:lnTo>
                    <a:lnTo>
                      <a:pt x="327" y="160"/>
                    </a:lnTo>
                    <a:lnTo>
                      <a:pt x="354" y="144"/>
                    </a:lnTo>
                    <a:lnTo>
                      <a:pt x="357" y="143"/>
                    </a:lnTo>
                    <a:lnTo>
                      <a:pt x="359" y="141"/>
                    </a:lnTo>
                    <a:lnTo>
                      <a:pt x="360" y="139"/>
                    </a:lnTo>
                    <a:lnTo>
                      <a:pt x="361" y="136"/>
                    </a:lnTo>
                    <a:lnTo>
                      <a:pt x="362" y="132"/>
                    </a:lnTo>
                    <a:lnTo>
                      <a:pt x="362" y="129"/>
                    </a:lnTo>
                    <a:lnTo>
                      <a:pt x="361" y="126"/>
                    </a:lnTo>
                    <a:lnTo>
                      <a:pt x="360" y="124"/>
                    </a:lnTo>
                    <a:lnTo>
                      <a:pt x="322" y="59"/>
                    </a:lnTo>
                    <a:lnTo>
                      <a:pt x="320" y="56"/>
                    </a:lnTo>
                    <a:lnTo>
                      <a:pt x="318" y="54"/>
                    </a:lnTo>
                    <a:lnTo>
                      <a:pt x="316" y="53"/>
                    </a:lnTo>
                    <a:lnTo>
                      <a:pt x="313" y="51"/>
                    </a:lnTo>
                    <a:lnTo>
                      <a:pt x="309" y="51"/>
                    </a:lnTo>
                    <a:lnTo>
                      <a:pt x="307" y="51"/>
                    </a:lnTo>
                    <a:lnTo>
                      <a:pt x="304" y="52"/>
                    </a:lnTo>
                    <a:lnTo>
                      <a:pt x="301" y="53"/>
                    </a:lnTo>
                    <a:lnTo>
                      <a:pt x="274" y="69"/>
                    </a:lnTo>
                    <a:lnTo>
                      <a:pt x="266" y="63"/>
                    </a:lnTo>
                    <a:lnTo>
                      <a:pt x="256" y="56"/>
                    </a:lnTo>
                    <a:lnTo>
                      <a:pt x="246" y="51"/>
                    </a:lnTo>
                    <a:lnTo>
                      <a:pt x="237" y="47"/>
                    </a:lnTo>
                    <a:lnTo>
                      <a:pt x="237" y="14"/>
                    </a:lnTo>
                    <a:lnTo>
                      <a:pt x="236" y="10"/>
                    </a:lnTo>
                    <a:lnTo>
                      <a:pt x="236" y="8"/>
                    </a:lnTo>
                    <a:lnTo>
                      <a:pt x="233" y="5"/>
                    </a:lnTo>
                    <a:lnTo>
                      <a:pt x="232" y="3"/>
                    </a:lnTo>
                    <a:lnTo>
                      <a:pt x="229" y="2"/>
                    </a:lnTo>
                    <a:lnTo>
                      <a:pt x="227" y="1"/>
                    </a:lnTo>
                    <a:lnTo>
                      <a:pt x="224" y="0"/>
                    </a:lnTo>
                    <a:lnTo>
                      <a:pt x="222" y="0"/>
                    </a:lnTo>
                    <a:lnTo>
                      <a:pt x="146" y="0"/>
                    </a:lnTo>
                    <a:lnTo>
                      <a:pt x="143" y="0"/>
                    </a:lnTo>
                    <a:lnTo>
                      <a:pt x="140" y="1"/>
                    </a:lnTo>
                    <a:lnTo>
                      <a:pt x="137" y="2"/>
                    </a:lnTo>
                    <a:lnTo>
                      <a:pt x="135" y="3"/>
                    </a:lnTo>
                    <a:lnTo>
                      <a:pt x="134" y="5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1" y="14"/>
                    </a:lnTo>
                    <a:lnTo>
                      <a:pt x="131" y="47"/>
                    </a:lnTo>
                    <a:lnTo>
                      <a:pt x="120" y="52"/>
                    </a:lnTo>
                    <a:lnTo>
                      <a:pt x="109" y="57"/>
                    </a:lnTo>
                    <a:lnTo>
                      <a:pt x="99" y="63"/>
                    </a:lnTo>
                    <a:lnTo>
                      <a:pt x="90" y="69"/>
                    </a:lnTo>
                    <a:lnTo>
                      <a:pt x="61" y="53"/>
                    </a:lnTo>
                    <a:lnTo>
                      <a:pt x="58" y="52"/>
                    </a:lnTo>
                    <a:lnTo>
                      <a:pt x="55" y="51"/>
                    </a:lnTo>
                    <a:lnTo>
                      <a:pt x="53" y="51"/>
                    </a:lnTo>
                    <a:lnTo>
                      <a:pt x="49" y="51"/>
                    </a:lnTo>
                    <a:lnTo>
                      <a:pt x="47" y="52"/>
                    </a:lnTo>
                    <a:lnTo>
                      <a:pt x="44" y="54"/>
                    </a:lnTo>
                    <a:lnTo>
                      <a:pt x="42" y="56"/>
                    </a:lnTo>
                    <a:lnTo>
                      <a:pt x="41" y="59"/>
                    </a:lnTo>
                    <a:lnTo>
                      <a:pt x="2" y="124"/>
                    </a:lnTo>
                    <a:lnTo>
                      <a:pt x="1" y="126"/>
                    </a:lnTo>
                    <a:lnTo>
                      <a:pt x="0" y="129"/>
                    </a:lnTo>
                    <a:lnTo>
                      <a:pt x="0" y="132"/>
                    </a:lnTo>
                    <a:lnTo>
                      <a:pt x="1" y="136"/>
                    </a:lnTo>
                    <a:lnTo>
                      <a:pt x="2" y="139"/>
                    </a:lnTo>
                    <a:lnTo>
                      <a:pt x="3" y="141"/>
                    </a:lnTo>
                    <a:lnTo>
                      <a:pt x="6" y="143"/>
                    </a:lnTo>
                    <a:lnTo>
                      <a:pt x="8" y="144"/>
                    </a:lnTo>
                    <a:lnTo>
                      <a:pt x="36" y="160"/>
                    </a:lnTo>
                    <a:lnTo>
                      <a:pt x="34" y="172"/>
                    </a:lnTo>
                    <a:lnTo>
                      <a:pt x="34" y="183"/>
                    </a:lnTo>
                    <a:lnTo>
                      <a:pt x="34" y="195"/>
                    </a:lnTo>
                    <a:lnTo>
                      <a:pt x="36" y="207"/>
                    </a:lnTo>
                    <a:lnTo>
                      <a:pt x="8" y="223"/>
                    </a:lnTo>
                    <a:lnTo>
                      <a:pt x="6" y="224"/>
                    </a:lnTo>
                    <a:lnTo>
                      <a:pt x="3" y="227"/>
                    </a:lnTo>
                    <a:lnTo>
                      <a:pt x="1" y="230"/>
                    </a:lnTo>
                    <a:lnTo>
                      <a:pt x="0" y="233"/>
                    </a:lnTo>
                    <a:lnTo>
                      <a:pt x="0" y="235"/>
                    </a:lnTo>
                    <a:lnTo>
                      <a:pt x="0" y="237"/>
                    </a:lnTo>
                    <a:lnTo>
                      <a:pt x="1" y="240"/>
                    </a:lnTo>
                    <a:lnTo>
                      <a:pt x="2" y="243"/>
                    </a:lnTo>
                    <a:lnTo>
                      <a:pt x="40" y="309"/>
                    </a:lnTo>
                    <a:lnTo>
                      <a:pt x="42" y="311"/>
                    </a:lnTo>
                    <a:lnTo>
                      <a:pt x="44" y="313"/>
                    </a:lnTo>
                    <a:lnTo>
                      <a:pt x="46" y="314"/>
                    </a:lnTo>
                    <a:lnTo>
                      <a:pt x="48" y="315"/>
                    </a:lnTo>
                    <a:lnTo>
                      <a:pt x="55" y="316"/>
                    </a:lnTo>
                    <a:lnTo>
                      <a:pt x="60" y="314"/>
                    </a:lnTo>
                    <a:lnTo>
                      <a:pt x="90" y="297"/>
                    </a:lnTo>
                    <a:lnTo>
                      <a:pt x="99" y="304"/>
                    </a:lnTo>
                    <a:lnTo>
                      <a:pt x="109" y="310"/>
                    </a:lnTo>
                    <a:lnTo>
                      <a:pt x="120" y="316"/>
                    </a:lnTo>
                    <a:lnTo>
                      <a:pt x="131" y="321"/>
                    </a:lnTo>
                    <a:lnTo>
                      <a:pt x="131" y="354"/>
                    </a:lnTo>
                    <a:lnTo>
                      <a:pt x="132" y="356"/>
                    </a:lnTo>
                    <a:lnTo>
                      <a:pt x="132" y="359"/>
                    </a:lnTo>
                    <a:lnTo>
                      <a:pt x="134" y="361"/>
                    </a:lnTo>
                    <a:lnTo>
                      <a:pt x="135" y="363"/>
                    </a:lnTo>
                    <a:lnTo>
                      <a:pt x="137" y="366"/>
                    </a:lnTo>
                    <a:lnTo>
                      <a:pt x="140" y="368"/>
                    </a:lnTo>
                    <a:lnTo>
                      <a:pt x="143" y="368"/>
                    </a:lnTo>
                    <a:lnTo>
                      <a:pt x="146" y="369"/>
                    </a:lnTo>
                    <a:lnTo>
                      <a:pt x="222" y="369"/>
                    </a:lnTo>
                    <a:lnTo>
                      <a:pt x="225" y="368"/>
                    </a:lnTo>
                    <a:lnTo>
                      <a:pt x="227" y="368"/>
                    </a:lnTo>
                    <a:lnTo>
                      <a:pt x="229" y="366"/>
                    </a:lnTo>
                    <a:lnTo>
                      <a:pt x="232" y="363"/>
                    </a:lnTo>
                    <a:lnTo>
                      <a:pt x="233" y="361"/>
                    </a:lnTo>
                    <a:lnTo>
                      <a:pt x="236" y="359"/>
                    </a:lnTo>
                    <a:lnTo>
                      <a:pt x="236" y="356"/>
                    </a:lnTo>
                    <a:lnTo>
                      <a:pt x="237" y="354"/>
                    </a:lnTo>
                    <a:lnTo>
                      <a:pt x="237" y="321"/>
                    </a:lnTo>
                    <a:lnTo>
                      <a:pt x="246" y="316"/>
                    </a:lnTo>
                    <a:lnTo>
                      <a:pt x="256" y="311"/>
                    </a:lnTo>
                    <a:lnTo>
                      <a:pt x="266" y="305"/>
                    </a:lnTo>
                    <a:lnTo>
                      <a:pt x="274" y="298"/>
                    </a:lnTo>
                    <a:lnTo>
                      <a:pt x="302" y="313"/>
                    </a:lnTo>
                    <a:lnTo>
                      <a:pt x="305" y="315"/>
                    </a:lnTo>
                    <a:lnTo>
                      <a:pt x="307" y="315"/>
                    </a:lnTo>
                    <a:lnTo>
                      <a:pt x="310" y="316"/>
                    </a:lnTo>
                    <a:lnTo>
                      <a:pt x="314" y="316"/>
                    </a:lnTo>
                    <a:lnTo>
                      <a:pt x="319" y="313"/>
                    </a:lnTo>
                    <a:lnTo>
                      <a:pt x="322" y="309"/>
                    </a:lnTo>
                    <a:lnTo>
                      <a:pt x="360" y="243"/>
                    </a:lnTo>
                    <a:lnTo>
                      <a:pt x="362" y="240"/>
                    </a:lnTo>
                    <a:lnTo>
                      <a:pt x="362" y="237"/>
                    </a:lnTo>
                    <a:lnTo>
                      <a:pt x="362" y="234"/>
                    </a:lnTo>
                    <a:lnTo>
                      <a:pt x="362" y="232"/>
                    </a:lnTo>
                    <a:lnTo>
                      <a:pt x="361" y="229"/>
                    </a:lnTo>
                    <a:lnTo>
                      <a:pt x="359" y="227"/>
                    </a:lnTo>
                    <a:lnTo>
                      <a:pt x="357" y="224"/>
                    </a:lnTo>
                    <a:lnTo>
                      <a:pt x="354" y="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="" xmlns:a16="http://schemas.microsoft.com/office/drawing/2014/main" id="{E763EDD6-2B52-46D9-8005-4D327489D5BC}"/>
                </a:ext>
              </a:extLst>
            </p:cNvPr>
            <p:cNvGrpSpPr/>
            <p:nvPr/>
          </p:nvGrpSpPr>
          <p:grpSpPr>
            <a:xfrm>
              <a:off x="2303463" y="5576661"/>
              <a:ext cx="271462" cy="266700"/>
              <a:chOff x="903288" y="6518275"/>
              <a:chExt cx="271462" cy="266700"/>
            </a:xfrm>
            <a:solidFill>
              <a:schemeClr val="tx1"/>
            </a:solidFill>
          </p:grpSpPr>
          <p:sp>
            <p:nvSpPr>
              <p:cNvPr id="110" name="Freeform 1840">
                <a:extLst>
                  <a:ext uri="{FF2B5EF4-FFF2-40B4-BE49-F238E27FC236}">
                    <a16:creationId xmlns="" xmlns:a16="http://schemas.microsoft.com/office/drawing/2014/main" id="{5138BEAB-39BE-4B48-A225-8D3EA6EF2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50" y="6518275"/>
                <a:ext cx="228600" cy="204788"/>
              </a:xfrm>
              <a:custGeom>
                <a:avLst/>
                <a:gdLst>
                  <a:gd name="T0" fmla="*/ 566 w 574"/>
                  <a:gd name="T1" fmla="*/ 6 h 515"/>
                  <a:gd name="T2" fmla="*/ 562 w 574"/>
                  <a:gd name="T3" fmla="*/ 3 h 515"/>
                  <a:gd name="T4" fmla="*/ 557 w 574"/>
                  <a:gd name="T5" fmla="*/ 1 h 515"/>
                  <a:gd name="T6" fmla="*/ 553 w 574"/>
                  <a:gd name="T7" fmla="*/ 0 h 515"/>
                  <a:gd name="T8" fmla="*/ 549 w 574"/>
                  <a:gd name="T9" fmla="*/ 0 h 515"/>
                  <a:gd name="T10" fmla="*/ 544 w 574"/>
                  <a:gd name="T11" fmla="*/ 1 h 515"/>
                  <a:gd name="T12" fmla="*/ 540 w 574"/>
                  <a:gd name="T13" fmla="*/ 3 h 515"/>
                  <a:gd name="T14" fmla="*/ 535 w 574"/>
                  <a:gd name="T15" fmla="*/ 6 h 515"/>
                  <a:gd name="T16" fmla="*/ 532 w 574"/>
                  <a:gd name="T17" fmla="*/ 10 h 515"/>
                  <a:gd name="T18" fmla="*/ 165 w 574"/>
                  <a:gd name="T19" fmla="*/ 456 h 515"/>
                  <a:gd name="T20" fmla="*/ 41 w 574"/>
                  <a:gd name="T21" fmla="*/ 330 h 515"/>
                  <a:gd name="T22" fmla="*/ 36 w 574"/>
                  <a:gd name="T23" fmla="*/ 327 h 515"/>
                  <a:gd name="T24" fmla="*/ 33 w 574"/>
                  <a:gd name="T25" fmla="*/ 325 h 515"/>
                  <a:gd name="T26" fmla="*/ 28 w 574"/>
                  <a:gd name="T27" fmla="*/ 324 h 515"/>
                  <a:gd name="T28" fmla="*/ 23 w 574"/>
                  <a:gd name="T29" fmla="*/ 324 h 515"/>
                  <a:gd name="T30" fmla="*/ 18 w 574"/>
                  <a:gd name="T31" fmla="*/ 324 h 515"/>
                  <a:gd name="T32" fmla="*/ 14 w 574"/>
                  <a:gd name="T33" fmla="*/ 325 h 515"/>
                  <a:gd name="T34" fmla="*/ 11 w 574"/>
                  <a:gd name="T35" fmla="*/ 327 h 515"/>
                  <a:gd name="T36" fmla="*/ 6 w 574"/>
                  <a:gd name="T37" fmla="*/ 330 h 515"/>
                  <a:gd name="T38" fmla="*/ 3 w 574"/>
                  <a:gd name="T39" fmla="*/ 335 h 515"/>
                  <a:gd name="T40" fmla="*/ 1 w 574"/>
                  <a:gd name="T41" fmla="*/ 339 h 515"/>
                  <a:gd name="T42" fmla="*/ 0 w 574"/>
                  <a:gd name="T43" fmla="*/ 343 h 515"/>
                  <a:gd name="T44" fmla="*/ 0 w 574"/>
                  <a:gd name="T45" fmla="*/ 348 h 515"/>
                  <a:gd name="T46" fmla="*/ 0 w 574"/>
                  <a:gd name="T47" fmla="*/ 352 h 515"/>
                  <a:gd name="T48" fmla="*/ 1 w 574"/>
                  <a:gd name="T49" fmla="*/ 357 h 515"/>
                  <a:gd name="T50" fmla="*/ 3 w 574"/>
                  <a:gd name="T51" fmla="*/ 361 h 515"/>
                  <a:gd name="T52" fmla="*/ 6 w 574"/>
                  <a:gd name="T53" fmla="*/ 365 h 515"/>
                  <a:gd name="T54" fmla="*/ 150 w 574"/>
                  <a:gd name="T55" fmla="*/ 509 h 515"/>
                  <a:gd name="T56" fmla="*/ 154 w 574"/>
                  <a:gd name="T57" fmla="*/ 511 h 515"/>
                  <a:gd name="T58" fmla="*/ 158 w 574"/>
                  <a:gd name="T59" fmla="*/ 513 h 515"/>
                  <a:gd name="T60" fmla="*/ 162 w 574"/>
                  <a:gd name="T61" fmla="*/ 515 h 515"/>
                  <a:gd name="T62" fmla="*/ 168 w 574"/>
                  <a:gd name="T63" fmla="*/ 515 h 515"/>
                  <a:gd name="T64" fmla="*/ 168 w 574"/>
                  <a:gd name="T65" fmla="*/ 515 h 515"/>
                  <a:gd name="T66" fmla="*/ 169 w 574"/>
                  <a:gd name="T67" fmla="*/ 515 h 515"/>
                  <a:gd name="T68" fmla="*/ 173 w 574"/>
                  <a:gd name="T69" fmla="*/ 515 h 515"/>
                  <a:gd name="T70" fmla="*/ 178 w 574"/>
                  <a:gd name="T71" fmla="*/ 512 h 515"/>
                  <a:gd name="T72" fmla="*/ 182 w 574"/>
                  <a:gd name="T73" fmla="*/ 510 h 515"/>
                  <a:gd name="T74" fmla="*/ 185 w 574"/>
                  <a:gd name="T75" fmla="*/ 507 h 515"/>
                  <a:gd name="T76" fmla="*/ 570 w 574"/>
                  <a:gd name="T77" fmla="*/ 40 h 515"/>
                  <a:gd name="T78" fmla="*/ 572 w 574"/>
                  <a:gd name="T79" fmla="*/ 35 h 515"/>
                  <a:gd name="T80" fmla="*/ 574 w 574"/>
                  <a:gd name="T81" fmla="*/ 31 h 515"/>
                  <a:gd name="T82" fmla="*/ 574 w 574"/>
                  <a:gd name="T83" fmla="*/ 26 h 515"/>
                  <a:gd name="T84" fmla="*/ 574 w 574"/>
                  <a:gd name="T85" fmla="*/ 22 h 515"/>
                  <a:gd name="T86" fmla="*/ 574 w 574"/>
                  <a:gd name="T87" fmla="*/ 18 h 515"/>
                  <a:gd name="T88" fmla="*/ 572 w 574"/>
                  <a:gd name="T89" fmla="*/ 13 h 515"/>
                  <a:gd name="T90" fmla="*/ 570 w 574"/>
                  <a:gd name="T91" fmla="*/ 9 h 515"/>
                  <a:gd name="T92" fmla="*/ 566 w 574"/>
                  <a:gd name="T93" fmla="*/ 6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74" h="515">
                    <a:moveTo>
                      <a:pt x="566" y="6"/>
                    </a:moveTo>
                    <a:lnTo>
                      <a:pt x="562" y="3"/>
                    </a:lnTo>
                    <a:lnTo>
                      <a:pt x="557" y="1"/>
                    </a:lnTo>
                    <a:lnTo>
                      <a:pt x="553" y="0"/>
                    </a:lnTo>
                    <a:lnTo>
                      <a:pt x="549" y="0"/>
                    </a:lnTo>
                    <a:lnTo>
                      <a:pt x="544" y="1"/>
                    </a:lnTo>
                    <a:lnTo>
                      <a:pt x="540" y="3"/>
                    </a:lnTo>
                    <a:lnTo>
                      <a:pt x="535" y="6"/>
                    </a:lnTo>
                    <a:lnTo>
                      <a:pt x="532" y="10"/>
                    </a:lnTo>
                    <a:lnTo>
                      <a:pt x="165" y="456"/>
                    </a:lnTo>
                    <a:lnTo>
                      <a:pt x="41" y="330"/>
                    </a:lnTo>
                    <a:lnTo>
                      <a:pt x="36" y="327"/>
                    </a:lnTo>
                    <a:lnTo>
                      <a:pt x="33" y="325"/>
                    </a:lnTo>
                    <a:lnTo>
                      <a:pt x="28" y="324"/>
                    </a:lnTo>
                    <a:lnTo>
                      <a:pt x="23" y="324"/>
                    </a:lnTo>
                    <a:lnTo>
                      <a:pt x="18" y="324"/>
                    </a:lnTo>
                    <a:lnTo>
                      <a:pt x="14" y="325"/>
                    </a:lnTo>
                    <a:lnTo>
                      <a:pt x="11" y="327"/>
                    </a:lnTo>
                    <a:lnTo>
                      <a:pt x="6" y="330"/>
                    </a:lnTo>
                    <a:lnTo>
                      <a:pt x="3" y="335"/>
                    </a:lnTo>
                    <a:lnTo>
                      <a:pt x="1" y="339"/>
                    </a:lnTo>
                    <a:lnTo>
                      <a:pt x="0" y="343"/>
                    </a:lnTo>
                    <a:lnTo>
                      <a:pt x="0" y="348"/>
                    </a:lnTo>
                    <a:lnTo>
                      <a:pt x="0" y="352"/>
                    </a:lnTo>
                    <a:lnTo>
                      <a:pt x="1" y="357"/>
                    </a:lnTo>
                    <a:lnTo>
                      <a:pt x="3" y="361"/>
                    </a:lnTo>
                    <a:lnTo>
                      <a:pt x="6" y="365"/>
                    </a:lnTo>
                    <a:lnTo>
                      <a:pt x="150" y="509"/>
                    </a:lnTo>
                    <a:lnTo>
                      <a:pt x="154" y="511"/>
                    </a:lnTo>
                    <a:lnTo>
                      <a:pt x="158" y="513"/>
                    </a:lnTo>
                    <a:lnTo>
                      <a:pt x="162" y="515"/>
                    </a:lnTo>
                    <a:lnTo>
                      <a:pt x="168" y="515"/>
                    </a:lnTo>
                    <a:lnTo>
                      <a:pt x="168" y="515"/>
                    </a:lnTo>
                    <a:lnTo>
                      <a:pt x="169" y="515"/>
                    </a:lnTo>
                    <a:lnTo>
                      <a:pt x="173" y="515"/>
                    </a:lnTo>
                    <a:lnTo>
                      <a:pt x="178" y="512"/>
                    </a:lnTo>
                    <a:lnTo>
                      <a:pt x="182" y="510"/>
                    </a:lnTo>
                    <a:lnTo>
                      <a:pt x="185" y="507"/>
                    </a:lnTo>
                    <a:lnTo>
                      <a:pt x="570" y="40"/>
                    </a:lnTo>
                    <a:lnTo>
                      <a:pt x="572" y="35"/>
                    </a:lnTo>
                    <a:lnTo>
                      <a:pt x="574" y="31"/>
                    </a:lnTo>
                    <a:lnTo>
                      <a:pt x="574" y="26"/>
                    </a:lnTo>
                    <a:lnTo>
                      <a:pt x="574" y="22"/>
                    </a:lnTo>
                    <a:lnTo>
                      <a:pt x="574" y="18"/>
                    </a:lnTo>
                    <a:lnTo>
                      <a:pt x="572" y="13"/>
                    </a:lnTo>
                    <a:lnTo>
                      <a:pt x="570" y="9"/>
                    </a:lnTo>
                    <a:lnTo>
                      <a:pt x="566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841">
                <a:extLst>
                  <a:ext uri="{FF2B5EF4-FFF2-40B4-BE49-F238E27FC236}">
                    <a16:creationId xmlns="" xmlns:a16="http://schemas.microsoft.com/office/drawing/2014/main" id="{9FE1CE98-7D6D-4BBD-952F-E4BF2C360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288" y="6546850"/>
                <a:ext cx="238125" cy="238125"/>
              </a:xfrm>
              <a:custGeom>
                <a:avLst/>
                <a:gdLst>
                  <a:gd name="T0" fmla="*/ 569 w 599"/>
                  <a:gd name="T1" fmla="*/ 220 h 598"/>
                  <a:gd name="T2" fmla="*/ 562 w 599"/>
                  <a:gd name="T3" fmla="*/ 223 h 598"/>
                  <a:gd name="T4" fmla="*/ 555 w 599"/>
                  <a:gd name="T5" fmla="*/ 229 h 598"/>
                  <a:gd name="T6" fmla="*/ 552 w 599"/>
                  <a:gd name="T7" fmla="*/ 238 h 598"/>
                  <a:gd name="T8" fmla="*/ 551 w 599"/>
                  <a:gd name="T9" fmla="*/ 551 h 598"/>
                  <a:gd name="T10" fmla="*/ 48 w 599"/>
                  <a:gd name="T11" fmla="*/ 47 h 598"/>
                  <a:gd name="T12" fmla="*/ 421 w 599"/>
                  <a:gd name="T13" fmla="*/ 47 h 598"/>
                  <a:gd name="T14" fmla="*/ 430 w 599"/>
                  <a:gd name="T15" fmla="*/ 44 h 598"/>
                  <a:gd name="T16" fmla="*/ 436 w 599"/>
                  <a:gd name="T17" fmla="*/ 37 h 598"/>
                  <a:gd name="T18" fmla="*/ 440 w 599"/>
                  <a:gd name="T19" fmla="*/ 28 h 598"/>
                  <a:gd name="T20" fmla="*/ 440 w 599"/>
                  <a:gd name="T21" fmla="*/ 19 h 598"/>
                  <a:gd name="T22" fmla="*/ 436 w 599"/>
                  <a:gd name="T23" fmla="*/ 11 h 598"/>
                  <a:gd name="T24" fmla="*/ 430 w 599"/>
                  <a:gd name="T25" fmla="*/ 4 h 598"/>
                  <a:gd name="T26" fmla="*/ 421 w 599"/>
                  <a:gd name="T27" fmla="*/ 0 h 598"/>
                  <a:gd name="T28" fmla="*/ 24 w 599"/>
                  <a:gd name="T29" fmla="*/ 0 h 598"/>
                  <a:gd name="T30" fmla="*/ 14 w 599"/>
                  <a:gd name="T31" fmla="*/ 2 h 598"/>
                  <a:gd name="T32" fmla="*/ 6 w 599"/>
                  <a:gd name="T33" fmla="*/ 6 h 598"/>
                  <a:gd name="T34" fmla="*/ 2 w 599"/>
                  <a:gd name="T35" fmla="*/ 14 h 598"/>
                  <a:gd name="T36" fmla="*/ 0 w 599"/>
                  <a:gd name="T37" fmla="*/ 24 h 598"/>
                  <a:gd name="T38" fmla="*/ 1 w 599"/>
                  <a:gd name="T39" fmla="*/ 579 h 598"/>
                  <a:gd name="T40" fmla="*/ 4 w 599"/>
                  <a:gd name="T41" fmla="*/ 588 h 598"/>
                  <a:gd name="T42" fmla="*/ 11 w 599"/>
                  <a:gd name="T43" fmla="*/ 595 h 598"/>
                  <a:gd name="T44" fmla="*/ 18 w 599"/>
                  <a:gd name="T45" fmla="*/ 598 h 598"/>
                  <a:gd name="T46" fmla="*/ 575 w 599"/>
                  <a:gd name="T47" fmla="*/ 598 h 598"/>
                  <a:gd name="T48" fmla="*/ 584 w 599"/>
                  <a:gd name="T49" fmla="*/ 597 h 598"/>
                  <a:gd name="T50" fmla="*/ 591 w 599"/>
                  <a:gd name="T51" fmla="*/ 592 h 598"/>
                  <a:gd name="T52" fmla="*/ 597 w 599"/>
                  <a:gd name="T53" fmla="*/ 584 h 598"/>
                  <a:gd name="T54" fmla="*/ 599 w 599"/>
                  <a:gd name="T55" fmla="*/ 575 h 598"/>
                  <a:gd name="T56" fmla="*/ 598 w 599"/>
                  <a:gd name="T57" fmla="*/ 238 h 598"/>
                  <a:gd name="T58" fmla="*/ 595 w 599"/>
                  <a:gd name="T59" fmla="*/ 229 h 598"/>
                  <a:gd name="T60" fmla="*/ 588 w 599"/>
                  <a:gd name="T61" fmla="*/ 223 h 598"/>
                  <a:gd name="T62" fmla="*/ 579 w 599"/>
                  <a:gd name="T63" fmla="*/ 22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9" h="598">
                    <a:moveTo>
                      <a:pt x="575" y="218"/>
                    </a:moveTo>
                    <a:lnTo>
                      <a:pt x="569" y="220"/>
                    </a:lnTo>
                    <a:lnTo>
                      <a:pt x="565" y="221"/>
                    </a:lnTo>
                    <a:lnTo>
                      <a:pt x="562" y="223"/>
                    </a:lnTo>
                    <a:lnTo>
                      <a:pt x="557" y="226"/>
                    </a:lnTo>
                    <a:lnTo>
                      <a:pt x="555" y="229"/>
                    </a:lnTo>
                    <a:lnTo>
                      <a:pt x="553" y="234"/>
                    </a:lnTo>
                    <a:lnTo>
                      <a:pt x="552" y="238"/>
                    </a:lnTo>
                    <a:lnTo>
                      <a:pt x="551" y="243"/>
                    </a:lnTo>
                    <a:lnTo>
                      <a:pt x="551" y="551"/>
                    </a:lnTo>
                    <a:lnTo>
                      <a:pt x="48" y="551"/>
                    </a:lnTo>
                    <a:lnTo>
                      <a:pt x="48" y="47"/>
                    </a:lnTo>
                    <a:lnTo>
                      <a:pt x="416" y="47"/>
                    </a:lnTo>
                    <a:lnTo>
                      <a:pt x="421" y="47"/>
                    </a:lnTo>
                    <a:lnTo>
                      <a:pt x="426" y="46"/>
                    </a:lnTo>
                    <a:lnTo>
                      <a:pt x="430" y="44"/>
                    </a:lnTo>
                    <a:lnTo>
                      <a:pt x="433" y="41"/>
                    </a:lnTo>
                    <a:lnTo>
                      <a:pt x="436" y="37"/>
                    </a:lnTo>
                    <a:lnTo>
                      <a:pt x="438" y="33"/>
                    </a:lnTo>
                    <a:lnTo>
                      <a:pt x="440" y="28"/>
                    </a:lnTo>
                    <a:lnTo>
                      <a:pt x="440" y="24"/>
                    </a:lnTo>
                    <a:lnTo>
                      <a:pt x="440" y="19"/>
                    </a:lnTo>
                    <a:lnTo>
                      <a:pt x="438" y="14"/>
                    </a:lnTo>
                    <a:lnTo>
                      <a:pt x="436" y="11"/>
                    </a:lnTo>
                    <a:lnTo>
                      <a:pt x="433" y="6"/>
                    </a:lnTo>
                    <a:lnTo>
                      <a:pt x="430" y="4"/>
                    </a:lnTo>
                    <a:lnTo>
                      <a:pt x="426" y="2"/>
                    </a:lnTo>
                    <a:lnTo>
                      <a:pt x="421" y="0"/>
                    </a:lnTo>
                    <a:lnTo>
                      <a:pt x="416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4"/>
                    </a:lnTo>
                    <a:lnTo>
                      <a:pt x="0" y="575"/>
                    </a:lnTo>
                    <a:lnTo>
                      <a:pt x="1" y="579"/>
                    </a:lnTo>
                    <a:lnTo>
                      <a:pt x="2" y="584"/>
                    </a:lnTo>
                    <a:lnTo>
                      <a:pt x="4" y="588"/>
                    </a:lnTo>
                    <a:lnTo>
                      <a:pt x="6" y="592"/>
                    </a:lnTo>
                    <a:lnTo>
                      <a:pt x="11" y="595"/>
                    </a:lnTo>
                    <a:lnTo>
                      <a:pt x="14" y="597"/>
                    </a:lnTo>
                    <a:lnTo>
                      <a:pt x="18" y="598"/>
                    </a:lnTo>
                    <a:lnTo>
                      <a:pt x="24" y="598"/>
                    </a:lnTo>
                    <a:lnTo>
                      <a:pt x="575" y="598"/>
                    </a:lnTo>
                    <a:lnTo>
                      <a:pt x="579" y="598"/>
                    </a:lnTo>
                    <a:lnTo>
                      <a:pt x="584" y="597"/>
                    </a:lnTo>
                    <a:lnTo>
                      <a:pt x="588" y="595"/>
                    </a:lnTo>
                    <a:lnTo>
                      <a:pt x="591" y="592"/>
                    </a:lnTo>
                    <a:lnTo>
                      <a:pt x="595" y="588"/>
                    </a:lnTo>
                    <a:lnTo>
                      <a:pt x="597" y="584"/>
                    </a:lnTo>
                    <a:lnTo>
                      <a:pt x="598" y="579"/>
                    </a:lnTo>
                    <a:lnTo>
                      <a:pt x="599" y="575"/>
                    </a:lnTo>
                    <a:lnTo>
                      <a:pt x="599" y="243"/>
                    </a:lnTo>
                    <a:lnTo>
                      <a:pt x="598" y="238"/>
                    </a:lnTo>
                    <a:lnTo>
                      <a:pt x="597" y="234"/>
                    </a:lnTo>
                    <a:lnTo>
                      <a:pt x="595" y="229"/>
                    </a:lnTo>
                    <a:lnTo>
                      <a:pt x="591" y="226"/>
                    </a:lnTo>
                    <a:lnTo>
                      <a:pt x="588" y="223"/>
                    </a:lnTo>
                    <a:lnTo>
                      <a:pt x="584" y="221"/>
                    </a:lnTo>
                    <a:lnTo>
                      <a:pt x="579" y="220"/>
                    </a:lnTo>
                    <a:lnTo>
                      <a:pt x="575" y="2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44767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itle 1">
            <a:extLst>
              <a:ext uri="{FF2B5EF4-FFF2-40B4-BE49-F238E27FC236}">
                <a16:creationId xmlns="" xmlns:a16="http://schemas.microsoft.com/office/drawing/2014/main" id="{623C3258-2942-4718-A871-0F82611A7112}"/>
              </a:ext>
            </a:extLst>
          </p:cNvPr>
          <p:cNvSpPr txBox="1">
            <a:spLocks/>
          </p:cNvSpPr>
          <p:nvPr/>
        </p:nvSpPr>
        <p:spPr>
          <a:xfrm>
            <a:off x="723900" y="722163"/>
            <a:ext cx="4556040" cy="295465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9600" b="1" dirty="0">
                <a:solidFill>
                  <a:srgbClr val="357DEA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THANK YOU</a:t>
            </a:r>
          </a:p>
        </p:txBody>
      </p:sp>
      <p:sp>
        <p:nvSpPr>
          <p:cNvPr id="14" name="Freeform 5">
            <a:extLst>
              <a:ext uri="{FF2B5EF4-FFF2-40B4-BE49-F238E27FC236}">
                <a16:creationId xmlns="" xmlns:a16="http://schemas.microsoft.com/office/drawing/2014/main" id="{26D171D1-5833-4B86-BE6B-B03785596577}"/>
              </a:ext>
            </a:extLst>
          </p:cNvPr>
          <p:cNvSpPr>
            <a:spLocks/>
          </p:cNvSpPr>
          <p:nvPr/>
        </p:nvSpPr>
        <p:spPr bwMode="auto">
          <a:xfrm>
            <a:off x="3623007" y="0"/>
            <a:ext cx="8568994" cy="6858000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Freeform 5">
            <a:extLst>
              <a:ext uri="{FF2B5EF4-FFF2-40B4-BE49-F238E27FC236}">
                <a16:creationId xmlns="" xmlns:a16="http://schemas.microsoft.com/office/drawing/2014/main" id="{98E68EB9-32E1-44C6-B0DF-48952BC61895}"/>
              </a:ext>
            </a:extLst>
          </p:cNvPr>
          <p:cNvSpPr>
            <a:spLocks/>
          </p:cNvSpPr>
          <p:nvPr/>
        </p:nvSpPr>
        <p:spPr bwMode="auto">
          <a:xfrm rot="5929019">
            <a:off x="5490128" y="548207"/>
            <a:ext cx="489857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5">
            <a:extLst>
              <a:ext uri="{FF2B5EF4-FFF2-40B4-BE49-F238E27FC236}">
                <a16:creationId xmlns="" xmlns:a16="http://schemas.microsoft.com/office/drawing/2014/main" id="{5B685F98-AEB8-47FB-9CDE-70B0ECCFCC44}"/>
              </a:ext>
            </a:extLst>
          </p:cNvPr>
          <p:cNvSpPr>
            <a:spLocks/>
          </p:cNvSpPr>
          <p:nvPr/>
        </p:nvSpPr>
        <p:spPr bwMode="auto">
          <a:xfrm rot="6289252">
            <a:off x="4783630" y="120851"/>
            <a:ext cx="667445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5049CBBE-908D-4BC6-AFA1-80CF706E655B}"/>
              </a:ext>
            </a:extLst>
          </p:cNvPr>
          <p:cNvGrpSpPr/>
          <p:nvPr/>
        </p:nvGrpSpPr>
        <p:grpSpPr>
          <a:xfrm>
            <a:off x="856065" y="5025225"/>
            <a:ext cx="667172" cy="549001"/>
            <a:chOff x="856065" y="5025225"/>
            <a:chExt cx="667172" cy="549001"/>
          </a:xfrm>
        </p:grpSpPr>
        <p:sp>
          <p:nvSpPr>
            <p:cNvPr id="137" name="Oval 136">
              <a:extLst>
                <a:ext uri="{FF2B5EF4-FFF2-40B4-BE49-F238E27FC236}">
                  <a16:creationId xmlns="" xmlns:a16="http://schemas.microsoft.com/office/drawing/2014/main" id="{1F78B172-221B-4864-96F7-CC761E14385C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="" xmlns:a16="http://schemas.microsoft.com/office/drawing/2014/main" id="{2ACB1269-14F8-47DC-825C-1594C1E0381D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50" name="Straight Connector 149">
                <a:extLst>
                  <a:ext uri="{FF2B5EF4-FFF2-40B4-BE49-F238E27FC236}">
                    <a16:creationId xmlns="" xmlns:a16="http://schemas.microsoft.com/office/drawing/2014/main" id="{15D49195-286B-4A6A-BD69-1522AF76F867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="" xmlns:a16="http://schemas.microsoft.com/office/drawing/2014/main" id="{56E15BB6-A6B0-4EA4-B045-E09E9EB8E47B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7" name="Group 2126">
            <a:extLst>
              <a:ext uri="{FF2B5EF4-FFF2-40B4-BE49-F238E27FC236}">
                <a16:creationId xmlns="" xmlns:a16="http://schemas.microsoft.com/office/drawing/2014/main" id="{48174A73-2DD8-4D1A-ABDB-0BFC1FDADA7B}"/>
              </a:ext>
            </a:extLst>
          </p:cNvPr>
          <p:cNvGrpSpPr/>
          <p:nvPr/>
        </p:nvGrpSpPr>
        <p:grpSpPr>
          <a:xfrm>
            <a:off x="8610600" y="2501900"/>
            <a:ext cx="2456204" cy="3539822"/>
            <a:chOff x="1728788" y="1143001"/>
            <a:chExt cx="3022600" cy="4356100"/>
          </a:xfrm>
        </p:grpSpPr>
        <p:sp>
          <p:nvSpPr>
            <p:cNvPr id="4" name="Freeform 5">
              <a:extLst>
                <a:ext uri="{FF2B5EF4-FFF2-40B4-BE49-F238E27FC236}">
                  <a16:creationId xmlns="" xmlns:a16="http://schemas.microsoft.com/office/drawing/2014/main" id="{E7C150CB-8A27-474B-8D8D-5FBC50DC9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="" xmlns:a16="http://schemas.microsoft.com/office/drawing/2014/main" id="{2252C499-FB16-4E38-860E-935DC4A8D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="" xmlns:a16="http://schemas.microsoft.com/office/drawing/2014/main" id="{2045997F-1BD4-4CAC-93C9-80E20A10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BC4505ED-D9CB-42A5-8876-B2F61878E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B29705B2-8864-4A72-A652-45B04F7F9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53837CEA-4DDB-4713-B019-2A6FCCC1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4930335E-A7EB-4150-B3FF-3129C226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="" xmlns:a16="http://schemas.microsoft.com/office/drawing/2014/main" id="{849DA98F-C618-4599-989F-90A1F322A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="" xmlns:a16="http://schemas.microsoft.com/office/drawing/2014/main" id="{F48DF095-8DBE-424F-8294-FD9A18BC0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="" xmlns:a16="http://schemas.microsoft.com/office/drawing/2014/main" id="{34195295-81AE-41E1-B3C0-1FA0BC9DE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="" xmlns:a16="http://schemas.microsoft.com/office/drawing/2014/main" id="{276526DC-4664-449F-A73D-06732A24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4378B2AD-8B7D-4904-95C0-89B4C02E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>
              <a:extLst>
                <a:ext uri="{FF2B5EF4-FFF2-40B4-BE49-F238E27FC236}">
                  <a16:creationId xmlns="" xmlns:a16="http://schemas.microsoft.com/office/drawing/2014/main" id="{9AE65189-CBC7-402C-AFD4-4C6F62413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="" xmlns:a16="http://schemas.microsoft.com/office/drawing/2014/main" id="{10515871-BE08-4A25-9493-8CE20DEAB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="" xmlns:a16="http://schemas.microsoft.com/office/drawing/2014/main" id="{DBBA7979-768C-4B9C-829A-1A6B11FE0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="" xmlns:a16="http://schemas.microsoft.com/office/drawing/2014/main" id="{B7C1D216-2239-4C6D-B0E1-8032E580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="" xmlns:a16="http://schemas.microsoft.com/office/drawing/2014/main" id="{DFEA4ABF-72AF-45CB-BFA4-3C43A0460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="" xmlns:a16="http://schemas.microsoft.com/office/drawing/2014/main" id="{F200F237-2F8C-498F-81DF-56085F1C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="" xmlns:a16="http://schemas.microsoft.com/office/drawing/2014/main" id="{0AB0BCA5-2D01-4496-BD60-16445558D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>
              <a:extLst>
                <a:ext uri="{FF2B5EF4-FFF2-40B4-BE49-F238E27FC236}">
                  <a16:creationId xmlns="" xmlns:a16="http://schemas.microsoft.com/office/drawing/2014/main" id="{422AF0D1-1D75-4185-A0DB-8E3501568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="" xmlns:a16="http://schemas.microsoft.com/office/drawing/2014/main" id="{2DAE09B1-D1B6-4C26-9085-1F6BB7A39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6">
              <a:extLst>
                <a:ext uri="{FF2B5EF4-FFF2-40B4-BE49-F238E27FC236}">
                  <a16:creationId xmlns="" xmlns:a16="http://schemas.microsoft.com/office/drawing/2014/main" id="{7F9CD5E4-7B12-4476-97EC-940288EF31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7">
              <a:extLst>
                <a:ext uri="{FF2B5EF4-FFF2-40B4-BE49-F238E27FC236}">
                  <a16:creationId xmlns="" xmlns:a16="http://schemas.microsoft.com/office/drawing/2014/main" id="{ADBF1F81-7E38-45C1-A495-CBF0AAA2E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8">
              <a:extLst>
                <a:ext uri="{FF2B5EF4-FFF2-40B4-BE49-F238E27FC236}">
                  <a16:creationId xmlns="" xmlns:a16="http://schemas.microsoft.com/office/drawing/2014/main" id="{15F1E6E4-CB23-4269-BCDB-AC903087E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">
              <a:extLst>
                <a:ext uri="{FF2B5EF4-FFF2-40B4-BE49-F238E27FC236}">
                  <a16:creationId xmlns="" xmlns:a16="http://schemas.microsoft.com/office/drawing/2014/main" id="{C4508DC0-0514-43A2-9B9B-981D78E95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0">
              <a:extLst>
                <a:ext uri="{FF2B5EF4-FFF2-40B4-BE49-F238E27FC236}">
                  <a16:creationId xmlns="" xmlns:a16="http://schemas.microsoft.com/office/drawing/2014/main" id="{D7F0B024-26AC-49A4-A27E-5432A0FBA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">
              <a:extLst>
                <a:ext uri="{FF2B5EF4-FFF2-40B4-BE49-F238E27FC236}">
                  <a16:creationId xmlns="" xmlns:a16="http://schemas.microsoft.com/office/drawing/2014/main" id="{FAD2A154-6B3C-4AEB-AB47-D1E9FFE84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5">
              <a:extLst>
                <a:ext uri="{FF2B5EF4-FFF2-40B4-BE49-F238E27FC236}">
                  <a16:creationId xmlns="" xmlns:a16="http://schemas.microsoft.com/office/drawing/2014/main" id="{3D423F00-7E1A-4DA1-ADD9-88C6FDD25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2">
              <a:extLst>
                <a:ext uri="{FF2B5EF4-FFF2-40B4-BE49-F238E27FC236}">
                  <a16:creationId xmlns="" xmlns:a16="http://schemas.microsoft.com/office/drawing/2014/main" id="{738A4C43-8052-4868-880F-503BDA471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7">
              <a:extLst>
                <a:ext uri="{FF2B5EF4-FFF2-40B4-BE49-F238E27FC236}">
                  <a16:creationId xmlns="" xmlns:a16="http://schemas.microsoft.com/office/drawing/2014/main" id="{C98D7567-1509-4659-B01D-8FB4FA76A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8">
              <a:extLst>
                <a:ext uri="{FF2B5EF4-FFF2-40B4-BE49-F238E27FC236}">
                  <a16:creationId xmlns="" xmlns:a16="http://schemas.microsoft.com/office/drawing/2014/main" id="{15DCCB6E-8C13-4E82-8090-0E4AC09DC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6">
              <a:extLst>
                <a:ext uri="{FF2B5EF4-FFF2-40B4-BE49-F238E27FC236}">
                  <a16:creationId xmlns="" xmlns:a16="http://schemas.microsoft.com/office/drawing/2014/main" id="{8AE40A0C-A41E-42AE-89BE-5F7ECA6FB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7">
              <a:extLst>
                <a:ext uri="{FF2B5EF4-FFF2-40B4-BE49-F238E27FC236}">
                  <a16:creationId xmlns="" xmlns:a16="http://schemas.microsoft.com/office/drawing/2014/main" id="{AA816EAF-1426-4158-91C0-B4ECA4D07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8">
              <a:extLst>
                <a:ext uri="{FF2B5EF4-FFF2-40B4-BE49-F238E27FC236}">
                  <a16:creationId xmlns="" xmlns:a16="http://schemas.microsoft.com/office/drawing/2014/main" id="{0DB359CF-4D8C-4D7A-95F2-4ABAB8333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9">
              <a:extLst>
                <a:ext uri="{FF2B5EF4-FFF2-40B4-BE49-F238E27FC236}">
                  <a16:creationId xmlns="" xmlns:a16="http://schemas.microsoft.com/office/drawing/2014/main" id="{F36EAF87-A753-4A7B-8AD4-37F46DF5B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0">
              <a:extLst>
                <a:ext uri="{FF2B5EF4-FFF2-40B4-BE49-F238E27FC236}">
                  <a16:creationId xmlns="" xmlns:a16="http://schemas.microsoft.com/office/drawing/2014/main" id="{AA19DF61-58DD-4CB4-A094-3218E0BF9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5">
              <a:extLst>
                <a:ext uri="{FF2B5EF4-FFF2-40B4-BE49-F238E27FC236}">
                  <a16:creationId xmlns="" xmlns:a16="http://schemas.microsoft.com/office/drawing/2014/main" id="{CB60820A-D282-4807-973C-A3FB9949C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6">
              <a:extLst>
                <a:ext uri="{FF2B5EF4-FFF2-40B4-BE49-F238E27FC236}">
                  <a16:creationId xmlns="" xmlns:a16="http://schemas.microsoft.com/office/drawing/2014/main" id="{90068337-7888-45B4-BC80-86B660BE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7">
              <a:extLst>
                <a:ext uri="{FF2B5EF4-FFF2-40B4-BE49-F238E27FC236}">
                  <a16:creationId xmlns="" xmlns:a16="http://schemas.microsoft.com/office/drawing/2014/main" id="{E59B376F-86B0-496D-972F-ABA935B24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8">
              <a:extLst>
                <a:ext uri="{FF2B5EF4-FFF2-40B4-BE49-F238E27FC236}">
                  <a16:creationId xmlns="" xmlns:a16="http://schemas.microsoft.com/office/drawing/2014/main" id="{CD0755A3-9AB0-4975-8593-C90F0FBBD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9">
              <a:extLst>
                <a:ext uri="{FF2B5EF4-FFF2-40B4-BE49-F238E27FC236}">
                  <a16:creationId xmlns="" xmlns:a16="http://schemas.microsoft.com/office/drawing/2014/main" id="{E34225D3-04C8-423B-B1B6-CC6486B27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0">
              <a:extLst>
                <a:ext uri="{FF2B5EF4-FFF2-40B4-BE49-F238E27FC236}">
                  <a16:creationId xmlns="" xmlns:a16="http://schemas.microsoft.com/office/drawing/2014/main" id="{68B9A897-5F35-4FED-B6CF-6AC36DC8E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1">
              <a:extLst>
                <a:ext uri="{FF2B5EF4-FFF2-40B4-BE49-F238E27FC236}">
                  <a16:creationId xmlns="" xmlns:a16="http://schemas.microsoft.com/office/drawing/2014/main" id="{4051A06B-D27F-4BCD-B908-DAEB2AA7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2">
              <a:extLst>
                <a:ext uri="{FF2B5EF4-FFF2-40B4-BE49-F238E27FC236}">
                  <a16:creationId xmlns="" xmlns:a16="http://schemas.microsoft.com/office/drawing/2014/main" id="{C2FFE6B0-A8E0-4BDF-959C-C80FE8F7A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3">
              <a:extLst>
                <a:ext uri="{FF2B5EF4-FFF2-40B4-BE49-F238E27FC236}">
                  <a16:creationId xmlns="" xmlns:a16="http://schemas.microsoft.com/office/drawing/2014/main" id="{3FD4BF5E-0A23-4C5F-9775-B8A66A9C5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4">
              <a:extLst>
                <a:ext uri="{FF2B5EF4-FFF2-40B4-BE49-F238E27FC236}">
                  <a16:creationId xmlns="" xmlns:a16="http://schemas.microsoft.com/office/drawing/2014/main" id="{E91972C4-E070-4147-A683-A826EF191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5">
              <a:extLst>
                <a:ext uri="{FF2B5EF4-FFF2-40B4-BE49-F238E27FC236}">
                  <a16:creationId xmlns="" xmlns:a16="http://schemas.microsoft.com/office/drawing/2014/main" id="{7CA893DE-79D7-4AD4-B62B-E2AB3E230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7">
              <a:extLst>
                <a:ext uri="{FF2B5EF4-FFF2-40B4-BE49-F238E27FC236}">
                  <a16:creationId xmlns="" xmlns:a16="http://schemas.microsoft.com/office/drawing/2014/main" id="{E8763638-031A-4844-ABA3-B14D62F3E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8">
              <a:extLst>
                <a:ext uri="{FF2B5EF4-FFF2-40B4-BE49-F238E27FC236}">
                  <a16:creationId xmlns="" xmlns:a16="http://schemas.microsoft.com/office/drawing/2014/main" id="{0D80C452-300C-4CC4-BCE7-00DB23302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Freeform 109">
              <a:extLst>
                <a:ext uri="{FF2B5EF4-FFF2-40B4-BE49-F238E27FC236}">
                  <a16:creationId xmlns="" xmlns:a16="http://schemas.microsoft.com/office/drawing/2014/main" id="{FAF0DF30-0724-41DB-A36E-8C412E52B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Freeform 110">
              <a:extLst>
                <a:ext uri="{FF2B5EF4-FFF2-40B4-BE49-F238E27FC236}">
                  <a16:creationId xmlns="" xmlns:a16="http://schemas.microsoft.com/office/drawing/2014/main" id="{B650B300-FCB2-443D-AA4D-2BCFBBFDC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111">
              <a:extLst>
                <a:ext uri="{FF2B5EF4-FFF2-40B4-BE49-F238E27FC236}">
                  <a16:creationId xmlns="" xmlns:a16="http://schemas.microsoft.com/office/drawing/2014/main" id="{9B43CF5D-BC79-427B-9B10-E302EE226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Freeform 112">
              <a:extLst>
                <a:ext uri="{FF2B5EF4-FFF2-40B4-BE49-F238E27FC236}">
                  <a16:creationId xmlns="" xmlns:a16="http://schemas.microsoft.com/office/drawing/2014/main" id="{A28C3C7F-4350-420A-9457-746A8AE84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26" name="Group 2125">
              <a:extLst>
                <a:ext uri="{FF2B5EF4-FFF2-40B4-BE49-F238E27FC236}">
                  <a16:creationId xmlns="" xmlns:a16="http://schemas.microsoft.com/office/drawing/2014/main" id="{7C7DA8ED-3A5B-4C6B-AC4B-0A6A3BAFA415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2122" name="Freeform 122">
                <a:extLst>
                  <a:ext uri="{FF2B5EF4-FFF2-40B4-BE49-F238E27FC236}">
                    <a16:creationId xmlns="" xmlns:a16="http://schemas.microsoft.com/office/drawing/2014/main" id="{ACC4ADAD-4229-459D-B445-5C1E85ACC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4" name="Freeform 124">
                <a:extLst>
                  <a:ext uri="{FF2B5EF4-FFF2-40B4-BE49-F238E27FC236}">
                    <a16:creationId xmlns="" xmlns:a16="http://schemas.microsoft.com/office/drawing/2014/main" id="{C12EFFCA-110A-4660-A9E3-2660803DE9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5" name="Oval 125">
                <a:extLst>
                  <a:ext uri="{FF2B5EF4-FFF2-40B4-BE49-F238E27FC236}">
                    <a16:creationId xmlns="" xmlns:a16="http://schemas.microsoft.com/office/drawing/2014/main" id="{76968800-2392-4730-85C4-1B61D17F8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DF6A7180-DFAD-4FEA-A557-D023B66CC5C0}"/>
              </a:ext>
            </a:extLst>
          </p:cNvPr>
          <p:cNvGrpSpPr/>
          <p:nvPr/>
        </p:nvGrpSpPr>
        <p:grpSpPr>
          <a:xfrm>
            <a:off x="5102891" y="1223028"/>
            <a:ext cx="657106" cy="549001"/>
            <a:chOff x="5102891" y="1223028"/>
            <a:chExt cx="657106" cy="549001"/>
          </a:xfrm>
        </p:grpSpPr>
        <p:sp>
          <p:nvSpPr>
            <p:cNvPr id="142" name="Oval 141">
              <a:extLst>
                <a:ext uri="{FF2B5EF4-FFF2-40B4-BE49-F238E27FC236}">
                  <a16:creationId xmlns="" xmlns:a16="http://schemas.microsoft.com/office/drawing/2014/main" id="{4294A6B6-9715-41D2-9C0F-6960C0908ED6}"/>
                </a:ext>
              </a:extLst>
            </p:cNvPr>
            <p:cNvSpPr/>
            <p:nvPr/>
          </p:nvSpPr>
          <p:spPr>
            <a:xfrm flipV="1">
              <a:off x="5102891" y="1223028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E232B162-E22F-42EF-A843-026AF0B1B765}"/>
                </a:ext>
              </a:extLst>
            </p:cNvPr>
            <p:cNvGrpSpPr/>
            <p:nvPr/>
          </p:nvGrpSpPr>
          <p:grpSpPr>
            <a:xfrm rot="3600000">
              <a:off x="5494869" y="1125855"/>
              <a:ext cx="95250" cy="435007"/>
              <a:chOff x="6553200" y="687371"/>
              <a:chExt cx="95250" cy="435007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="" xmlns:a16="http://schemas.microsoft.com/office/drawing/2014/main" id="{DEBB0F99-92A4-4C49-AF97-6AC3EBA4BF29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="" xmlns:a16="http://schemas.microsoft.com/office/drawing/2014/main" id="{6A8B663B-C43A-4FE3-87C1-9C04AB5CB090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8CFC1EA-39DA-4030-AA30-0C06AC12B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6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5CFACF-52D7-4907-8D69-A800395E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1ABFAF84-FE4D-412D-BCDA-6F2654914EE9}"/>
              </a:ext>
            </a:extLst>
          </p:cNvPr>
          <p:cNvGrpSpPr/>
          <p:nvPr/>
        </p:nvGrpSpPr>
        <p:grpSpPr>
          <a:xfrm>
            <a:off x="0" y="2358400"/>
            <a:ext cx="12192000" cy="2594804"/>
            <a:chOff x="-2079205" y="1958111"/>
            <a:chExt cx="14885582" cy="3168073"/>
          </a:xfrm>
        </p:grpSpPr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8074FFCF-0275-4822-9FA6-E1456FC1F0E8}"/>
                </a:ext>
              </a:extLst>
            </p:cNvPr>
            <p:cNvSpPr/>
            <p:nvPr/>
          </p:nvSpPr>
          <p:spPr>
            <a:xfrm>
              <a:off x="5910696" y="1958111"/>
              <a:ext cx="1016000" cy="3168073"/>
            </a:xfrm>
            <a:custGeom>
              <a:avLst/>
              <a:gdLst>
                <a:gd name="connsiteX0" fmla="*/ 1016000 w 1016000"/>
                <a:gd name="connsiteY0" fmla="*/ 0 h 3168073"/>
                <a:gd name="connsiteX1" fmla="*/ 508000 w 1016000"/>
                <a:gd name="connsiteY1" fmla="*/ 0 h 3168073"/>
                <a:gd name="connsiteX2" fmla="*/ 0 w 1016000"/>
                <a:gd name="connsiteY2" fmla="*/ 508000 h 3168073"/>
                <a:gd name="connsiteX3" fmla="*/ 0 w 1016000"/>
                <a:gd name="connsiteY3" fmla="*/ 661269 h 3168073"/>
                <a:gd name="connsiteX4" fmla="*/ 0 w 1016000"/>
                <a:gd name="connsiteY4" fmla="*/ 2152073 h 3168073"/>
                <a:gd name="connsiteX5" fmla="*/ 0 w 1016000"/>
                <a:gd name="connsiteY5" fmla="*/ 3168073 h 3168073"/>
                <a:gd name="connsiteX6" fmla="*/ 508000 w 1016000"/>
                <a:gd name="connsiteY6" fmla="*/ 3168073 h 3168073"/>
                <a:gd name="connsiteX7" fmla="*/ 1016000 w 1016000"/>
                <a:gd name="connsiteY7" fmla="*/ 2660073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6000" h="3168073">
                  <a:moveTo>
                    <a:pt x="1016000" y="0"/>
                  </a:moveTo>
                  <a:lnTo>
                    <a:pt x="508000" y="0"/>
                  </a:lnTo>
                  <a:cubicBezTo>
                    <a:pt x="227439" y="0"/>
                    <a:pt x="0" y="227439"/>
                    <a:pt x="0" y="508000"/>
                  </a:cubicBezTo>
                  <a:lnTo>
                    <a:pt x="0" y="661269"/>
                  </a:lnTo>
                  <a:lnTo>
                    <a:pt x="0" y="2152073"/>
                  </a:lnTo>
                  <a:lnTo>
                    <a:pt x="0" y="3168073"/>
                  </a:lnTo>
                  <a:lnTo>
                    <a:pt x="508000" y="3168073"/>
                  </a:lnTo>
                  <a:cubicBezTo>
                    <a:pt x="788561" y="3168073"/>
                    <a:pt x="1016000" y="2940634"/>
                    <a:pt x="1016000" y="2660073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7B72A903-CF24-49C0-9B6E-8DD74F3AEDF4}"/>
                </a:ext>
              </a:extLst>
            </p:cNvPr>
            <p:cNvSpPr/>
            <p:nvPr/>
          </p:nvSpPr>
          <p:spPr>
            <a:xfrm flipV="1">
              <a:off x="5326495" y="4110179"/>
              <a:ext cx="584200" cy="1015998"/>
            </a:xfrm>
            <a:prstGeom prst="rect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37782890-FEDA-4032-A8E8-1F083F5C69DA}"/>
                </a:ext>
              </a:extLst>
            </p:cNvPr>
            <p:cNvSpPr/>
            <p:nvPr/>
          </p:nvSpPr>
          <p:spPr>
            <a:xfrm>
              <a:off x="3126220" y="1958111"/>
              <a:ext cx="674255" cy="1015998"/>
            </a:xfrm>
            <a:prstGeom prst="rect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5C9DBAC0-57AE-4395-9BCF-0CE0273F3E42}"/>
                </a:ext>
              </a:extLst>
            </p:cNvPr>
            <p:cNvSpPr/>
            <p:nvPr/>
          </p:nvSpPr>
          <p:spPr>
            <a:xfrm flipH="1">
              <a:off x="3800475" y="1958111"/>
              <a:ext cx="1016000" cy="3168073"/>
            </a:xfrm>
            <a:custGeom>
              <a:avLst/>
              <a:gdLst>
                <a:gd name="connsiteX0" fmla="*/ 1016000 w 1016000"/>
                <a:gd name="connsiteY0" fmla="*/ 0 h 3168073"/>
                <a:gd name="connsiteX1" fmla="*/ 508000 w 1016000"/>
                <a:gd name="connsiteY1" fmla="*/ 0 h 3168073"/>
                <a:gd name="connsiteX2" fmla="*/ 0 w 1016000"/>
                <a:gd name="connsiteY2" fmla="*/ 508000 h 3168073"/>
                <a:gd name="connsiteX3" fmla="*/ 0 w 1016000"/>
                <a:gd name="connsiteY3" fmla="*/ 661269 h 3168073"/>
                <a:gd name="connsiteX4" fmla="*/ 0 w 1016000"/>
                <a:gd name="connsiteY4" fmla="*/ 2152073 h 3168073"/>
                <a:gd name="connsiteX5" fmla="*/ 0 w 1016000"/>
                <a:gd name="connsiteY5" fmla="*/ 3168073 h 3168073"/>
                <a:gd name="connsiteX6" fmla="*/ 508000 w 1016000"/>
                <a:gd name="connsiteY6" fmla="*/ 3168073 h 3168073"/>
                <a:gd name="connsiteX7" fmla="*/ 1016000 w 1016000"/>
                <a:gd name="connsiteY7" fmla="*/ 2660073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6000" h="3168073">
                  <a:moveTo>
                    <a:pt x="1016000" y="0"/>
                  </a:moveTo>
                  <a:lnTo>
                    <a:pt x="508000" y="0"/>
                  </a:lnTo>
                  <a:cubicBezTo>
                    <a:pt x="227439" y="0"/>
                    <a:pt x="0" y="227439"/>
                    <a:pt x="0" y="508000"/>
                  </a:cubicBezTo>
                  <a:lnTo>
                    <a:pt x="0" y="661269"/>
                  </a:lnTo>
                  <a:lnTo>
                    <a:pt x="0" y="2152073"/>
                  </a:lnTo>
                  <a:lnTo>
                    <a:pt x="0" y="3168073"/>
                  </a:lnTo>
                  <a:lnTo>
                    <a:pt x="508000" y="3168073"/>
                  </a:lnTo>
                  <a:cubicBezTo>
                    <a:pt x="788561" y="3168073"/>
                    <a:pt x="1016000" y="2940634"/>
                    <a:pt x="1016000" y="2660073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CCE2408E-01F5-4D48-97C8-4E8303572B64}"/>
                </a:ext>
              </a:extLst>
            </p:cNvPr>
            <p:cNvSpPr/>
            <p:nvPr/>
          </p:nvSpPr>
          <p:spPr>
            <a:xfrm>
              <a:off x="674255" y="1958111"/>
              <a:ext cx="2032000" cy="3168073"/>
            </a:xfrm>
            <a:custGeom>
              <a:avLst/>
              <a:gdLst>
                <a:gd name="connsiteX0" fmla="*/ 1524000 w 2032000"/>
                <a:gd name="connsiteY0" fmla="*/ 0 h 3168073"/>
                <a:gd name="connsiteX1" fmla="*/ 2032000 w 2032000"/>
                <a:gd name="connsiteY1" fmla="*/ 0 h 3168073"/>
                <a:gd name="connsiteX2" fmla="*/ 2032000 w 2032000"/>
                <a:gd name="connsiteY2" fmla="*/ 2660073 h 3168073"/>
                <a:gd name="connsiteX3" fmla="*/ 1524000 w 2032000"/>
                <a:gd name="connsiteY3" fmla="*/ 3168073 h 3168073"/>
                <a:gd name="connsiteX4" fmla="*/ 1016000 w 2032000"/>
                <a:gd name="connsiteY4" fmla="*/ 3168073 h 3168073"/>
                <a:gd name="connsiteX5" fmla="*/ 1016000 w 2032000"/>
                <a:gd name="connsiteY5" fmla="*/ 3168073 h 3168073"/>
                <a:gd name="connsiteX6" fmla="*/ 0 w 2032000"/>
                <a:gd name="connsiteY6" fmla="*/ 3168073 h 3168073"/>
                <a:gd name="connsiteX7" fmla="*/ 0 w 2032000"/>
                <a:gd name="connsiteY7" fmla="*/ 2152073 h 3168073"/>
                <a:gd name="connsiteX8" fmla="*/ 1016000 w 2032000"/>
                <a:gd name="connsiteY8" fmla="*/ 2152073 h 3168073"/>
                <a:gd name="connsiteX9" fmla="*/ 1016000 w 2032000"/>
                <a:gd name="connsiteY9" fmla="*/ 508000 h 3168073"/>
                <a:gd name="connsiteX10" fmla="*/ 1524000 w 2032000"/>
                <a:gd name="connsiteY10" fmla="*/ 0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32000" h="3168073">
                  <a:moveTo>
                    <a:pt x="1524000" y="0"/>
                  </a:moveTo>
                  <a:lnTo>
                    <a:pt x="2032000" y="0"/>
                  </a:lnTo>
                  <a:lnTo>
                    <a:pt x="2032000" y="2660073"/>
                  </a:lnTo>
                  <a:cubicBezTo>
                    <a:pt x="2032000" y="2940634"/>
                    <a:pt x="1804561" y="3168073"/>
                    <a:pt x="1524000" y="3168073"/>
                  </a:cubicBezTo>
                  <a:lnTo>
                    <a:pt x="1016000" y="3168073"/>
                  </a:lnTo>
                  <a:lnTo>
                    <a:pt x="1016000" y="3168073"/>
                  </a:lnTo>
                  <a:lnTo>
                    <a:pt x="0" y="3168073"/>
                  </a:lnTo>
                  <a:lnTo>
                    <a:pt x="0" y="2152073"/>
                  </a:lnTo>
                  <a:lnTo>
                    <a:pt x="1016000" y="2152073"/>
                  </a:lnTo>
                  <a:lnTo>
                    <a:pt x="1016000" y="508000"/>
                  </a:lnTo>
                  <a:cubicBezTo>
                    <a:pt x="1016000" y="227439"/>
                    <a:pt x="1243439" y="0"/>
                    <a:pt x="1524000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Single Corner Rounded 8">
              <a:extLst>
                <a:ext uri="{FF2B5EF4-FFF2-40B4-BE49-F238E27FC236}">
                  <a16:creationId xmlns="" xmlns:a16="http://schemas.microsoft.com/office/drawing/2014/main" id="{6BF54D3A-01C2-49B1-81C7-D5430D376106}"/>
                </a:ext>
              </a:extLst>
            </p:cNvPr>
            <p:cNvSpPr/>
            <p:nvPr/>
          </p:nvSpPr>
          <p:spPr>
            <a:xfrm flipV="1">
              <a:off x="-2079205" y="4110179"/>
              <a:ext cx="3769461" cy="1015999"/>
            </a:xfrm>
            <a:prstGeom prst="round1Rect">
              <a:avLst>
                <a:gd name="adj" fmla="val 50000"/>
              </a:avLst>
            </a:prstGeom>
            <a:solidFill>
              <a:srgbClr val="F4A7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="" xmlns:a16="http://schemas.microsoft.com/office/drawing/2014/main" id="{04B38916-0EFE-4FD4-96BB-F3CA3B3048B1}"/>
                </a:ext>
              </a:extLst>
            </p:cNvPr>
            <p:cNvGrpSpPr/>
            <p:nvPr/>
          </p:nvGrpSpPr>
          <p:grpSpPr>
            <a:xfrm>
              <a:off x="2706255" y="1958111"/>
              <a:ext cx="1094220" cy="1015999"/>
              <a:chOff x="2706255" y="1958111"/>
              <a:chExt cx="1094220" cy="101599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="" xmlns:a16="http://schemas.microsoft.com/office/drawing/2014/main" id="{020B7F7E-CAAE-4963-8D06-E65DA4AC28CE}"/>
                  </a:ext>
                </a:extLst>
              </p:cNvPr>
              <p:cNvSpPr/>
              <p:nvPr/>
            </p:nvSpPr>
            <p:spPr>
              <a:xfrm>
                <a:off x="2706255" y="1958111"/>
                <a:ext cx="674255" cy="1015998"/>
              </a:xfrm>
              <a:prstGeom prst="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: Top Corners Rounded 16">
                <a:extLst>
                  <a:ext uri="{FF2B5EF4-FFF2-40B4-BE49-F238E27FC236}">
                    <a16:creationId xmlns="" xmlns:a16="http://schemas.microsoft.com/office/drawing/2014/main" id="{B575093B-CFDD-4DB5-8491-F1890379B33D}"/>
                  </a:ext>
                </a:extLst>
              </p:cNvPr>
              <p:cNvSpPr/>
              <p:nvPr/>
            </p:nvSpPr>
            <p:spPr>
              <a:xfrm flipH="1">
                <a:off x="2706255" y="1958111"/>
                <a:ext cx="1094220" cy="10159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4A7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="" xmlns:a16="http://schemas.microsoft.com/office/drawing/2014/main" id="{19A63645-0345-4A3C-A456-8F8C10BE50C9}"/>
                </a:ext>
              </a:extLst>
            </p:cNvPr>
            <p:cNvSpPr/>
            <p:nvPr/>
          </p:nvSpPr>
          <p:spPr>
            <a:xfrm flipV="1">
              <a:off x="4816476" y="4110179"/>
              <a:ext cx="584200" cy="1015998"/>
            </a:xfrm>
            <a:prstGeom prst="rect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: Top Corners Rounded 43">
              <a:extLst>
                <a:ext uri="{FF2B5EF4-FFF2-40B4-BE49-F238E27FC236}">
                  <a16:creationId xmlns="" xmlns:a16="http://schemas.microsoft.com/office/drawing/2014/main" id="{87D841CB-0B5C-4F32-AC1A-2165016D366D}"/>
                </a:ext>
              </a:extLst>
            </p:cNvPr>
            <p:cNvSpPr/>
            <p:nvPr/>
          </p:nvSpPr>
          <p:spPr>
            <a:xfrm flipH="1" flipV="1">
              <a:off x="4816475" y="4110178"/>
              <a:ext cx="1094220" cy="10159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14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="" xmlns:a16="http://schemas.microsoft.com/office/drawing/2014/main" id="{2DA61C76-781E-47A5-A8C4-1D90085D19C1}"/>
                </a:ext>
              </a:extLst>
            </p:cNvPr>
            <p:cNvSpPr/>
            <p:nvPr/>
          </p:nvSpPr>
          <p:spPr>
            <a:xfrm>
              <a:off x="7346662" y="1958111"/>
              <a:ext cx="674255" cy="1015998"/>
            </a:xfrm>
            <a:prstGeom prst="rect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="" xmlns:a16="http://schemas.microsoft.com/office/drawing/2014/main" id="{59AF55D4-CFB7-42F5-8EC8-ADFFF569347F}"/>
                </a:ext>
              </a:extLst>
            </p:cNvPr>
            <p:cNvGrpSpPr/>
            <p:nvPr/>
          </p:nvGrpSpPr>
          <p:grpSpPr>
            <a:xfrm>
              <a:off x="6926697" y="1958111"/>
              <a:ext cx="1094220" cy="1015999"/>
              <a:chOff x="2706255" y="1958111"/>
              <a:chExt cx="1094220" cy="1015999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="" xmlns:a16="http://schemas.microsoft.com/office/drawing/2014/main" id="{34D7AD0F-17AF-4E97-8394-867BA1EDE1E5}"/>
                  </a:ext>
                </a:extLst>
              </p:cNvPr>
              <p:cNvSpPr/>
              <p:nvPr/>
            </p:nvSpPr>
            <p:spPr>
              <a:xfrm>
                <a:off x="2706255" y="1958111"/>
                <a:ext cx="674255" cy="1015998"/>
              </a:xfrm>
              <a:prstGeom prst="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="" xmlns:a16="http://schemas.microsoft.com/office/drawing/2014/main" id="{E7F9D835-61BF-43EA-B905-70F84993DDCF}"/>
                  </a:ext>
                </a:extLst>
              </p:cNvPr>
              <p:cNvSpPr/>
              <p:nvPr/>
            </p:nvSpPr>
            <p:spPr>
              <a:xfrm flipH="1">
                <a:off x="2706255" y="1958111"/>
                <a:ext cx="1094220" cy="10159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4A7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A067E0D3-676B-48A3-8E91-072664B694D9}"/>
                </a:ext>
              </a:extLst>
            </p:cNvPr>
            <p:cNvSpPr/>
            <p:nvPr/>
          </p:nvSpPr>
          <p:spPr>
            <a:xfrm flipH="1">
              <a:off x="8020917" y="1958111"/>
              <a:ext cx="2032000" cy="3168073"/>
            </a:xfrm>
            <a:custGeom>
              <a:avLst/>
              <a:gdLst>
                <a:gd name="connsiteX0" fmla="*/ 1524000 w 2032000"/>
                <a:gd name="connsiteY0" fmla="*/ 0 h 3168073"/>
                <a:gd name="connsiteX1" fmla="*/ 2032000 w 2032000"/>
                <a:gd name="connsiteY1" fmla="*/ 0 h 3168073"/>
                <a:gd name="connsiteX2" fmla="*/ 2032000 w 2032000"/>
                <a:gd name="connsiteY2" fmla="*/ 2660073 h 3168073"/>
                <a:gd name="connsiteX3" fmla="*/ 1524000 w 2032000"/>
                <a:gd name="connsiteY3" fmla="*/ 3168073 h 3168073"/>
                <a:gd name="connsiteX4" fmla="*/ 1016000 w 2032000"/>
                <a:gd name="connsiteY4" fmla="*/ 3168073 h 3168073"/>
                <a:gd name="connsiteX5" fmla="*/ 1016000 w 2032000"/>
                <a:gd name="connsiteY5" fmla="*/ 3168073 h 3168073"/>
                <a:gd name="connsiteX6" fmla="*/ 0 w 2032000"/>
                <a:gd name="connsiteY6" fmla="*/ 3168073 h 3168073"/>
                <a:gd name="connsiteX7" fmla="*/ 0 w 2032000"/>
                <a:gd name="connsiteY7" fmla="*/ 2152073 h 3168073"/>
                <a:gd name="connsiteX8" fmla="*/ 1016000 w 2032000"/>
                <a:gd name="connsiteY8" fmla="*/ 2152073 h 3168073"/>
                <a:gd name="connsiteX9" fmla="*/ 1016000 w 2032000"/>
                <a:gd name="connsiteY9" fmla="*/ 508000 h 3168073"/>
                <a:gd name="connsiteX10" fmla="*/ 1524000 w 2032000"/>
                <a:gd name="connsiteY10" fmla="*/ 0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32000" h="3168073">
                  <a:moveTo>
                    <a:pt x="1524000" y="0"/>
                  </a:moveTo>
                  <a:lnTo>
                    <a:pt x="2032000" y="0"/>
                  </a:lnTo>
                  <a:lnTo>
                    <a:pt x="2032000" y="2660073"/>
                  </a:lnTo>
                  <a:cubicBezTo>
                    <a:pt x="2032000" y="2940634"/>
                    <a:pt x="1804561" y="3168073"/>
                    <a:pt x="1524000" y="3168073"/>
                  </a:cubicBezTo>
                  <a:lnTo>
                    <a:pt x="1016000" y="3168073"/>
                  </a:lnTo>
                  <a:lnTo>
                    <a:pt x="1016000" y="3168073"/>
                  </a:lnTo>
                  <a:lnTo>
                    <a:pt x="0" y="3168073"/>
                  </a:lnTo>
                  <a:lnTo>
                    <a:pt x="0" y="2152073"/>
                  </a:lnTo>
                  <a:lnTo>
                    <a:pt x="1016000" y="2152073"/>
                  </a:lnTo>
                  <a:lnTo>
                    <a:pt x="1016000" y="508000"/>
                  </a:lnTo>
                  <a:cubicBezTo>
                    <a:pt x="1016000" y="227439"/>
                    <a:pt x="1243439" y="0"/>
                    <a:pt x="1524000" y="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: Single Corner Rounded 57">
              <a:extLst>
                <a:ext uri="{FF2B5EF4-FFF2-40B4-BE49-F238E27FC236}">
                  <a16:creationId xmlns="" xmlns:a16="http://schemas.microsoft.com/office/drawing/2014/main" id="{63ADC388-6545-47E7-A368-19A0FDAC84E3}"/>
                </a:ext>
              </a:extLst>
            </p:cNvPr>
            <p:cNvSpPr/>
            <p:nvPr/>
          </p:nvSpPr>
          <p:spPr>
            <a:xfrm flipH="1" flipV="1">
              <a:off x="9036916" y="4110179"/>
              <a:ext cx="3769461" cy="1015999"/>
            </a:xfrm>
            <a:prstGeom prst="round1Rect">
              <a:avLst>
                <a:gd name="adj" fmla="val 50000"/>
              </a:avLst>
            </a:prstGeom>
            <a:solidFill>
              <a:srgbClr val="114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4DB91E7B-FF16-4624-B52D-D496B0E92E87}"/>
              </a:ext>
            </a:extLst>
          </p:cNvPr>
          <p:cNvSpPr txBox="1"/>
          <p:nvPr/>
        </p:nvSpPr>
        <p:spPr>
          <a:xfrm>
            <a:off x="723900" y="3246355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E6BB89E5-38F9-4DC1-88CC-D059B518D889}"/>
              </a:ext>
            </a:extLst>
          </p:cNvPr>
          <p:cNvSpPr txBox="1"/>
          <p:nvPr/>
        </p:nvSpPr>
        <p:spPr>
          <a:xfrm>
            <a:off x="9363362" y="3246355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59AF17F8-C754-41FE-BFEE-6844B41845B1}"/>
              </a:ext>
            </a:extLst>
          </p:cNvPr>
          <p:cNvSpPr txBox="1"/>
          <p:nvPr/>
        </p:nvSpPr>
        <p:spPr>
          <a:xfrm>
            <a:off x="5077649" y="5185213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DA3FB8E1-DC71-4BFC-84E6-038EF4B57DEA}"/>
              </a:ext>
            </a:extLst>
          </p:cNvPr>
          <p:cNvSpPr txBox="1"/>
          <p:nvPr/>
        </p:nvSpPr>
        <p:spPr>
          <a:xfrm>
            <a:off x="6775641" y="1562844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4" name="Freeform 28">
            <a:extLst>
              <a:ext uri="{FF2B5EF4-FFF2-40B4-BE49-F238E27FC236}">
                <a16:creationId xmlns="" xmlns:a16="http://schemas.microsoft.com/office/drawing/2014/main" id="{5FED409B-8222-40B7-BDCD-9CD1686F4AB1}"/>
              </a:ext>
            </a:extLst>
          </p:cNvPr>
          <p:cNvSpPr>
            <a:spLocks noEditPoints="1"/>
          </p:cNvSpPr>
          <p:nvPr/>
        </p:nvSpPr>
        <p:spPr bwMode="auto">
          <a:xfrm>
            <a:off x="3373607" y="3388545"/>
            <a:ext cx="269875" cy="361950"/>
          </a:xfrm>
          <a:custGeom>
            <a:avLst/>
            <a:gdLst>
              <a:gd name="T0" fmla="*/ 70 w 72"/>
              <a:gd name="T1" fmla="*/ 92 h 96"/>
              <a:gd name="T2" fmla="*/ 64 w 72"/>
              <a:gd name="T3" fmla="*/ 92 h 96"/>
              <a:gd name="T4" fmla="*/ 64 w 72"/>
              <a:gd name="T5" fmla="*/ 78 h 96"/>
              <a:gd name="T6" fmla="*/ 64 w 72"/>
              <a:gd name="T7" fmla="*/ 74 h 96"/>
              <a:gd name="T8" fmla="*/ 46 w 72"/>
              <a:gd name="T9" fmla="*/ 48 h 96"/>
              <a:gd name="T10" fmla="*/ 64 w 72"/>
              <a:gd name="T11" fmla="*/ 22 h 96"/>
              <a:gd name="T12" fmla="*/ 64 w 72"/>
              <a:gd name="T13" fmla="*/ 4 h 96"/>
              <a:gd name="T14" fmla="*/ 70 w 72"/>
              <a:gd name="T15" fmla="*/ 4 h 96"/>
              <a:gd name="T16" fmla="*/ 72 w 72"/>
              <a:gd name="T17" fmla="*/ 2 h 96"/>
              <a:gd name="T18" fmla="*/ 70 w 72"/>
              <a:gd name="T19" fmla="*/ 0 h 96"/>
              <a:gd name="T20" fmla="*/ 62 w 72"/>
              <a:gd name="T21" fmla="*/ 0 h 96"/>
              <a:gd name="T22" fmla="*/ 10 w 72"/>
              <a:gd name="T23" fmla="*/ 0 h 96"/>
              <a:gd name="T24" fmla="*/ 2 w 72"/>
              <a:gd name="T25" fmla="*/ 0 h 96"/>
              <a:gd name="T26" fmla="*/ 0 w 72"/>
              <a:gd name="T27" fmla="*/ 2 h 96"/>
              <a:gd name="T28" fmla="*/ 2 w 72"/>
              <a:gd name="T29" fmla="*/ 4 h 96"/>
              <a:gd name="T30" fmla="*/ 8 w 72"/>
              <a:gd name="T31" fmla="*/ 4 h 96"/>
              <a:gd name="T32" fmla="*/ 8 w 72"/>
              <a:gd name="T33" fmla="*/ 22 h 96"/>
              <a:gd name="T34" fmla="*/ 26 w 72"/>
              <a:gd name="T35" fmla="*/ 48 h 96"/>
              <a:gd name="T36" fmla="*/ 8 w 72"/>
              <a:gd name="T37" fmla="*/ 74 h 96"/>
              <a:gd name="T38" fmla="*/ 8 w 72"/>
              <a:gd name="T39" fmla="*/ 78 h 96"/>
              <a:gd name="T40" fmla="*/ 8 w 72"/>
              <a:gd name="T41" fmla="*/ 92 h 96"/>
              <a:gd name="T42" fmla="*/ 2 w 72"/>
              <a:gd name="T43" fmla="*/ 92 h 96"/>
              <a:gd name="T44" fmla="*/ 0 w 72"/>
              <a:gd name="T45" fmla="*/ 94 h 96"/>
              <a:gd name="T46" fmla="*/ 2 w 72"/>
              <a:gd name="T47" fmla="*/ 96 h 96"/>
              <a:gd name="T48" fmla="*/ 10 w 72"/>
              <a:gd name="T49" fmla="*/ 96 h 96"/>
              <a:gd name="T50" fmla="*/ 62 w 72"/>
              <a:gd name="T51" fmla="*/ 96 h 96"/>
              <a:gd name="T52" fmla="*/ 70 w 72"/>
              <a:gd name="T53" fmla="*/ 96 h 96"/>
              <a:gd name="T54" fmla="*/ 72 w 72"/>
              <a:gd name="T55" fmla="*/ 94 h 96"/>
              <a:gd name="T56" fmla="*/ 70 w 72"/>
              <a:gd name="T57" fmla="*/ 92 h 96"/>
              <a:gd name="T58" fmla="*/ 17 w 72"/>
              <a:gd name="T59" fmla="*/ 36 h 96"/>
              <a:gd name="T60" fmla="*/ 12 w 72"/>
              <a:gd name="T61" fmla="*/ 22 h 96"/>
              <a:gd name="T62" fmla="*/ 12 w 72"/>
              <a:gd name="T63" fmla="*/ 4 h 96"/>
              <a:gd name="T64" fmla="*/ 60 w 72"/>
              <a:gd name="T65" fmla="*/ 4 h 96"/>
              <a:gd name="T66" fmla="*/ 60 w 72"/>
              <a:gd name="T67" fmla="*/ 22 h 96"/>
              <a:gd name="T68" fmla="*/ 55 w 72"/>
              <a:gd name="T69" fmla="*/ 36 h 96"/>
              <a:gd name="T70" fmla="*/ 17 w 72"/>
              <a:gd name="T71" fmla="*/ 36 h 96"/>
              <a:gd name="T72" fmla="*/ 60 w 72"/>
              <a:gd name="T73" fmla="*/ 76 h 96"/>
              <a:gd name="T74" fmla="*/ 49 w 72"/>
              <a:gd name="T75" fmla="*/ 76 h 96"/>
              <a:gd name="T76" fmla="*/ 37 w 72"/>
              <a:gd name="T77" fmla="*/ 65 h 96"/>
              <a:gd name="T78" fmla="*/ 35 w 72"/>
              <a:gd name="T79" fmla="*/ 65 h 96"/>
              <a:gd name="T80" fmla="*/ 23 w 72"/>
              <a:gd name="T81" fmla="*/ 76 h 96"/>
              <a:gd name="T82" fmla="*/ 12 w 72"/>
              <a:gd name="T83" fmla="*/ 76 h 96"/>
              <a:gd name="T84" fmla="*/ 12 w 72"/>
              <a:gd name="T85" fmla="*/ 74 h 96"/>
              <a:gd name="T86" fmla="*/ 36 w 72"/>
              <a:gd name="T87" fmla="*/ 50 h 96"/>
              <a:gd name="T88" fmla="*/ 60 w 72"/>
              <a:gd name="T89" fmla="*/ 74 h 96"/>
              <a:gd name="T90" fmla="*/ 60 w 72"/>
              <a:gd name="T91" fmla="*/ 7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96">
                <a:moveTo>
                  <a:pt x="70" y="92"/>
                </a:moveTo>
                <a:cubicBezTo>
                  <a:pt x="64" y="92"/>
                  <a:pt x="64" y="92"/>
                  <a:pt x="64" y="92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62"/>
                  <a:pt x="57" y="52"/>
                  <a:pt x="46" y="48"/>
                </a:cubicBezTo>
                <a:cubicBezTo>
                  <a:pt x="56" y="44"/>
                  <a:pt x="64" y="35"/>
                  <a:pt x="64" y="22"/>
                </a:cubicBezTo>
                <a:cubicBezTo>
                  <a:pt x="64" y="4"/>
                  <a:pt x="64" y="4"/>
                  <a:pt x="64" y="4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4"/>
                  <a:pt x="72" y="3"/>
                  <a:pt x="72" y="2"/>
                </a:cubicBezTo>
                <a:cubicBezTo>
                  <a:pt x="72" y="1"/>
                  <a:pt x="71" y="0"/>
                  <a:pt x="70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35"/>
                  <a:pt x="16" y="44"/>
                  <a:pt x="26" y="48"/>
                </a:cubicBezTo>
                <a:cubicBezTo>
                  <a:pt x="15" y="52"/>
                  <a:pt x="8" y="62"/>
                  <a:pt x="8" y="74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92"/>
                  <a:pt x="0" y="93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62" y="96"/>
                  <a:pt x="62" y="96"/>
                  <a:pt x="6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2" y="95"/>
                  <a:pt x="72" y="94"/>
                </a:cubicBezTo>
                <a:cubicBezTo>
                  <a:pt x="72" y="93"/>
                  <a:pt x="71" y="92"/>
                  <a:pt x="70" y="92"/>
                </a:cubicBezTo>
                <a:close/>
                <a:moveTo>
                  <a:pt x="17" y="36"/>
                </a:moveTo>
                <a:cubicBezTo>
                  <a:pt x="14" y="32"/>
                  <a:pt x="12" y="27"/>
                  <a:pt x="12" y="22"/>
                </a:cubicBezTo>
                <a:cubicBezTo>
                  <a:pt x="12" y="4"/>
                  <a:pt x="12" y="4"/>
                  <a:pt x="12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7"/>
                  <a:pt x="58" y="32"/>
                  <a:pt x="55" y="36"/>
                </a:cubicBezTo>
                <a:lnTo>
                  <a:pt x="17" y="36"/>
                </a:lnTo>
                <a:close/>
                <a:moveTo>
                  <a:pt x="60" y="76"/>
                </a:moveTo>
                <a:cubicBezTo>
                  <a:pt x="49" y="76"/>
                  <a:pt x="49" y="76"/>
                  <a:pt x="49" y="76"/>
                </a:cubicBezTo>
                <a:cubicBezTo>
                  <a:pt x="37" y="65"/>
                  <a:pt x="37" y="65"/>
                  <a:pt x="37" y="65"/>
                </a:cubicBezTo>
                <a:cubicBezTo>
                  <a:pt x="37" y="64"/>
                  <a:pt x="35" y="64"/>
                  <a:pt x="35" y="65"/>
                </a:cubicBezTo>
                <a:cubicBezTo>
                  <a:pt x="23" y="76"/>
                  <a:pt x="23" y="76"/>
                  <a:pt x="23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61"/>
                  <a:pt x="23" y="50"/>
                  <a:pt x="36" y="50"/>
                </a:cubicBezTo>
                <a:cubicBezTo>
                  <a:pt x="49" y="50"/>
                  <a:pt x="60" y="61"/>
                  <a:pt x="60" y="74"/>
                </a:cubicBezTo>
                <a:lnTo>
                  <a:pt x="6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2D60513F-5447-4A48-AB54-E91AFFA11A3A}"/>
              </a:ext>
            </a:extLst>
          </p:cNvPr>
          <p:cNvGrpSpPr/>
          <p:nvPr/>
        </p:nvGrpSpPr>
        <p:grpSpPr>
          <a:xfrm>
            <a:off x="5051632" y="3389339"/>
            <a:ext cx="360363" cy="360363"/>
            <a:chOff x="7718425" y="2887663"/>
            <a:chExt cx="360363" cy="360363"/>
          </a:xfrm>
          <a:solidFill>
            <a:schemeClr val="bg1"/>
          </a:solidFill>
        </p:grpSpPr>
        <p:sp>
          <p:nvSpPr>
            <p:cNvPr id="66" name="Oval 7">
              <a:extLst>
                <a:ext uri="{FF2B5EF4-FFF2-40B4-BE49-F238E27FC236}">
                  <a16:creationId xmlns="" xmlns:a16="http://schemas.microsoft.com/office/drawing/2014/main" id="{4E16AD9B-4961-4534-8A7E-718B080EE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0650" y="300831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8">
              <a:extLst>
                <a:ext uri="{FF2B5EF4-FFF2-40B4-BE49-F238E27FC236}">
                  <a16:creationId xmlns="" xmlns:a16="http://schemas.microsoft.com/office/drawing/2014/main" id="{7336E975-F2D4-40B2-9BC8-A7EFE8D42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098801"/>
              <a:ext cx="120650" cy="149225"/>
            </a:xfrm>
            <a:custGeom>
              <a:avLst/>
              <a:gdLst>
                <a:gd name="T0" fmla="*/ 0 w 32"/>
                <a:gd name="T1" fmla="*/ 2 h 40"/>
                <a:gd name="T2" fmla="*/ 8 w 32"/>
                <a:gd name="T3" fmla="*/ 23 h 40"/>
                <a:gd name="T4" fmla="*/ 8 w 32"/>
                <a:gd name="T5" fmla="*/ 40 h 40"/>
                <a:gd name="T6" fmla="*/ 24 w 32"/>
                <a:gd name="T7" fmla="*/ 40 h 40"/>
                <a:gd name="T8" fmla="*/ 24 w 32"/>
                <a:gd name="T9" fmla="*/ 23 h 40"/>
                <a:gd name="T10" fmla="*/ 32 w 32"/>
                <a:gd name="T11" fmla="*/ 2 h 40"/>
                <a:gd name="T12" fmla="*/ 32 w 32"/>
                <a:gd name="T13" fmla="*/ 0 h 40"/>
                <a:gd name="T14" fmla="*/ 0 w 32"/>
                <a:gd name="T15" fmla="*/ 0 h 40"/>
                <a:gd name="T16" fmla="*/ 0 w 32"/>
                <a:gd name="T1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2"/>
                  </a:move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Oval 9">
              <a:extLst>
                <a:ext uri="{FF2B5EF4-FFF2-40B4-BE49-F238E27FC236}">
                  <a16:creationId xmlns="" xmlns:a16="http://schemas.microsoft.com/office/drawing/2014/main" id="{D42D6815-8AFC-4129-8514-DCACF43A2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1950" y="3008313"/>
              <a:ext cx="74613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0">
              <a:extLst>
                <a:ext uri="{FF2B5EF4-FFF2-40B4-BE49-F238E27FC236}">
                  <a16:creationId xmlns="" xmlns:a16="http://schemas.microsoft.com/office/drawing/2014/main" id="{6E759C63-2615-41D5-9506-F49E5CC86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9725" y="3098801"/>
              <a:ext cx="119063" cy="149225"/>
            </a:xfrm>
            <a:custGeom>
              <a:avLst/>
              <a:gdLst>
                <a:gd name="T0" fmla="*/ 0 w 32"/>
                <a:gd name="T1" fmla="*/ 0 h 40"/>
                <a:gd name="T2" fmla="*/ 0 w 32"/>
                <a:gd name="T3" fmla="*/ 2 h 40"/>
                <a:gd name="T4" fmla="*/ 8 w 32"/>
                <a:gd name="T5" fmla="*/ 23 h 40"/>
                <a:gd name="T6" fmla="*/ 8 w 32"/>
                <a:gd name="T7" fmla="*/ 40 h 40"/>
                <a:gd name="T8" fmla="*/ 24 w 32"/>
                <a:gd name="T9" fmla="*/ 40 h 40"/>
                <a:gd name="T10" fmla="*/ 24 w 32"/>
                <a:gd name="T11" fmla="*/ 23 h 40"/>
                <a:gd name="T12" fmla="*/ 32 w 32"/>
                <a:gd name="T13" fmla="*/ 2 h 40"/>
                <a:gd name="T14" fmla="*/ 32 w 32"/>
                <a:gd name="T15" fmla="*/ 0 h 40"/>
                <a:gd name="T16" fmla="*/ 0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Oval 11">
              <a:extLst>
                <a:ext uri="{FF2B5EF4-FFF2-40B4-BE49-F238E27FC236}">
                  <a16:creationId xmlns="" xmlns:a16="http://schemas.microsoft.com/office/drawing/2014/main" id="{1206F05C-D3D2-40B2-A828-002CD8AA2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1300" y="288766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="" xmlns:a16="http://schemas.microsoft.com/office/drawing/2014/main" id="{7A7A53A3-B330-4954-94BE-52BB60384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5" y="2978151"/>
              <a:ext cx="120650" cy="150813"/>
            </a:xfrm>
            <a:custGeom>
              <a:avLst/>
              <a:gdLst>
                <a:gd name="T0" fmla="*/ 32 w 32"/>
                <a:gd name="T1" fmla="*/ 0 h 40"/>
                <a:gd name="T2" fmla="*/ 0 w 32"/>
                <a:gd name="T3" fmla="*/ 0 h 40"/>
                <a:gd name="T4" fmla="*/ 0 w 32"/>
                <a:gd name="T5" fmla="*/ 2 h 40"/>
                <a:gd name="T6" fmla="*/ 8 w 32"/>
                <a:gd name="T7" fmla="*/ 23 h 40"/>
                <a:gd name="T8" fmla="*/ 8 w 32"/>
                <a:gd name="T9" fmla="*/ 40 h 40"/>
                <a:gd name="T10" fmla="*/ 24 w 32"/>
                <a:gd name="T11" fmla="*/ 40 h 40"/>
                <a:gd name="T12" fmla="*/ 24 w 32"/>
                <a:gd name="T13" fmla="*/ 23 h 40"/>
                <a:gd name="T14" fmla="*/ 32 w 32"/>
                <a:gd name="T15" fmla="*/ 2 h 40"/>
                <a:gd name="T16" fmla="*/ 32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19753FD7-6EB8-448D-804D-566008EA0619}"/>
              </a:ext>
            </a:extLst>
          </p:cNvPr>
          <p:cNvGrpSpPr/>
          <p:nvPr/>
        </p:nvGrpSpPr>
        <p:grpSpPr>
          <a:xfrm>
            <a:off x="6768178" y="3393308"/>
            <a:ext cx="360363" cy="352425"/>
            <a:chOff x="2676526" y="4681538"/>
            <a:chExt cx="360363" cy="352425"/>
          </a:xfrm>
          <a:solidFill>
            <a:schemeClr val="bg1"/>
          </a:solidFill>
        </p:grpSpPr>
        <p:sp>
          <p:nvSpPr>
            <p:cNvPr id="73" name="Freeform 26">
              <a:extLst>
                <a:ext uri="{FF2B5EF4-FFF2-40B4-BE49-F238E27FC236}">
                  <a16:creationId xmlns="" xmlns:a16="http://schemas.microsoft.com/office/drawing/2014/main" id="{70CE3C1C-28AA-4879-8B67-0C5AB2287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526" y="4794250"/>
              <a:ext cx="360363" cy="239713"/>
            </a:xfrm>
            <a:custGeom>
              <a:avLst/>
              <a:gdLst>
                <a:gd name="T0" fmla="*/ 94 w 96"/>
                <a:gd name="T1" fmla="*/ 60 h 64"/>
                <a:gd name="T2" fmla="*/ 92 w 96"/>
                <a:gd name="T3" fmla="*/ 60 h 64"/>
                <a:gd name="T4" fmla="*/ 92 w 96"/>
                <a:gd name="T5" fmla="*/ 2 h 64"/>
                <a:gd name="T6" fmla="*/ 90 w 96"/>
                <a:gd name="T7" fmla="*/ 0 h 64"/>
                <a:gd name="T8" fmla="*/ 78 w 96"/>
                <a:gd name="T9" fmla="*/ 0 h 64"/>
                <a:gd name="T10" fmla="*/ 76 w 96"/>
                <a:gd name="T11" fmla="*/ 2 h 64"/>
                <a:gd name="T12" fmla="*/ 76 w 96"/>
                <a:gd name="T13" fmla="*/ 60 h 64"/>
                <a:gd name="T14" fmla="*/ 68 w 96"/>
                <a:gd name="T15" fmla="*/ 60 h 64"/>
                <a:gd name="T16" fmla="*/ 68 w 96"/>
                <a:gd name="T17" fmla="*/ 18 h 64"/>
                <a:gd name="T18" fmla="*/ 66 w 96"/>
                <a:gd name="T19" fmla="*/ 16 h 64"/>
                <a:gd name="T20" fmla="*/ 54 w 96"/>
                <a:gd name="T21" fmla="*/ 16 h 64"/>
                <a:gd name="T22" fmla="*/ 52 w 96"/>
                <a:gd name="T23" fmla="*/ 18 h 64"/>
                <a:gd name="T24" fmla="*/ 52 w 96"/>
                <a:gd name="T25" fmla="*/ 60 h 64"/>
                <a:gd name="T26" fmla="*/ 44 w 96"/>
                <a:gd name="T27" fmla="*/ 60 h 64"/>
                <a:gd name="T28" fmla="*/ 44 w 96"/>
                <a:gd name="T29" fmla="*/ 34 h 64"/>
                <a:gd name="T30" fmla="*/ 42 w 96"/>
                <a:gd name="T31" fmla="*/ 32 h 64"/>
                <a:gd name="T32" fmla="*/ 30 w 96"/>
                <a:gd name="T33" fmla="*/ 32 h 64"/>
                <a:gd name="T34" fmla="*/ 28 w 96"/>
                <a:gd name="T35" fmla="*/ 34 h 64"/>
                <a:gd name="T36" fmla="*/ 28 w 96"/>
                <a:gd name="T37" fmla="*/ 60 h 64"/>
                <a:gd name="T38" fmla="*/ 20 w 96"/>
                <a:gd name="T39" fmla="*/ 60 h 64"/>
                <a:gd name="T40" fmla="*/ 20 w 96"/>
                <a:gd name="T41" fmla="*/ 50 h 64"/>
                <a:gd name="T42" fmla="*/ 18 w 96"/>
                <a:gd name="T43" fmla="*/ 48 h 64"/>
                <a:gd name="T44" fmla="*/ 6 w 96"/>
                <a:gd name="T45" fmla="*/ 48 h 64"/>
                <a:gd name="T46" fmla="*/ 4 w 96"/>
                <a:gd name="T47" fmla="*/ 50 h 64"/>
                <a:gd name="T48" fmla="*/ 4 w 96"/>
                <a:gd name="T49" fmla="*/ 60 h 64"/>
                <a:gd name="T50" fmla="*/ 2 w 96"/>
                <a:gd name="T51" fmla="*/ 60 h 64"/>
                <a:gd name="T52" fmla="*/ 0 w 96"/>
                <a:gd name="T53" fmla="*/ 62 h 64"/>
                <a:gd name="T54" fmla="*/ 2 w 96"/>
                <a:gd name="T55" fmla="*/ 64 h 64"/>
                <a:gd name="T56" fmla="*/ 94 w 96"/>
                <a:gd name="T57" fmla="*/ 64 h 64"/>
                <a:gd name="T58" fmla="*/ 96 w 96"/>
                <a:gd name="T59" fmla="*/ 62 h 64"/>
                <a:gd name="T60" fmla="*/ 94 w 96"/>
                <a:gd name="T61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64">
                  <a:moveTo>
                    <a:pt x="94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6" y="1"/>
                    <a:pt x="76" y="2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7"/>
                    <a:pt x="67" y="16"/>
                    <a:pt x="66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7"/>
                    <a:pt x="52" y="18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3"/>
                    <a:pt x="43" y="32"/>
                    <a:pt x="42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2"/>
                    <a:pt x="28" y="33"/>
                    <a:pt x="28" y="34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9"/>
                    <a:pt x="19" y="48"/>
                    <a:pt x="18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4" y="49"/>
                    <a:pt x="4" y="5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61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4"/>
                    <a:pt x="96" y="63"/>
                    <a:pt x="96" y="62"/>
                  </a:cubicBezTo>
                  <a:cubicBezTo>
                    <a:pt x="96" y="61"/>
                    <a:pt x="95" y="60"/>
                    <a:pt x="9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27">
              <a:extLst>
                <a:ext uri="{FF2B5EF4-FFF2-40B4-BE49-F238E27FC236}">
                  <a16:creationId xmlns="" xmlns:a16="http://schemas.microsoft.com/office/drawing/2014/main" id="{1D0B3512-7003-43F9-9F49-0ED303D02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6" y="4681538"/>
              <a:ext cx="285750" cy="203200"/>
            </a:xfrm>
            <a:custGeom>
              <a:avLst/>
              <a:gdLst>
                <a:gd name="T0" fmla="*/ 2 w 76"/>
                <a:gd name="T1" fmla="*/ 54 h 54"/>
                <a:gd name="T2" fmla="*/ 3 w 76"/>
                <a:gd name="T3" fmla="*/ 54 h 54"/>
                <a:gd name="T4" fmla="*/ 71 w 76"/>
                <a:gd name="T5" fmla="*/ 8 h 54"/>
                <a:gd name="T6" fmla="*/ 70 w 76"/>
                <a:gd name="T7" fmla="*/ 20 h 54"/>
                <a:gd name="T8" fmla="*/ 72 w 76"/>
                <a:gd name="T9" fmla="*/ 22 h 54"/>
                <a:gd name="T10" fmla="*/ 72 w 76"/>
                <a:gd name="T11" fmla="*/ 22 h 54"/>
                <a:gd name="T12" fmla="*/ 74 w 76"/>
                <a:gd name="T13" fmla="*/ 20 h 54"/>
                <a:gd name="T14" fmla="*/ 76 w 76"/>
                <a:gd name="T15" fmla="*/ 4 h 54"/>
                <a:gd name="T16" fmla="*/ 74 w 76"/>
                <a:gd name="T17" fmla="*/ 2 h 54"/>
                <a:gd name="T18" fmla="*/ 58 w 76"/>
                <a:gd name="T19" fmla="*/ 0 h 54"/>
                <a:gd name="T20" fmla="*/ 56 w 76"/>
                <a:gd name="T21" fmla="*/ 2 h 54"/>
                <a:gd name="T22" fmla="*/ 58 w 76"/>
                <a:gd name="T23" fmla="*/ 4 h 54"/>
                <a:gd name="T24" fmla="*/ 68 w 76"/>
                <a:gd name="T25" fmla="*/ 5 h 54"/>
                <a:gd name="T26" fmla="*/ 1 w 76"/>
                <a:gd name="T27" fmla="*/ 50 h 54"/>
                <a:gd name="T28" fmla="*/ 0 w 76"/>
                <a:gd name="T29" fmla="*/ 53 h 54"/>
                <a:gd name="T30" fmla="*/ 2 w 76"/>
                <a:gd name="T3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54">
                  <a:moveTo>
                    <a:pt x="2" y="54"/>
                  </a:moveTo>
                  <a:cubicBezTo>
                    <a:pt x="2" y="54"/>
                    <a:pt x="3" y="54"/>
                    <a:pt x="3" y="54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1"/>
                    <a:pt x="71" y="22"/>
                    <a:pt x="72" y="22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3" y="22"/>
                    <a:pt x="74" y="21"/>
                    <a:pt x="74" y="20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3"/>
                    <a:pt x="75" y="2"/>
                    <a:pt x="74" y="2"/>
                  </a:cubicBezTo>
                  <a:cubicBezTo>
                    <a:pt x="74" y="2"/>
                    <a:pt x="58" y="0"/>
                    <a:pt x="58" y="0"/>
                  </a:cubicBezTo>
                  <a:cubicBezTo>
                    <a:pt x="57" y="0"/>
                    <a:pt x="56" y="1"/>
                    <a:pt x="56" y="2"/>
                  </a:cubicBezTo>
                  <a:cubicBezTo>
                    <a:pt x="56" y="3"/>
                    <a:pt x="57" y="4"/>
                    <a:pt x="58" y="4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" y="54"/>
                    <a:pt x="1" y="54"/>
                    <a:pt x="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C7DB397A-C54A-4710-BB8D-4FBF7845424E}"/>
              </a:ext>
            </a:extLst>
          </p:cNvPr>
          <p:cNvGrpSpPr/>
          <p:nvPr/>
        </p:nvGrpSpPr>
        <p:grpSpPr>
          <a:xfrm>
            <a:off x="8493873" y="3388545"/>
            <a:ext cx="357187" cy="361951"/>
            <a:chOff x="5554663" y="723900"/>
            <a:chExt cx="357187" cy="361951"/>
          </a:xfrm>
          <a:solidFill>
            <a:schemeClr val="bg1"/>
          </a:solidFill>
        </p:grpSpPr>
        <p:sp>
          <p:nvSpPr>
            <p:cNvPr id="76" name="Freeform 68">
              <a:extLst>
                <a:ext uri="{FF2B5EF4-FFF2-40B4-BE49-F238E27FC236}">
                  <a16:creationId xmlns="" xmlns:a16="http://schemas.microsoft.com/office/drawing/2014/main" id="{4C4C31C2-00FE-4BD5-B77C-0CB0B13E7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949325"/>
              <a:ext cx="131763" cy="136525"/>
            </a:xfrm>
            <a:custGeom>
              <a:avLst/>
              <a:gdLst>
                <a:gd name="T0" fmla="*/ 12 w 35"/>
                <a:gd name="T1" fmla="*/ 0 h 36"/>
                <a:gd name="T2" fmla="*/ 0 w 35"/>
                <a:gd name="T3" fmla="*/ 21 h 36"/>
                <a:gd name="T4" fmla="*/ 0 w 35"/>
                <a:gd name="T5" fmla="*/ 23 h 36"/>
                <a:gd name="T6" fmla="*/ 2 w 35"/>
                <a:gd name="T7" fmla="*/ 24 h 36"/>
                <a:gd name="T8" fmla="*/ 16 w 35"/>
                <a:gd name="T9" fmla="*/ 22 h 36"/>
                <a:gd name="T10" fmla="*/ 21 w 35"/>
                <a:gd name="T11" fmla="*/ 35 h 36"/>
                <a:gd name="T12" fmla="*/ 23 w 35"/>
                <a:gd name="T13" fmla="*/ 36 h 36"/>
                <a:gd name="T14" fmla="*/ 23 w 35"/>
                <a:gd name="T15" fmla="*/ 36 h 36"/>
                <a:gd name="T16" fmla="*/ 24 w 35"/>
                <a:gd name="T17" fmla="*/ 35 h 36"/>
                <a:gd name="T18" fmla="*/ 35 w 35"/>
                <a:gd name="T19" fmla="*/ 18 h 36"/>
                <a:gd name="T20" fmla="*/ 12 w 35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6">
                  <a:moveTo>
                    <a:pt x="12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4"/>
                    <a:pt x="2" y="24"/>
                    <a:pt x="2" y="2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2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5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25" y="15"/>
                    <a:pt x="17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9">
              <a:extLst>
                <a:ext uri="{FF2B5EF4-FFF2-40B4-BE49-F238E27FC236}">
                  <a16:creationId xmlns="" xmlns:a16="http://schemas.microsoft.com/office/drawing/2014/main" id="{95D4E716-42D1-4E68-8B90-3F069A3E3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954088"/>
              <a:ext cx="127000" cy="131763"/>
            </a:xfrm>
            <a:custGeom>
              <a:avLst/>
              <a:gdLst>
                <a:gd name="T0" fmla="*/ 34 w 34"/>
                <a:gd name="T1" fmla="*/ 20 h 35"/>
                <a:gd name="T2" fmla="*/ 22 w 34"/>
                <a:gd name="T3" fmla="*/ 0 h 35"/>
                <a:gd name="T4" fmla="*/ 0 w 34"/>
                <a:gd name="T5" fmla="*/ 17 h 35"/>
                <a:gd name="T6" fmla="*/ 10 w 34"/>
                <a:gd name="T7" fmla="*/ 34 h 35"/>
                <a:gd name="T8" fmla="*/ 12 w 34"/>
                <a:gd name="T9" fmla="*/ 35 h 35"/>
                <a:gd name="T10" fmla="*/ 12 w 34"/>
                <a:gd name="T11" fmla="*/ 35 h 35"/>
                <a:gd name="T12" fmla="*/ 13 w 34"/>
                <a:gd name="T13" fmla="*/ 34 h 35"/>
                <a:gd name="T14" fmla="*/ 18 w 34"/>
                <a:gd name="T15" fmla="*/ 21 h 35"/>
                <a:gd name="T16" fmla="*/ 32 w 34"/>
                <a:gd name="T17" fmla="*/ 23 h 35"/>
                <a:gd name="T18" fmla="*/ 34 w 34"/>
                <a:gd name="T19" fmla="*/ 22 h 35"/>
                <a:gd name="T20" fmla="*/ 34 w 34"/>
                <a:gd name="T21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5">
                  <a:moveTo>
                    <a:pt x="34" y="2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8"/>
                    <a:pt x="9" y="14"/>
                    <a:pt x="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5"/>
                    <a:pt x="11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3"/>
                    <a:pt x="34" y="23"/>
                    <a:pt x="34" y="22"/>
                  </a:cubicBezTo>
                  <a:cubicBezTo>
                    <a:pt x="34" y="21"/>
                    <a:pt x="34" y="21"/>
                    <a:pt x="3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0">
              <a:extLst>
                <a:ext uri="{FF2B5EF4-FFF2-40B4-BE49-F238E27FC236}">
                  <a16:creationId xmlns="" xmlns:a16="http://schemas.microsoft.com/office/drawing/2014/main" id="{6A3FB7CB-6E89-40C6-AE37-437CAE42A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2763" y="723900"/>
              <a:ext cx="285750" cy="285750"/>
            </a:xfrm>
            <a:custGeom>
              <a:avLst/>
              <a:gdLst>
                <a:gd name="T0" fmla="*/ 76 w 76"/>
                <a:gd name="T1" fmla="*/ 38 h 76"/>
                <a:gd name="T2" fmla="*/ 38 w 76"/>
                <a:gd name="T3" fmla="*/ 0 h 76"/>
                <a:gd name="T4" fmla="*/ 0 w 76"/>
                <a:gd name="T5" fmla="*/ 38 h 76"/>
                <a:gd name="T6" fmla="*/ 38 w 76"/>
                <a:gd name="T7" fmla="*/ 76 h 76"/>
                <a:gd name="T8" fmla="*/ 76 w 76"/>
                <a:gd name="T9" fmla="*/ 38 h 76"/>
                <a:gd name="T10" fmla="*/ 57 w 76"/>
                <a:gd name="T11" fmla="*/ 34 h 76"/>
                <a:gd name="T12" fmla="*/ 48 w 76"/>
                <a:gd name="T13" fmla="*/ 41 h 76"/>
                <a:gd name="T14" fmla="*/ 52 w 76"/>
                <a:gd name="T15" fmla="*/ 53 h 76"/>
                <a:gd name="T16" fmla="*/ 51 w 76"/>
                <a:gd name="T17" fmla="*/ 56 h 76"/>
                <a:gd name="T18" fmla="*/ 50 w 76"/>
                <a:gd name="T19" fmla="*/ 56 h 76"/>
                <a:gd name="T20" fmla="*/ 49 w 76"/>
                <a:gd name="T21" fmla="*/ 56 h 76"/>
                <a:gd name="T22" fmla="*/ 38 w 76"/>
                <a:gd name="T23" fmla="*/ 49 h 76"/>
                <a:gd name="T24" fmla="*/ 27 w 76"/>
                <a:gd name="T25" fmla="*/ 56 h 76"/>
                <a:gd name="T26" fmla="*/ 25 w 76"/>
                <a:gd name="T27" fmla="*/ 56 h 76"/>
                <a:gd name="T28" fmla="*/ 24 w 76"/>
                <a:gd name="T29" fmla="*/ 53 h 76"/>
                <a:gd name="T30" fmla="*/ 28 w 76"/>
                <a:gd name="T31" fmla="*/ 41 h 76"/>
                <a:gd name="T32" fmla="*/ 19 w 76"/>
                <a:gd name="T33" fmla="*/ 34 h 76"/>
                <a:gd name="T34" fmla="*/ 18 w 76"/>
                <a:gd name="T35" fmla="*/ 31 h 76"/>
                <a:gd name="T36" fmla="*/ 20 w 76"/>
                <a:gd name="T37" fmla="*/ 30 h 76"/>
                <a:gd name="T38" fmla="*/ 31 w 76"/>
                <a:gd name="T39" fmla="*/ 30 h 76"/>
                <a:gd name="T40" fmla="*/ 36 w 76"/>
                <a:gd name="T41" fmla="*/ 19 h 76"/>
                <a:gd name="T42" fmla="*/ 40 w 76"/>
                <a:gd name="T43" fmla="*/ 19 h 76"/>
                <a:gd name="T44" fmla="*/ 45 w 76"/>
                <a:gd name="T45" fmla="*/ 30 h 76"/>
                <a:gd name="T46" fmla="*/ 56 w 76"/>
                <a:gd name="T47" fmla="*/ 30 h 76"/>
                <a:gd name="T48" fmla="*/ 58 w 76"/>
                <a:gd name="T49" fmla="*/ 31 h 76"/>
                <a:gd name="T50" fmla="*/ 57 w 76"/>
                <a:gd name="T51" fmla="*/ 3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76">
                  <a:moveTo>
                    <a:pt x="76" y="38"/>
                  </a:move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9"/>
                    <a:pt x="17" y="76"/>
                    <a:pt x="38" y="76"/>
                  </a:cubicBezTo>
                  <a:cubicBezTo>
                    <a:pt x="59" y="76"/>
                    <a:pt x="76" y="59"/>
                    <a:pt x="76" y="38"/>
                  </a:cubicBezTo>
                  <a:close/>
                  <a:moveTo>
                    <a:pt x="57" y="34"/>
                  </a:moveTo>
                  <a:cubicBezTo>
                    <a:pt x="48" y="41"/>
                    <a:pt x="48" y="41"/>
                    <a:pt x="48" y="41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5"/>
                    <a:pt x="51" y="56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50" y="56"/>
                    <a:pt x="49" y="56"/>
                    <a:pt x="49" y="56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6"/>
                    <a:pt x="25" y="56"/>
                    <a:pt x="25" y="56"/>
                  </a:cubicBezTo>
                  <a:cubicBezTo>
                    <a:pt x="24" y="55"/>
                    <a:pt x="24" y="54"/>
                    <a:pt x="24" y="53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3"/>
                    <a:pt x="18" y="32"/>
                    <a:pt x="18" y="31"/>
                  </a:cubicBezTo>
                  <a:cubicBezTo>
                    <a:pt x="18" y="31"/>
                    <a:pt x="19" y="30"/>
                    <a:pt x="2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8"/>
                    <a:pt x="39" y="18"/>
                    <a:pt x="40" y="1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0"/>
                    <a:pt x="58" y="31"/>
                    <a:pt x="58" y="31"/>
                  </a:cubicBezTo>
                  <a:cubicBezTo>
                    <a:pt x="58" y="32"/>
                    <a:pt x="58" y="33"/>
                    <a:pt x="5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="" xmlns:a16="http://schemas.microsoft.com/office/drawing/2014/main" id="{88F68D6A-48DA-4500-8D78-DBA48866838B}"/>
              </a:ext>
            </a:extLst>
          </p:cNvPr>
          <p:cNvGrpSpPr/>
          <p:nvPr/>
        </p:nvGrpSpPr>
        <p:grpSpPr>
          <a:xfrm>
            <a:off x="5077649" y="6002531"/>
            <a:ext cx="2097460" cy="220028"/>
            <a:chOff x="5077649" y="6002531"/>
            <a:chExt cx="2097460" cy="220028"/>
          </a:xfrm>
        </p:grpSpPr>
        <p:grpSp>
          <p:nvGrpSpPr>
            <p:cNvPr id="95" name="Group 94">
              <a:extLst>
                <a:ext uri="{FF2B5EF4-FFF2-40B4-BE49-F238E27FC236}">
                  <a16:creationId xmlns="" xmlns:a16="http://schemas.microsoft.com/office/drawing/2014/main" id="{A917EDC5-0568-44E6-A0C5-3EF58AEC7DB1}"/>
                </a:ext>
              </a:extLst>
            </p:cNvPr>
            <p:cNvGrpSpPr/>
            <p:nvPr/>
          </p:nvGrpSpPr>
          <p:grpSpPr>
            <a:xfrm>
              <a:off x="5967321" y="6002531"/>
              <a:ext cx="318116" cy="220028"/>
              <a:chOff x="732991" y="2899721"/>
              <a:chExt cx="262906" cy="181841"/>
            </a:xfrm>
          </p:grpSpPr>
          <p:sp>
            <p:nvSpPr>
              <p:cNvPr id="96" name="Oval 95">
                <a:extLst>
                  <a:ext uri="{FF2B5EF4-FFF2-40B4-BE49-F238E27FC236}">
                    <a16:creationId xmlns="" xmlns:a16="http://schemas.microsoft.com/office/drawing/2014/main" id="{A5FEFDE3-0CBC-4CB5-A9E9-57DA23CA6C1C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="" xmlns:a16="http://schemas.microsoft.com/office/drawing/2014/main" id="{20155344-5D1C-4245-9154-8CE756C15FE6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114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882263D0-2885-4799-BCC3-9985FAFFD2E4}"/>
                </a:ext>
              </a:extLst>
            </p:cNvPr>
            <p:cNvGrpSpPr/>
            <p:nvPr/>
          </p:nvGrpSpPr>
          <p:grpSpPr>
            <a:xfrm>
              <a:off x="5077649" y="6112545"/>
              <a:ext cx="2097460" cy="0"/>
              <a:chOff x="5077649" y="6112545"/>
              <a:chExt cx="2097460" cy="0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="" xmlns:a16="http://schemas.microsoft.com/office/drawing/2014/main" id="{510C553A-3F24-4403-8055-3854B2D73C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="" xmlns:a16="http://schemas.microsoft.com/office/drawing/2014/main" id="{6FEF2158-EA0E-477F-9592-21579AA026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>
            <a:extLst>
              <a:ext uri="{FF2B5EF4-FFF2-40B4-BE49-F238E27FC236}">
                <a16:creationId xmlns="" xmlns:a16="http://schemas.microsoft.com/office/drawing/2014/main" id="{722C05F0-0661-4C44-89C7-25220D17E514}"/>
              </a:ext>
            </a:extLst>
          </p:cNvPr>
          <p:cNvGrpSpPr/>
          <p:nvPr/>
        </p:nvGrpSpPr>
        <p:grpSpPr>
          <a:xfrm>
            <a:off x="6775641" y="1212432"/>
            <a:ext cx="2097460" cy="220028"/>
            <a:chOff x="6775641" y="1212432"/>
            <a:chExt cx="2097460" cy="220028"/>
          </a:xfrm>
        </p:grpSpPr>
        <p:grpSp>
          <p:nvGrpSpPr>
            <p:cNvPr id="92" name="Group 91">
              <a:extLst>
                <a:ext uri="{FF2B5EF4-FFF2-40B4-BE49-F238E27FC236}">
                  <a16:creationId xmlns="" xmlns:a16="http://schemas.microsoft.com/office/drawing/2014/main" id="{6D6E8551-D236-45F1-A652-8A3FD15D79BB}"/>
                </a:ext>
              </a:extLst>
            </p:cNvPr>
            <p:cNvGrpSpPr/>
            <p:nvPr/>
          </p:nvGrpSpPr>
          <p:grpSpPr>
            <a:xfrm>
              <a:off x="7665313" y="1212432"/>
              <a:ext cx="318116" cy="220028"/>
              <a:chOff x="732991" y="2899721"/>
              <a:chExt cx="262906" cy="181841"/>
            </a:xfrm>
          </p:grpSpPr>
          <p:sp>
            <p:nvSpPr>
              <p:cNvPr id="93" name="Oval 92">
                <a:extLst>
                  <a:ext uri="{FF2B5EF4-FFF2-40B4-BE49-F238E27FC236}">
                    <a16:creationId xmlns="" xmlns:a16="http://schemas.microsoft.com/office/drawing/2014/main" id="{CDE0ED05-0AE9-40AE-AA2F-944CC74D958C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="" xmlns:a16="http://schemas.microsoft.com/office/drawing/2014/main" id="{1CB8C755-AFD8-47E1-B7CB-E9A5D8B0CBCC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F4A7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B729C19D-55E7-4987-9CEB-31C3DD68D3FA}"/>
                </a:ext>
              </a:extLst>
            </p:cNvPr>
            <p:cNvGrpSpPr/>
            <p:nvPr/>
          </p:nvGrpSpPr>
          <p:grpSpPr>
            <a:xfrm>
              <a:off x="6775641" y="1322446"/>
              <a:ext cx="2097460" cy="0"/>
              <a:chOff x="5077649" y="6112545"/>
              <a:chExt cx="2097460" cy="0"/>
            </a:xfrm>
          </p:grpSpPr>
          <p:cxnSp>
            <p:nvCxnSpPr>
              <p:cNvPr id="104" name="Straight Connector 103">
                <a:extLst>
                  <a:ext uri="{FF2B5EF4-FFF2-40B4-BE49-F238E27FC236}">
                    <a16:creationId xmlns="" xmlns:a16="http://schemas.microsoft.com/office/drawing/2014/main" id="{47E62A28-3A1A-417B-84FF-813F4AA1A9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="" xmlns:a16="http://schemas.microsoft.com/office/drawing/2014/main" id="{AE7D1E23-37B4-4E7E-A8F6-C3C1581D07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E79BD0F6-FFB0-41F4-9C49-1F10949F46E3}"/>
              </a:ext>
            </a:extLst>
          </p:cNvPr>
          <p:cNvGrpSpPr/>
          <p:nvPr/>
        </p:nvGrpSpPr>
        <p:grpSpPr>
          <a:xfrm>
            <a:off x="723900" y="2913650"/>
            <a:ext cx="2097460" cy="220028"/>
            <a:chOff x="6775641" y="1212432"/>
            <a:chExt cx="2097460" cy="220028"/>
          </a:xfrm>
        </p:grpSpPr>
        <p:grpSp>
          <p:nvGrpSpPr>
            <p:cNvPr id="111" name="Group 110">
              <a:extLst>
                <a:ext uri="{FF2B5EF4-FFF2-40B4-BE49-F238E27FC236}">
                  <a16:creationId xmlns="" xmlns:a16="http://schemas.microsoft.com/office/drawing/2014/main" id="{9DA9EB82-12B3-4086-A9A1-6CB70A998840}"/>
                </a:ext>
              </a:extLst>
            </p:cNvPr>
            <p:cNvGrpSpPr/>
            <p:nvPr/>
          </p:nvGrpSpPr>
          <p:grpSpPr>
            <a:xfrm>
              <a:off x="7665313" y="1212432"/>
              <a:ext cx="318116" cy="220028"/>
              <a:chOff x="732991" y="2899721"/>
              <a:chExt cx="262906" cy="181841"/>
            </a:xfrm>
          </p:grpSpPr>
          <p:sp>
            <p:nvSpPr>
              <p:cNvPr id="115" name="Oval 114">
                <a:extLst>
                  <a:ext uri="{FF2B5EF4-FFF2-40B4-BE49-F238E27FC236}">
                    <a16:creationId xmlns="" xmlns:a16="http://schemas.microsoft.com/office/drawing/2014/main" id="{EC1121D5-6F93-4E72-91CB-3DAE164D60C7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="" xmlns:a16="http://schemas.microsoft.com/office/drawing/2014/main" id="{6C1C8704-DE41-4B45-B01B-19DD04766606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F4A7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="" xmlns:a16="http://schemas.microsoft.com/office/drawing/2014/main" id="{6240FF78-AAC8-4E21-AB62-8F22983FA036}"/>
                </a:ext>
              </a:extLst>
            </p:cNvPr>
            <p:cNvGrpSpPr/>
            <p:nvPr/>
          </p:nvGrpSpPr>
          <p:grpSpPr>
            <a:xfrm>
              <a:off x="6775641" y="1322446"/>
              <a:ext cx="2097460" cy="0"/>
              <a:chOff x="5077649" y="6112545"/>
              <a:chExt cx="2097460" cy="0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="" xmlns:a16="http://schemas.microsoft.com/office/drawing/2014/main" id="{93F662BF-7E6C-4E2F-8748-4E0FDBFC2E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="" xmlns:a16="http://schemas.microsoft.com/office/drawing/2014/main" id="{08066C4A-82E6-4C7B-A91C-DC49BB2273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8" name="Group 117">
            <a:extLst>
              <a:ext uri="{FF2B5EF4-FFF2-40B4-BE49-F238E27FC236}">
                <a16:creationId xmlns="" xmlns:a16="http://schemas.microsoft.com/office/drawing/2014/main" id="{28E6A514-4EEE-4FD2-8DDB-DE7C2155728B}"/>
              </a:ext>
            </a:extLst>
          </p:cNvPr>
          <p:cNvGrpSpPr/>
          <p:nvPr/>
        </p:nvGrpSpPr>
        <p:grpSpPr>
          <a:xfrm>
            <a:off x="9363362" y="2913650"/>
            <a:ext cx="2097460" cy="220028"/>
            <a:chOff x="5077649" y="6002531"/>
            <a:chExt cx="2097460" cy="220028"/>
          </a:xfrm>
        </p:grpSpPr>
        <p:grpSp>
          <p:nvGrpSpPr>
            <p:cNvPr id="119" name="Group 118">
              <a:extLst>
                <a:ext uri="{FF2B5EF4-FFF2-40B4-BE49-F238E27FC236}">
                  <a16:creationId xmlns="" xmlns:a16="http://schemas.microsoft.com/office/drawing/2014/main" id="{8C33C1B9-12E4-41A7-B1D4-6646E1D39614}"/>
                </a:ext>
              </a:extLst>
            </p:cNvPr>
            <p:cNvGrpSpPr/>
            <p:nvPr/>
          </p:nvGrpSpPr>
          <p:grpSpPr>
            <a:xfrm>
              <a:off x="5967321" y="6002531"/>
              <a:ext cx="318116" cy="220028"/>
              <a:chOff x="732991" y="2899721"/>
              <a:chExt cx="262906" cy="181841"/>
            </a:xfrm>
          </p:grpSpPr>
          <p:sp>
            <p:nvSpPr>
              <p:cNvPr id="123" name="Oval 122">
                <a:extLst>
                  <a:ext uri="{FF2B5EF4-FFF2-40B4-BE49-F238E27FC236}">
                    <a16:creationId xmlns="" xmlns:a16="http://schemas.microsoft.com/office/drawing/2014/main" id="{FF796C2F-68EF-48A3-84A1-9161688BC7D2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="" xmlns:a16="http://schemas.microsoft.com/office/drawing/2014/main" id="{6E2B176C-2434-4394-B851-2EF68C7FB65C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114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="" xmlns:a16="http://schemas.microsoft.com/office/drawing/2014/main" id="{6CF9C63C-0E17-4A65-9794-504729EA0050}"/>
                </a:ext>
              </a:extLst>
            </p:cNvPr>
            <p:cNvGrpSpPr/>
            <p:nvPr/>
          </p:nvGrpSpPr>
          <p:grpSpPr>
            <a:xfrm>
              <a:off x="5077649" y="6112545"/>
              <a:ext cx="2097460" cy="0"/>
              <a:chOff x="5077649" y="6112545"/>
              <a:chExt cx="2097460" cy="0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="" xmlns:a16="http://schemas.microsoft.com/office/drawing/2014/main" id="{30350345-A8B7-4271-9B6F-8D96128B36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="" xmlns:a16="http://schemas.microsoft.com/office/drawing/2014/main" id="{5AA745FD-FE5D-47B5-80FD-2D4D651AD8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7CC304D0-1E62-4539-A244-AEE4BF92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796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84D27CBF-84EC-4D93-BE76-82D7C378FD3E}"/>
              </a:ext>
            </a:extLst>
          </p:cNvPr>
          <p:cNvSpPr txBox="1"/>
          <p:nvPr/>
        </p:nvSpPr>
        <p:spPr>
          <a:xfrm>
            <a:off x="8343752" y="1756747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FDEED3"/>
                </a:solidFill>
              </a:rPr>
              <a:t>03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="" xmlns:a16="http://schemas.microsoft.com/office/drawing/2014/main" id="{A90C51D5-3485-4EDB-AE62-2560F70FBE44}"/>
              </a:ext>
            </a:extLst>
          </p:cNvPr>
          <p:cNvSpPr txBox="1"/>
          <p:nvPr/>
        </p:nvSpPr>
        <p:spPr>
          <a:xfrm>
            <a:off x="2817866" y="1756747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D9E7FB"/>
                </a:solidFill>
              </a:rPr>
              <a:t>02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="" xmlns:a16="http://schemas.microsoft.com/office/drawing/2014/main" id="{345EDEB1-FB14-437C-90E7-145EC5003630}"/>
              </a:ext>
            </a:extLst>
          </p:cNvPr>
          <p:cNvSpPr txBox="1"/>
          <p:nvPr/>
        </p:nvSpPr>
        <p:spPr>
          <a:xfrm>
            <a:off x="8343752" y="4184752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D9E7FB"/>
                </a:solidFill>
              </a:rPr>
              <a:t>04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2BEF521A-DE77-4AB0-89A6-435A6C18228A}"/>
              </a:ext>
            </a:extLst>
          </p:cNvPr>
          <p:cNvSpPr txBox="1"/>
          <p:nvPr/>
        </p:nvSpPr>
        <p:spPr>
          <a:xfrm>
            <a:off x="2817866" y="4184752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FDEED3"/>
                </a:solidFill>
              </a:rPr>
              <a:t>01</a:t>
            </a:r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rapezoid 2"/>
          <p:cNvSpPr/>
          <p:nvPr/>
        </p:nvSpPr>
        <p:spPr>
          <a:xfrm flipV="1">
            <a:off x="4848486" y="5012100"/>
            <a:ext cx="2495028" cy="1600785"/>
          </a:xfrm>
          <a:prstGeom prst="trapezoid">
            <a:avLst>
              <a:gd name="adj" fmla="val 9447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/>
          <p:cNvSpPr/>
          <p:nvPr/>
        </p:nvSpPr>
        <p:spPr>
          <a:xfrm flipV="1">
            <a:off x="5586894" y="5947189"/>
            <a:ext cx="1018210" cy="66569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36503BC5-4D62-47FA-9775-C683FEBE1980}"/>
              </a:ext>
            </a:extLst>
          </p:cNvPr>
          <p:cNvGrpSpPr/>
          <p:nvPr/>
        </p:nvGrpSpPr>
        <p:grpSpPr>
          <a:xfrm>
            <a:off x="4208227" y="1612657"/>
            <a:ext cx="3775546" cy="3399443"/>
            <a:chOff x="4203700" y="1612657"/>
            <a:chExt cx="3775546" cy="3399443"/>
          </a:xfrm>
        </p:grpSpPr>
        <p:sp>
          <p:nvSpPr>
            <p:cNvPr id="5" name="Rectangle 4"/>
            <p:cNvSpPr/>
            <p:nvPr/>
          </p:nvSpPr>
          <p:spPr>
            <a:xfrm>
              <a:off x="4848486" y="3400142"/>
              <a:ext cx="618652" cy="1611957"/>
            </a:xfrm>
            <a:prstGeom prst="rect">
              <a:avLst/>
            </a:prstGeom>
            <a:solidFill>
              <a:srgbClr val="F5AB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470927" y="2264764"/>
              <a:ext cx="618652" cy="2747336"/>
            </a:xfrm>
            <a:prstGeom prst="rect">
              <a:avLst/>
            </a:prstGeom>
            <a:solidFill>
              <a:srgbClr val="155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3368" y="2811427"/>
              <a:ext cx="618652" cy="2200671"/>
            </a:xfrm>
            <a:prstGeom prst="rect">
              <a:avLst/>
            </a:prstGeom>
            <a:solidFill>
              <a:srgbClr val="F5AB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15809" y="3708516"/>
              <a:ext cx="618652" cy="1303582"/>
            </a:xfrm>
            <a:prstGeom prst="rect">
              <a:avLst/>
            </a:prstGeom>
            <a:solidFill>
              <a:srgbClr val="155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203700" y="2951598"/>
              <a:ext cx="1263437" cy="910647"/>
              <a:chOff x="4381500" y="3060700"/>
              <a:chExt cx="1144726" cy="825084"/>
            </a:xfrm>
          </p:grpSpPr>
          <p:sp>
            <p:nvSpPr>
              <p:cNvPr id="16" name="Round Single Corner Rectangle 15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6093368" y="2154846"/>
              <a:ext cx="1263437" cy="910647"/>
              <a:chOff x="4381500" y="3060700"/>
              <a:chExt cx="1144726" cy="825084"/>
            </a:xfrm>
          </p:grpSpPr>
          <p:sp>
            <p:nvSpPr>
              <p:cNvPr id="23" name="Round Single Corner Rectangle 22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826142" y="1612657"/>
              <a:ext cx="1263437" cy="910647"/>
              <a:chOff x="4381500" y="3060700"/>
              <a:chExt cx="1144726" cy="825084"/>
            </a:xfrm>
            <a:solidFill>
              <a:srgbClr val="357DEA"/>
            </a:solidFill>
          </p:grpSpPr>
          <p:sp>
            <p:nvSpPr>
              <p:cNvPr id="29" name="Round Single Corner Rectangle 28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flipH="1">
              <a:off x="6715809" y="3371563"/>
              <a:ext cx="1263437" cy="910647"/>
              <a:chOff x="4381500" y="3060700"/>
              <a:chExt cx="1144726" cy="825084"/>
            </a:xfrm>
            <a:solidFill>
              <a:srgbClr val="357DEA"/>
            </a:solidFill>
          </p:grpSpPr>
          <p:sp>
            <p:nvSpPr>
              <p:cNvPr id="32" name="Round Single Corner Rectangle 31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Freeform 104">
              <a:extLst>
                <a:ext uri="{FF2B5EF4-FFF2-40B4-BE49-F238E27FC236}">
                  <a16:creationId xmlns="" xmlns:a16="http://schemas.microsoft.com/office/drawing/2014/main" id="{0ECA0D15-A8E7-437C-BECE-F23D9FB56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8251" y="3114040"/>
              <a:ext cx="360363" cy="361950"/>
            </a:xfrm>
            <a:custGeom>
              <a:avLst/>
              <a:gdLst>
                <a:gd name="T0" fmla="*/ 36 w 96"/>
                <a:gd name="T1" fmla="*/ 72 h 96"/>
                <a:gd name="T2" fmla="*/ 59 w 96"/>
                <a:gd name="T3" fmla="*/ 64 h 96"/>
                <a:gd name="T4" fmla="*/ 89 w 96"/>
                <a:gd name="T5" fmla="*/ 95 h 96"/>
                <a:gd name="T6" fmla="*/ 95 w 96"/>
                <a:gd name="T7" fmla="*/ 95 h 96"/>
                <a:gd name="T8" fmla="*/ 95 w 96"/>
                <a:gd name="T9" fmla="*/ 89 h 96"/>
                <a:gd name="T10" fmla="*/ 64 w 96"/>
                <a:gd name="T11" fmla="*/ 58 h 96"/>
                <a:gd name="T12" fmla="*/ 72 w 96"/>
                <a:gd name="T13" fmla="*/ 36 h 96"/>
                <a:gd name="T14" fmla="*/ 36 w 96"/>
                <a:gd name="T15" fmla="*/ 0 h 96"/>
                <a:gd name="T16" fmla="*/ 0 w 96"/>
                <a:gd name="T17" fmla="*/ 36 h 96"/>
                <a:gd name="T18" fmla="*/ 36 w 96"/>
                <a:gd name="T19" fmla="*/ 72 h 96"/>
                <a:gd name="T20" fmla="*/ 36 w 96"/>
                <a:gd name="T21" fmla="*/ 8 h 96"/>
                <a:gd name="T22" fmla="*/ 64 w 96"/>
                <a:gd name="T23" fmla="*/ 36 h 96"/>
                <a:gd name="T24" fmla="*/ 36 w 96"/>
                <a:gd name="T25" fmla="*/ 64 h 96"/>
                <a:gd name="T26" fmla="*/ 8 w 96"/>
                <a:gd name="T27" fmla="*/ 36 h 96"/>
                <a:gd name="T28" fmla="*/ 36 w 96"/>
                <a:gd name="T2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96">
                  <a:moveTo>
                    <a:pt x="36" y="72"/>
                  </a:moveTo>
                  <a:cubicBezTo>
                    <a:pt x="45" y="72"/>
                    <a:pt x="52" y="69"/>
                    <a:pt x="59" y="6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1" y="96"/>
                    <a:pt x="93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9" y="52"/>
                    <a:pt x="72" y="44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8"/>
                  </a:moveTo>
                  <a:cubicBezTo>
                    <a:pt x="51" y="8"/>
                    <a:pt x="64" y="21"/>
                    <a:pt x="64" y="36"/>
                  </a:cubicBezTo>
                  <a:cubicBezTo>
                    <a:pt x="64" y="51"/>
                    <a:pt x="51" y="64"/>
                    <a:pt x="36" y="64"/>
                  </a:cubicBezTo>
                  <a:cubicBezTo>
                    <a:pt x="21" y="64"/>
                    <a:pt x="8" y="51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6">
              <a:extLst>
                <a:ext uri="{FF2B5EF4-FFF2-40B4-BE49-F238E27FC236}">
                  <a16:creationId xmlns="" xmlns:a16="http://schemas.microsoft.com/office/drawing/2014/main" id="{1CF71C08-5F69-4DB9-A706-32E980D6B4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9613" y="1772007"/>
              <a:ext cx="354013" cy="361950"/>
            </a:xfrm>
            <a:custGeom>
              <a:avLst/>
              <a:gdLst>
                <a:gd name="T0" fmla="*/ 88 w 94"/>
                <a:gd name="T1" fmla="*/ 31 h 96"/>
                <a:gd name="T2" fmla="*/ 92 w 94"/>
                <a:gd name="T3" fmla="*/ 22 h 96"/>
                <a:gd name="T4" fmla="*/ 93 w 94"/>
                <a:gd name="T5" fmla="*/ 19 h 96"/>
                <a:gd name="T6" fmla="*/ 86 w 94"/>
                <a:gd name="T7" fmla="*/ 8 h 96"/>
                <a:gd name="T8" fmla="*/ 80 w 94"/>
                <a:gd name="T9" fmla="*/ 11 h 96"/>
                <a:gd name="T10" fmla="*/ 74 w 94"/>
                <a:gd name="T11" fmla="*/ 2 h 96"/>
                <a:gd name="T12" fmla="*/ 60 w 94"/>
                <a:gd name="T13" fmla="*/ 0 h 96"/>
                <a:gd name="T14" fmla="*/ 58 w 94"/>
                <a:gd name="T15" fmla="*/ 7 h 96"/>
                <a:gd name="T16" fmla="*/ 48 w 94"/>
                <a:gd name="T17" fmla="*/ 8 h 96"/>
                <a:gd name="T18" fmla="*/ 39 w 94"/>
                <a:gd name="T19" fmla="*/ 19 h 96"/>
                <a:gd name="T20" fmla="*/ 40 w 94"/>
                <a:gd name="T21" fmla="*/ 22 h 96"/>
                <a:gd name="T22" fmla="*/ 44 w 94"/>
                <a:gd name="T23" fmla="*/ 31 h 96"/>
                <a:gd name="T24" fmla="*/ 39 w 94"/>
                <a:gd name="T25" fmla="*/ 35 h 96"/>
                <a:gd name="T26" fmla="*/ 45 w 94"/>
                <a:gd name="T27" fmla="*/ 47 h 96"/>
                <a:gd name="T28" fmla="*/ 42 w 94"/>
                <a:gd name="T29" fmla="*/ 51 h 96"/>
                <a:gd name="T30" fmla="*/ 36 w 94"/>
                <a:gd name="T31" fmla="*/ 42 h 96"/>
                <a:gd name="T32" fmla="*/ 22 w 94"/>
                <a:gd name="T33" fmla="*/ 40 h 96"/>
                <a:gd name="T34" fmla="*/ 20 w 94"/>
                <a:gd name="T35" fmla="*/ 47 h 96"/>
                <a:gd name="T36" fmla="*/ 10 w 94"/>
                <a:gd name="T37" fmla="*/ 48 h 96"/>
                <a:gd name="T38" fmla="*/ 1 w 94"/>
                <a:gd name="T39" fmla="*/ 59 h 96"/>
                <a:gd name="T40" fmla="*/ 2 w 94"/>
                <a:gd name="T41" fmla="*/ 62 h 96"/>
                <a:gd name="T42" fmla="*/ 6 w 94"/>
                <a:gd name="T43" fmla="*/ 71 h 96"/>
                <a:gd name="T44" fmla="*/ 1 w 94"/>
                <a:gd name="T45" fmla="*/ 75 h 96"/>
                <a:gd name="T46" fmla="*/ 7 w 94"/>
                <a:gd name="T47" fmla="*/ 87 h 96"/>
                <a:gd name="T48" fmla="*/ 14 w 94"/>
                <a:gd name="T49" fmla="*/ 85 h 96"/>
                <a:gd name="T50" fmla="*/ 20 w 94"/>
                <a:gd name="T51" fmla="*/ 94 h 96"/>
                <a:gd name="T52" fmla="*/ 34 w 94"/>
                <a:gd name="T53" fmla="*/ 96 h 96"/>
                <a:gd name="T54" fmla="*/ 36 w 94"/>
                <a:gd name="T55" fmla="*/ 88 h 96"/>
                <a:gd name="T56" fmla="*/ 46 w 94"/>
                <a:gd name="T57" fmla="*/ 88 h 96"/>
                <a:gd name="T58" fmla="*/ 49 w 94"/>
                <a:gd name="T59" fmla="*/ 87 h 96"/>
                <a:gd name="T60" fmla="*/ 54 w 94"/>
                <a:gd name="T61" fmla="*/ 74 h 96"/>
                <a:gd name="T62" fmla="*/ 50 w 94"/>
                <a:gd name="T63" fmla="*/ 65 h 96"/>
                <a:gd name="T64" fmla="*/ 55 w 94"/>
                <a:gd name="T65" fmla="*/ 61 h 96"/>
                <a:gd name="T66" fmla="*/ 49 w 94"/>
                <a:gd name="T67" fmla="*/ 49 h 96"/>
                <a:gd name="T68" fmla="*/ 48 w 94"/>
                <a:gd name="T69" fmla="*/ 48 h 96"/>
                <a:gd name="T70" fmla="*/ 58 w 94"/>
                <a:gd name="T71" fmla="*/ 49 h 96"/>
                <a:gd name="T72" fmla="*/ 60 w 94"/>
                <a:gd name="T73" fmla="*/ 56 h 96"/>
                <a:gd name="T74" fmla="*/ 74 w 94"/>
                <a:gd name="T75" fmla="*/ 54 h 96"/>
                <a:gd name="T76" fmla="*/ 80 w 94"/>
                <a:gd name="T77" fmla="*/ 45 h 96"/>
                <a:gd name="T78" fmla="*/ 86 w 94"/>
                <a:gd name="T79" fmla="*/ 48 h 96"/>
                <a:gd name="T80" fmla="*/ 93 w 94"/>
                <a:gd name="T81" fmla="*/ 37 h 96"/>
                <a:gd name="T82" fmla="*/ 28 w 94"/>
                <a:gd name="T83" fmla="*/ 78 h 96"/>
                <a:gd name="T84" fmla="*/ 28 w 94"/>
                <a:gd name="T85" fmla="*/ 58 h 96"/>
                <a:gd name="T86" fmla="*/ 28 w 94"/>
                <a:gd name="T87" fmla="*/ 78 h 96"/>
                <a:gd name="T88" fmla="*/ 56 w 94"/>
                <a:gd name="T89" fmla="*/ 28 h 96"/>
                <a:gd name="T90" fmla="*/ 76 w 94"/>
                <a:gd name="T9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" h="96">
                  <a:moveTo>
                    <a:pt x="92" y="34"/>
                  </a:moveTo>
                  <a:cubicBezTo>
                    <a:pt x="88" y="31"/>
                    <a:pt x="88" y="31"/>
                    <a:pt x="88" y="31"/>
                  </a:cubicBezTo>
                  <a:cubicBezTo>
                    <a:pt x="88" y="29"/>
                    <a:pt x="88" y="27"/>
                    <a:pt x="88" y="2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4" y="20"/>
                    <a:pt x="93" y="20"/>
                    <a:pt x="93" y="1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8"/>
                    <a:pt x="87" y="8"/>
                    <a:pt x="86" y="8"/>
                  </a:cubicBezTo>
                  <a:cubicBezTo>
                    <a:pt x="85" y="8"/>
                    <a:pt x="85" y="8"/>
                    <a:pt x="84" y="8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8" y="10"/>
                    <a:pt x="77" y="9"/>
                    <a:pt x="74" y="8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1"/>
                    <a:pt x="74" y="0"/>
                    <a:pt x="7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8" y="1"/>
                    <a:pt x="58" y="2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6" y="8"/>
                    <a:pt x="54" y="9"/>
                    <a:pt x="52" y="11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8"/>
                    <a:pt x="45" y="8"/>
                    <a:pt x="45" y="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20"/>
                    <a:pt x="38" y="20"/>
                    <a:pt x="39" y="21"/>
                  </a:cubicBezTo>
                  <a:cubicBezTo>
                    <a:pt x="39" y="21"/>
                    <a:pt x="39" y="22"/>
                    <a:pt x="40" y="22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4" y="29"/>
                    <a:pt x="44" y="3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5"/>
                    <a:pt x="39" y="35"/>
                  </a:cubicBezTo>
                  <a:cubicBezTo>
                    <a:pt x="38" y="36"/>
                    <a:pt x="38" y="36"/>
                    <a:pt x="39" y="3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8"/>
                    <a:pt x="46" y="48"/>
                    <a:pt x="46" y="48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0" y="50"/>
                    <a:pt x="39" y="49"/>
                    <a:pt x="36" y="48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1"/>
                    <a:pt x="36" y="40"/>
                    <a:pt x="34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8" y="48"/>
                    <a:pt x="16" y="49"/>
                    <a:pt x="14" y="51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8"/>
                    <a:pt x="7" y="48"/>
                    <a:pt x="7" y="4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60"/>
                    <a:pt x="0" y="60"/>
                    <a:pt x="1" y="61"/>
                  </a:cubicBezTo>
                  <a:cubicBezTo>
                    <a:pt x="1" y="61"/>
                    <a:pt x="1" y="62"/>
                    <a:pt x="2" y="62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7"/>
                    <a:pt x="6" y="69"/>
                    <a:pt x="6" y="71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1" y="75"/>
                    <a:pt x="1" y="75"/>
                  </a:cubicBezTo>
                  <a:cubicBezTo>
                    <a:pt x="0" y="76"/>
                    <a:pt x="0" y="76"/>
                    <a:pt x="1" y="7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8"/>
                    <a:pt x="8" y="88"/>
                    <a:pt x="9" y="88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6" y="87"/>
                    <a:pt x="18" y="88"/>
                    <a:pt x="20" y="89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20" y="95"/>
                    <a:pt x="21" y="96"/>
                    <a:pt x="22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6" y="96"/>
                    <a:pt x="36" y="95"/>
                    <a:pt x="36" y="94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9" y="87"/>
                    <a:pt x="40" y="86"/>
                    <a:pt x="42" y="85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7" y="88"/>
                    <a:pt x="47" y="88"/>
                    <a:pt x="48" y="88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6"/>
                    <a:pt x="55" y="75"/>
                    <a:pt x="54" y="74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69"/>
                    <a:pt x="50" y="67"/>
                    <a:pt x="50" y="65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5" y="62"/>
                    <a:pt x="55" y="61"/>
                    <a:pt x="55" y="61"/>
                  </a:cubicBezTo>
                  <a:cubicBezTo>
                    <a:pt x="56" y="60"/>
                    <a:pt x="55" y="60"/>
                    <a:pt x="55" y="5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9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4" y="47"/>
                    <a:pt x="56" y="48"/>
                    <a:pt x="58" y="49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5"/>
                    <a:pt x="59" y="56"/>
                    <a:pt x="60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4" y="55"/>
                    <a:pt x="74" y="54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7" y="47"/>
                    <a:pt x="78" y="46"/>
                    <a:pt x="80" y="45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5" y="48"/>
                    <a:pt x="85" y="48"/>
                    <a:pt x="86" y="48"/>
                  </a:cubicBezTo>
                  <a:cubicBezTo>
                    <a:pt x="87" y="48"/>
                    <a:pt x="87" y="48"/>
                    <a:pt x="87" y="4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6"/>
                    <a:pt x="93" y="35"/>
                    <a:pt x="92" y="34"/>
                  </a:cubicBezTo>
                  <a:close/>
                  <a:moveTo>
                    <a:pt x="28" y="78"/>
                  </a:moveTo>
                  <a:cubicBezTo>
                    <a:pt x="22" y="78"/>
                    <a:pt x="18" y="74"/>
                    <a:pt x="18" y="68"/>
                  </a:cubicBezTo>
                  <a:cubicBezTo>
                    <a:pt x="18" y="62"/>
                    <a:pt x="22" y="58"/>
                    <a:pt x="28" y="58"/>
                  </a:cubicBezTo>
                  <a:cubicBezTo>
                    <a:pt x="33" y="58"/>
                    <a:pt x="38" y="62"/>
                    <a:pt x="38" y="68"/>
                  </a:cubicBezTo>
                  <a:cubicBezTo>
                    <a:pt x="38" y="74"/>
                    <a:pt x="33" y="78"/>
                    <a:pt x="28" y="78"/>
                  </a:cubicBezTo>
                  <a:close/>
                  <a:moveTo>
                    <a:pt x="66" y="38"/>
                  </a:moveTo>
                  <a:cubicBezTo>
                    <a:pt x="60" y="38"/>
                    <a:pt x="56" y="34"/>
                    <a:pt x="56" y="28"/>
                  </a:cubicBezTo>
                  <a:cubicBezTo>
                    <a:pt x="56" y="22"/>
                    <a:pt x="60" y="18"/>
                    <a:pt x="66" y="18"/>
                  </a:cubicBezTo>
                  <a:cubicBezTo>
                    <a:pt x="71" y="18"/>
                    <a:pt x="76" y="22"/>
                    <a:pt x="76" y="28"/>
                  </a:cubicBezTo>
                  <a:cubicBezTo>
                    <a:pt x="76" y="34"/>
                    <a:pt x="71" y="38"/>
                    <a:pt x="66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="" xmlns:a16="http://schemas.microsoft.com/office/drawing/2014/main" id="{D6EB6BCF-2A92-4322-8092-43B6B2B1F3F9}"/>
                </a:ext>
              </a:extLst>
            </p:cNvPr>
            <p:cNvGrpSpPr/>
            <p:nvPr/>
          </p:nvGrpSpPr>
          <p:grpSpPr>
            <a:xfrm>
              <a:off x="6737381" y="2317432"/>
              <a:ext cx="360363" cy="360363"/>
              <a:chOff x="7718425" y="2887663"/>
              <a:chExt cx="360363" cy="360363"/>
            </a:xfrm>
            <a:solidFill>
              <a:schemeClr val="bg1"/>
            </a:solidFill>
          </p:grpSpPr>
          <p:sp>
            <p:nvSpPr>
              <p:cNvPr id="42" name="Oval 7">
                <a:extLst>
                  <a:ext uri="{FF2B5EF4-FFF2-40B4-BE49-F238E27FC236}">
                    <a16:creationId xmlns="" xmlns:a16="http://schemas.microsoft.com/office/drawing/2014/main" id="{7677D2FA-427F-4ACC-A98A-F429E5B05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0650" y="300831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Freeform 8">
                <a:extLst>
                  <a:ext uri="{FF2B5EF4-FFF2-40B4-BE49-F238E27FC236}">
                    <a16:creationId xmlns="" xmlns:a16="http://schemas.microsoft.com/office/drawing/2014/main" id="{BC8B7AFF-4427-4B28-A713-8FAB2E45E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425" y="3098801"/>
                <a:ext cx="120650" cy="149225"/>
              </a:xfrm>
              <a:custGeom>
                <a:avLst/>
                <a:gdLst>
                  <a:gd name="T0" fmla="*/ 0 w 32"/>
                  <a:gd name="T1" fmla="*/ 2 h 40"/>
                  <a:gd name="T2" fmla="*/ 8 w 32"/>
                  <a:gd name="T3" fmla="*/ 23 h 40"/>
                  <a:gd name="T4" fmla="*/ 8 w 32"/>
                  <a:gd name="T5" fmla="*/ 40 h 40"/>
                  <a:gd name="T6" fmla="*/ 24 w 32"/>
                  <a:gd name="T7" fmla="*/ 40 h 40"/>
                  <a:gd name="T8" fmla="*/ 24 w 32"/>
                  <a:gd name="T9" fmla="*/ 23 h 40"/>
                  <a:gd name="T10" fmla="*/ 32 w 32"/>
                  <a:gd name="T11" fmla="*/ 2 h 40"/>
                  <a:gd name="T12" fmla="*/ 32 w 32"/>
                  <a:gd name="T13" fmla="*/ 0 h 40"/>
                  <a:gd name="T14" fmla="*/ 0 w 32"/>
                  <a:gd name="T15" fmla="*/ 0 h 40"/>
                  <a:gd name="T16" fmla="*/ 0 w 32"/>
                  <a:gd name="T17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2"/>
                    </a:move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Oval 9">
                <a:extLst>
                  <a:ext uri="{FF2B5EF4-FFF2-40B4-BE49-F238E27FC236}">
                    <a16:creationId xmlns="" xmlns:a16="http://schemas.microsoft.com/office/drawing/2014/main" id="{0EA05C98-9E96-4830-9E7C-B3CBB2DC2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1950" y="3008313"/>
                <a:ext cx="74613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10">
                <a:extLst>
                  <a:ext uri="{FF2B5EF4-FFF2-40B4-BE49-F238E27FC236}">
                    <a16:creationId xmlns="" xmlns:a16="http://schemas.microsoft.com/office/drawing/2014/main" id="{964D7B26-7DFA-48FE-A97D-DD89A8BC2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9725" y="3098801"/>
                <a:ext cx="119063" cy="149225"/>
              </a:xfrm>
              <a:custGeom>
                <a:avLst/>
                <a:gdLst>
                  <a:gd name="T0" fmla="*/ 0 w 32"/>
                  <a:gd name="T1" fmla="*/ 0 h 40"/>
                  <a:gd name="T2" fmla="*/ 0 w 32"/>
                  <a:gd name="T3" fmla="*/ 2 h 40"/>
                  <a:gd name="T4" fmla="*/ 8 w 32"/>
                  <a:gd name="T5" fmla="*/ 23 h 40"/>
                  <a:gd name="T6" fmla="*/ 8 w 32"/>
                  <a:gd name="T7" fmla="*/ 40 h 40"/>
                  <a:gd name="T8" fmla="*/ 24 w 32"/>
                  <a:gd name="T9" fmla="*/ 40 h 40"/>
                  <a:gd name="T10" fmla="*/ 24 w 32"/>
                  <a:gd name="T11" fmla="*/ 23 h 40"/>
                  <a:gd name="T12" fmla="*/ 32 w 32"/>
                  <a:gd name="T13" fmla="*/ 2 h 40"/>
                  <a:gd name="T14" fmla="*/ 32 w 32"/>
                  <a:gd name="T15" fmla="*/ 0 h 40"/>
                  <a:gd name="T16" fmla="*/ 0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Oval 11">
                <a:extLst>
                  <a:ext uri="{FF2B5EF4-FFF2-40B4-BE49-F238E27FC236}">
                    <a16:creationId xmlns="" xmlns:a16="http://schemas.microsoft.com/office/drawing/2014/main" id="{C0A00F9A-6B67-42F7-BD58-7F9AA57E9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1300" y="288766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12">
                <a:extLst>
                  <a:ext uri="{FF2B5EF4-FFF2-40B4-BE49-F238E27FC236}">
                    <a16:creationId xmlns="" xmlns:a16="http://schemas.microsoft.com/office/drawing/2014/main" id="{F8A46F7A-75FF-4EFA-91E3-830F41CB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9075" y="2978151"/>
                <a:ext cx="120650" cy="150813"/>
              </a:xfrm>
              <a:custGeom>
                <a:avLst/>
                <a:gdLst>
                  <a:gd name="T0" fmla="*/ 32 w 32"/>
                  <a:gd name="T1" fmla="*/ 0 h 40"/>
                  <a:gd name="T2" fmla="*/ 0 w 32"/>
                  <a:gd name="T3" fmla="*/ 0 h 40"/>
                  <a:gd name="T4" fmla="*/ 0 w 32"/>
                  <a:gd name="T5" fmla="*/ 2 h 40"/>
                  <a:gd name="T6" fmla="*/ 8 w 32"/>
                  <a:gd name="T7" fmla="*/ 23 h 40"/>
                  <a:gd name="T8" fmla="*/ 8 w 32"/>
                  <a:gd name="T9" fmla="*/ 40 h 40"/>
                  <a:gd name="T10" fmla="*/ 24 w 32"/>
                  <a:gd name="T11" fmla="*/ 40 h 40"/>
                  <a:gd name="T12" fmla="*/ 24 w 32"/>
                  <a:gd name="T13" fmla="*/ 23 h 40"/>
                  <a:gd name="T14" fmla="*/ 32 w 32"/>
                  <a:gd name="T15" fmla="*/ 2 h 40"/>
                  <a:gd name="T16" fmla="*/ 32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="" xmlns:a16="http://schemas.microsoft.com/office/drawing/2014/main" id="{23CEBB55-001D-4142-8D5C-68C4E13365EE}"/>
                </a:ext>
              </a:extLst>
            </p:cNvPr>
            <p:cNvGrpSpPr/>
            <p:nvPr/>
          </p:nvGrpSpPr>
          <p:grpSpPr>
            <a:xfrm>
              <a:off x="7396349" y="3533210"/>
              <a:ext cx="360362" cy="363538"/>
              <a:chOff x="4862513" y="2882900"/>
              <a:chExt cx="360362" cy="363538"/>
            </a:xfrm>
            <a:solidFill>
              <a:schemeClr val="bg1"/>
            </a:solidFill>
          </p:grpSpPr>
          <p:sp>
            <p:nvSpPr>
              <p:cNvPr id="49" name="Freeform 96">
                <a:extLst>
                  <a:ext uri="{FF2B5EF4-FFF2-40B4-BE49-F238E27FC236}">
                    <a16:creationId xmlns="" xmlns:a16="http://schemas.microsoft.com/office/drawing/2014/main" id="{4E61A6DD-A130-45C5-AC39-73F4D17B60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62513" y="2882900"/>
                <a:ext cx="255588" cy="333375"/>
              </a:xfrm>
              <a:custGeom>
                <a:avLst/>
                <a:gdLst>
                  <a:gd name="T0" fmla="*/ 60 w 68"/>
                  <a:gd name="T1" fmla="*/ 78 h 88"/>
                  <a:gd name="T2" fmla="*/ 56 w 68"/>
                  <a:gd name="T3" fmla="*/ 72 h 88"/>
                  <a:gd name="T4" fmla="*/ 8 w 68"/>
                  <a:gd name="T5" fmla="*/ 72 h 88"/>
                  <a:gd name="T6" fmla="*/ 8 w 68"/>
                  <a:gd name="T7" fmla="*/ 8 h 88"/>
                  <a:gd name="T8" fmla="*/ 60 w 68"/>
                  <a:gd name="T9" fmla="*/ 8 h 88"/>
                  <a:gd name="T10" fmla="*/ 60 w 68"/>
                  <a:gd name="T11" fmla="*/ 50 h 88"/>
                  <a:gd name="T12" fmla="*/ 60 w 68"/>
                  <a:gd name="T13" fmla="*/ 50 h 88"/>
                  <a:gd name="T14" fmla="*/ 67 w 68"/>
                  <a:gd name="T15" fmla="*/ 53 h 88"/>
                  <a:gd name="T16" fmla="*/ 67 w 68"/>
                  <a:gd name="T17" fmla="*/ 53 h 88"/>
                  <a:gd name="T18" fmla="*/ 68 w 68"/>
                  <a:gd name="T19" fmla="*/ 54 h 88"/>
                  <a:gd name="T20" fmla="*/ 68 w 68"/>
                  <a:gd name="T21" fmla="*/ 26 h 88"/>
                  <a:gd name="T22" fmla="*/ 68 w 68"/>
                  <a:gd name="T23" fmla="*/ 8 h 88"/>
                  <a:gd name="T24" fmla="*/ 60 w 68"/>
                  <a:gd name="T25" fmla="*/ 0 h 88"/>
                  <a:gd name="T26" fmla="*/ 8 w 68"/>
                  <a:gd name="T27" fmla="*/ 0 h 88"/>
                  <a:gd name="T28" fmla="*/ 0 w 68"/>
                  <a:gd name="T29" fmla="*/ 8 h 88"/>
                  <a:gd name="T30" fmla="*/ 0 w 68"/>
                  <a:gd name="T31" fmla="*/ 80 h 88"/>
                  <a:gd name="T32" fmla="*/ 8 w 68"/>
                  <a:gd name="T33" fmla="*/ 88 h 88"/>
                  <a:gd name="T34" fmla="*/ 8 w 68"/>
                  <a:gd name="T35" fmla="*/ 88 h 88"/>
                  <a:gd name="T36" fmla="*/ 63 w 68"/>
                  <a:gd name="T37" fmla="*/ 88 h 88"/>
                  <a:gd name="T38" fmla="*/ 60 w 68"/>
                  <a:gd name="T39" fmla="*/ 80 h 88"/>
                  <a:gd name="T40" fmla="*/ 60 w 68"/>
                  <a:gd name="T41" fmla="*/ 78 h 88"/>
                  <a:gd name="T42" fmla="*/ 20 w 68"/>
                  <a:gd name="T43" fmla="*/ 80 h 88"/>
                  <a:gd name="T44" fmla="*/ 18 w 68"/>
                  <a:gd name="T45" fmla="*/ 78 h 88"/>
                  <a:gd name="T46" fmla="*/ 20 w 68"/>
                  <a:gd name="T47" fmla="*/ 76 h 88"/>
                  <a:gd name="T48" fmla="*/ 22 w 68"/>
                  <a:gd name="T49" fmla="*/ 78 h 88"/>
                  <a:gd name="T50" fmla="*/ 20 w 68"/>
                  <a:gd name="T51" fmla="*/ 80 h 88"/>
                  <a:gd name="T52" fmla="*/ 38 w 68"/>
                  <a:gd name="T53" fmla="*/ 80 h 88"/>
                  <a:gd name="T54" fmla="*/ 26 w 68"/>
                  <a:gd name="T55" fmla="*/ 80 h 88"/>
                  <a:gd name="T56" fmla="*/ 26 w 68"/>
                  <a:gd name="T57" fmla="*/ 76 h 88"/>
                  <a:gd name="T58" fmla="*/ 38 w 68"/>
                  <a:gd name="T59" fmla="*/ 76 h 88"/>
                  <a:gd name="T60" fmla="*/ 38 w 68"/>
                  <a:gd name="T61" fmla="*/ 80 h 88"/>
                  <a:gd name="T62" fmla="*/ 44 w 68"/>
                  <a:gd name="T63" fmla="*/ 80 h 88"/>
                  <a:gd name="T64" fmla="*/ 42 w 68"/>
                  <a:gd name="T65" fmla="*/ 78 h 88"/>
                  <a:gd name="T66" fmla="*/ 44 w 68"/>
                  <a:gd name="T67" fmla="*/ 76 h 88"/>
                  <a:gd name="T68" fmla="*/ 46 w 68"/>
                  <a:gd name="T69" fmla="*/ 78 h 88"/>
                  <a:gd name="T70" fmla="*/ 44 w 68"/>
                  <a:gd name="T71" fmla="*/ 8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" h="88">
                    <a:moveTo>
                      <a:pt x="60" y="78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63" y="50"/>
                      <a:pt x="65" y="51"/>
                      <a:pt x="6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4"/>
                      <a:pt x="64" y="0"/>
                      <a:pt x="6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4"/>
                      <a:pt x="4" y="88"/>
                      <a:pt x="8" y="8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1" y="85"/>
                      <a:pt x="60" y="82"/>
                      <a:pt x="60" y="80"/>
                    </a:cubicBezTo>
                    <a:lnTo>
                      <a:pt x="60" y="78"/>
                    </a:lnTo>
                    <a:close/>
                    <a:moveTo>
                      <a:pt x="20" y="80"/>
                    </a:moveTo>
                    <a:cubicBezTo>
                      <a:pt x="19" y="80"/>
                      <a:pt x="18" y="79"/>
                      <a:pt x="18" y="78"/>
                    </a:cubicBezTo>
                    <a:cubicBezTo>
                      <a:pt x="18" y="77"/>
                      <a:pt x="19" y="76"/>
                      <a:pt x="20" y="76"/>
                    </a:cubicBezTo>
                    <a:cubicBezTo>
                      <a:pt x="21" y="76"/>
                      <a:pt x="22" y="77"/>
                      <a:pt x="22" y="78"/>
                    </a:cubicBezTo>
                    <a:cubicBezTo>
                      <a:pt x="22" y="79"/>
                      <a:pt x="21" y="80"/>
                      <a:pt x="20" y="80"/>
                    </a:cubicBezTo>
                    <a:close/>
                    <a:moveTo>
                      <a:pt x="38" y="80"/>
                    </a:move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8" y="76"/>
                      <a:pt x="38" y="76"/>
                      <a:pt x="38" y="76"/>
                    </a:cubicBezTo>
                    <a:lnTo>
                      <a:pt x="38" y="80"/>
                    </a:lnTo>
                    <a:close/>
                    <a:moveTo>
                      <a:pt x="44" y="80"/>
                    </a:moveTo>
                    <a:cubicBezTo>
                      <a:pt x="43" y="80"/>
                      <a:pt x="42" y="79"/>
                      <a:pt x="42" y="78"/>
                    </a:cubicBezTo>
                    <a:cubicBezTo>
                      <a:pt x="42" y="77"/>
                      <a:pt x="43" y="76"/>
                      <a:pt x="44" y="76"/>
                    </a:cubicBezTo>
                    <a:cubicBezTo>
                      <a:pt x="45" y="76"/>
                      <a:pt x="46" y="77"/>
                      <a:pt x="46" y="78"/>
                    </a:cubicBezTo>
                    <a:cubicBezTo>
                      <a:pt x="46" y="79"/>
                      <a:pt x="45" y="80"/>
                      <a:pt x="44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97">
                <a:extLst>
                  <a:ext uri="{FF2B5EF4-FFF2-40B4-BE49-F238E27FC236}">
                    <a16:creationId xmlns="" xmlns:a16="http://schemas.microsoft.com/office/drawing/2014/main" id="{2E839BAE-CD3D-4342-B4E5-D392D167D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0950" y="3005138"/>
                <a:ext cx="161925" cy="241300"/>
              </a:xfrm>
              <a:custGeom>
                <a:avLst/>
                <a:gdLst>
                  <a:gd name="T0" fmla="*/ 42 w 43"/>
                  <a:gd name="T1" fmla="*/ 61 h 64"/>
                  <a:gd name="T2" fmla="*/ 31 w 43"/>
                  <a:gd name="T3" fmla="*/ 46 h 64"/>
                  <a:gd name="T4" fmla="*/ 31 w 43"/>
                  <a:gd name="T5" fmla="*/ 46 h 64"/>
                  <a:gd name="T6" fmla="*/ 31 w 43"/>
                  <a:gd name="T7" fmla="*/ 45 h 64"/>
                  <a:gd name="T8" fmla="*/ 31 w 43"/>
                  <a:gd name="T9" fmla="*/ 45 h 64"/>
                  <a:gd name="T10" fmla="*/ 31 w 43"/>
                  <a:gd name="T11" fmla="*/ 18 h 64"/>
                  <a:gd name="T12" fmla="*/ 22 w 43"/>
                  <a:gd name="T13" fmla="*/ 1 h 64"/>
                  <a:gd name="T14" fmla="*/ 22 w 43"/>
                  <a:gd name="T15" fmla="*/ 1 h 64"/>
                  <a:gd name="T16" fmla="*/ 20 w 43"/>
                  <a:gd name="T17" fmla="*/ 0 h 64"/>
                  <a:gd name="T18" fmla="*/ 19 w 43"/>
                  <a:gd name="T19" fmla="*/ 2 h 64"/>
                  <a:gd name="T20" fmla="*/ 19 w 43"/>
                  <a:gd name="T21" fmla="*/ 27 h 64"/>
                  <a:gd name="T22" fmla="*/ 19 w 43"/>
                  <a:gd name="T23" fmla="*/ 33 h 64"/>
                  <a:gd name="T24" fmla="*/ 15 w 43"/>
                  <a:gd name="T25" fmla="*/ 28 h 64"/>
                  <a:gd name="T26" fmla="*/ 15 w 43"/>
                  <a:gd name="T27" fmla="*/ 28 h 64"/>
                  <a:gd name="T28" fmla="*/ 11 w 43"/>
                  <a:gd name="T29" fmla="*/ 24 h 64"/>
                  <a:gd name="T30" fmla="*/ 3 w 43"/>
                  <a:gd name="T31" fmla="*/ 24 h 64"/>
                  <a:gd name="T32" fmla="*/ 2 w 43"/>
                  <a:gd name="T33" fmla="*/ 32 h 64"/>
                  <a:gd name="T34" fmla="*/ 7 w 43"/>
                  <a:gd name="T35" fmla="*/ 39 h 64"/>
                  <a:gd name="T36" fmla="*/ 7 w 43"/>
                  <a:gd name="T37" fmla="*/ 39 h 64"/>
                  <a:gd name="T38" fmla="*/ 11 w 43"/>
                  <a:gd name="T39" fmla="*/ 44 h 64"/>
                  <a:gd name="T40" fmla="*/ 11 w 43"/>
                  <a:gd name="T41" fmla="*/ 45 h 64"/>
                  <a:gd name="T42" fmla="*/ 11 w 43"/>
                  <a:gd name="T43" fmla="*/ 48 h 64"/>
                  <a:gd name="T44" fmla="*/ 14 w 43"/>
                  <a:gd name="T45" fmla="*/ 56 h 64"/>
                  <a:gd name="T46" fmla="*/ 14 w 43"/>
                  <a:gd name="T47" fmla="*/ 56 h 64"/>
                  <a:gd name="T48" fmla="*/ 19 w 43"/>
                  <a:gd name="T49" fmla="*/ 63 h 64"/>
                  <a:gd name="T50" fmla="*/ 21 w 43"/>
                  <a:gd name="T51" fmla="*/ 64 h 64"/>
                  <a:gd name="T52" fmla="*/ 41 w 43"/>
                  <a:gd name="T53" fmla="*/ 64 h 64"/>
                  <a:gd name="T54" fmla="*/ 41 w 43"/>
                  <a:gd name="T55" fmla="*/ 64 h 64"/>
                  <a:gd name="T56" fmla="*/ 43 w 43"/>
                  <a:gd name="T57" fmla="*/ 62 h 64"/>
                  <a:gd name="T58" fmla="*/ 42 w 43"/>
                  <a:gd name="T59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42" y="61"/>
                    </a:moveTo>
                    <a:cubicBezTo>
                      <a:pt x="35" y="51"/>
                      <a:pt x="38" y="55"/>
                      <a:pt x="31" y="46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1"/>
                      <a:pt x="30" y="8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19" y="1"/>
                      <a:pt x="19" y="1"/>
                      <a:pt x="19" y="2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9" y="21"/>
                      <a:pt x="5" y="21"/>
                      <a:pt x="3" y="24"/>
                    </a:cubicBezTo>
                    <a:cubicBezTo>
                      <a:pt x="0" y="26"/>
                      <a:pt x="1" y="30"/>
                      <a:pt x="2" y="3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5"/>
                      <a:pt x="11" y="45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50"/>
                      <a:pt x="12" y="53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6" y="59"/>
                      <a:pt x="18" y="61"/>
                      <a:pt x="19" y="63"/>
                    </a:cubicBezTo>
                    <a:cubicBezTo>
                      <a:pt x="20" y="64"/>
                      <a:pt x="20" y="64"/>
                      <a:pt x="2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4"/>
                      <a:pt x="43" y="63"/>
                      <a:pt x="43" y="62"/>
                    </a:cubicBezTo>
                    <a:cubicBezTo>
                      <a:pt x="43" y="61"/>
                      <a:pt x="43" y="61"/>
                      <a:pt x="4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Rectangle 98">
                <a:extLst>
                  <a:ext uri="{FF2B5EF4-FFF2-40B4-BE49-F238E27FC236}">
                    <a16:creationId xmlns="" xmlns:a16="http://schemas.microsoft.com/office/drawing/2014/main" id="{5E147F3F-FDC9-4F8D-953A-6C8B9E2DC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3079750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Rectangle 99">
                <a:extLst>
                  <a:ext uri="{FF2B5EF4-FFF2-40B4-BE49-F238E27FC236}">
                    <a16:creationId xmlns="" xmlns:a16="http://schemas.microsoft.com/office/drawing/2014/main" id="{F5FEE521-4B66-4B89-94C8-71DCB4506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3049588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Rectangle 100">
                <a:extLst>
                  <a:ext uri="{FF2B5EF4-FFF2-40B4-BE49-F238E27FC236}">
                    <a16:creationId xmlns="" xmlns:a16="http://schemas.microsoft.com/office/drawing/2014/main" id="{8C5A5A86-717E-4112-9A01-420D3AAC9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3019425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Rectangle 101">
                <a:extLst>
                  <a:ext uri="{FF2B5EF4-FFF2-40B4-BE49-F238E27FC236}">
                    <a16:creationId xmlns="" xmlns:a16="http://schemas.microsoft.com/office/drawing/2014/main" id="{8E0711D3-0C88-4C4E-A246-BE38EAAAC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2989263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Rectangle 102">
                <a:extLst>
                  <a:ext uri="{FF2B5EF4-FFF2-40B4-BE49-F238E27FC236}">
                    <a16:creationId xmlns="" xmlns:a16="http://schemas.microsoft.com/office/drawing/2014/main" id="{AB5CFBEC-32B4-4D42-86F5-1F8781963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2959100"/>
                <a:ext cx="603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884742FF-1E3A-4015-9350-74D76CEDA87A}"/>
              </a:ext>
            </a:extLst>
          </p:cNvPr>
          <p:cNvGrpSpPr/>
          <p:nvPr/>
        </p:nvGrpSpPr>
        <p:grpSpPr>
          <a:xfrm>
            <a:off x="731178" y="4180814"/>
            <a:ext cx="2410375" cy="1238983"/>
            <a:chOff x="731178" y="4175004"/>
            <a:chExt cx="2410375" cy="1238983"/>
          </a:xfrm>
        </p:grpSpPr>
        <p:sp>
          <p:nvSpPr>
            <p:cNvPr id="124" name="TextBox 123">
              <a:extLst>
                <a:ext uri="{FF2B5EF4-FFF2-40B4-BE49-F238E27FC236}">
                  <a16:creationId xmlns="" xmlns:a16="http://schemas.microsoft.com/office/drawing/2014/main" id="{5F5D182A-0CE5-476E-B0F4-0545B4E6A52F}"/>
                </a:ext>
              </a:extLst>
            </p:cNvPr>
            <p:cNvSpPr txBox="1"/>
            <p:nvPr/>
          </p:nvSpPr>
          <p:spPr>
            <a:xfrm>
              <a:off x="731178" y="4767656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="" xmlns:a16="http://schemas.microsoft.com/office/drawing/2014/main" id="{3B9E43F5-B9A7-4F30-8F6E-85A36B8E40B8}"/>
                </a:ext>
              </a:extLst>
            </p:cNvPr>
            <p:cNvSpPr txBox="1"/>
            <p:nvPr/>
          </p:nvSpPr>
          <p:spPr>
            <a:xfrm>
              <a:off x="731178" y="4175004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pPr algn="r"/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F5AB27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="" xmlns:a16="http://schemas.microsoft.com/office/drawing/2014/main" id="{D841DB6B-6955-401F-8A93-A86D2A6766CF}"/>
              </a:ext>
            </a:extLst>
          </p:cNvPr>
          <p:cNvGrpSpPr/>
          <p:nvPr/>
        </p:nvGrpSpPr>
        <p:grpSpPr>
          <a:xfrm>
            <a:off x="9050447" y="4180814"/>
            <a:ext cx="2410375" cy="1238983"/>
            <a:chOff x="9050447" y="4175004"/>
            <a:chExt cx="2410375" cy="1238983"/>
          </a:xfrm>
        </p:grpSpPr>
        <p:sp>
          <p:nvSpPr>
            <p:cNvPr id="126" name="TextBox 125">
              <a:extLst>
                <a:ext uri="{FF2B5EF4-FFF2-40B4-BE49-F238E27FC236}">
                  <a16:creationId xmlns="" xmlns:a16="http://schemas.microsoft.com/office/drawing/2014/main" id="{07FF0539-D4CC-4A66-805E-7B497DD27D91}"/>
                </a:ext>
              </a:extLst>
            </p:cNvPr>
            <p:cNvSpPr txBox="1"/>
            <p:nvPr/>
          </p:nvSpPr>
          <p:spPr>
            <a:xfrm>
              <a:off x="9050447" y="4767656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="" xmlns:a16="http://schemas.microsoft.com/office/drawing/2014/main" id="{972B9F5F-4F9E-473A-A05C-79DDC20B1A2A}"/>
                </a:ext>
              </a:extLst>
            </p:cNvPr>
            <p:cNvSpPr txBox="1"/>
            <p:nvPr/>
          </p:nvSpPr>
          <p:spPr>
            <a:xfrm>
              <a:off x="9050447" y="4175004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155FCD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751838BD-33D7-4407-87A1-709938062954}"/>
              </a:ext>
            </a:extLst>
          </p:cNvPr>
          <p:cNvGrpSpPr/>
          <p:nvPr/>
        </p:nvGrpSpPr>
        <p:grpSpPr>
          <a:xfrm>
            <a:off x="731178" y="1752809"/>
            <a:ext cx="2410375" cy="1238983"/>
            <a:chOff x="731178" y="1721127"/>
            <a:chExt cx="2410375" cy="1238983"/>
          </a:xfrm>
        </p:grpSpPr>
        <p:sp>
          <p:nvSpPr>
            <p:cNvPr id="128" name="TextBox 127">
              <a:extLst>
                <a:ext uri="{FF2B5EF4-FFF2-40B4-BE49-F238E27FC236}">
                  <a16:creationId xmlns="" xmlns:a16="http://schemas.microsoft.com/office/drawing/2014/main" id="{31E0BB7C-C4BF-4B74-91CE-C53AA61AB77B}"/>
                </a:ext>
              </a:extLst>
            </p:cNvPr>
            <p:cNvSpPr txBox="1"/>
            <p:nvPr/>
          </p:nvSpPr>
          <p:spPr>
            <a:xfrm>
              <a:off x="731178" y="2313779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="" xmlns:a16="http://schemas.microsoft.com/office/drawing/2014/main" id="{FC9583CB-619F-4C1F-8FE7-BE5F4BD36FE8}"/>
                </a:ext>
              </a:extLst>
            </p:cNvPr>
            <p:cNvSpPr txBox="1"/>
            <p:nvPr/>
          </p:nvSpPr>
          <p:spPr>
            <a:xfrm>
              <a:off x="731178" y="1721127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pPr algn="r"/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155FCD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0CFE095C-7AB7-449C-AFC3-E907CB5C42E4}"/>
              </a:ext>
            </a:extLst>
          </p:cNvPr>
          <p:cNvGrpSpPr/>
          <p:nvPr/>
        </p:nvGrpSpPr>
        <p:grpSpPr>
          <a:xfrm>
            <a:off x="9050447" y="1752809"/>
            <a:ext cx="2410375" cy="1238983"/>
            <a:chOff x="9050447" y="1721127"/>
            <a:chExt cx="2410375" cy="1238983"/>
          </a:xfrm>
        </p:grpSpPr>
        <p:sp>
          <p:nvSpPr>
            <p:cNvPr id="130" name="TextBox 129">
              <a:extLst>
                <a:ext uri="{FF2B5EF4-FFF2-40B4-BE49-F238E27FC236}">
                  <a16:creationId xmlns="" xmlns:a16="http://schemas.microsoft.com/office/drawing/2014/main" id="{7F83ECBF-9561-42FE-8F9C-95FD25FD115F}"/>
                </a:ext>
              </a:extLst>
            </p:cNvPr>
            <p:cNvSpPr txBox="1"/>
            <p:nvPr/>
          </p:nvSpPr>
          <p:spPr>
            <a:xfrm>
              <a:off x="9050447" y="2313779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="" xmlns:a16="http://schemas.microsoft.com/office/drawing/2014/main" id="{E6E745F4-C1C0-4BF1-9968-F1951537ECB9}"/>
                </a:ext>
              </a:extLst>
            </p:cNvPr>
            <p:cNvSpPr txBox="1"/>
            <p:nvPr/>
          </p:nvSpPr>
          <p:spPr>
            <a:xfrm>
              <a:off x="9050447" y="1721127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F5AB27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7301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5CFACF-52D7-4907-8D69-A800395E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0" name="Oval 79">
            <a:extLst>
              <a:ext uri="{FF2B5EF4-FFF2-40B4-BE49-F238E27FC236}">
                <a16:creationId xmlns="" xmlns:a16="http://schemas.microsoft.com/office/drawing/2014/main" id="{ECA76E0C-FA81-4609-AA94-664C44B85C54}"/>
              </a:ext>
            </a:extLst>
          </p:cNvPr>
          <p:cNvSpPr/>
          <p:nvPr/>
        </p:nvSpPr>
        <p:spPr>
          <a:xfrm>
            <a:off x="3933230" y="1154407"/>
            <a:ext cx="4220192" cy="422019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5">
            <a:extLst>
              <a:ext uri="{FF2B5EF4-FFF2-40B4-BE49-F238E27FC236}">
                <a16:creationId xmlns="" xmlns:a16="http://schemas.microsoft.com/office/drawing/2014/main" id="{F811222B-88D9-4C94-B0DB-422F78A42A07}"/>
              </a:ext>
            </a:extLst>
          </p:cNvPr>
          <p:cNvSpPr>
            <a:spLocks noEditPoints="1"/>
          </p:cNvSpPr>
          <p:nvPr/>
        </p:nvSpPr>
        <p:spPr bwMode="auto">
          <a:xfrm>
            <a:off x="4418104" y="3487801"/>
            <a:ext cx="638833" cy="1197978"/>
          </a:xfrm>
          <a:custGeom>
            <a:avLst/>
            <a:gdLst>
              <a:gd name="T0" fmla="*/ 0 w 251"/>
              <a:gd name="T1" fmla="*/ 191 h 472"/>
              <a:gd name="T2" fmla="*/ 0 w 251"/>
              <a:gd name="T3" fmla="*/ 444 h 472"/>
              <a:gd name="T4" fmla="*/ 28 w 251"/>
              <a:gd name="T5" fmla="*/ 472 h 472"/>
              <a:gd name="T6" fmla="*/ 223 w 251"/>
              <a:gd name="T7" fmla="*/ 472 h 472"/>
              <a:gd name="T8" fmla="*/ 251 w 251"/>
              <a:gd name="T9" fmla="*/ 444 h 472"/>
              <a:gd name="T10" fmla="*/ 251 w 251"/>
              <a:gd name="T11" fmla="*/ 0 h 472"/>
              <a:gd name="T12" fmla="*/ 109 w 251"/>
              <a:gd name="T13" fmla="*/ 141 h 472"/>
              <a:gd name="T14" fmla="*/ 0 w 251"/>
              <a:gd name="T15" fmla="*/ 191 h 472"/>
              <a:gd name="T16" fmla="*/ 0 w 251"/>
              <a:gd name="T17" fmla="*/ 191 h 472"/>
              <a:gd name="T18" fmla="*/ 0 w 251"/>
              <a:gd name="T19" fmla="*/ 191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1" h="472">
                <a:moveTo>
                  <a:pt x="0" y="191"/>
                </a:moveTo>
                <a:cubicBezTo>
                  <a:pt x="0" y="444"/>
                  <a:pt x="0" y="444"/>
                  <a:pt x="0" y="444"/>
                </a:cubicBezTo>
                <a:cubicBezTo>
                  <a:pt x="0" y="459"/>
                  <a:pt x="12" y="472"/>
                  <a:pt x="28" y="472"/>
                </a:cubicBezTo>
                <a:cubicBezTo>
                  <a:pt x="223" y="472"/>
                  <a:pt x="223" y="472"/>
                  <a:pt x="223" y="472"/>
                </a:cubicBezTo>
                <a:cubicBezTo>
                  <a:pt x="238" y="472"/>
                  <a:pt x="251" y="459"/>
                  <a:pt x="251" y="444"/>
                </a:cubicBezTo>
                <a:cubicBezTo>
                  <a:pt x="251" y="0"/>
                  <a:pt x="251" y="0"/>
                  <a:pt x="251" y="0"/>
                </a:cubicBezTo>
                <a:cubicBezTo>
                  <a:pt x="109" y="141"/>
                  <a:pt x="109" y="141"/>
                  <a:pt x="109" y="141"/>
                </a:cubicBezTo>
                <a:cubicBezTo>
                  <a:pt x="79" y="171"/>
                  <a:pt x="41" y="188"/>
                  <a:pt x="0" y="191"/>
                </a:cubicBezTo>
                <a:close/>
                <a:moveTo>
                  <a:pt x="0" y="191"/>
                </a:moveTo>
                <a:cubicBezTo>
                  <a:pt x="0" y="191"/>
                  <a:pt x="0" y="191"/>
                  <a:pt x="0" y="191"/>
                </a:cubicBezTo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6">
            <a:extLst>
              <a:ext uri="{FF2B5EF4-FFF2-40B4-BE49-F238E27FC236}">
                <a16:creationId xmlns="" xmlns:a16="http://schemas.microsoft.com/office/drawing/2014/main" id="{5836AD47-BB98-4A4D-A264-0762466BE127}"/>
              </a:ext>
            </a:extLst>
          </p:cNvPr>
          <p:cNvSpPr>
            <a:spLocks noEditPoints="1"/>
          </p:cNvSpPr>
          <p:nvPr/>
        </p:nvSpPr>
        <p:spPr bwMode="auto">
          <a:xfrm>
            <a:off x="5302743" y="3476996"/>
            <a:ext cx="641534" cy="1208783"/>
          </a:xfrm>
          <a:custGeom>
            <a:avLst/>
            <a:gdLst>
              <a:gd name="T0" fmla="*/ 0 w 252"/>
              <a:gd name="T1" fmla="*/ 0 h 476"/>
              <a:gd name="T2" fmla="*/ 0 w 252"/>
              <a:gd name="T3" fmla="*/ 448 h 476"/>
              <a:gd name="T4" fmla="*/ 29 w 252"/>
              <a:gd name="T5" fmla="*/ 476 h 476"/>
              <a:gd name="T6" fmla="*/ 224 w 252"/>
              <a:gd name="T7" fmla="*/ 476 h 476"/>
              <a:gd name="T8" fmla="*/ 252 w 252"/>
              <a:gd name="T9" fmla="*/ 448 h 476"/>
              <a:gd name="T10" fmla="*/ 252 w 252"/>
              <a:gd name="T11" fmla="*/ 184 h 476"/>
              <a:gd name="T12" fmla="*/ 134 w 252"/>
              <a:gd name="T13" fmla="*/ 134 h 476"/>
              <a:gd name="T14" fmla="*/ 0 w 252"/>
              <a:gd name="T15" fmla="*/ 0 h 476"/>
              <a:gd name="T16" fmla="*/ 0 w 252"/>
              <a:gd name="T17" fmla="*/ 0 h 476"/>
              <a:gd name="T18" fmla="*/ 0 w 252"/>
              <a:gd name="T19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476">
                <a:moveTo>
                  <a:pt x="0" y="0"/>
                </a:moveTo>
                <a:cubicBezTo>
                  <a:pt x="0" y="448"/>
                  <a:pt x="0" y="448"/>
                  <a:pt x="0" y="448"/>
                </a:cubicBezTo>
                <a:cubicBezTo>
                  <a:pt x="0" y="463"/>
                  <a:pt x="13" y="476"/>
                  <a:pt x="29" y="476"/>
                </a:cubicBezTo>
                <a:cubicBezTo>
                  <a:pt x="224" y="476"/>
                  <a:pt x="224" y="476"/>
                  <a:pt x="224" y="476"/>
                </a:cubicBezTo>
                <a:cubicBezTo>
                  <a:pt x="239" y="476"/>
                  <a:pt x="252" y="463"/>
                  <a:pt x="252" y="448"/>
                </a:cubicBezTo>
                <a:cubicBezTo>
                  <a:pt x="252" y="184"/>
                  <a:pt x="252" y="184"/>
                  <a:pt x="252" y="184"/>
                </a:cubicBezTo>
                <a:cubicBezTo>
                  <a:pt x="207" y="183"/>
                  <a:pt x="166" y="166"/>
                  <a:pt x="134" y="134"/>
                </a:cubicBezTo>
                <a:lnTo>
                  <a:pt x="0" y="0"/>
                </a:ln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822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7">
            <a:extLst>
              <a:ext uri="{FF2B5EF4-FFF2-40B4-BE49-F238E27FC236}">
                <a16:creationId xmlns="" xmlns:a16="http://schemas.microsoft.com/office/drawing/2014/main" id="{0B1FAA64-2A1D-4DC2-8450-55A5A1CFDC67}"/>
              </a:ext>
            </a:extLst>
          </p:cNvPr>
          <p:cNvSpPr>
            <a:spLocks noEditPoints="1"/>
          </p:cNvSpPr>
          <p:nvPr/>
        </p:nvSpPr>
        <p:spPr bwMode="auto">
          <a:xfrm>
            <a:off x="6190086" y="3248745"/>
            <a:ext cx="640183" cy="1437034"/>
          </a:xfrm>
          <a:custGeom>
            <a:avLst/>
            <a:gdLst>
              <a:gd name="T0" fmla="*/ 0 w 252"/>
              <a:gd name="T1" fmla="*/ 246 h 566"/>
              <a:gd name="T2" fmla="*/ 0 w 252"/>
              <a:gd name="T3" fmla="*/ 538 h 566"/>
              <a:gd name="T4" fmla="*/ 28 w 252"/>
              <a:gd name="T5" fmla="*/ 566 h 566"/>
              <a:gd name="T6" fmla="*/ 224 w 252"/>
              <a:gd name="T7" fmla="*/ 566 h 566"/>
              <a:gd name="T8" fmla="*/ 252 w 252"/>
              <a:gd name="T9" fmla="*/ 538 h 566"/>
              <a:gd name="T10" fmla="*/ 252 w 252"/>
              <a:gd name="T11" fmla="*/ 0 h 566"/>
              <a:gd name="T12" fmla="*/ 28 w 252"/>
              <a:gd name="T13" fmla="*/ 224 h 566"/>
              <a:gd name="T14" fmla="*/ 0 w 252"/>
              <a:gd name="T15" fmla="*/ 246 h 566"/>
              <a:gd name="T16" fmla="*/ 0 w 252"/>
              <a:gd name="T17" fmla="*/ 246 h 566"/>
              <a:gd name="T18" fmla="*/ 0 w 252"/>
              <a:gd name="T19" fmla="*/ 24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566">
                <a:moveTo>
                  <a:pt x="0" y="246"/>
                </a:moveTo>
                <a:cubicBezTo>
                  <a:pt x="0" y="538"/>
                  <a:pt x="0" y="538"/>
                  <a:pt x="0" y="538"/>
                </a:cubicBezTo>
                <a:cubicBezTo>
                  <a:pt x="0" y="553"/>
                  <a:pt x="13" y="566"/>
                  <a:pt x="28" y="566"/>
                </a:cubicBezTo>
                <a:cubicBezTo>
                  <a:pt x="224" y="566"/>
                  <a:pt x="224" y="566"/>
                  <a:pt x="224" y="566"/>
                </a:cubicBezTo>
                <a:cubicBezTo>
                  <a:pt x="239" y="566"/>
                  <a:pt x="252" y="553"/>
                  <a:pt x="252" y="538"/>
                </a:cubicBezTo>
                <a:cubicBezTo>
                  <a:pt x="252" y="0"/>
                  <a:pt x="252" y="0"/>
                  <a:pt x="252" y="0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19" y="233"/>
                  <a:pt x="10" y="240"/>
                  <a:pt x="0" y="246"/>
                </a:cubicBezTo>
                <a:close/>
                <a:moveTo>
                  <a:pt x="0" y="246"/>
                </a:moveTo>
                <a:cubicBezTo>
                  <a:pt x="0" y="246"/>
                  <a:pt x="0" y="246"/>
                  <a:pt x="0" y="246"/>
                </a:cubicBezTo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">
            <a:extLst>
              <a:ext uri="{FF2B5EF4-FFF2-40B4-BE49-F238E27FC236}">
                <a16:creationId xmlns="" xmlns:a16="http://schemas.microsoft.com/office/drawing/2014/main" id="{831A3CEA-21A3-4047-BD9C-3FFA8CAB61D6}"/>
              </a:ext>
            </a:extLst>
          </p:cNvPr>
          <p:cNvSpPr>
            <a:spLocks noEditPoints="1"/>
          </p:cNvSpPr>
          <p:nvPr/>
        </p:nvSpPr>
        <p:spPr bwMode="auto">
          <a:xfrm>
            <a:off x="7077428" y="2411375"/>
            <a:ext cx="640183" cy="2274404"/>
          </a:xfrm>
          <a:custGeom>
            <a:avLst/>
            <a:gdLst>
              <a:gd name="T0" fmla="*/ 233 w 252"/>
              <a:gd name="T1" fmla="*/ 0 h 896"/>
              <a:gd name="T2" fmla="*/ 0 w 252"/>
              <a:gd name="T3" fmla="*/ 233 h 896"/>
              <a:gd name="T4" fmla="*/ 0 w 252"/>
              <a:gd name="T5" fmla="*/ 868 h 896"/>
              <a:gd name="T6" fmla="*/ 28 w 252"/>
              <a:gd name="T7" fmla="*/ 896 h 896"/>
              <a:gd name="T8" fmla="*/ 223 w 252"/>
              <a:gd name="T9" fmla="*/ 896 h 896"/>
              <a:gd name="T10" fmla="*/ 252 w 252"/>
              <a:gd name="T11" fmla="*/ 868 h 896"/>
              <a:gd name="T12" fmla="*/ 252 w 252"/>
              <a:gd name="T13" fmla="*/ 18 h 896"/>
              <a:gd name="T14" fmla="*/ 237 w 252"/>
              <a:gd name="T15" fmla="*/ 4 h 896"/>
              <a:gd name="T16" fmla="*/ 233 w 252"/>
              <a:gd name="T17" fmla="*/ 0 h 896"/>
              <a:gd name="T18" fmla="*/ 233 w 252"/>
              <a:gd name="T19" fmla="*/ 0 h 896"/>
              <a:gd name="T20" fmla="*/ 233 w 252"/>
              <a:gd name="T21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2" h="896">
                <a:moveTo>
                  <a:pt x="233" y="0"/>
                </a:moveTo>
                <a:cubicBezTo>
                  <a:pt x="0" y="233"/>
                  <a:pt x="0" y="233"/>
                  <a:pt x="0" y="233"/>
                </a:cubicBezTo>
                <a:cubicBezTo>
                  <a:pt x="0" y="868"/>
                  <a:pt x="0" y="868"/>
                  <a:pt x="0" y="868"/>
                </a:cubicBezTo>
                <a:cubicBezTo>
                  <a:pt x="0" y="883"/>
                  <a:pt x="12" y="896"/>
                  <a:pt x="28" y="896"/>
                </a:cubicBezTo>
                <a:cubicBezTo>
                  <a:pt x="223" y="896"/>
                  <a:pt x="223" y="896"/>
                  <a:pt x="223" y="896"/>
                </a:cubicBezTo>
                <a:cubicBezTo>
                  <a:pt x="239" y="896"/>
                  <a:pt x="252" y="883"/>
                  <a:pt x="252" y="868"/>
                </a:cubicBezTo>
                <a:cubicBezTo>
                  <a:pt x="252" y="18"/>
                  <a:pt x="252" y="18"/>
                  <a:pt x="252" y="18"/>
                </a:cubicBezTo>
                <a:cubicBezTo>
                  <a:pt x="245" y="12"/>
                  <a:pt x="240" y="8"/>
                  <a:pt x="237" y="4"/>
                </a:cubicBezTo>
                <a:lnTo>
                  <a:pt x="233" y="0"/>
                </a:lnTo>
                <a:close/>
                <a:moveTo>
                  <a:pt x="233" y="0"/>
                </a:moveTo>
                <a:cubicBezTo>
                  <a:pt x="233" y="0"/>
                  <a:pt x="233" y="0"/>
                  <a:pt x="233" y="0"/>
                </a:cubicBezTo>
              </a:path>
            </a:pathLst>
          </a:custGeom>
          <a:solidFill>
            <a:srgbClr val="0822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9">
            <a:extLst>
              <a:ext uri="{FF2B5EF4-FFF2-40B4-BE49-F238E27FC236}">
                <a16:creationId xmlns="" xmlns:a16="http://schemas.microsoft.com/office/drawing/2014/main" id="{F5F55D07-DC1A-43CC-854D-2EF41A62710C}"/>
              </a:ext>
            </a:extLst>
          </p:cNvPr>
          <p:cNvSpPr>
            <a:spLocks noEditPoints="1"/>
          </p:cNvSpPr>
          <p:nvPr/>
        </p:nvSpPr>
        <p:spPr bwMode="auto">
          <a:xfrm>
            <a:off x="4129076" y="1326847"/>
            <a:ext cx="3980208" cy="2409463"/>
          </a:xfrm>
          <a:custGeom>
            <a:avLst/>
            <a:gdLst>
              <a:gd name="T0" fmla="*/ 1552 w 1566"/>
              <a:gd name="T1" fmla="*/ 15 h 949"/>
              <a:gd name="T2" fmla="*/ 1511 w 1566"/>
              <a:gd name="T3" fmla="*/ 0 h 949"/>
              <a:gd name="T4" fmla="*/ 1506 w 1566"/>
              <a:gd name="T5" fmla="*/ 0 h 949"/>
              <a:gd name="T6" fmla="*/ 1234 w 1566"/>
              <a:gd name="T7" fmla="*/ 13 h 949"/>
              <a:gd name="T8" fmla="*/ 1192 w 1566"/>
              <a:gd name="T9" fmla="*/ 27 h 949"/>
              <a:gd name="T10" fmla="*/ 1182 w 1566"/>
              <a:gd name="T11" fmla="*/ 42 h 949"/>
              <a:gd name="T12" fmla="*/ 1196 w 1566"/>
              <a:gd name="T13" fmla="*/ 99 h 949"/>
              <a:gd name="T14" fmla="*/ 1219 w 1566"/>
              <a:gd name="T15" fmla="*/ 122 h 949"/>
              <a:gd name="T16" fmla="*/ 1267 w 1566"/>
              <a:gd name="T17" fmla="*/ 170 h 949"/>
              <a:gd name="T18" fmla="*/ 717 w 1566"/>
              <a:gd name="T19" fmla="*/ 719 h 949"/>
              <a:gd name="T20" fmla="*/ 471 w 1566"/>
              <a:gd name="T21" fmla="*/ 472 h 949"/>
              <a:gd name="T22" fmla="*/ 415 w 1566"/>
              <a:gd name="T23" fmla="*/ 449 h 949"/>
              <a:gd name="T24" fmla="*/ 360 w 1566"/>
              <a:gd name="T25" fmla="*/ 472 h 949"/>
              <a:gd name="T26" fmla="*/ 31 w 1566"/>
              <a:gd name="T27" fmla="*/ 801 h 949"/>
              <a:gd name="T28" fmla="*/ 31 w 1566"/>
              <a:gd name="T29" fmla="*/ 912 h 949"/>
              <a:gd name="T30" fmla="*/ 46 w 1566"/>
              <a:gd name="T31" fmla="*/ 926 h 949"/>
              <a:gd name="T32" fmla="*/ 101 w 1566"/>
              <a:gd name="T33" fmla="*/ 949 h 949"/>
              <a:gd name="T34" fmla="*/ 157 w 1566"/>
              <a:gd name="T35" fmla="*/ 926 h 949"/>
              <a:gd name="T36" fmla="*/ 415 w 1566"/>
              <a:gd name="T37" fmla="*/ 668 h 949"/>
              <a:gd name="T38" fmla="*/ 662 w 1566"/>
              <a:gd name="T39" fmla="*/ 915 h 949"/>
              <a:gd name="T40" fmla="*/ 717 w 1566"/>
              <a:gd name="T41" fmla="*/ 938 h 949"/>
              <a:gd name="T42" fmla="*/ 773 w 1566"/>
              <a:gd name="T43" fmla="*/ 915 h 949"/>
              <a:gd name="T44" fmla="*/ 1393 w 1566"/>
              <a:gd name="T45" fmla="*/ 295 h 949"/>
              <a:gd name="T46" fmla="*/ 1463 w 1566"/>
              <a:gd name="T47" fmla="*/ 365 h 949"/>
              <a:gd name="T48" fmla="*/ 1500 w 1566"/>
              <a:gd name="T49" fmla="*/ 385 h 949"/>
              <a:gd name="T50" fmla="*/ 1523 w 1566"/>
              <a:gd name="T51" fmla="*/ 379 h 949"/>
              <a:gd name="T52" fmla="*/ 1536 w 1566"/>
              <a:gd name="T53" fmla="*/ 369 h 949"/>
              <a:gd name="T54" fmla="*/ 1553 w 1566"/>
              <a:gd name="T55" fmla="*/ 324 h 949"/>
              <a:gd name="T56" fmla="*/ 1561 w 1566"/>
              <a:gd name="T57" fmla="*/ 147 h 949"/>
              <a:gd name="T58" fmla="*/ 1565 w 1566"/>
              <a:gd name="T59" fmla="*/ 58 h 949"/>
              <a:gd name="T60" fmla="*/ 1552 w 1566"/>
              <a:gd name="T61" fmla="*/ 15 h 949"/>
              <a:gd name="T62" fmla="*/ 1552 w 1566"/>
              <a:gd name="T63" fmla="*/ 15 h 949"/>
              <a:gd name="T64" fmla="*/ 1552 w 1566"/>
              <a:gd name="T65" fmla="*/ 15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66" h="949">
                <a:moveTo>
                  <a:pt x="1552" y="15"/>
                </a:moveTo>
                <a:cubicBezTo>
                  <a:pt x="1543" y="5"/>
                  <a:pt x="1529" y="0"/>
                  <a:pt x="1511" y="0"/>
                </a:cubicBezTo>
                <a:cubicBezTo>
                  <a:pt x="1506" y="0"/>
                  <a:pt x="1506" y="0"/>
                  <a:pt x="1506" y="0"/>
                </a:cubicBezTo>
                <a:cubicBezTo>
                  <a:pt x="1415" y="4"/>
                  <a:pt x="1324" y="9"/>
                  <a:pt x="1234" y="13"/>
                </a:cubicBezTo>
                <a:cubicBezTo>
                  <a:pt x="1221" y="13"/>
                  <a:pt x="1205" y="14"/>
                  <a:pt x="1192" y="27"/>
                </a:cubicBezTo>
                <a:cubicBezTo>
                  <a:pt x="1188" y="31"/>
                  <a:pt x="1184" y="36"/>
                  <a:pt x="1182" y="42"/>
                </a:cubicBezTo>
                <a:cubicBezTo>
                  <a:pt x="1168" y="71"/>
                  <a:pt x="1187" y="90"/>
                  <a:pt x="1196" y="99"/>
                </a:cubicBezTo>
                <a:cubicBezTo>
                  <a:pt x="1219" y="122"/>
                  <a:pt x="1219" y="122"/>
                  <a:pt x="1219" y="122"/>
                </a:cubicBezTo>
                <a:cubicBezTo>
                  <a:pt x="1235" y="138"/>
                  <a:pt x="1251" y="154"/>
                  <a:pt x="1267" y="170"/>
                </a:cubicBezTo>
                <a:cubicBezTo>
                  <a:pt x="717" y="719"/>
                  <a:pt x="717" y="719"/>
                  <a:pt x="717" y="719"/>
                </a:cubicBezTo>
                <a:cubicBezTo>
                  <a:pt x="471" y="472"/>
                  <a:pt x="471" y="472"/>
                  <a:pt x="471" y="472"/>
                </a:cubicBezTo>
                <a:cubicBezTo>
                  <a:pt x="456" y="458"/>
                  <a:pt x="436" y="449"/>
                  <a:pt x="415" y="449"/>
                </a:cubicBezTo>
                <a:cubicBezTo>
                  <a:pt x="394" y="449"/>
                  <a:pt x="374" y="458"/>
                  <a:pt x="360" y="472"/>
                </a:cubicBezTo>
                <a:cubicBezTo>
                  <a:pt x="31" y="801"/>
                  <a:pt x="31" y="801"/>
                  <a:pt x="31" y="801"/>
                </a:cubicBezTo>
                <a:cubicBezTo>
                  <a:pt x="0" y="831"/>
                  <a:pt x="0" y="881"/>
                  <a:pt x="31" y="912"/>
                </a:cubicBezTo>
                <a:cubicBezTo>
                  <a:pt x="46" y="926"/>
                  <a:pt x="46" y="926"/>
                  <a:pt x="46" y="926"/>
                </a:cubicBezTo>
                <a:cubicBezTo>
                  <a:pt x="60" y="941"/>
                  <a:pt x="80" y="949"/>
                  <a:pt x="101" y="949"/>
                </a:cubicBezTo>
                <a:cubicBezTo>
                  <a:pt x="123" y="949"/>
                  <a:pt x="142" y="941"/>
                  <a:pt x="157" y="926"/>
                </a:cubicBezTo>
                <a:cubicBezTo>
                  <a:pt x="415" y="668"/>
                  <a:pt x="415" y="668"/>
                  <a:pt x="415" y="668"/>
                </a:cubicBezTo>
                <a:cubicBezTo>
                  <a:pt x="662" y="915"/>
                  <a:pt x="662" y="915"/>
                  <a:pt x="662" y="915"/>
                </a:cubicBezTo>
                <a:cubicBezTo>
                  <a:pt x="676" y="930"/>
                  <a:pt x="696" y="938"/>
                  <a:pt x="717" y="938"/>
                </a:cubicBezTo>
                <a:cubicBezTo>
                  <a:pt x="739" y="938"/>
                  <a:pt x="758" y="930"/>
                  <a:pt x="773" y="915"/>
                </a:cubicBezTo>
                <a:cubicBezTo>
                  <a:pt x="1393" y="295"/>
                  <a:pt x="1393" y="295"/>
                  <a:pt x="1393" y="295"/>
                </a:cubicBezTo>
                <a:cubicBezTo>
                  <a:pt x="1463" y="365"/>
                  <a:pt x="1463" y="365"/>
                  <a:pt x="1463" y="365"/>
                </a:cubicBezTo>
                <a:cubicBezTo>
                  <a:pt x="1471" y="373"/>
                  <a:pt x="1483" y="385"/>
                  <a:pt x="1500" y="385"/>
                </a:cubicBezTo>
                <a:cubicBezTo>
                  <a:pt x="1508" y="385"/>
                  <a:pt x="1515" y="383"/>
                  <a:pt x="1523" y="379"/>
                </a:cubicBezTo>
                <a:cubicBezTo>
                  <a:pt x="1528" y="376"/>
                  <a:pt x="1532" y="373"/>
                  <a:pt x="1536" y="369"/>
                </a:cubicBezTo>
                <a:cubicBezTo>
                  <a:pt x="1550" y="355"/>
                  <a:pt x="1552" y="338"/>
                  <a:pt x="1553" y="324"/>
                </a:cubicBezTo>
                <a:cubicBezTo>
                  <a:pt x="1556" y="265"/>
                  <a:pt x="1558" y="206"/>
                  <a:pt x="1561" y="147"/>
                </a:cubicBezTo>
                <a:cubicBezTo>
                  <a:pt x="1565" y="58"/>
                  <a:pt x="1565" y="58"/>
                  <a:pt x="1565" y="58"/>
                </a:cubicBezTo>
                <a:cubicBezTo>
                  <a:pt x="1566" y="40"/>
                  <a:pt x="1562" y="25"/>
                  <a:pt x="1552" y="15"/>
                </a:cubicBezTo>
                <a:close/>
                <a:moveTo>
                  <a:pt x="1552" y="15"/>
                </a:moveTo>
                <a:cubicBezTo>
                  <a:pt x="1552" y="15"/>
                  <a:pt x="1552" y="15"/>
                  <a:pt x="1552" y="15"/>
                </a:cubicBezTo>
              </a:path>
            </a:pathLst>
          </a:custGeom>
          <a:solidFill>
            <a:srgbClr val="F7C0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86" name="Straight Connector 85">
            <a:extLst>
              <a:ext uri="{FF2B5EF4-FFF2-40B4-BE49-F238E27FC236}">
                <a16:creationId xmlns="" xmlns:a16="http://schemas.microsoft.com/office/drawing/2014/main" id="{AB29E5C7-4C04-4C68-9951-DED412DC4F56}"/>
              </a:ext>
            </a:extLst>
          </p:cNvPr>
          <p:cNvCxnSpPr/>
          <p:nvPr/>
        </p:nvCxnSpPr>
        <p:spPr>
          <a:xfrm>
            <a:off x="7481432" y="4008202"/>
            <a:ext cx="1086508" cy="0"/>
          </a:xfrm>
          <a:prstGeom prst="line">
            <a:avLst/>
          </a:prstGeom>
          <a:ln w="12700" cap="rnd">
            <a:solidFill>
              <a:srgbClr val="0822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="" xmlns:a16="http://schemas.microsoft.com/office/drawing/2014/main" id="{E95C0F44-522E-408F-A388-3AA49A9B1EB7}"/>
              </a:ext>
            </a:extLst>
          </p:cNvPr>
          <p:cNvCxnSpPr/>
          <p:nvPr/>
        </p:nvCxnSpPr>
        <p:spPr>
          <a:xfrm>
            <a:off x="3585822" y="4008202"/>
            <a:ext cx="1086508" cy="0"/>
          </a:xfrm>
          <a:prstGeom prst="line">
            <a:avLst/>
          </a:prstGeom>
          <a:ln w="12700" cap="rnd"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7235A445-2F79-4DDA-B226-E20D42BD5F56}"/>
              </a:ext>
            </a:extLst>
          </p:cNvPr>
          <p:cNvSpPr txBox="1"/>
          <p:nvPr/>
        </p:nvSpPr>
        <p:spPr>
          <a:xfrm>
            <a:off x="1203261" y="3685037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="" xmlns:a16="http://schemas.microsoft.com/office/drawing/2014/main" id="{7DABCD57-35C1-48E9-8806-22ACD88DBFA3}"/>
              </a:ext>
            </a:extLst>
          </p:cNvPr>
          <p:cNvSpPr txBox="1"/>
          <p:nvPr/>
        </p:nvSpPr>
        <p:spPr>
          <a:xfrm>
            <a:off x="8891279" y="3685037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="" xmlns:a16="http://schemas.microsoft.com/office/drawing/2014/main" id="{FC4F9458-15DA-4DC8-BBA0-B6BFE781E49A}"/>
              </a:ext>
            </a:extLst>
          </p:cNvPr>
          <p:cNvSpPr txBox="1"/>
          <p:nvPr/>
        </p:nvSpPr>
        <p:spPr>
          <a:xfrm>
            <a:off x="1835769" y="5133461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0F57C21A-5FCE-4DE2-8385-BB59192B04A4}"/>
              </a:ext>
            </a:extLst>
          </p:cNvPr>
          <p:cNvSpPr txBox="1"/>
          <p:nvPr/>
        </p:nvSpPr>
        <p:spPr>
          <a:xfrm>
            <a:off x="8261958" y="5133461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="" xmlns:a16="http://schemas.microsoft.com/office/drawing/2014/main" id="{7D40DE7C-3660-4DDB-BD33-6B451BD962BF}"/>
              </a:ext>
            </a:extLst>
          </p:cNvPr>
          <p:cNvGrpSpPr/>
          <p:nvPr/>
        </p:nvGrpSpPr>
        <p:grpSpPr>
          <a:xfrm>
            <a:off x="4216235" y="4692595"/>
            <a:ext cx="1407275" cy="751331"/>
            <a:chOff x="4268909" y="4857092"/>
            <a:chExt cx="1407275" cy="751331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="" xmlns:a16="http://schemas.microsoft.com/office/drawing/2014/main" id="{841A8153-955B-4503-A06A-12567F5CA290}"/>
                </a:ext>
              </a:extLst>
            </p:cNvPr>
            <p:cNvCxnSpPr>
              <a:cxnSpLocks/>
            </p:cNvCxnSpPr>
            <p:nvPr/>
          </p:nvCxnSpPr>
          <p:spPr>
            <a:xfrm>
              <a:off x="4268909" y="5608423"/>
              <a:ext cx="1407275" cy="0"/>
            </a:xfrm>
            <a:prstGeom prst="line">
              <a:avLst/>
            </a:prstGeom>
            <a:ln w="12700" cap="rnd">
              <a:solidFill>
                <a:srgbClr val="0822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="" xmlns:a16="http://schemas.microsoft.com/office/drawing/2014/main" id="{3C0A30D2-3EB4-40E3-8A68-4F2F4D1FF270}"/>
                </a:ext>
              </a:extLst>
            </p:cNvPr>
            <p:cNvCxnSpPr>
              <a:cxnSpLocks/>
            </p:cNvCxnSpPr>
            <p:nvPr/>
          </p:nvCxnSpPr>
          <p:spPr>
            <a:xfrm>
              <a:off x="5676184" y="4857092"/>
              <a:ext cx="0" cy="751331"/>
            </a:xfrm>
            <a:prstGeom prst="line">
              <a:avLst/>
            </a:prstGeom>
            <a:ln w="12700" cap="rnd">
              <a:solidFill>
                <a:srgbClr val="0822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="" xmlns:a16="http://schemas.microsoft.com/office/drawing/2014/main" id="{002D3043-4D74-4BCB-93C3-D12005DD8D72}"/>
              </a:ext>
            </a:extLst>
          </p:cNvPr>
          <p:cNvGrpSpPr/>
          <p:nvPr/>
        </p:nvGrpSpPr>
        <p:grpSpPr>
          <a:xfrm flipH="1">
            <a:off x="6510177" y="4692595"/>
            <a:ext cx="1407275" cy="751331"/>
            <a:chOff x="4268909" y="4857092"/>
            <a:chExt cx="1407275" cy="751331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="" xmlns:a16="http://schemas.microsoft.com/office/drawing/2014/main" id="{200114FB-2991-4561-93AE-E5FA45362152}"/>
                </a:ext>
              </a:extLst>
            </p:cNvPr>
            <p:cNvCxnSpPr>
              <a:cxnSpLocks/>
            </p:cNvCxnSpPr>
            <p:nvPr/>
          </p:nvCxnSpPr>
          <p:spPr>
            <a:xfrm>
              <a:off x="4268909" y="5608423"/>
              <a:ext cx="1407275" cy="0"/>
            </a:xfrm>
            <a:prstGeom prst="line">
              <a:avLst/>
            </a:prstGeom>
            <a:ln w="12700" cap="rnd">
              <a:solidFill>
                <a:srgbClr val="357D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="" xmlns:a16="http://schemas.microsoft.com/office/drawing/2014/main" id="{16E48708-A84A-4A86-86BC-21EF12436975}"/>
                </a:ext>
              </a:extLst>
            </p:cNvPr>
            <p:cNvCxnSpPr>
              <a:cxnSpLocks/>
            </p:cNvCxnSpPr>
            <p:nvPr/>
          </p:nvCxnSpPr>
          <p:spPr>
            <a:xfrm>
              <a:off x="5676184" y="4857092"/>
              <a:ext cx="0" cy="751331"/>
            </a:xfrm>
            <a:prstGeom prst="line">
              <a:avLst/>
            </a:prstGeom>
            <a:ln w="12700" cap="rnd">
              <a:solidFill>
                <a:srgbClr val="357D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103658A1-9EBE-4B31-AF6C-C42BFDE3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7DA19878-BC62-4CCD-A2D8-EA8266EB4640}"/>
              </a:ext>
            </a:extLst>
          </p:cNvPr>
          <p:cNvGrpSpPr/>
          <p:nvPr/>
        </p:nvGrpSpPr>
        <p:grpSpPr>
          <a:xfrm>
            <a:off x="2938771" y="3067050"/>
            <a:ext cx="361950" cy="361950"/>
            <a:chOff x="3390900" y="2886076"/>
            <a:chExt cx="361950" cy="361950"/>
          </a:xfrm>
          <a:solidFill>
            <a:srgbClr val="357DEA"/>
          </a:solidFill>
        </p:grpSpPr>
        <p:sp>
          <p:nvSpPr>
            <p:cNvPr id="24" name="Freeform 147">
              <a:extLst>
                <a:ext uri="{FF2B5EF4-FFF2-40B4-BE49-F238E27FC236}">
                  <a16:creationId xmlns="" xmlns:a16="http://schemas.microsoft.com/office/drawing/2014/main" id="{2E36350C-3455-45D0-B816-1228E809F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3203576"/>
              <a:ext cx="104775" cy="44450"/>
            </a:xfrm>
            <a:custGeom>
              <a:avLst/>
              <a:gdLst>
                <a:gd name="T0" fmla="*/ 0 w 28"/>
                <a:gd name="T1" fmla="*/ 0 h 12"/>
                <a:gd name="T2" fmla="*/ 0 w 28"/>
                <a:gd name="T3" fmla="*/ 10 h 12"/>
                <a:gd name="T4" fmla="*/ 2 w 28"/>
                <a:gd name="T5" fmla="*/ 12 h 12"/>
                <a:gd name="T6" fmla="*/ 26 w 28"/>
                <a:gd name="T7" fmla="*/ 12 h 12"/>
                <a:gd name="T8" fmla="*/ 28 w 28"/>
                <a:gd name="T9" fmla="*/ 10 h 12"/>
                <a:gd name="T10" fmla="*/ 28 w 28"/>
                <a:gd name="T11" fmla="*/ 0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2"/>
                    <a:pt x="28" y="11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8">
              <a:extLst>
                <a:ext uri="{FF2B5EF4-FFF2-40B4-BE49-F238E27FC236}">
                  <a16:creationId xmlns="" xmlns:a16="http://schemas.microsoft.com/office/drawing/2014/main" id="{20AA060D-7A8B-4BED-9AF4-23241D4AB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2981326"/>
              <a:ext cx="136525" cy="206375"/>
            </a:xfrm>
            <a:custGeom>
              <a:avLst/>
              <a:gdLst>
                <a:gd name="T0" fmla="*/ 35 w 36"/>
                <a:gd name="T1" fmla="*/ 1 h 55"/>
                <a:gd name="T2" fmla="*/ 29 w 36"/>
                <a:gd name="T3" fmla="*/ 2 h 55"/>
                <a:gd name="T4" fmla="*/ 22 w 36"/>
                <a:gd name="T5" fmla="*/ 26 h 55"/>
                <a:gd name="T6" fmla="*/ 16 w 36"/>
                <a:gd name="T7" fmla="*/ 33 h 55"/>
                <a:gd name="T8" fmla="*/ 17 w 36"/>
                <a:gd name="T9" fmla="*/ 27 h 55"/>
                <a:gd name="T10" fmla="*/ 14 w 36"/>
                <a:gd name="T11" fmla="*/ 19 h 55"/>
                <a:gd name="T12" fmla="*/ 6 w 36"/>
                <a:gd name="T13" fmla="*/ 22 h 55"/>
                <a:gd name="T14" fmla="*/ 0 w 36"/>
                <a:gd name="T15" fmla="*/ 38 h 55"/>
                <a:gd name="T16" fmla="*/ 0 w 36"/>
                <a:gd name="T17" fmla="*/ 39 h 55"/>
                <a:gd name="T18" fmla="*/ 0 w 36"/>
                <a:gd name="T19" fmla="*/ 55 h 55"/>
                <a:gd name="T20" fmla="*/ 20 w 36"/>
                <a:gd name="T21" fmla="*/ 55 h 55"/>
                <a:gd name="T22" fmla="*/ 20 w 36"/>
                <a:gd name="T23" fmla="*/ 52 h 55"/>
                <a:gd name="T24" fmla="*/ 35 w 36"/>
                <a:gd name="T25" fmla="*/ 36 h 55"/>
                <a:gd name="T26" fmla="*/ 36 w 36"/>
                <a:gd name="T27" fmla="*/ 35 h 55"/>
                <a:gd name="T28" fmla="*/ 36 w 36"/>
                <a:gd name="T29" fmla="*/ 3 h 55"/>
                <a:gd name="T30" fmla="*/ 35 w 36"/>
                <a:gd name="T3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55">
                  <a:moveTo>
                    <a:pt x="35" y="1"/>
                  </a:moveTo>
                  <a:cubicBezTo>
                    <a:pt x="34" y="1"/>
                    <a:pt x="32" y="0"/>
                    <a:pt x="29" y="2"/>
                  </a:cubicBezTo>
                  <a:cubicBezTo>
                    <a:pt x="24" y="5"/>
                    <a:pt x="22" y="13"/>
                    <a:pt x="22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3"/>
                    <a:pt x="16" y="20"/>
                    <a:pt x="14" y="19"/>
                  </a:cubicBezTo>
                  <a:cubicBezTo>
                    <a:pt x="12" y="18"/>
                    <a:pt x="8" y="19"/>
                    <a:pt x="6" y="22"/>
                  </a:cubicBezTo>
                  <a:cubicBezTo>
                    <a:pt x="4" y="26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3" y="49"/>
                    <a:pt x="33" y="39"/>
                    <a:pt x="35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5" y="1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9">
              <a:extLst>
                <a:ext uri="{FF2B5EF4-FFF2-40B4-BE49-F238E27FC236}">
                  <a16:creationId xmlns="" xmlns:a16="http://schemas.microsoft.com/office/drawing/2014/main" id="{C699C715-6654-4E1B-B5AE-96A12ADBC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2981326"/>
              <a:ext cx="136525" cy="206375"/>
            </a:xfrm>
            <a:custGeom>
              <a:avLst/>
              <a:gdLst>
                <a:gd name="T0" fmla="*/ 16 w 36"/>
                <a:gd name="T1" fmla="*/ 55 h 55"/>
                <a:gd name="T2" fmla="*/ 36 w 36"/>
                <a:gd name="T3" fmla="*/ 55 h 55"/>
                <a:gd name="T4" fmla="*/ 36 w 36"/>
                <a:gd name="T5" fmla="*/ 39 h 55"/>
                <a:gd name="T6" fmla="*/ 36 w 36"/>
                <a:gd name="T7" fmla="*/ 38 h 55"/>
                <a:gd name="T8" fmla="*/ 30 w 36"/>
                <a:gd name="T9" fmla="*/ 22 h 55"/>
                <a:gd name="T10" fmla="*/ 22 w 36"/>
                <a:gd name="T11" fmla="*/ 19 h 55"/>
                <a:gd name="T12" fmla="*/ 19 w 36"/>
                <a:gd name="T13" fmla="*/ 27 h 55"/>
                <a:gd name="T14" fmla="*/ 20 w 36"/>
                <a:gd name="T15" fmla="*/ 33 h 55"/>
                <a:gd name="T16" fmla="*/ 14 w 36"/>
                <a:gd name="T17" fmla="*/ 26 h 55"/>
                <a:gd name="T18" fmla="*/ 7 w 36"/>
                <a:gd name="T19" fmla="*/ 2 h 55"/>
                <a:gd name="T20" fmla="*/ 1 w 36"/>
                <a:gd name="T21" fmla="*/ 1 h 55"/>
                <a:gd name="T22" fmla="*/ 0 w 36"/>
                <a:gd name="T23" fmla="*/ 3 h 55"/>
                <a:gd name="T24" fmla="*/ 0 w 36"/>
                <a:gd name="T25" fmla="*/ 35 h 55"/>
                <a:gd name="T26" fmla="*/ 1 w 36"/>
                <a:gd name="T27" fmla="*/ 37 h 55"/>
                <a:gd name="T28" fmla="*/ 16 w 36"/>
                <a:gd name="T29" fmla="*/ 52 h 55"/>
                <a:gd name="T30" fmla="*/ 16 w 36"/>
                <a:gd name="T3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55">
                  <a:moveTo>
                    <a:pt x="16" y="55"/>
                  </a:moveTo>
                  <a:cubicBezTo>
                    <a:pt x="36" y="55"/>
                    <a:pt x="36" y="55"/>
                    <a:pt x="36" y="5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38"/>
                    <a:pt x="32" y="26"/>
                    <a:pt x="30" y="22"/>
                  </a:cubicBezTo>
                  <a:cubicBezTo>
                    <a:pt x="27" y="19"/>
                    <a:pt x="24" y="18"/>
                    <a:pt x="22" y="19"/>
                  </a:cubicBezTo>
                  <a:cubicBezTo>
                    <a:pt x="20" y="20"/>
                    <a:pt x="18" y="23"/>
                    <a:pt x="19" y="2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13"/>
                    <a:pt x="12" y="5"/>
                    <a:pt x="7" y="2"/>
                  </a:cubicBez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1" y="37"/>
                  </a:cubicBezTo>
                  <a:cubicBezTo>
                    <a:pt x="4" y="39"/>
                    <a:pt x="14" y="49"/>
                    <a:pt x="16" y="52"/>
                  </a:cubicBezTo>
                  <a:lnTo>
                    <a:pt x="16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0">
              <a:extLst>
                <a:ext uri="{FF2B5EF4-FFF2-40B4-BE49-F238E27FC236}">
                  <a16:creationId xmlns="" xmlns:a16="http://schemas.microsoft.com/office/drawing/2014/main" id="{D2E027BA-EDF9-4936-8430-9E1085A85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6938" y="3203576"/>
              <a:ext cx="104775" cy="44450"/>
            </a:xfrm>
            <a:custGeom>
              <a:avLst/>
              <a:gdLst>
                <a:gd name="T0" fmla="*/ 0 w 28"/>
                <a:gd name="T1" fmla="*/ 0 h 12"/>
                <a:gd name="T2" fmla="*/ 0 w 28"/>
                <a:gd name="T3" fmla="*/ 10 h 12"/>
                <a:gd name="T4" fmla="*/ 2 w 28"/>
                <a:gd name="T5" fmla="*/ 12 h 12"/>
                <a:gd name="T6" fmla="*/ 26 w 28"/>
                <a:gd name="T7" fmla="*/ 12 h 12"/>
                <a:gd name="T8" fmla="*/ 28 w 28"/>
                <a:gd name="T9" fmla="*/ 10 h 12"/>
                <a:gd name="T10" fmla="*/ 28 w 28"/>
                <a:gd name="T11" fmla="*/ 0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2"/>
                    <a:pt x="28" y="11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51">
              <a:extLst>
                <a:ext uri="{FF2B5EF4-FFF2-40B4-BE49-F238E27FC236}">
                  <a16:creationId xmlns="" xmlns:a16="http://schemas.microsoft.com/office/drawing/2014/main" id="{8EBA3F56-2C83-4C18-B7B4-EB51E8610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388" y="2943226"/>
              <a:ext cx="82550" cy="134938"/>
            </a:xfrm>
            <a:custGeom>
              <a:avLst/>
              <a:gdLst>
                <a:gd name="T0" fmla="*/ 22 w 22"/>
                <a:gd name="T1" fmla="*/ 12 h 36"/>
                <a:gd name="T2" fmla="*/ 0 w 22"/>
                <a:gd name="T3" fmla="*/ 0 h 36"/>
                <a:gd name="T4" fmla="*/ 0 w 22"/>
                <a:gd name="T5" fmla="*/ 23 h 36"/>
                <a:gd name="T6" fmla="*/ 1 w 22"/>
                <a:gd name="T7" fmla="*/ 25 h 36"/>
                <a:gd name="T8" fmla="*/ 22 w 22"/>
                <a:gd name="T9" fmla="*/ 36 h 36"/>
                <a:gd name="T10" fmla="*/ 22 w 22"/>
                <a:gd name="T11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6">
                  <a:moveTo>
                    <a:pt x="22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1" y="25"/>
                  </a:cubicBezTo>
                  <a:cubicBezTo>
                    <a:pt x="22" y="36"/>
                    <a:pt x="22" y="36"/>
                    <a:pt x="22" y="36"/>
                  </a:cubicBez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52">
              <a:extLst>
                <a:ext uri="{FF2B5EF4-FFF2-40B4-BE49-F238E27FC236}">
                  <a16:creationId xmlns="" xmlns:a16="http://schemas.microsoft.com/office/drawing/2014/main" id="{71EF044E-67A4-46CE-98E7-F2A64A72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886076"/>
              <a:ext cx="165100" cy="90488"/>
            </a:xfrm>
            <a:custGeom>
              <a:avLst/>
              <a:gdLst>
                <a:gd name="T0" fmla="*/ 22 w 44"/>
                <a:gd name="T1" fmla="*/ 24 h 24"/>
                <a:gd name="T2" fmla="*/ 44 w 44"/>
                <a:gd name="T3" fmla="*/ 12 h 24"/>
                <a:gd name="T4" fmla="*/ 23 w 44"/>
                <a:gd name="T5" fmla="*/ 0 h 24"/>
                <a:gd name="T6" fmla="*/ 21 w 44"/>
                <a:gd name="T7" fmla="*/ 0 h 24"/>
                <a:gd name="T8" fmla="*/ 0 w 44"/>
                <a:gd name="T9" fmla="*/ 12 h 24"/>
                <a:gd name="T10" fmla="*/ 22 w 44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4">
                  <a:moveTo>
                    <a:pt x="22" y="2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53">
              <a:extLst>
                <a:ext uri="{FF2B5EF4-FFF2-40B4-BE49-F238E27FC236}">
                  <a16:creationId xmlns="" xmlns:a16="http://schemas.microsoft.com/office/drawing/2014/main" id="{D7666C48-4391-4573-B866-D10EE33A7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2943226"/>
              <a:ext cx="82550" cy="134938"/>
            </a:xfrm>
            <a:custGeom>
              <a:avLst/>
              <a:gdLst>
                <a:gd name="T0" fmla="*/ 0 w 22"/>
                <a:gd name="T1" fmla="*/ 12 h 36"/>
                <a:gd name="T2" fmla="*/ 0 w 22"/>
                <a:gd name="T3" fmla="*/ 36 h 36"/>
                <a:gd name="T4" fmla="*/ 21 w 22"/>
                <a:gd name="T5" fmla="*/ 25 h 36"/>
                <a:gd name="T6" fmla="*/ 22 w 22"/>
                <a:gd name="T7" fmla="*/ 23 h 36"/>
                <a:gd name="T8" fmla="*/ 22 w 22"/>
                <a:gd name="T9" fmla="*/ 0 h 36"/>
                <a:gd name="T10" fmla="*/ 0 w 22"/>
                <a:gd name="T11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6">
                  <a:moveTo>
                    <a:pt x="0" y="12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4"/>
                    <a:pt x="22" y="24"/>
                    <a:pt x="22" y="23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3C586904-A653-4D3E-96C1-762B9C6CFF1F}"/>
              </a:ext>
            </a:extLst>
          </p:cNvPr>
          <p:cNvGrpSpPr/>
          <p:nvPr/>
        </p:nvGrpSpPr>
        <p:grpSpPr>
          <a:xfrm>
            <a:off x="3572866" y="4685779"/>
            <a:ext cx="360363" cy="361950"/>
            <a:chOff x="9161463" y="2535238"/>
            <a:chExt cx="360363" cy="361950"/>
          </a:xfrm>
          <a:solidFill>
            <a:srgbClr val="082248"/>
          </a:solidFill>
        </p:grpSpPr>
        <p:sp>
          <p:nvSpPr>
            <p:cNvPr id="32" name="Freeform 111">
              <a:extLst>
                <a:ext uri="{FF2B5EF4-FFF2-40B4-BE49-F238E27FC236}">
                  <a16:creationId xmlns="" xmlns:a16="http://schemas.microsoft.com/office/drawing/2014/main" id="{B7C18DD9-9EEA-4C47-A1F8-F2D40C7B0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682876"/>
              <a:ext cx="239713" cy="49213"/>
            </a:xfrm>
            <a:custGeom>
              <a:avLst/>
              <a:gdLst>
                <a:gd name="T0" fmla="*/ 32 w 64"/>
                <a:gd name="T1" fmla="*/ 13 h 13"/>
                <a:gd name="T2" fmla="*/ 37 w 64"/>
                <a:gd name="T3" fmla="*/ 13 h 13"/>
                <a:gd name="T4" fmla="*/ 64 w 64"/>
                <a:gd name="T5" fmla="*/ 9 h 13"/>
                <a:gd name="T6" fmla="*/ 64 w 64"/>
                <a:gd name="T7" fmla="*/ 7 h 13"/>
                <a:gd name="T8" fmla="*/ 64 w 64"/>
                <a:gd name="T9" fmla="*/ 7 h 13"/>
                <a:gd name="T10" fmla="*/ 64 w 64"/>
                <a:gd name="T11" fmla="*/ 7 h 13"/>
                <a:gd name="T12" fmla="*/ 64 w 64"/>
                <a:gd name="T13" fmla="*/ 0 h 13"/>
                <a:gd name="T14" fmla="*/ 32 w 64"/>
                <a:gd name="T15" fmla="*/ 5 h 13"/>
                <a:gd name="T16" fmla="*/ 0 w 64"/>
                <a:gd name="T17" fmla="*/ 0 h 13"/>
                <a:gd name="T18" fmla="*/ 0 w 64"/>
                <a:gd name="T19" fmla="*/ 7 h 13"/>
                <a:gd name="T20" fmla="*/ 32 w 64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3">
                  <a:moveTo>
                    <a:pt x="32" y="13"/>
                  </a:moveTo>
                  <a:cubicBezTo>
                    <a:pt x="34" y="13"/>
                    <a:pt x="35" y="13"/>
                    <a:pt x="37" y="13"/>
                  </a:cubicBezTo>
                  <a:cubicBezTo>
                    <a:pt x="46" y="9"/>
                    <a:pt x="59" y="9"/>
                    <a:pt x="64" y="9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7" y="4"/>
                    <a:pt x="42" y="5"/>
                    <a:pt x="32" y="5"/>
                  </a:cubicBezTo>
                  <a:cubicBezTo>
                    <a:pt x="22" y="5"/>
                    <a:pt x="7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2" y="13"/>
                    <a:pt x="3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12">
              <a:extLst>
                <a:ext uri="{FF2B5EF4-FFF2-40B4-BE49-F238E27FC236}">
                  <a16:creationId xmlns="" xmlns:a16="http://schemas.microsoft.com/office/drawing/2014/main" id="{74F9D890-95AA-4023-95F0-6A6F56097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592388"/>
              <a:ext cx="239713" cy="49213"/>
            </a:xfrm>
            <a:custGeom>
              <a:avLst/>
              <a:gdLst>
                <a:gd name="T0" fmla="*/ 32 w 64"/>
                <a:gd name="T1" fmla="*/ 13 h 13"/>
                <a:gd name="T2" fmla="*/ 64 w 64"/>
                <a:gd name="T3" fmla="*/ 7 h 13"/>
                <a:gd name="T4" fmla="*/ 64 w 64"/>
                <a:gd name="T5" fmla="*/ 0 h 13"/>
                <a:gd name="T6" fmla="*/ 32 w 64"/>
                <a:gd name="T7" fmla="*/ 5 h 13"/>
                <a:gd name="T8" fmla="*/ 0 w 64"/>
                <a:gd name="T9" fmla="*/ 0 h 13"/>
                <a:gd name="T10" fmla="*/ 0 w 64"/>
                <a:gd name="T11" fmla="*/ 7 h 13"/>
                <a:gd name="T12" fmla="*/ 32 w 6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32" y="13"/>
                  </a:moveTo>
                  <a:cubicBezTo>
                    <a:pt x="52" y="13"/>
                    <a:pt x="64" y="9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7" y="4"/>
                    <a:pt x="42" y="5"/>
                    <a:pt x="32" y="5"/>
                  </a:cubicBezTo>
                  <a:cubicBezTo>
                    <a:pt x="22" y="5"/>
                    <a:pt x="7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2" y="13"/>
                    <a:pt x="3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13">
              <a:extLst>
                <a:ext uri="{FF2B5EF4-FFF2-40B4-BE49-F238E27FC236}">
                  <a16:creationId xmlns="" xmlns:a16="http://schemas.microsoft.com/office/drawing/2014/main" id="{6C67BC07-1FE8-4CF5-87D6-45F7AFB65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727326"/>
              <a:ext cx="115888" cy="49213"/>
            </a:xfrm>
            <a:custGeom>
              <a:avLst/>
              <a:gdLst>
                <a:gd name="T0" fmla="*/ 0 w 31"/>
                <a:gd name="T1" fmla="*/ 7 h 13"/>
                <a:gd name="T2" fmla="*/ 28 w 31"/>
                <a:gd name="T3" fmla="*/ 13 h 13"/>
                <a:gd name="T4" fmla="*/ 28 w 31"/>
                <a:gd name="T5" fmla="*/ 11 h 13"/>
                <a:gd name="T6" fmla="*/ 31 w 31"/>
                <a:gd name="T7" fmla="*/ 5 h 13"/>
                <a:gd name="T8" fmla="*/ 0 w 31"/>
                <a:gd name="T9" fmla="*/ 0 h 13"/>
                <a:gd name="T10" fmla="*/ 0 w 31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3">
                  <a:moveTo>
                    <a:pt x="0" y="7"/>
                  </a:moveTo>
                  <a:cubicBezTo>
                    <a:pt x="0" y="9"/>
                    <a:pt x="10" y="12"/>
                    <a:pt x="28" y="13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9"/>
                    <a:pt x="29" y="7"/>
                    <a:pt x="31" y="5"/>
                  </a:cubicBezTo>
                  <a:cubicBezTo>
                    <a:pt x="21" y="5"/>
                    <a:pt x="7" y="4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4">
              <a:extLst>
                <a:ext uri="{FF2B5EF4-FFF2-40B4-BE49-F238E27FC236}">
                  <a16:creationId xmlns="" xmlns:a16="http://schemas.microsoft.com/office/drawing/2014/main" id="{415E22DF-D819-4573-AACF-996056F05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535238"/>
              <a:ext cx="239713" cy="60325"/>
            </a:xfrm>
            <a:custGeom>
              <a:avLst/>
              <a:gdLst>
                <a:gd name="T0" fmla="*/ 32 w 64"/>
                <a:gd name="T1" fmla="*/ 16 h 16"/>
                <a:gd name="T2" fmla="*/ 64 w 64"/>
                <a:gd name="T3" fmla="*/ 10 h 16"/>
                <a:gd name="T4" fmla="*/ 32 w 64"/>
                <a:gd name="T5" fmla="*/ 0 h 16"/>
                <a:gd name="T6" fmla="*/ 0 w 64"/>
                <a:gd name="T7" fmla="*/ 10 h 16"/>
                <a:gd name="T8" fmla="*/ 32 w 6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6">
                  <a:moveTo>
                    <a:pt x="32" y="16"/>
                  </a:moveTo>
                  <a:cubicBezTo>
                    <a:pt x="52" y="16"/>
                    <a:pt x="64" y="12"/>
                    <a:pt x="64" y="10"/>
                  </a:cubicBezTo>
                  <a:cubicBezTo>
                    <a:pt x="64" y="3"/>
                    <a:pt x="47" y="0"/>
                    <a:pt x="32" y="0"/>
                  </a:cubicBezTo>
                  <a:cubicBezTo>
                    <a:pt x="17" y="0"/>
                    <a:pt x="0" y="3"/>
                    <a:pt x="0" y="10"/>
                  </a:cubicBezTo>
                  <a:cubicBezTo>
                    <a:pt x="0" y="12"/>
                    <a:pt x="12" y="16"/>
                    <a:pt x="3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15">
              <a:extLst>
                <a:ext uri="{FF2B5EF4-FFF2-40B4-BE49-F238E27FC236}">
                  <a16:creationId xmlns="" xmlns:a16="http://schemas.microsoft.com/office/drawing/2014/main" id="{959150B3-8242-4C30-9247-E38AAF9DB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636838"/>
              <a:ext cx="239713" cy="49213"/>
            </a:xfrm>
            <a:custGeom>
              <a:avLst/>
              <a:gdLst>
                <a:gd name="T0" fmla="*/ 32 w 64"/>
                <a:gd name="T1" fmla="*/ 13 h 13"/>
                <a:gd name="T2" fmla="*/ 64 w 64"/>
                <a:gd name="T3" fmla="*/ 7 h 13"/>
                <a:gd name="T4" fmla="*/ 64 w 64"/>
                <a:gd name="T5" fmla="*/ 0 h 13"/>
                <a:gd name="T6" fmla="*/ 32 w 64"/>
                <a:gd name="T7" fmla="*/ 5 h 13"/>
                <a:gd name="T8" fmla="*/ 0 w 64"/>
                <a:gd name="T9" fmla="*/ 0 h 13"/>
                <a:gd name="T10" fmla="*/ 0 w 64"/>
                <a:gd name="T11" fmla="*/ 7 h 13"/>
                <a:gd name="T12" fmla="*/ 32 w 6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32" y="13"/>
                  </a:moveTo>
                  <a:cubicBezTo>
                    <a:pt x="52" y="13"/>
                    <a:pt x="64" y="9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7" y="4"/>
                    <a:pt x="42" y="5"/>
                    <a:pt x="32" y="5"/>
                  </a:cubicBezTo>
                  <a:cubicBezTo>
                    <a:pt x="22" y="5"/>
                    <a:pt x="7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2" y="13"/>
                    <a:pt x="3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16">
              <a:extLst>
                <a:ext uri="{FF2B5EF4-FFF2-40B4-BE49-F238E27FC236}">
                  <a16:creationId xmlns="" xmlns:a16="http://schemas.microsoft.com/office/drawing/2014/main" id="{ACC2C1A5-097C-4A65-A256-4697186E1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773363"/>
              <a:ext cx="104775" cy="63500"/>
            </a:xfrm>
            <a:custGeom>
              <a:avLst/>
              <a:gdLst>
                <a:gd name="T0" fmla="*/ 0 w 28"/>
                <a:gd name="T1" fmla="*/ 7 h 17"/>
                <a:gd name="T2" fmla="*/ 28 w 28"/>
                <a:gd name="T3" fmla="*/ 17 h 17"/>
                <a:gd name="T4" fmla="*/ 28 w 28"/>
                <a:gd name="T5" fmla="*/ 5 h 17"/>
                <a:gd name="T6" fmla="*/ 0 w 28"/>
                <a:gd name="T7" fmla="*/ 0 h 17"/>
                <a:gd name="T8" fmla="*/ 0 w 28"/>
                <a:gd name="T9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0" y="7"/>
                  </a:moveTo>
                  <a:cubicBezTo>
                    <a:pt x="0" y="13"/>
                    <a:pt x="14" y="16"/>
                    <a:pt x="28" y="17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8" y="5"/>
                    <a:pt x="6" y="3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17">
              <a:extLst>
                <a:ext uri="{FF2B5EF4-FFF2-40B4-BE49-F238E27FC236}">
                  <a16:creationId xmlns="" xmlns:a16="http://schemas.microsoft.com/office/drawing/2014/main" id="{0D9AAB9F-D4AE-4FC3-B6F0-BF672331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2113" y="2732088"/>
              <a:ext cx="239713" cy="60325"/>
            </a:xfrm>
            <a:custGeom>
              <a:avLst/>
              <a:gdLst>
                <a:gd name="T0" fmla="*/ 0 w 64"/>
                <a:gd name="T1" fmla="*/ 10 h 16"/>
                <a:gd name="T2" fmla="*/ 32 w 64"/>
                <a:gd name="T3" fmla="*/ 16 h 16"/>
                <a:gd name="T4" fmla="*/ 64 w 64"/>
                <a:gd name="T5" fmla="*/ 10 h 16"/>
                <a:gd name="T6" fmla="*/ 32 w 64"/>
                <a:gd name="T7" fmla="*/ 0 h 16"/>
                <a:gd name="T8" fmla="*/ 0 w 64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6">
                  <a:moveTo>
                    <a:pt x="0" y="10"/>
                  </a:moveTo>
                  <a:cubicBezTo>
                    <a:pt x="1" y="12"/>
                    <a:pt x="14" y="16"/>
                    <a:pt x="32" y="16"/>
                  </a:cubicBezTo>
                  <a:cubicBezTo>
                    <a:pt x="50" y="16"/>
                    <a:pt x="63" y="12"/>
                    <a:pt x="64" y="10"/>
                  </a:cubicBezTo>
                  <a:cubicBezTo>
                    <a:pt x="64" y="1"/>
                    <a:pt x="41" y="0"/>
                    <a:pt x="32" y="0"/>
                  </a:cubicBezTo>
                  <a:cubicBezTo>
                    <a:pt x="23" y="0"/>
                    <a:pt x="0" y="1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18">
              <a:extLst>
                <a:ext uri="{FF2B5EF4-FFF2-40B4-BE49-F238E27FC236}">
                  <a16:creationId xmlns="" xmlns:a16="http://schemas.microsoft.com/office/drawing/2014/main" id="{38946570-EA34-4ADA-954B-DF779E9CC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2113" y="2833688"/>
              <a:ext cx="239713" cy="63500"/>
            </a:xfrm>
            <a:custGeom>
              <a:avLst/>
              <a:gdLst>
                <a:gd name="T0" fmla="*/ 0 w 64"/>
                <a:gd name="T1" fmla="*/ 0 h 17"/>
                <a:gd name="T2" fmla="*/ 0 w 64"/>
                <a:gd name="T3" fmla="*/ 7 h 17"/>
                <a:gd name="T4" fmla="*/ 32 w 64"/>
                <a:gd name="T5" fmla="*/ 17 h 17"/>
                <a:gd name="T6" fmla="*/ 64 w 64"/>
                <a:gd name="T7" fmla="*/ 7 h 17"/>
                <a:gd name="T8" fmla="*/ 64 w 64"/>
                <a:gd name="T9" fmla="*/ 0 h 17"/>
                <a:gd name="T10" fmla="*/ 32 w 64"/>
                <a:gd name="T11" fmla="*/ 5 h 17"/>
                <a:gd name="T12" fmla="*/ 0 w 6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6"/>
                    <a:pt x="23" y="17"/>
                    <a:pt x="32" y="17"/>
                  </a:cubicBezTo>
                  <a:cubicBezTo>
                    <a:pt x="41" y="17"/>
                    <a:pt x="64" y="16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6" y="4"/>
                    <a:pt x="39" y="5"/>
                    <a:pt x="32" y="5"/>
                  </a:cubicBezTo>
                  <a:cubicBezTo>
                    <a:pt x="25" y="5"/>
                    <a:pt x="8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19">
              <a:extLst>
                <a:ext uri="{FF2B5EF4-FFF2-40B4-BE49-F238E27FC236}">
                  <a16:creationId xmlns="" xmlns:a16="http://schemas.microsoft.com/office/drawing/2014/main" id="{041BC3E3-9119-4DF4-A9D1-F942A47CF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2113" y="2787651"/>
              <a:ext cx="239713" cy="49213"/>
            </a:xfrm>
            <a:custGeom>
              <a:avLst/>
              <a:gdLst>
                <a:gd name="T0" fmla="*/ 32 w 64"/>
                <a:gd name="T1" fmla="*/ 5 h 13"/>
                <a:gd name="T2" fmla="*/ 0 w 64"/>
                <a:gd name="T3" fmla="*/ 0 h 13"/>
                <a:gd name="T4" fmla="*/ 0 w 64"/>
                <a:gd name="T5" fmla="*/ 7 h 13"/>
                <a:gd name="T6" fmla="*/ 32 w 64"/>
                <a:gd name="T7" fmla="*/ 13 h 13"/>
                <a:gd name="T8" fmla="*/ 64 w 64"/>
                <a:gd name="T9" fmla="*/ 7 h 13"/>
                <a:gd name="T10" fmla="*/ 64 w 64"/>
                <a:gd name="T11" fmla="*/ 0 h 13"/>
                <a:gd name="T12" fmla="*/ 32 w 64"/>
                <a:gd name="T1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32" y="5"/>
                  </a:moveTo>
                  <a:cubicBezTo>
                    <a:pt x="25" y="5"/>
                    <a:pt x="8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4" y="13"/>
                    <a:pt x="32" y="13"/>
                  </a:cubicBezTo>
                  <a:cubicBezTo>
                    <a:pt x="50" y="13"/>
                    <a:pt x="63" y="9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6" y="4"/>
                    <a:pt x="39" y="5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DC018772-6F0C-42A3-84F0-D8A82D818470}"/>
              </a:ext>
            </a:extLst>
          </p:cNvPr>
          <p:cNvGrpSpPr/>
          <p:nvPr/>
        </p:nvGrpSpPr>
        <p:grpSpPr>
          <a:xfrm>
            <a:off x="8891279" y="3127374"/>
            <a:ext cx="330200" cy="301626"/>
            <a:chOff x="2686050" y="1127125"/>
            <a:chExt cx="330200" cy="301626"/>
          </a:xfrm>
          <a:solidFill>
            <a:srgbClr val="082248"/>
          </a:solidFill>
        </p:grpSpPr>
        <p:sp>
          <p:nvSpPr>
            <p:cNvPr id="42" name="Freeform 90">
              <a:extLst>
                <a:ext uri="{FF2B5EF4-FFF2-40B4-BE49-F238E27FC236}">
                  <a16:creationId xmlns="" xmlns:a16="http://schemas.microsoft.com/office/drawing/2014/main" id="{FAA07987-192B-4D77-88AC-200E85CCE0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236663"/>
              <a:ext cx="300038" cy="192088"/>
            </a:xfrm>
            <a:custGeom>
              <a:avLst/>
              <a:gdLst>
                <a:gd name="T0" fmla="*/ 66 w 80"/>
                <a:gd name="T1" fmla="*/ 0 h 51"/>
                <a:gd name="T2" fmla="*/ 52 w 80"/>
                <a:gd name="T3" fmla="*/ 7 h 51"/>
                <a:gd name="T4" fmla="*/ 40 w 80"/>
                <a:gd name="T5" fmla="*/ 2 h 51"/>
                <a:gd name="T6" fmla="*/ 28 w 80"/>
                <a:gd name="T7" fmla="*/ 7 h 51"/>
                <a:gd name="T8" fmla="*/ 14 w 80"/>
                <a:gd name="T9" fmla="*/ 0 h 51"/>
                <a:gd name="T10" fmla="*/ 6 w 80"/>
                <a:gd name="T11" fmla="*/ 3 h 51"/>
                <a:gd name="T12" fmla="*/ 0 w 80"/>
                <a:gd name="T13" fmla="*/ 2 h 51"/>
                <a:gd name="T14" fmla="*/ 0 w 80"/>
                <a:gd name="T15" fmla="*/ 49 h 51"/>
                <a:gd name="T16" fmla="*/ 2 w 80"/>
                <a:gd name="T17" fmla="*/ 51 h 51"/>
                <a:gd name="T18" fmla="*/ 50 w 80"/>
                <a:gd name="T19" fmla="*/ 51 h 51"/>
                <a:gd name="T20" fmla="*/ 70 w 80"/>
                <a:gd name="T21" fmla="*/ 51 h 51"/>
                <a:gd name="T22" fmla="*/ 78 w 80"/>
                <a:gd name="T23" fmla="*/ 51 h 51"/>
                <a:gd name="T24" fmla="*/ 80 w 80"/>
                <a:gd name="T25" fmla="*/ 49 h 51"/>
                <a:gd name="T26" fmla="*/ 80 w 80"/>
                <a:gd name="T27" fmla="*/ 2 h 51"/>
                <a:gd name="T28" fmla="*/ 74 w 80"/>
                <a:gd name="T29" fmla="*/ 3 h 51"/>
                <a:gd name="T30" fmla="*/ 66 w 80"/>
                <a:gd name="T31" fmla="*/ 0 h 51"/>
                <a:gd name="T32" fmla="*/ 40 w 80"/>
                <a:gd name="T33" fmla="*/ 35 h 51"/>
                <a:gd name="T34" fmla="*/ 12 w 80"/>
                <a:gd name="T35" fmla="*/ 35 h 51"/>
                <a:gd name="T36" fmla="*/ 12 w 80"/>
                <a:gd name="T37" fmla="*/ 15 h 51"/>
                <a:gd name="T38" fmla="*/ 40 w 80"/>
                <a:gd name="T39" fmla="*/ 15 h 51"/>
                <a:gd name="T40" fmla="*/ 40 w 80"/>
                <a:gd name="T41" fmla="*/ 35 h 51"/>
                <a:gd name="T42" fmla="*/ 68 w 80"/>
                <a:gd name="T43" fmla="*/ 47 h 51"/>
                <a:gd name="T44" fmla="*/ 52 w 80"/>
                <a:gd name="T45" fmla="*/ 47 h 51"/>
                <a:gd name="T46" fmla="*/ 52 w 80"/>
                <a:gd name="T47" fmla="*/ 15 h 51"/>
                <a:gd name="T48" fmla="*/ 68 w 80"/>
                <a:gd name="T49" fmla="*/ 15 h 51"/>
                <a:gd name="T50" fmla="*/ 68 w 80"/>
                <a:gd name="T51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51">
                  <a:moveTo>
                    <a:pt x="66" y="0"/>
                  </a:moveTo>
                  <a:cubicBezTo>
                    <a:pt x="63" y="4"/>
                    <a:pt x="57" y="7"/>
                    <a:pt x="52" y="7"/>
                  </a:cubicBezTo>
                  <a:cubicBezTo>
                    <a:pt x="48" y="7"/>
                    <a:pt x="43" y="5"/>
                    <a:pt x="40" y="2"/>
                  </a:cubicBezTo>
                  <a:cubicBezTo>
                    <a:pt x="37" y="5"/>
                    <a:pt x="32" y="7"/>
                    <a:pt x="28" y="7"/>
                  </a:cubicBezTo>
                  <a:cubicBezTo>
                    <a:pt x="23" y="7"/>
                    <a:pt x="17" y="4"/>
                    <a:pt x="14" y="0"/>
                  </a:cubicBezTo>
                  <a:cubicBezTo>
                    <a:pt x="12" y="2"/>
                    <a:pt x="9" y="3"/>
                    <a:pt x="6" y="3"/>
                  </a:cubicBezTo>
                  <a:cubicBezTo>
                    <a:pt x="4" y="3"/>
                    <a:pt x="2" y="2"/>
                    <a:pt x="0" y="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9" y="51"/>
                    <a:pt x="80" y="50"/>
                    <a:pt x="80" y="49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2"/>
                    <a:pt x="76" y="3"/>
                    <a:pt x="74" y="3"/>
                  </a:cubicBezTo>
                  <a:cubicBezTo>
                    <a:pt x="71" y="3"/>
                    <a:pt x="68" y="2"/>
                    <a:pt x="66" y="0"/>
                  </a:cubicBezTo>
                  <a:close/>
                  <a:moveTo>
                    <a:pt x="40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40" y="35"/>
                  </a:lnTo>
                  <a:close/>
                  <a:moveTo>
                    <a:pt x="68" y="47"/>
                  </a:moveTo>
                  <a:cubicBezTo>
                    <a:pt x="52" y="47"/>
                    <a:pt x="52" y="47"/>
                    <a:pt x="52" y="47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68" y="15"/>
                    <a:pt x="68" y="15"/>
                    <a:pt x="68" y="15"/>
                  </a:cubicBezTo>
                  <a:lnTo>
                    <a:pt x="6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1">
              <a:extLst>
                <a:ext uri="{FF2B5EF4-FFF2-40B4-BE49-F238E27FC236}">
                  <a16:creationId xmlns="" xmlns:a16="http://schemas.microsoft.com/office/drawing/2014/main" id="{28B85F0F-9139-492F-B85C-126865DC2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25" y="1187450"/>
              <a:ext cx="60325" cy="46038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9 h 12"/>
                <a:gd name="T4" fmla="*/ 6 w 16"/>
                <a:gd name="T5" fmla="*/ 12 h 12"/>
                <a:gd name="T6" fmla="*/ 16 w 16"/>
                <a:gd name="T7" fmla="*/ 2 h 12"/>
                <a:gd name="T8" fmla="*/ 16 w 16"/>
                <a:gd name="T9" fmla="*/ 0 h 12"/>
                <a:gd name="T10" fmla="*/ 0 w 1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" y="11"/>
                    <a:pt x="4" y="12"/>
                    <a:pt x="6" y="12"/>
                  </a:cubicBezTo>
                  <a:cubicBezTo>
                    <a:pt x="12" y="12"/>
                    <a:pt x="16" y="8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2">
              <a:extLst>
                <a:ext uri="{FF2B5EF4-FFF2-40B4-BE49-F238E27FC236}">
                  <a16:creationId xmlns="" xmlns:a16="http://schemas.microsoft.com/office/drawing/2014/main" id="{3C349A0B-91C8-4AD4-9614-A6AC8C17A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050" y="1127125"/>
              <a:ext cx="71438" cy="46038"/>
            </a:xfrm>
            <a:custGeom>
              <a:avLst/>
              <a:gdLst>
                <a:gd name="T0" fmla="*/ 45 w 45"/>
                <a:gd name="T1" fmla="*/ 29 h 29"/>
                <a:gd name="T2" fmla="*/ 31 w 45"/>
                <a:gd name="T3" fmla="*/ 0 h 29"/>
                <a:gd name="T4" fmla="*/ 0 w 45"/>
                <a:gd name="T5" fmla="*/ 0 h 29"/>
                <a:gd name="T6" fmla="*/ 8 w 45"/>
                <a:gd name="T7" fmla="*/ 29 h 29"/>
                <a:gd name="T8" fmla="*/ 45 w 4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5" y="29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8" y="29"/>
                  </a:lnTo>
                  <a:lnTo>
                    <a:pt x="45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93">
              <a:extLst>
                <a:ext uri="{FF2B5EF4-FFF2-40B4-BE49-F238E27FC236}">
                  <a16:creationId xmlns="" xmlns:a16="http://schemas.microsoft.com/office/drawing/2014/main" id="{DC2C9A3D-53E9-4F59-8DD0-47712ABE8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5" y="1127125"/>
              <a:ext cx="68263" cy="46038"/>
            </a:xfrm>
            <a:custGeom>
              <a:avLst/>
              <a:gdLst>
                <a:gd name="T0" fmla="*/ 43 w 43"/>
                <a:gd name="T1" fmla="*/ 0 h 29"/>
                <a:gd name="T2" fmla="*/ 14 w 43"/>
                <a:gd name="T3" fmla="*/ 0 h 29"/>
                <a:gd name="T4" fmla="*/ 0 w 43"/>
                <a:gd name="T5" fmla="*/ 29 h 29"/>
                <a:gd name="T6" fmla="*/ 35 w 43"/>
                <a:gd name="T7" fmla="*/ 29 h 29"/>
                <a:gd name="T8" fmla="*/ 43 w 4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9">
                  <a:moveTo>
                    <a:pt x="43" y="0"/>
                  </a:moveTo>
                  <a:lnTo>
                    <a:pt x="14" y="0"/>
                  </a:lnTo>
                  <a:lnTo>
                    <a:pt x="0" y="29"/>
                  </a:lnTo>
                  <a:lnTo>
                    <a:pt x="35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94">
              <a:extLst>
                <a:ext uri="{FF2B5EF4-FFF2-40B4-BE49-F238E27FC236}">
                  <a16:creationId xmlns="" xmlns:a16="http://schemas.microsoft.com/office/drawing/2014/main" id="{1B27D7D6-4E33-4079-884B-902D75DC8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27125"/>
              <a:ext cx="82550" cy="46038"/>
            </a:xfrm>
            <a:custGeom>
              <a:avLst/>
              <a:gdLst>
                <a:gd name="T0" fmla="*/ 52 w 52"/>
                <a:gd name="T1" fmla="*/ 0 h 29"/>
                <a:gd name="T2" fmla="*/ 7 w 52"/>
                <a:gd name="T3" fmla="*/ 0 h 29"/>
                <a:gd name="T4" fmla="*/ 0 w 52"/>
                <a:gd name="T5" fmla="*/ 29 h 29"/>
                <a:gd name="T6" fmla="*/ 52 w 52"/>
                <a:gd name="T7" fmla="*/ 29 h 29"/>
                <a:gd name="T8" fmla="*/ 52 w 5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9">
                  <a:moveTo>
                    <a:pt x="52" y="0"/>
                  </a:moveTo>
                  <a:lnTo>
                    <a:pt x="7" y="0"/>
                  </a:lnTo>
                  <a:lnTo>
                    <a:pt x="0" y="29"/>
                  </a:lnTo>
                  <a:lnTo>
                    <a:pt x="52" y="29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95">
              <a:extLst>
                <a:ext uri="{FF2B5EF4-FFF2-40B4-BE49-F238E27FC236}">
                  <a16:creationId xmlns="" xmlns:a16="http://schemas.microsoft.com/office/drawing/2014/main" id="{5ED20715-C4D6-4E63-90E9-8AC7A9B71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27125"/>
              <a:ext cx="79375" cy="46038"/>
            </a:xfrm>
            <a:custGeom>
              <a:avLst/>
              <a:gdLst>
                <a:gd name="T0" fmla="*/ 43 w 50"/>
                <a:gd name="T1" fmla="*/ 0 h 29"/>
                <a:gd name="T2" fmla="*/ 0 w 50"/>
                <a:gd name="T3" fmla="*/ 0 h 29"/>
                <a:gd name="T4" fmla="*/ 0 w 50"/>
                <a:gd name="T5" fmla="*/ 29 h 29"/>
                <a:gd name="T6" fmla="*/ 50 w 50"/>
                <a:gd name="T7" fmla="*/ 29 h 29"/>
                <a:gd name="T8" fmla="*/ 43 w 5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9">
                  <a:moveTo>
                    <a:pt x="43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50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96">
              <a:extLst>
                <a:ext uri="{FF2B5EF4-FFF2-40B4-BE49-F238E27FC236}">
                  <a16:creationId xmlns="" xmlns:a16="http://schemas.microsoft.com/office/drawing/2014/main" id="{9AD0E847-6B55-4E27-A2FC-E2312E551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6050" y="1187450"/>
              <a:ext cx="58738" cy="46038"/>
            </a:xfrm>
            <a:custGeom>
              <a:avLst/>
              <a:gdLst>
                <a:gd name="T0" fmla="*/ 16 w 16"/>
                <a:gd name="T1" fmla="*/ 9 h 12"/>
                <a:gd name="T2" fmla="*/ 16 w 16"/>
                <a:gd name="T3" fmla="*/ 0 h 12"/>
                <a:gd name="T4" fmla="*/ 0 w 16"/>
                <a:gd name="T5" fmla="*/ 0 h 12"/>
                <a:gd name="T6" fmla="*/ 0 w 16"/>
                <a:gd name="T7" fmla="*/ 2 h 12"/>
                <a:gd name="T8" fmla="*/ 10 w 16"/>
                <a:gd name="T9" fmla="*/ 12 h 12"/>
                <a:gd name="T10" fmla="*/ 16 w 16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16" y="9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4" y="12"/>
                    <a:pt x="10" y="12"/>
                  </a:cubicBezTo>
                  <a:cubicBezTo>
                    <a:pt x="12" y="12"/>
                    <a:pt x="14" y="11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97">
              <a:extLst>
                <a:ext uri="{FF2B5EF4-FFF2-40B4-BE49-F238E27FC236}">
                  <a16:creationId xmlns="" xmlns:a16="http://schemas.microsoft.com/office/drawing/2014/main" id="{6C111D29-2AC8-40DC-8311-191936AE1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87450"/>
              <a:ext cx="82550" cy="60325"/>
            </a:xfrm>
            <a:custGeom>
              <a:avLst/>
              <a:gdLst>
                <a:gd name="T0" fmla="*/ 22 w 22"/>
                <a:gd name="T1" fmla="*/ 9 h 16"/>
                <a:gd name="T2" fmla="*/ 22 w 22"/>
                <a:gd name="T3" fmla="*/ 0 h 16"/>
                <a:gd name="T4" fmla="*/ 0 w 22"/>
                <a:gd name="T5" fmla="*/ 0 h 16"/>
                <a:gd name="T6" fmla="*/ 0 w 22"/>
                <a:gd name="T7" fmla="*/ 12 h 16"/>
                <a:gd name="T8" fmla="*/ 10 w 22"/>
                <a:gd name="T9" fmla="*/ 16 h 16"/>
                <a:gd name="T10" fmla="*/ 22 w 22"/>
                <a:gd name="T1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22" y="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6" y="16"/>
                    <a:pt x="10" y="16"/>
                  </a:cubicBezTo>
                  <a:cubicBezTo>
                    <a:pt x="15" y="16"/>
                    <a:pt x="19" y="13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98">
              <a:extLst>
                <a:ext uri="{FF2B5EF4-FFF2-40B4-BE49-F238E27FC236}">
                  <a16:creationId xmlns="" xmlns:a16="http://schemas.microsoft.com/office/drawing/2014/main" id="{0FE23C4A-3EA5-452E-B8A9-1B5F95209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87450"/>
              <a:ext cx="82550" cy="60325"/>
            </a:xfrm>
            <a:custGeom>
              <a:avLst/>
              <a:gdLst>
                <a:gd name="T0" fmla="*/ 12 w 22"/>
                <a:gd name="T1" fmla="*/ 16 h 16"/>
                <a:gd name="T2" fmla="*/ 22 w 22"/>
                <a:gd name="T3" fmla="*/ 12 h 16"/>
                <a:gd name="T4" fmla="*/ 22 w 22"/>
                <a:gd name="T5" fmla="*/ 0 h 16"/>
                <a:gd name="T6" fmla="*/ 0 w 22"/>
                <a:gd name="T7" fmla="*/ 0 h 16"/>
                <a:gd name="T8" fmla="*/ 0 w 22"/>
                <a:gd name="T9" fmla="*/ 9 h 16"/>
                <a:gd name="T10" fmla="*/ 1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2" y="16"/>
                  </a:moveTo>
                  <a:cubicBezTo>
                    <a:pt x="16" y="16"/>
                    <a:pt x="19" y="14"/>
                    <a:pt x="22" y="1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3"/>
                    <a:pt x="7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99">
              <a:extLst>
                <a:ext uri="{FF2B5EF4-FFF2-40B4-BE49-F238E27FC236}">
                  <a16:creationId xmlns="" xmlns:a16="http://schemas.microsoft.com/office/drawing/2014/main" id="{B6E103A8-6445-4158-8068-9CE7AFF11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763" y="1354138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Freeform 77">
            <a:extLst>
              <a:ext uri="{FF2B5EF4-FFF2-40B4-BE49-F238E27FC236}">
                <a16:creationId xmlns="" xmlns:a16="http://schemas.microsoft.com/office/drawing/2014/main" id="{3023C81E-9635-4AB0-BD61-FF503D92B4ED}"/>
              </a:ext>
            </a:extLst>
          </p:cNvPr>
          <p:cNvSpPr>
            <a:spLocks noEditPoints="1"/>
          </p:cNvSpPr>
          <p:nvPr/>
        </p:nvSpPr>
        <p:spPr bwMode="auto">
          <a:xfrm>
            <a:off x="8261958" y="4720704"/>
            <a:ext cx="360363" cy="327025"/>
          </a:xfrm>
          <a:custGeom>
            <a:avLst/>
            <a:gdLst>
              <a:gd name="T0" fmla="*/ 94 w 96"/>
              <a:gd name="T1" fmla="*/ 3 h 87"/>
              <a:gd name="T2" fmla="*/ 82 w 96"/>
              <a:gd name="T3" fmla="*/ 3 h 87"/>
              <a:gd name="T4" fmla="*/ 80 w 96"/>
              <a:gd name="T5" fmla="*/ 5 h 87"/>
              <a:gd name="T6" fmla="*/ 75 w 96"/>
              <a:gd name="T7" fmla="*/ 25 h 87"/>
              <a:gd name="T8" fmla="*/ 61 w 96"/>
              <a:gd name="T9" fmla="*/ 12 h 87"/>
              <a:gd name="T10" fmla="*/ 59 w 96"/>
              <a:gd name="T11" fmla="*/ 12 h 87"/>
              <a:gd name="T12" fmla="*/ 55 w 96"/>
              <a:gd name="T13" fmla="*/ 15 h 87"/>
              <a:gd name="T14" fmla="*/ 36 w 96"/>
              <a:gd name="T15" fmla="*/ 15 h 87"/>
              <a:gd name="T16" fmla="*/ 34 w 96"/>
              <a:gd name="T17" fmla="*/ 17 h 87"/>
              <a:gd name="T18" fmla="*/ 34 w 96"/>
              <a:gd name="T19" fmla="*/ 27 h 87"/>
              <a:gd name="T20" fmla="*/ 25 w 96"/>
              <a:gd name="T21" fmla="*/ 27 h 87"/>
              <a:gd name="T22" fmla="*/ 14 w 96"/>
              <a:gd name="T23" fmla="*/ 1 h 87"/>
              <a:gd name="T24" fmla="*/ 13 w 96"/>
              <a:gd name="T25" fmla="*/ 0 h 87"/>
              <a:gd name="T26" fmla="*/ 11 w 96"/>
              <a:gd name="T27" fmla="*/ 0 h 87"/>
              <a:gd name="T28" fmla="*/ 1 w 96"/>
              <a:gd name="T29" fmla="*/ 5 h 87"/>
              <a:gd name="T30" fmla="*/ 0 w 96"/>
              <a:gd name="T31" fmla="*/ 8 h 87"/>
              <a:gd name="T32" fmla="*/ 9 w 96"/>
              <a:gd name="T33" fmla="*/ 27 h 87"/>
              <a:gd name="T34" fmla="*/ 4 w 96"/>
              <a:gd name="T35" fmla="*/ 27 h 87"/>
              <a:gd name="T36" fmla="*/ 2 w 96"/>
              <a:gd name="T37" fmla="*/ 28 h 87"/>
              <a:gd name="T38" fmla="*/ 2 w 96"/>
              <a:gd name="T39" fmla="*/ 30 h 87"/>
              <a:gd name="T40" fmla="*/ 14 w 96"/>
              <a:gd name="T41" fmla="*/ 66 h 87"/>
              <a:gd name="T42" fmla="*/ 16 w 96"/>
              <a:gd name="T43" fmla="*/ 67 h 87"/>
              <a:gd name="T44" fmla="*/ 65 w 96"/>
              <a:gd name="T45" fmla="*/ 67 h 87"/>
              <a:gd name="T46" fmla="*/ 64 w 96"/>
              <a:gd name="T47" fmla="*/ 71 h 87"/>
              <a:gd name="T48" fmla="*/ 22 w 96"/>
              <a:gd name="T49" fmla="*/ 71 h 87"/>
              <a:gd name="T50" fmla="*/ 14 w 96"/>
              <a:gd name="T51" fmla="*/ 79 h 87"/>
              <a:gd name="T52" fmla="*/ 22 w 96"/>
              <a:gd name="T53" fmla="*/ 87 h 87"/>
              <a:gd name="T54" fmla="*/ 30 w 96"/>
              <a:gd name="T55" fmla="*/ 79 h 87"/>
              <a:gd name="T56" fmla="*/ 29 w 96"/>
              <a:gd name="T57" fmla="*/ 75 h 87"/>
              <a:gd name="T58" fmla="*/ 59 w 96"/>
              <a:gd name="T59" fmla="*/ 75 h 87"/>
              <a:gd name="T60" fmla="*/ 58 w 96"/>
              <a:gd name="T61" fmla="*/ 79 h 87"/>
              <a:gd name="T62" fmla="*/ 66 w 96"/>
              <a:gd name="T63" fmla="*/ 87 h 87"/>
              <a:gd name="T64" fmla="*/ 74 w 96"/>
              <a:gd name="T65" fmla="*/ 79 h 87"/>
              <a:gd name="T66" fmla="*/ 68 w 96"/>
              <a:gd name="T67" fmla="*/ 71 h 87"/>
              <a:gd name="T68" fmla="*/ 84 w 96"/>
              <a:gd name="T69" fmla="*/ 7 h 87"/>
              <a:gd name="T70" fmla="*/ 94 w 96"/>
              <a:gd name="T71" fmla="*/ 7 h 87"/>
              <a:gd name="T72" fmla="*/ 96 w 96"/>
              <a:gd name="T73" fmla="*/ 5 h 87"/>
              <a:gd name="T74" fmla="*/ 94 w 96"/>
              <a:gd name="T75" fmla="*/ 3 h 87"/>
              <a:gd name="T76" fmla="*/ 13 w 96"/>
              <a:gd name="T77" fmla="*/ 27 h 87"/>
              <a:gd name="T78" fmla="*/ 5 w 96"/>
              <a:gd name="T79" fmla="*/ 8 h 87"/>
              <a:gd name="T80" fmla="*/ 11 w 96"/>
              <a:gd name="T81" fmla="*/ 5 h 87"/>
              <a:gd name="T82" fmla="*/ 21 w 96"/>
              <a:gd name="T83" fmla="*/ 27 h 87"/>
              <a:gd name="T84" fmla="*/ 13 w 96"/>
              <a:gd name="T85" fmla="*/ 27 h 87"/>
              <a:gd name="T86" fmla="*/ 38 w 96"/>
              <a:gd name="T87" fmla="*/ 27 h 87"/>
              <a:gd name="T88" fmla="*/ 38 w 96"/>
              <a:gd name="T89" fmla="*/ 19 h 87"/>
              <a:gd name="T90" fmla="*/ 51 w 96"/>
              <a:gd name="T91" fmla="*/ 19 h 87"/>
              <a:gd name="T92" fmla="*/ 43 w 96"/>
              <a:gd name="T93" fmla="*/ 27 h 87"/>
              <a:gd name="T94" fmla="*/ 38 w 96"/>
              <a:gd name="T95" fmla="*/ 27 h 87"/>
              <a:gd name="T96" fmla="*/ 49 w 96"/>
              <a:gd name="T97" fmla="*/ 27 h 87"/>
              <a:gd name="T98" fmla="*/ 60 w 96"/>
              <a:gd name="T99" fmla="*/ 16 h 87"/>
              <a:gd name="T100" fmla="*/ 71 w 96"/>
              <a:gd name="T101" fmla="*/ 27 h 87"/>
              <a:gd name="T102" fmla="*/ 49 w 96"/>
              <a:gd name="T103" fmla="*/ 2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6" h="87">
                <a:moveTo>
                  <a:pt x="94" y="3"/>
                </a:moveTo>
                <a:cubicBezTo>
                  <a:pt x="82" y="3"/>
                  <a:pt x="82" y="3"/>
                  <a:pt x="82" y="3"/>
                </a:cubicBezTo>
                <a:cubicBezTo>
                  <a:pt x="81" y="3"/>
                  <a:pt x="80" y="4"/>
                  <a:pt x="80" y="5"/>
                </a:cubicBezTo>
                <a:cubicBezTo>
                  <a:pt x="75" y="25"/>
                  <a:pt x="75" y="25"/>
                  <a:pt x="75" y="25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1"/>
                  <a:pt x="59" y="11"/>
                  <a:pt x="59" y="12"/>
                </a:cubicBezTo>
                <a:cubicBezTo>
                  <a:pt x="55" y="15"/>
                  <a:pt x="55" y="15"/>
                  <a:pt x="55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5" y="15"/>
                  <a:pt x="34" y="16"/>
                  <a:pt x="34" y="17"/>
                </a:cubicBezTo>
                <a:cubicBezTo>
                  <a:pt x="34" y="27"/>
                  <a:pt x="34" y="27"/>
                  <a:pt x="34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3" y="1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1" y="5"/>
                  <a:pt x="1" y="5"/>
                  <a:pt x="1" y="5"/>
                </a:cubicBezTo>
                <a:cubicBezTo>
                  <a:pt x="0" y="6"/>
                  <a:pt x="0" y="7"/>
                  <a:pt x="0" y="8"/>
                </a:cubicBezTo>
                <a:cubicBezTo>
                  <a:pt x="9" y="27"/>
                  <a:pt x="9" y="27"/>
                  <a:pt x="9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3" y="27"/>
                  <a:pt x="3" y="27"/>
                  <a:pt x="2" y="28"/>
                </a:cubicBezTo>
                <a:cubicBezTo>
                  <a:pt x="2" y="28"/>
                  <a:pt x="2" y="29"/>
                  <a:pt x="2" y="30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5" y="67"/>
                  <a:pt x="16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4" y="71"/>
                  <a:pt x="64" y="71"/>
                  <a:pt x="64" y="71"/>
                </a:cubicBezTo>
                <a:cubicBezTo>
                  <a:pt x="22" y="71"/>
                  <a:pt x="22" y="71"/>
                  <a:pt x="22" y="71"/>
                </a:cubicBezTo>
                <a:cubicBezTo>
                  <a:pt x="18" y="71"/>
                  <a:pt x="14" y="75"/>
                  <a:pt x="14" y="79"/>
                </a:cubicBezTo>
                <a:cubicBezTo>
                  <a:pt x="14" y="83"/>
                  <a:pt x="18" y="87"/>
                  <a:pt x="22" y="87"/>
                </a:cubicBezTo>
                <a:cubicBezTo>
                  <a:pt x="26" y="87"/>
                  <a:pt x="30" y="83"/>
                  <a:pt x="30" y="79"/>
                </a:cubicBezTo>
                <a:cubicBezTo>
                  <a:pt x="30" y="78"/>
                  <a:pt x="30" y="76"/>
                  <a:pt x="29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58" y="76"/>
                  <a:pt x="58" y="78"/>
                  <a:pt x="58" y="79"/>
                </a:cubicBezTo>
                <a:cubicBezTo>
                  <a:pt x="58" y="83"/>
                  <a:pt x="62" y="87"/>
                  <a:pt x="66" y="87"/>
                </a:cubicBezTo>
                <a:cubicBezTo>
                  <a:pt x="70" y="87"/>
                  <a:pt x="74" y="83"/>
                  <a:pt x="74" y="79"/>
                </a:cubicBezTo>
                <a:cubicBezTo>
                  <a:pt x="74" y="75"/>
                  <a:pt x="72" y="72"/>
                  <a:pt x="68" y="71"/>
                </a:cubicBezTo>
                <a:cubicBezTo>
                  <a:pt x="84" y="7"/>
                  <a:pt x="84" y="7"/>
                  <a:pt x="84" y="7"/>
                </a:cubicBezTo>
                <a:cubicBezTo>
                  <a:pt x="94" y="7"/>
                  <a:pt x="94" y="7"/>
                  <a:pt x="94" y="7"/>
                </a:cubicBezTo>
                <a:cubicBezTo>
                  <a:pt x="95" y="7"/>
                  <a:pt x="96" y="6"/>
                  <a:pt x="96" y="5"/>
                </a:cubicBezTo>
                <a:cubicBezTo>
                  <a:pt x="96" y="4"/>
                  <a:pt x="95" y="3"/>
                  <a:pt x="94" y="3"/>
                </a:cubicBezTo>
                <a:close/>
                <a:moveTo>
                  <a:pt x="13" y="27"/>
                </a:moveTo>
                <a:cubicBezTo>
                  <a:pt x="5" y="8"/>
                  <a:pt x="5" y="8"/>
                  <a:pt x="5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21" y="27"/>
                  <a:pt x="21" y="27"/>
                  <a:pt x="21" y="27"/>
                </a:cubicBezTo>
                <a:lnTo>
                  <a:pt x="13" y="27"/>
                </a:lnTo>
                <a:close/>
                <a:moveTo>
                  <a:pt x="38" y="27"/>
                </a:moveTo>
                <a:cubicBezTo>
                  <a:pt x="38" y="19"/>
                  <a:pt x="38" y="19"/>
                  <a:pt x="38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43" y="27"/>
                  <a:pt x="43" y="27"/>
                  <a:pt x="43" y="27"/>
                </a:cubicBezTo>
                <a:lnTo>
                  <a:pt x="38" y="27"/>
                </a:lnTo>
                <a:close/>
                <a:moveTo>
                  <a:pt x="49" y="27"/>
                </a:moveTo>
                <a:cubicBezTo>
                  <a:pt x="60" y="16"/>
                  <a:pt x="60" y="16"/>
                  <a:pt x="60" y="16"/>
                </a:cubicBezTo>
                <a:cubicBezTo>
                  <a:pt x="71" y="27"/>
                  <a:pt x="71" y="27"/>
                  <a:pt x="71" y="27"/>
                </a:cubicBezTo>
                <a:lnTo>
                  <a:pt x="49" y="27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3656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58228" y="1333500"/>
            <a:ext cx="1219200" cy="2688921"/>
            <a:chOff x="2108200" y="1663700"/>
            <a:chExt cx="1854200" cy="4089400"/>
          </a:xfrm>
        </p:grpSpPr>
        <p:sp>
          <p:nvSpPr>
            <p:cNvPr id="6" name="Freeform 5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260600" y="2474912"/>
              <a:ext cx="1549401" cy="3125786"/>
            </a:xfrm>
            <a:prstGeom prst="roundRect">
              <a:avLst>
                <a:gd name="adj" fmla="val 6011"/>
              </a:avLst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077009" y="1333500"/>
            <a:ext cx="1219200" cy="2688921"/>
            <a:chOff x="2108200" y="1663700"/>
            <a:chExt cx="1854200" cy="4089400"/>
          </a:xfrm>
        </p:grpSpPr>
        <p:sp>
          <p:nvSpPr>
            <p:cNvPr id="10" name="Freeform 9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260600" y="4251854"/>
              <a:ext cx="1549401" cy="1348845"/>
            </a:xfrm>
            <a:prstGeom prst="roundRect">
              <a:avLst>
                <a:gd name="adj" fmla="val 6011"/>
              </a:avLst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95790" y="1333500"/>
            <a:ext cx="1219200" cy="2688921"/>
            <a:chOff x="2108200" y="1663700"/>
            <a:chExt cx="1854200" cy="4089400"/>
          </a:xfrm>
        </p:grpSpPr>
        <p:sp>
          <p:nvSpPr>
            <p:cNvPr id="13" name="Freeform 12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260600" y="2919148"/>
              <a:ext cx="1549401" cy="2681551"/>
            </a:xfrm>
            <a:prstGeom prst="roundRect">
              <a:avLst>
                <a:gd name="adj" fmla="val 6011"/>
              </a:avLst>
            </a:prstGeom>
            <a:solidFill>
              <a:srgbClr val="35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714572" y="1333500"/>
            <a:ext cx="1219200" cy="2688921"/>
            <a:chOff x="2108200" y="1663700"/>
            <a:chExt cx="1854200" cy="4089400"/>
          </a:xfrm>
        </p:grpSpPr>
        <p:sp>
          <p:nvSpPr>
            <p:cNvPr id="16" name="Freeform 15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260600" y="4811977"/>
              <a:ext cx="1549401" cy="788722"/>
            </a:xfrm>
            <a:prstGeom prst="roundRect">
              <a:avLst>
                <a:gd name="adj" fmla="val 6011"/>
              </a:avLst>
            </a:prstGeom>
            <a:solidFill>
              <a:srgbClr val="F29B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731178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9187522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6368740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3549959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731178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3549959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6368740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9B2FD15A-F420-49C9-B72F-8671666BA2E4}"/>
              </a:ext>
            </a:extLst>
          </p:cNvPr>
          <p:cNvSpPr txBox="1"/>
          <p:nvPr/>
        </p:nvSpPr>
        <p:spPr>
          <a:xfrm>
            <a:off x="9187522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A3389247-17A2-480C-964A-D87C88D90DFC}"/>
              </a:ext>
            </a:extLst>
          </p:cNvPr>
          <p:cNvGrpSpPr/>
          <p:nvPr/>
        </p:nvGrpSpPr>
        <p:grpSpPr>
          <a:xfrm>
            <a:off x="1732456" y="3509940"/>
            <a:ext cx="270745" cy="273132"/>
            <a:chOff x="4862513" y="2882900"/>
            <a:chExt cx="360362" cy="3635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25" name="Freeform 96">
              <a:extLst>
                <a:ext uri="{FF2B5EF4-FFF2-40B4-BE49-F238E27FC236}">
                  <a16:creationId xmlns="" xmlns:a16="http://schemas.microsoft.com/office/drawing/2014/main" id="{1562DD9B-E6F2-41CC-BAC6-3334FD9B79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2513" y="2882900"/>
              <a:ext cx="255588" cy="333375"/>
            </a:xfrm>
            <a:custGeom>
              <a:avLst/>
              <a:gdLst>
                <a:gd name="T0" fmla="*/ 60 w 68"/>
                <a:gd name="T1" fmla="*/ 78 h 88"/>
                <a:gd name="T2" fmla="*/ 56 w 68"/>
                <a:gd name="T3" fmla="*/ 72 h 88"/>
                <a:gd name="T4" fmla="*/ 8 w 68"/>
                <a:gd name="T5" fmla="*/ 72 h 88"/>
                <a:gd name="T6" fmla="*/ 8 w 68"/>
                <a:gd name="T7" fmla="*/ 8 h 88"/>
                <a:gd name="T8" fmla="*/ 60 w 68"/>
                <a:gd name="T9" fmla="*/ 8 h 88"/>
                <a:gd name="T10" fmla="*/ 60 w 68"/>
                <a:gd name="T11" fmla="*/ 50 h 88"/>
                <a:gd name="T12" fmla="*/ 60 w 68"/>
                <a:gd name="T13" fmla="*/ 50 h 88"/>
                <a:gd name="T14" fmla="*/ 67 w 68"/>
                <a:gd name="T15" fmla="*/ 53 h 88"/>
                <a:gd name="T16" fmla="*/ 67 w 68"/>
                <a:gd name="T17" fmla="*/ 53 h 88"/>
                <a:gd name="T18" fmla="*/ 68 w 68"/>
                <a:gd name="T19" fmla="*/ 54 h 88"/>
                <a:gd name="T20" fmla="*/ 68 w 68"/>
                <a:gd name="T21" fmla="*/ 26 h 88"/>
                <a:gd name="T22" fmla="*/ 68 w 68"/>
                <a:gd name="T23" fmla="*/ 8 h 88"/>
                <a:gd name="T24" fmla="*/ 60 w 68"/>
                <a:gd name="T25" fmla="*/ 0 h 88"/>
                <a:gd name="T26" fmla="*/ 8 w 68"/>
                <a:gd name="T27" fmla="*/ 0 h 88"/>
                <a:gd name="T28" fmla="*/ 0 w 68"/>
                <a:gd name="T29" fmla="*/ 8 h 88"/>
                <a:gd name="T30" fmla="*/ 0 w 68"/>
                <a:gd name="T31" fmla="*/ 80 h 88"/>
                <a:gd name="T32" fmla="*/ 8 w 68"/>
                <a:gd name="T33" fmla="*/ 88 h 88"/>
                <a:gd name="T34" fmla="*/ 8 w 68"/>
                <a:gd name="T35" fmla="*/ 88 h 88"/>
                <a:gd name="T36" fmla="*/ 63 w 68"/>
                <a:gd name="T37" fmla="*/ 88 h 88"/>
                <a:gd name="T38" fmla="*/ 60 w 68"/>
                <a:gd name="T39" fmla="*/ 80 h 88"/>
                <a:gd name="T40" fmla="*/ 60 w 68"/>
                <a:gd name="T41" fmla="*/ 78 h 88"/>
                <a:gd name="T42" fmla="*/ 20 w 68"/>
                <a:gd name="T43" fmla="*/ 80 h 88"/>
                <a:gd name="T44" fmla="*/ 18 w 68"/>
                <a:gd name="T45" fmla="*/ 78 h 88"/>
                <a:gd name="T46" fmla="*/ 20 w 68"/>
                <a:gd name="T47" fmla="*/ 76 h 88"/>
                <a:gd name="T48" fmla="*/ 22 w 68"/>
                <a:gd name="T49" fmla="*/ 78 h 88"/>
                <a:gd name="T50" fmla="*/ 20 w 68"/>
                <a:gd name="T51" fmla="*/ 80 h 88"/>
                <a:gd name="T52" fmla="*/ 38 w 68"/>
                <a:gd name="T53" fmla="*/ 80 h 88"/>
                <a:gd name="T54" fmla="*/ 26 w 68"/>
                <a:gd name="T55" fmla="*/ 80 h 88"/>
                <a:gd name="T56" fmla="*/ 26 w 68"/>
                <a:gd name="T57" fmla="*/ 76 h 88"/>
                <a:gd name="T58" fmla="*/ 38 w 68"/>
                <a:gd name="T59" fmla="*/ 76 h 88"/>
                <a:gd name="T60" fmla="*/ 38 w 68"/>
                <a:gd name="T61" fmla="*/ 80 h 88"/>
                <a:gd name="T62" fmla="*/ 44 w 68"/>
                <a:gd name="T63" fmla="*/ 80 h 88"/>
                <a:gd name="T64" fmla="*/ 42 w 68"/>
                <a:gd name="T65" fmla="*/ 78 h 88"/>
                <a:gd name="T66" fmla="*/ 44 w 68"/>
                <a:gd name="T67" fmla="*/ 76 h 88"/>
                <a:gd name="T68" fmla="*/ 46 w 68"/>
                <a:gd name="T69" fmla="*/ 78 h 88"/>
                <a:gd name="T70" fmla="*/ 44 w 68"/>
                <a:gd name="T71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" h="88">
                  <a:moveTo>
                    <a:pt x="60" y="78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3" y="50"/>
                    <a:pt x="65" y="51"/>
                    <a:pt x="6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4"/>
                    <a:pt x="64" y="0"/>
                    <a:pt x="6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4" y="88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5"/>
                    <a:pt x="60" y="82"/>
                    <a:pt x="60" y="80"/>
                  </a:cubicBezTo>
                  <a:lnTo>
                    <a:pt x="60" y="78"/>
                  </a:lnTo>
                  <a:close/>
                  <a:moveTo>
                    <a:pt x="20" y="80"/>
                  </a:moveTo>
                  <a:cubicBezTo>
                    <a:pt x="19" y="80"/>
                    <a:pt x="18" y="79"/>
                    <a:pt x="18" y="78"/>
                  </a:cubicBezTo>
                  <a:cubicBezTo>
                    <a:pt x="18" y="77"/>
                    <a:pt x="19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2" y="79"/>
                    <a:pt x="21" y="80"/>
                    <a:pt x="20" y="80"/>
                  </a:cubicBezTo>
                  <a:close/>
                  <a:moveTo>
                    <a:pt x="38" y="80"/>
                  </a:moveTo>
                  <a:cubicBezTo>
                    <a:pt x="26" y="80"/>
                    <a:pt x="26" y="80"/>
                    <a:pt x="26" y="80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8" y="76"/>
                    <a:pt x="38" y="76"/>
                    <a:pt x="38" y="76"/>
                  </a:cubicBezTo>
                  <a:lnTo>
                    <a:pt x="38" y="80"/>
                  </a:lnTo>
                  <a:close/>
                  <a:moveTo>
                    <a:pt x="44" y="80"/>
                  </a:moveTo>
                  <a:cubicBezTo>
                    <a:pt x="43" y="80"/>
                    <a:pt x="42" y="79"/>
                    <a:pt x="42" y="78"/>
                  </a:cubicBezTo>
                  <a:cubicBezTo>
                    <a:pt x="42" y="77"/>
                    <a:pt x="43" y="76"/>
                    <a:pt x="44" y="76"/>
                  </a:cubicBezTo>
                  <a:cubicBezTo>
                    <a:pt x="45" y="76"/>
                    <a:pt x="46" y="77"/>
                    <a:pt x="46" y="78"/>
                  </a:cubicBezTo>
                  <a:cubicBezTo>
                    <a:pt x="46" y="79"/>
                    <a:pt x="45" y="80"/>
                    <a:pt x="4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7">
              <a:extLst>
                <a:ext uri="{FF2B5EF4-FFF2-40B4-BE49-F238E27FC236}">
                  <a16:creationId xmlns="" xmlns:a16="http://schemas.microsoft.com/office/drawing/2014/main" id="{DCAA475C-4189-4B58-B13C-7267BAF31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0950" y="3005138"/>
              <a:ext cx="161925" cy="241300"/>
            </a:xfrm>
            <a:custGeom>
              <a:avLst/>
              <a:gdLst>
                <a:gd name="T0" fmla="*/ 42 w 43"/>
                <a:gd name="T1" fmla="*/ 61 h 64"/>
                <a:gd name="T2" fmla="*/ 31 w 43"/>
                <a:gd name="T3" fmla="*/ 46 h 64"/>
                <a:gd name="T4" fmla="*/ 31 w 43"/>
                <a:gd name="T5" fmla="*/ 46 h 64"/>
                <a:gd name="T6" fmla="*/ 31 w 43"/>
                <a:gd name="T7" fmla="*/ 45 h 64"/>
                <a:gd name="T8" fmla="*/ 31 w 43"/>
                <a:gd name="T9" fmla="*/ 45 h 64"/>
                <a:gd name="T10" fmla="*/ 31 w 43"/>
                <a:gd name="T11" fmla="*/ 18 h 64"/>
                <a:gd name="T12" fmla="*/ 22 w 43"/>
                <a:gd name="T13" fmla="*/ 1 h 64"/>
                <a:gd name="T14" fmla="*/ 22 w 43"/>
                <a:gd name="T15" fmla="*/ 1 h 64"/>
                <a:gd name="T16" fmla="*/ 20 w 43"/>
                <a:gd name="T17" fmla="*/ 0 h 64"/>
                <a:gd name="T18" fmla="*/ 19 w 43"/>
                <a:gd name="T19" fmla="*/ 2 h 64"/>
                <a:gd name="T20" fmla="*/ 19 w 43"/>
                <a:gd name="T21" fmla="*/ 27 h 64"/>
                <a:gd name="T22" fmla="*/ 19 w 43"/>
                <a:gd name="T23" fmla="*/ 33 h 64"/>
                <a:gd name="T24" fmla="*/ 15 w 43"/>
                <a:gd name="T25" fmla="*/ 28 h 64"/>
                <a:gd name="T26" fmla="*/ 15 w 43"/>
                <a:gd name="T27" fmla="*/ 28 h 64"/>
                <a:gd name="T28" fmla="*/ 11 w 43"/>
                <a:gd name="T29" fmla="*/ 24 h 64"/>
                <a:gd name="T30" fmla="*/ 3 w 43"/>
                <a:gd name="T31" fmla="*/ 24 h 64"/>
                <a:gd name="T32" fmla="*/ 2 w 43"/>
                <a:gd name="T33" fmla="*/ 32 h 64"/>
                <a:gd name="T34" fmla="*/ 7 w 43"/>
                <a:gd name="T35" fmla="*/ 39 h 64"/>
                <a:gd name="T36" fmla="*/ 7 w 43"/>
                <a:gd name="T37" fmla="*/ 39 h 64"/>
                <a:gd name="T38" fmla="*/ 11 w 43"/>
                <a:gd name="T39" fmla="*/ 44 h 64"/>
                <a:gd name="T40" fmla="*/ 11 w 43"/>
                <a:gd name="T41" fmla="*/ 45 h 64"/>
                <a:gd name="T42" fmla="*/ 11 w 43"/>
                <a:gd name="T43" fmla="*/ 48 h 64"/>
                <a:gd name="T44" fmla="*/ 14 w 43"/>
                <a:gd name="T45" fmla="*/ 56 h 64"/>
                <a:gd name="T46" fmla="*/ 14 w 43"/>
                <a:gd name="T47" fmla="*/ 56 h 64"/>
                <a:gd name="T48" fmla="*/ 19 w 43"/>
                <a:gd name="T49" fmla="*/ 63 h 64"/>
                <a:gd name="T50" fmla="*/ 21 w 43"/>
                <a:gd name="T51" fmla="*/ 64 h 64"/>
                <a:gd name="T52" fmla="*/ 41 w 43"/>
                <a:gd name="T53" fmla="*/ 64 h 64"/>
                <a:gd name="T54" fmla="*/ 41 w 43"/>
                <a:gd name="T55" fmla="*/ 64 h 64"/>
                <a:gd name="T56" fmla="*/ 43 w 43"/>
                <a:gd name="T57" fmla="*/ 62 h 64"/>
                <a:gd name="T58" fmla="*/ 42 w 43"/>
                <a:gd name="T5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64">
                  <a:moveTo>
                    <a:pt x="42" y="61"/>
                  </a:moveTo>
                  <a:cubicBezTo>
                    <a:pt x="35" y="51"/>
                    <a:pt x="38" y="55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1"/>
                    <a:pt x="30" y="8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9" y="21"/>
                    <a:pt x="5" y="21"/>
                    <a:pt x="3" y="24"/>
                  </a:cubicBezTo>
                  <a:cubicBezTo>
                    <a:pt x="0" y="26"/>
                    <a:pt x="1" y="30"/>
                    <a:pt x="2" y="3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5"/>
                    <a:pt x="11" y="45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50"/>
                    <a:pt x="12" y="53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6" y="59"/>
                    <a:pt x="18" y="61"/>
                    <a:pt x="19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3"/>
                    <a:pt x="43" y="62"/>
                  </a:cubicBezTo>
                  <a:cubicBezTo>
                    <a:pt x="43" y="61"/>
                    <a:pt x="43" y="61"/>
                    <a:pt x="4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Rectangle 98">
              <a:extLst>
                <a:ext uri="{FF2B5EF4-FFF2-40B4-BE49-F238E27FC236}">
                  <a16:creationId xmlns="" xmlns:a16="http://schemas.microsoft.com/office/drawing/2014/main" id="{9AC19335-7C0C-4EA2-ADFF-DC797A498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79750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Rectangle 99">
              <a:extLst>
                <a:ext uri="{FF2B5EF4-FFF2-40B4-BE49-F238E27FC236}">
                  <a16:creationId xmlns="" xmlns:a16="http://schemas.microsoft.com/office/drawing/2014/main" id="{ED2456A4-F4C3-4C57-8D1D-600BB609E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49588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Rectangle 100">
              <a:extLst>
                <a:ext uri="{FF2B5EF4-FFF2-40B4-BE49-F238E27FC236}">
                  <a16:creationId xmlns="" xmlns:a16="http://schemas.microsoft.com/office/drawing/2014/main" id="{CE21DDC5-7E95-4A75-84E5-3A09790B5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19425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01">
              <a:extLst>
                <a:ext uri="{FF2B5EF4-FFF2-40B4-BE49-F238E27FC236}">
                  <a16:creationId xmlns="" xmlns:a16="http://schemas.microsoft.com/office/drawing/2014/main" id="{800C30C9-DFED-4C9A-9BE2-F5412D70C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2989263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02">
              <a:extLst>
                <a:ext uri="{FF2B5EF4-FFF2-40B4-BE49-F238E27FC236}">
                  <a16:creationId xmlns="" xmlns:a16="http://schemas.microsoft.com/office/drawing/2014/main" id="{172BF253-7394-47FA-9C3D-60264F3F1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2959100"/>
              <a:ext cx="603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E829526A-605E-4AF0-B558-FDE6B0E3C1BB}"/>
              </a:ext>
            </a:extLst>
          </p:cNvPr>
          <p:cNvGrpSpPr/>
          <p:nvPr/>
        </p:nvGrpSpPr>
        <p:grpSpPr>
          <a:xfrm>
            <a:off x="4551236" y="3511133"/>
            <a:ext cx="270746" cy="270746"/>
            <a:chOff x="7718425" y="2887663"/>
            <a:chExt cx="360363" cy="36036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36" name="Oval 7">
              <a:extLst>
                <a:ext uri="{FF2B5EF4-FFF2-40B4-BE49-F238E27FC236}">
                  <a16:creationId xmlns="" xmlns:a16="http://schemas.microsoft.com/office/drawing/2014/main" id="{0C1983F1-F605-4AE8-A67C-22FF1C83F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0650" y="300831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8">
              <a:extLst>
                <a:ext uri="{FF2B5EF4-FFF2-40B4-BE49-F238E27FC236}">
                  <a16:creationId xmlns="" xmlns:a16="http://schemas.microsoft.com/office/drawing/2014/main" id="{A5EBA512-23BC-40EE-824D-25B6FB7F6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098801"/>
              <a:ext cx="120650" cy="149225"/>
            </a:xfrm>
            <a:custGeom>
              <a:avLst/>
              <a:gdLst>
                <a:gd name="T0" fmla="*/ 0 w 32"/>
                <a:gd name="T1" fmla="*/ 2 h 40"/>
                <a:gd name="T2" fmla="*/ 8 w 32"/>
                <a:gd name="T3" fmla="*/ 23 h 40"/>
                <a:gd name="T4" fmla="*/ 8 w 32"/>
                <a:gd name="T5" fmla="*/ 40 h 40"/>
                <a:gd name="T6" fmla="*/ 24 w 32"/>
                <a:gd name="T7" fmla="*/ 40 h 40"/>
                <a:gd name="T8" fmla="*/ 24 w 32"/>
                <a:gd name="T9" fmla="*/ 23 h 40"/>
                <a:gd name="T10" fmla="*/ 32 w 32"/>
                <a:gd name="T11" fmla="*/ 2 h 40"/>
                <a:gd name="T12" fmla="*/ 32 w 32"/>
                <a:gd name="T13" fmla="*/ 0 h 40"/>
                <a:gd name="T14" fmla="*/ 0 w 32"/>
                <a:gd name="T15" fmla="*/ 0 h 40"/>
                <a:gd name="T16" fmla="*/ 0 w 32"/>
                <a:gd name="T1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2"/>
                  </a:move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9">
              <a:extLst>
                <a:ext uri="{FF2B5EF4-FFF2-40B4-BE49-F238E27FC236}">
                  <a16:creationId xmlns="" xmlns:a16="http://schemas.microsoft.com/office/drawing/2014/main" id="{FBE8AD6C-991E-4B08-9A4A-9180A1E8D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1950" y="3008313"/>
              <a:ext cx="74613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0">
              <a:extLst>
                <a:ext uri="{FF2B5EF4-FFF2-40B4-BE49-F238E27FC236}">
                  <a16:creationId xmlns="" xmlns:a16="http://schemas.microsoft.com/office/drawing/2014/main" id="{0EF71247-DC81-49FC-9B89-A5F480CBE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9725" y="3098801"/>
              <a:ext cx="119063" cy="149225"/>
            </a:xfrm>
            <a:custGeom>
              <a:avLst/>
              <a:gdLst>
                <a:gd name="T0" fmla="*/ 0 w 32"/>
                <a:gd name="T1" fmla="*/ 0 h 40"/>
                <a:gd name="T2" fmla="*/ 0 w 32"/>
                <a:gd name="T3" fmla="*/ 2 h 40"/>
                <a:gd name="T4" fmla="*/ 8 w 32"/>
                <a:gd name="T5" fmla="*/ 23 h 40"/>
                <a:gd name="T6" fmla="*/ 8 w 32"/>
                <a:gd name="T7" fmla="*/ 40 h 40"/>
                <a:gd name="T8" fmla="*/ 24 w 32"/>
                <a:gd name="T9" fmla="*/ 40 h 40"/>
                <a:gd name="T10" fmla="*/ 24 w 32"/>
                <a:gd name="T11" fmla="*/ 23 h 40"/>
                <a:gd name="T12" fmla="*/ 32 w 32"/>
                <a:gd name="T13" fmla="*/ 2 h 40"/>
                <a:gd name="T14" fmla="*/ 32 w 32"/>
                <a:gd name="T15" fmla="*/ 0 h 40"/>
                <a:gd name="T16" fmla="*/ 0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11">
              <a:extLst>
                <a:ext uri="{FF2B5EF4-FFF2-40B4-BE49-F238E27FC236}">
                  <a16:creationId xmlns="" xmlns:a16="http://schemas.microsoft.com/office/drawing/2014/main" id="{143F452C-B311-49D2-8318-AAD02E6D9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1300" y="288766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2">
              <a:extLst>
                <a:ext uri="{FF2B5EF4-FFF2-40B4-BE49-F238E27FC236}">
                  <a16:creationId xmlns="" xmlns:a16="http://schemas.microsoft.com/office/drawing/2014/main" id="{5FA4312F-459D-4A89-B192-3AE1EBF25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5" y="2978151"/>
              <a:ext cx="120650" cy="150813"/>
            </a:xfrm>
            <a:custGeom>
              <a:avLst/>
              <a:gdLst>
                <a:gd name="T0" fmla="*/ 32 w 32"/>
                <a:gd name="T1" fmla="*/ 0 h 40"/>
                <a:gd name="T2" fmla="*/ 0 w 32"/>
                <a:gd name="T3" fmla="*/ 0 h 40"/>
                <a:gd name="T4" fmla="*/ 0 w 32"/>
                <a:gd name="T5" fmla="*/ 2 h 40"/>
                <a:gd name="T6" fmla="*/ 8 w 32"/>
                <a:gd name="T7" fmla="*/ 23 h 40"/>
                <a:gd name="T8" fmla="*/ 8 w 32"/>
                <a:gd name="T9" fmla="*/ 40 h 40"/>
                <a:gd name="T10" fmla="*/ 24 w 32"/>
                <a:gd name="T11" fmla="*/ 40 h 40"/>
                <a:gd name="T12" fmla="*/ 24 w 32"/>
                <a:gd name="T13" fmla="*/ 23 h 40"/>
                <a:gd name="T14" fmla="*/ 32 w 32"/>
                <a:gd name="T15" fmla="*/ 2 h 40"/>
                <a:gd name="T16" fmla="*/ 32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547312BC-BF5B-460F-A6F4-2DBD30B63348}"/>
              </a:ext>
            </a:extLst>
          </p:cNvPr>
          <p:cNvGrpSpPr/>
          <p:nvPr/>
        </p:nvGrpSpPr>
        <p:grpSpPr>
          <a:xfrm>
            <a:off x="10200130" y="3533199"/>
            <a:ext cx="248085" cy="226615"/>
            <a:chOff x="2686050" y="1127125"/>
            <a:chExt cx="330200" cy="30162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46" name="Freeform 90">
              <a:extLst>
                <a:ext uri="{FF2B5EF4-FFF2-40B4-BE49-F238E27FC236}">
                  <a16:creationId xmlns="" xmlns:a16="http://schemas.microsoft.com/office/drawing/2014/main" id="{9B3E02E8-2242-4E1F-8921-BBAB957F54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236663"/>
              <a:ext cx="300038" cy="192088"/>
            </a:xfrm>
            <a:custGeom>
              <a:avLst/>
              <a:gdLst>
                <a:gd name="T0" fmla="*/ 66 w 80"/>
                <a:gd name="T1" fmla="*/ 0 h 51"/>
                <a:gd name="T2" fmla="*/ 52 w 80"/>
                <a:gd name="T3" fmla="*/ 7 h 51"/>
                <a:gd name="T4" fmla="*/ 40 w 80"/>
                <a:gd name="T5" fmla="*/ 2 h 51"/>
                <a:gd name="T6" fmla="*/ 28 w 80"/>
                <a:gd name="T7" fmla="*/ 7 h 51"/>
                <a:gd name="T8" fmla="*/ 14 w 80"/>
                <a:gd name="T9" fmla="*/ 0 h 51"/>
                <a:gd name="T10" fmla="*/ 6 w 80"/>
                <a:gd name="T11" fmla="*/ 3 h 51"/>
                <a:gd name="T12" fmla="*/ 0 w 80"/>
                <a:gd name="T13" fmla="*/ 2 h 51"/>
                <a:gd name="T14" fmla="*/ 0 w 80"/>
                <a:gd name="T15" fmla="*/ 49 h 51"/>
                <a:gd name="T16" fmla="*/ 2 w 80"/>
                <a:gd name="T17" fmla="*/ 51 h 51"/>
                <a:gd name="T18" fmla="*/ 50 w 80"/>
                <a:gd name="T19" fmla="*/ 51 h 51"/>
                <a:gd name="T20" fmla="*/ 70 w 80"/>
                <a:gd name="T21" fmla="*/ 51 h 51"/>
                <a:gd name="T22" fmla="*/ 78 w 80"/>
                <a:gd name="T23" fmla="*/ 51 h 51"/>
                <a:gd name="T24" fmla="*/ 80 w 80"/>
                <a:gd name="T25" fmla="*/ 49 h 51"/>
                <a:gd name="T26" fmla="*/ 80 w 80"/>
                <a:gd name="T27" fmla="*/ 2 h 51"/>
                <a:gd name="T28" fmla="*/ 74 w 80"/>
                <a:gd name="T29" fmla="*/ 3 h 51"/>
                <a:gd name="T30" fmla="*/ 66 w 80"/>
                <a:gd name="T31" fmla="*/ 0 h 51"/>
                <a:gd name="T32" fmla="*/ 40 w 80"/>
                <a:gd name="T33" fmla="*/ 35 h 51"/>
                <a:gd name="T34" fmla="*/ 12 w 80"/>
                <a:gd name="T35" fmla="*/ 35 h 51"/>
                <a:gd name="T36" fmla="*/ 12 w 80"/>
                <a:gd name="T37" fmla="*/ 15 h 51"/>
                <a:gd name="T38" fmla="*/ 40 w 80"/>
                <a:gd name="T39" fmla="*/ 15 h 51"/>
                <a:gd name="T40" fmla="*/ 40 w 80"/>
                <a:gd name="T41" fmla="*/ 35 h 51"/>
                <a:gd name="T42" fmla="*/ 68 w 80"/>
                <a:gd name="T43" fmla="*/ 47 h 51"/>
                <a:gd name="T44" fmla="*/ 52 w 80"/>
                <a:gd name="T45" fmla="*/ 47 h 51"/>
                <a:gd name="T46" fmla="*/ 52 w 80"/>
                <a:gd name="T47" fmla="*/ 15 h 51"/>
                <a:gd name="T48" fmla="*/ 68 w 80"/>
                <a:gd name="T49" fmla="*/ 15 h 51"/>
                <a:gd name="T50" fmla="*/ 68 w 80"/>
                <a:gd name="T51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51">
                  <a:moveTo>
                    <a:pt x="66" y="0"/>
                  </a:moveTo>
                  <a:cubicBezTo>
                    <a:pt x="63" y="4"/>
                    <a:pt x="57" y="7"/>
                    <a:pt x="52" y="7"/>
                  </a:cubicBezTo>
                  <a:cubicBezTo>
                    <a:pt x="48" y="7"/>
                    <a:pt x="43" y="5"/>
                    <a:pt x="40" y="2"/>
                  </a:cubicBezTo>
                  <a:cubicBezTo>
                    <a:pt x="37" y="5"/>
                    <a:pt x="32" y="7"/>
                    <a:pt x="28" y="7"/>
                  </a:cubicBezTo>
                  <a:cubicBezTo>
                    <a:pt x="23" y="7"/>
                    <a:pt x="17" y="4"/>
                    <a:pt x="14" y="0"/>
                  </a:cubicBezTo>
                  <a:cubicBezTo>
                    <a:pt x="12" y="2"/>
                    <a:pt x="9" y="3"/>
                    <a:pt x="6" y="3"/>
                  </a:cubicBezTo>
                  <a:cubicBezTo>
                    <a:pt x="4" y="3"/>
                    <a:pt x="2" y="2"/>
                    <a:pt x="0" y="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9" y="51"/>
                    <a:pt x="80" y="50"/>
                    <a:pt x="80" y="49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2"/>
                    <a:pt x="76" y="3"/>
                    <a:pt x="74" y="3"/>
                  </a:cubicBezTo>
                  <a:cubicBezTo>
                    <a:pt x="71" y="3"/>
                    <a:pt x="68" y="2"/>
                    <a:pt x="66" y="0"/>
                  </a:cubicBezTo>
                  <a:close/>
                  <a:moveTo>
                    <a:pt x="40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40" y="35"/>
                  </a:lnTo>
                  <a:close/>
                  <a:moveTo>
                    <a:pt x="68" y="47"/>
                  </a:moveTo>
                  <a:cubicBezTo>
                    <a:pt x="52" y="47"/>
                    <a:pt x="52" y="47"/>
                    <a:pt x="52" y="47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68" y="15"/>
                    <a:pt x="68" y="15"/>
                    <a:pt x="68" y="15"/>
                  </a:cubicBezTo>
                  <a:lnTo>
                    <a:pt x="6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91">
              <a:extLst>
                <a:ext uri="{FF2B5EF4-FFF2-40B4-BE49-F238E27FC236}">
                  <a16:creationId xmlns="" xmlns:a16="http://schemas.microsoft.com/office/drawing/2014/main" id="{BB857FE5-DBD9-4006-9156-45B08046A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25" y="1187450"/>
              <a:ext cx="60325" cy="46038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9 h 12"/>
                <a:gd name="T4" fmla="*/ 6 w 16"/>
                <a:gd name="T5" fmla="*/ 12 h 12"/>
                <a:gd name="T6" fmla="*/ 16 w 16"/>
                <a:gd name="T7" fmla="*/ 2 h 12"/>
                <a:gd name="T8" fmla="*/ 16 w 16"/>
                <a:gd name="T9" fmla="*/ 0 h 12"/>
                <a:gd name="T10" fmla="*/ 0 w 1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" y="11"/>
                    <a:pt x="4" y="12"/>
                    <a:pt x="6" y="12"/>
                  </a:cubicBezTo>
                  <a:cubicBezTo>
                    <a:pt x="12" y="12"/>
                    <a:pt x="16" y="8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92">
              <a:extLst>
                <a:ext uri="{FF2B5EF4-FFF2-40B4-BE49-F238E27FC236}">
                  <a16:creationId xmlns="" xmlns:a16="http://schemas.microsoft.com/office/drawing/2014/main" id="{2A1B992E-7FD6-4653-B37E-A90B6A26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050" y="1127125"/>
              <a:ext cx="71438" cy="46038"/>
            </a:xfrm>
            <a:custGeom>
              <a:avLst/>
              <a:gdLst>
                <a:gd name="T0" fmla="*/ 45 w 45"/>
                <a:gd name="T1" fmla="*/ 29 h 29"/>
                <a:gd name="T2" fmla="*/ 31 w 45"/>
                <a:gd name="T3" fmla="*/ 0 h 29"/>
                <a:gd name="T4" fmla="*/ 0 w 45"/>
                <a:gd name="T5" fmla="*/ 0 h 29"/>
                <a:gd name="T6" fmla="*/ 8 w 45"/>
                <a:gd name="T7" fmla="*/ 29 h 29"/>
                <a:gd name="T8" fmla="*/ 45 w 4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5" y="29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8" y="29"/>
                  </a:lnTo>
                  <a:lnTo>
                    <a:pt x="45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93">
              <a:extLst>
                <a:ext uri="{FF2B5EF4-FFF2-40B4-BE49-F238E27FC236}">
                  <a16:creationId xmlns="" xmlns:a16="http://schemas.microsoft.com/office/drawing/2014/main" id="{B4F00E40-9610-44F8-A584-5AA9187D2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5" y="1127125"/>
              <a:ext cx="68263" cy="46038"/>
            </a:xfrm>
            <a:custGeom>
              <a:avLst/>
              <a:gdLst>
                <a:gd name="T0" fmla="*/ 43 w 43"/>
                <a:gd name="T1" fmla="*/ 0 h 29"/>
                <a:gd name="T2" fmla="*/ 14 w 43"/>
                <a:gd name="T3" fmla="*/ 0 h 29"/>
                <a:gd name="T4" fmla="*/ 0 w 43"/>
                <a:gd name="T5" fmla="*/ 29 h 29"/>
                <a:gd name="T6" fmla="*/ 35 w 43"/>
                <a:gd name="T7" fmla="*/ 29 h 29"/>
                <a:gd name="T8" fmla="*/ 43 w 4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9">
                  <a:moveTo>
                    <a:pt x="43" y="0"/>
                  </a:moveTo>
                  <a:lnTo>
                    <a:pt x="14" y="0"/>
                  </a:lnTo>
                  <a:lnTo>
                    <a:pt x="0" y="29"/>
                  </a:lnTo>
                  <a:lnTo>
                    <a:pt x="35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94">
              <a:extLst>
                <a:ext uri="{FF2B5EF4-FFF2-40B4-BE49-F238E27FC236}">
                  <a16:creationId xmlns="" xmlns:a16="http://schemas.microsoft.com/office/drawing/2014/main" id="{E3C8BF58-44EA-40BB-BA69-F7B0FCAA9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27125"/>
              <a:ext cx="82550" cy="46038"/>
            </a:xfrm>
            <a:custGeom>
              <a:avLst/>
              <a:gdLst>
                <a:gd name="T0" fmla="*/ 52 w 52"/>
                <a:gd name="T1" fmla="*/ 0 h 29"/>
                <a:gd name="T2" fmla="*/ 7 w 52"/>
                <a:gd name="T3" fmla="*/ 0 h 29"/>
                <a:gd name="T4" fmla="*/ 0 w 52"/>
                <a:gd name="T5" fmla="*/ 29 h 29"/>
                <a:gd name="T6" fmla="*/ 52 w 52"/>
                <a:gd name="T7" fmla="*/ 29 h 29"/>
                <a:gd name="T8" fmla="*/ 52 w 5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9">
                  <a:moveTo>
                    <a:pt x="52" y="0"/>
                  </a:moveTo>
                  <a:lnTo>
                    <a:pt x="7" y="0"/>
                  </a:lnTo>
                  <a:lnTo>
                    <a:pt x="0" y="29"/>
                  </a:lnTo>
                  <a:lnTo>
                    <a:pt x="52" y="29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95">
              <a:extLst>
                <a:ext uri="{FF2B5EF4-FFF2-40B4-BE49-F238E27FC236}">
                  <a16:creationId xmlns="" xmlns:a16="http://schemas.microsoft.com/office/drawing/2014/main" id="{F7ABA1FE-3D1C-4C6C-AA15-142EC6A55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27125"/>
              <a:ext cx="79375" cy="46038"/>
            </a:xfrm>
            <a:custGeom>
              <a:avLst/>
              <a:gdLst>
                <a:gd name="T0" fmla="*/ 43 w 50"/>
                <a:gd name="T1" fmla="*/ 0 h 29"/>
                <a:gd name="T2" fmla="*/ 0 w 50"/>
                <a:gd name="T3" fmla="*/ 0 h 29"/>
                <a:gd name="T4" fmla="*/ 0 w 50"/>
                <a:gd name="T5" fmla="*/ 29 h 29"/>
                <a:gd name="T6" fmla="*/ 50 w 50"/>
                <a:gd name="T7" fmla="*/ 29 h 29"/>
                <a:gd name="T8" fmla="*/ 43 w 5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9">
                  <a:moveTo>
                    <a:pt x="43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50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96">
              <a:extLst>
                <a:ext uri="{FF2B5EF4-FFF2-40B4-BE49-F238E27FC236}">
                  <a16:creationId xmlns="" xmlns:a16="http://schemas.microsoft.com/office/drawing/2014/main" id="{DCDF99A7-CD9F-4C3A-B599-22EBCF16D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6050" y="1187450"/>
              <a:ext cx="58738" cy="46038"/>
            </a:xfrm>
            <a:custGeom>
              <a:avLst/>
              <a:gdLst>
                <a:gd name="T0" fmla="*/ 16 w 16"/>
                <a:gd name="T1" fmla="*/ 9 h 12"/>
                <a:gd name="T2" fmla="*/ 16 w 16"/>
                <a:gd name="T3" fmla="*/ 0 h 12"/>
                <a:gd name="T4" fmla="*/ 0 w 16"/>
                <a:gd name="T5" fmla="*/ 0 h 12"/>
                <a:gd name="T6" fmla="*/ 0 w 16"/>
                <a:gd name="T7" fmla="*/ 2 h 12"/>
                <a:gd name="T8" fmla="*/ 10 w 16"/>
                <a:gd name="T9" fmla="*/ 12 h 12"/>
                <a:gd name="T10" fmla="*/ 16 w 16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16" y="9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4" y="12"/>
                    <a:pt x="10" y="12"/>
                  </a:cubicBezTo>
                  <a:cubicBezTo>
                    <a:pt x="12" y="12"/>
                    <a:pt x="14" y="11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97">
              <a:extLst>
                <a:ext uri="{FF2B5EF4-FFF2-40B4-BE49-F238E27FC236}">
                  <a16:creationId xmlns="" xmlns:a16="http://schemas.microsoft.com/office/drawing/2014/main" id="{1EFBB18E-34A8-4E8F-B542-0C121AB7C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87450"/>
              <a:ext cx="82550" cy="60325"/>
            </a:xfrm>
            <a:custGeom>
              <a:avLst/>
              <a:gdLst>
                <a:gd name="T0" fmla="*/ 22 w 22"/>
                <a:gd name="T1" fmla="*/ 9 h 16"/>
                <a:gd name="T2" fmla="*/ 22 w 22"/>
                <a:gd name="T3" fmla="*/ 0 h 16"/>
                <a:gd name="T4" fmla="*/ 0 w 22"/>
                <a:gd name="T5" fmla="*/ 0 h 16"/>
                <a:gd name="T6" fmla="*/ 0 w 22"/>
                <a:gd name="T7" fmla="*/ 12 h 16"/>
                <a:gd name="T8" fmla="*/ 10 w 22"/>
                <a:gd name="T9" fmla="*/ 16 h 16"/>
                <a:gd name="T10" fmla="*/ 22 w 22"/>
                <a:gd name="T1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22" y="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6" y="16"/>
                    <a:pt x="10" y="16"/>
                  </a:cubicBezTo>
                  <a:cubicBezTo>
                    <a:pt x="15" y="16"/>
                    <a:pt x="19" y="13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98">
              <a:extLst>
                <a:ext uri="{FF2B5EF4-FFF2-40B4-BE49-F238E27FC236}">
                  <a16:creationId xmlns="" xmlns:a16="http://schemas.microsoft.com/office/drawing/2014/main" id="{AD331B6E-E4B8-4524-A470-045B56B51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87450"/>
              <a:ext cx="82550" cy="60325"/>
            </a:xfrm>
            <a:custGeom>
              <a:avLst/>
              <a:gdLst>
                <a:gd name="T0" fmla="*/ 12 w 22"/>
                <a:gd name="T1" fmla="*/ 16 h 16"/>
                <a:gd name="T2" fmla="*/ 22 w 22"/>
                <a:gd name="T3" fmla="*/ 12 h 16"/>
                <a:gd name="T4" fmla="*/ 22 w 22"/>
                <a:gd name="T5" fmla="*/ 0 h 16"/>
                <a:gd name="T6" fmla="*/ 0 w 22"/>
                <a:gd name="T7" fmla="*/ 0 h 16"/>
                <a:gd name="T8" fmla="*/ 0 w 22"/>
                <a:gd name="T9" fmla="*/ 9 h 16"/>
                <a:gd name="T10" fmla="*/ 1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2" y="16"/>
                  </a:moveTo>
                  <a:cubicBezTo>
                    <a:pt x="16" y="16"/>
                    <a:pt x="19" y="14"/>
                    <a:pt x="22" y="1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3"/>
                    <a:pt x="7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Oval 99">
              <a:extLst>
                <a:ext uri="{FF2B5EF4-FFF2-40B4-BE49-F238E27FC236}">
                  <a16:creationId xmlns="" xmlns:a16="http://schemas.microsoft.com/office/drawing/2014/main" id="{D7A97FFF-FD4E-48E6-A99A-9555F436C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763" y="1354138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36FBCD69-EE74-4792-B6E2-E7CA07972EEB}"/>
              </a:ext>
            </a:extLst>
          </p:cNvPr>
          <p:cNvGrpSpPr/>
          <p:nvPr/>
        </p:nvGrpSpPr>
        <p:grpSpPr>
          <a:xfrm>
            <a:off x="7370017" y="3533199"/>
            <a:ext cx="270746" cy="226615"/>
            <a:chOff x="2670175" y="2916238"/>
            <a:chExt cx="360363" cy="30162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57" name="Freeform 62">
              <a:extLst>
                <a:ext uri="{FF2B5EF4-FFF2-40B4-BE49-F238E27FC236}">
                  <a16:creationId xmlns="" xmlns:a16="http://schemas.microsoft.com/office/drawing/2014/main" id="{F652A458-914B-43CF-8570-611CA39B7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213" y="3067051"/>
              <a:ext cx="60325" cy="136525"/>
            </a:xfrm>
            <a:custGeom>
              <a:avLst/>
              <a:gdLst>
                <a:gd name="T0" fmla="*/ 14 w 16"/>
                <a:gd name="T1" fmla="*/ 0 h 36"/>
                <a:gd name="T2" fmla="*/ 2 w 16"/>
                <a:gd name="T3" fmla="*/ 0 h 36"/>
                <a:gd name="T4" fmla="*/ 0 w 16"/>
                <a:gd name="T5" fmla="*/ 2 h 36"/>
                <a:gd name="T6" fmla="*/ 0 w 16"/>
                <a:gd name="T7" fmla="*/ 34 h 36"/>
                <a:gd name="T8" fmla="*/ 2 w 16"/>
                <a:gd name="T9" fmla="*/ 36 h 36"/>
                <a:gd name="T10" fmla="*/ 14 w 16"/>
                <a:gd name="T11" fmla="*/ 36 h 36"/>
                <a:gd name="T12" fmla="*/ 16 w 16"/>
                <a:gd name="T13" fmla="*/ 34 h 36"/>
                <a:gd name="T14" fmla="*/ 16 w 16"/>
                <a:gd name="T15" fmla="*/ 2 h 36"/>
                <a:gd name="T16" fmla="*/ 14 w 1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145">
              <a:extLst>
                <a:ext uri="{FF2B5EF4-FFF2-40B4-BE49-F238E27FC236}">
                  <a16:creationId xmlns="" xmlns:a16="http://schemas.microsoft.com/office/drawing/2014/main" id="{B85BBC9C-E97D-45DB-AD7B-2A80BA1C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5" y="2916238"/>
              <a:ext cx="225425" cy="196850"/>
            </a:xfrm>
            <a:custGeom>
              <a:avLst/>
              <a:gdLst>
                <a:gd name="T0" fmla="*/ 58 w 60"/>
                <a:gd name="T1" fmla="*/ 0 h 52"/>
                <a:gd name="T2" fmla="*/ 42 w 60"/>
                <a:gd name="T3" fmla="*/ 0 h 52"/>
                <a:gd name="T4" fmla="*/ 42 w 60"/>
                <a:gd name="T5" fmla="*/ 34 h 52"/>
                <a:gd name="T6" fmla="*/ 30 w 60"/>
                <a:gd name="T7" fmla="*/ 24 h 52"/>
                <a:gd name="T8" fmla="*/ 18 w 60"/>
                <a:gd name="T9" fmla="*/ 34 h 52"/>
                <a:gd name="T10" fmla="*/ 18 w 60"/>
                <a:gd name="T11" fmla="*/ 0 h 52"/>
                <a:gd name="T12" fmla="*/ 2 w 60"/>
                <a:gd name="T13" fmla="*/ 0 h 52"/>
                <a:gd name="T14" fmla="*/ 0 w 60"/>
                <a:gd name="T15" fmla="*/ 2 h 52"/>
                <a:gd name="T16" fmla="*/ 0 w 60"/>
                <a:gd name="T17" fmla="*/ 48 h 52"/>
                <a:gd name="T18" fmla="*/ 4 w 60"/>
                <a:gd name="T19" fmla="*/ 48 h 52"/>
                <a:gd name="T20" fmla="*/ 15 w 60"/>
                <a:gd name="T21" fmla="*/ 52 h 52"/>
                <a:gd name="T22" fmla="*/ 22 w 60"/>
                <a:gd name="T23" fmla="*/ 48 h 52"/>
                <a:gd name="T24" fmla="*/ 35 w 60"/>
                <a:gd name="T25" fmla="*/ 48 h 52"/>
                <a:gd name="T26" fmla="*/ 36 w 60"/>
                <a:gd name="T27" fmla="*/ 47 h 52"/>
                <a:gd name="T28" fmla="*/ 54 w 60"/>
                <a:gd name="T29" fmla="*/ 40 h 52"/>
                <a:gd name="T30" fmla="*/ 60 w 60"/>
                <a:gd name="T31" fmla="*/ 40 h 52"/>
                <a:gd name="T32" fmla="*/ 60 w 60"/>
                <a:gd name="T33" fmla="*/ 2 h 52"/>
                <a:gd name="T34" fmla="*/ 58 w 60"/>
                <a:gd name="T3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2">
                  <a:moveTo>
                    <a:pt x="58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48"/>
                    <a:pt x="2" y="48"/>
                    <a:pt x="4" y="48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0"/>
                    <a:pt x="19" y="48"/>
                    <a:pt x="22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6" y="47"/>
                  </a:cubicBezTo>
                  <a:cubicBezTo>
                    <a:pt x="39" y="45"/>
                    <a:pt x="46" y="40"/>
                    <a:pt x="54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146">
              <a:extLst>
                <a:ext uri="{FF2B5EF4-FFF2-40B4-BE49-F238E27FC236}">
                  <a16:creationId xmlns="" xmlns:a16="http://schemas.microsoft.com/office/drawing/2014/main" id="{2BA7D354-0A3F-4226-9474-121C5899A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082926"/>
              <a:ext cx="285750" cy="134938"/>
            </a:xfrm>
            <a:custGeom>
              <a:avLst/>
              <a:gdLst>
                <a:gd name="T0" fmla="*/ 76 w 76"/>
                <a:gd name="T1" fmla="*/ 0 h 36"/>
                <a:gd name="T2" fmla="*/ 66 w 76"/>
                <a:gd name="T3" fmla="*/ 0 h 36"/>
                <a:gd name="T4" fmla="*/ 50 w 76"/>
                <a:gd name="T5" fmla="*/ 6 h 36"/>
                <a:gd name="T6" fmla="*/ 48 w 76"/>
                <a:gd name="T7" fmla="*/ 8 h 36"/>
                <a:gd name="T8" fmla="*/ 46 w 76"/>
                <a:gd name="T9" fmla="*/ 8 h 36"/>
                <a:gd name="T10" fmla="*/ 34 w 76"/>
                <a:gd name="T11" fmla="*/ 8 h 36"/>
                <a:gd name="T12" fmla="*/ 32 w 76"/>
                <a:gd name="T13" fmla="*/ 8 h 36"/>
                <a:gd name="T14" fmla="*/ 32 w 76"/>
                <a:gd name="T15" fmla="*/ 8 h 36"/>
                <a:gd name="T16" fmla="*/ 31 w 76"/>
                <a:gd name="T17" fmla="*/ 9 h 36"/>
                <a:gd name="T18" fmla="*/ 30 w 76"/>
                <a:gd name="T19" fmla="*/ 12 h 36"/>
                <a:gd name="T20" fmla="*/ 34 w 76"/>
                <a:gd name="T21" fmla="*/ 16 h 36"/>
                <a:gd name="T22" fmla="*/ 56 w 76"/>
                <a:gd name="T23" fmla="*/ 16 h 36"/>
                <a:gd name="T24" fmla="*/ 58 w 76"/>
                <a:gd name="T25" fmla="*/ 18 h 36"/>
                <a:gd name="T26" fmla="*/ 56 w 76"/>
                <a:gd name="T27" fmla="*/ 20 h 36"/>
                <a:gd name="T28" fmla="*/ 34 w 76"/>
                <a:gd name="T29" fmla="*/ 20 h 36"/>
                <a:gd name="T30" fmla="*/ 26 w 76"/>
                <a:gd name="T31" fmla="*/ 12 h 36"/>
                <a:gd name="T32" fmla="*/ 26 w 76"/>
                <a:gd name="T33" fmla="*/ 12 h 36"/>
                <a:gd name="T34" fmla="*/ 15 w 76"/>
                <a:gd name="T35" fmla="*/ 8 h 36"/>
                <a:gd name="T36" fmla="*/ 1 w 76"/>
                <a:gd name="T37" fmla="*/ 13 h 36"/>
                <a:gd name="T38" fmla="*/ 0 w 76"/>
                <a:gd name="T39" fmla="*/ 15 h 36"/>
                <a:gd name="T40" fmla="*/ 1 w 76"/>
                <a:gd name="T41" fmla="*/ 16 h 36"/>
                <a:gd name="T42" fmla="*/ 21 w 76"/>
                <a:gd name="T43" fmla="*/ 26 h 36"/>
                <a:gd name="T44" fmla="*/ 45 w 76"/>
                <a:gd name="T45" fmla="*/ 36 h 36"/>
                <a:gd name="T46" fmla="*/ 67 w 76"/>
                <a:gd name="T47" fmla="*/ 30 h 36"/>
                <a:gd name="T48" fmla="*/ 76 w 76"/>
                <a:gd name="T49" fmla="*/ 27 h 36"/>
                <a:gd name="T50" fmla="*/ 76 w 76"/>
                <a:gd name="T5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6">
                  <a:moveTo>
                    <a:pt x="76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59" y="0"/>
                    <a:pt x="53" y="4"/>
                    <a:pt x="50" y="6"/>
                  </a:cubicBezTo>
                  <a:cubicBezTo>
                    <a:pt x="49" y="7"/>
                    <a:pt x="48" y="8"/>
                    <a:pt x="48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9"/>
                    <a:pt x="31" y="9"/>
                    <a:pt x="31" y="9"/>
                  </a:cubicBezTo>
                  <a:cubicBezTo>
                    <a:pt x="30" y="10"/>
                    <a:pt x="30" y="11"/>
                    <a:pt x="30" y="12"/>
                  </a:cubicBezTo>
                  <a:cubicBezTo>
                    <a:pt x="30" y="14"/>
                    <a:pt x="31" y="16"/>
                    <a:pt x="34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8" y="17"/>
                    <a:pt x="58" y="18"/>
                  </a:cubicBezTo>
                  <a:cubicBezTo>
                    <a:pt x="58" y="19"/>
                    <a:pt x="57" y="20"/>
                    <a:pt x="56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29" y="20"/>
                    <a:pt x="26" y="16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9" y="7"/>
                    <a:pt x="5" y="8"/>
                    <a:pt x="1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5"/>
                    <a:pt x="1" y="16"/>
                    <a:pt x="1" y="16"/>
                  </a:cubicBezTo>
                  <a:cubicBezTo>
                    <a:pt x="9" y="20"/>
                    <a:pt x="16" y="24"/>
                    <a:pt x="21" y="26"/>
                  </a:cubicBezTo>
                  <a:cubicBezTo>
                    <a:pt x="33" y="33"/>
                    <a:pt x="39" y="36"/>
                    <a:pt x="45" y="36"/>
                  </a:cubicBezTo>
                  <a:cubicBezTo>
                    <a:pt x="51" y="36"/>
                    <a:pt x="56" y="34"/>
                    <a:pt x="67" y="30"/>
                  </a:cubicBezTo>
                  <a:cubicBezTo>
                    <a:pt x="70" y="29"/>
                    <a:pt x="73" y="28"/>
                    <a:pt x="76" y="27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72A3BE40-6E7B-4070-9805-3B949A26A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8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5F1A538B-E212-4E88-9AED-6B6D99A0BDDF}"/>
              </a:ext>
            </a:extLst>
          </p:cNvPr>
          <p:cNvGrpSpPr/>
          <p:nvPr/>
        </p:nvGrpSpPr>
        <p:grpSpPr>
          <a:xfrm>
            <a:off x="946190" y="1698625"/>
            <a:ext cx="6197645" cy="5159375"/>
            <a:chOff x="1095375" y="1698625"/>
            <a:chExt cx="5846763" cy="4867275"/>
          </a:xfrm>
        </p:grpSpPr>
        <p:sp>
          <p:nvSpPr>
            <p:cNvPr id="84" name="Freeform 5">
              <a:extLst>
                <a:ext uri="{FF2B5EF4-FFF2-40B4-BE49-F238E27FC236}">
                  <a16:creationId xmlns="" xmlns:a16="http://schemas.microsoft.com/office/drawing/2014/main" id="{4CA274E4-7340-42D5-86ED-174D89305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375" y="5734050"/>
              <a:ext cx="1620837" cy="831850"/>
            </a:xfrm>
            <a:custGeom>
              <a:avLst/>
              <a:gdLst>
                <a:gd name="T0" fmla="*/ 787 w 1021"/>
                <a:gd name="T1" fmla="*/ 524 h 524"/>
                <a:gd name="T2" fmla="*/ 0 w 1021"/>
                <a:gd name="T3" fmla="*/ 524 h 524"/>
                <a:gd name="T4" fmla="*/ 406 w 1021"/>
                <a:gd name="T5" fmla="*/ 0 h 524"/>
                <a:gd name="T6" fmla="*/ 1021 w 1021"/>
                <a:gd name="T7" fmla="*/ 0 h 524"/>
                <a:gd name="T8" fmla="*/ 787 w 1021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1" h="524">
                  <a:moveTo>
                    <a:pt x="787" y="524"/>
                  </a:moveTo>
                  <a:lnTo>
                    <a:pt x="0" y="524"/>
                  </a:lnTo>
                  <a:lnTo>
                    <a:pt x="406" y="0"/>
                  </a:lnTo>
                  <a:lnTo>
                    <a:pt x="1021" y="0"/>
                  </a:lnTo>
                  <a:lnTo>
                    <a:pt x="787" y="524"/>
                  </a:ln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">
              <a:extLst>
                <a:ext uri="{FF2B5EF4-FFF2-40B4-BE49-F238E27FC236}">
                  <a16:creationId xmlns="" xmlns:a16="http://schemas.microsoft.com/office/drawing/2014/main" id="{A5F3A737-0C25-4112-9953-F64989C47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313" y="5734050"/>
              <a:ext cx="1277937" cy="831850"/>
            </a:xfrm>
            <a:custGeom>
              <a:avLst/>
              <a:gdLst>
                <a:gd name="T0" fmla="*/ 786 w 805"/>
                <a:gd name="T1" fmla="*/ 524 h 524"/>
                <a:gd name="T2" fmla="*/ 0 w 805"/>
                <a:gd name="T3" fmla="*/ 524 h 524"/>
                <a:gd name="T4" fmla="*/ 193 w 805"/>
                <a:gd name="T5" fmla="*/ 0 h 524"/>
                <a:gd name="T6" fmla="*/ 805 w 805"/>
                <a:gd name="T7" fmla="*/ 0 h 524"/>
                <a:gd name="T8" fmla="*/ 786 w 805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524">
                  <a:moveTo>
                    <a:pt x="786" y="524"/>
                  </a:moveTo>
                  <a:lnTo>
                    <a:pt x="0" y="524"/>
                  </a:lnTo>
                  <a:lnTo>
                    <a:pt x="193" y="0"/>
                  </a:lnTo>
                  <a:lnTo>
                    <a:pt x="805" y="0"/>
                  </a:lnTo>
                  <a:lnTo>
                    <a:pt x="786" y="524"/>
                  </a:lnTo>
                  <a:close/>
                </a:path>
              </a:pathLst>
            </a:custGeom>
            <a:solidFill>
              <a:srgbClr val="ED78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">
              <a:extLst>
                <a:ext uri="{FF2B5EF4-FFF2-40B4-BE49-F238E27FC236}">
                  <a16:creationId xmlns="" xmlns:a16="http://schemas.microsoft.com/office/drawing/2014/main" id="{68469174-3F36-4970-BB50-F812D0966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5734050"/>
              <a:ext cx="1277937" cy="831850"/>
            </a:xfrm>
            <a:custGeom>
              <a:avLst/>
              <a:gdLst>
                <a:gd name="T0" fmla="*/ 805 w 805"/>
                <a:gd name="T1" fmla="*/ 524 h 524"/>
                <a:gd name="T2" fmla="*/ 19 w 805"/>
                <a:gd name="T3" fmla="*/ 524 h 524"/>
                <a:gd name="T4" fmla="*/ 0 w 805"/>
                <a:gd name="T5" fmla="*/ 0 h 524"/>
                <a:gd name="T6" fmla="*/ 612 w 805"/>
                <a:gd name="T7" fmla="*/ 0 h 524"/>
                <a:gd name="T8" fmla="*/ 805 w 805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524">
                  <a:moveTo>
                    <a:pt x="805" y="524"/>
                  </a:moveTo>
                  <a:lnTo>
                    <a:pt x="19" y="524"/>
                  </a:lnTo>
                  <a:lnTo>
                    <a:pt x="0" y="0"/>
                  </a:lnTo>
                  <a:lnTo>
                    <a:pt x="612" y="0"/>
                  </a:lnTo>
                  <a:lnTo>
                    <a:pt x="805" y="524"/>
                  </a:lnTo>
                  <a:close/>
                </a:path>
              </a:pathLst>
            </a:custGeom>
            <a:solidFill>
              <a:srgbClr val="F5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="" xmlns:a16="http://schemas.microsoft.com/office/drawing/2014/main" id="{2D94B606-A3CD-44FF-86E3-12CE50486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538" y="5734050"/>
              <a:ext cx="1625600" cy="831850"/>
            </a:xfrm>
            <a:custGeom>
              <a:avLst/>
              <a:gdLst>
                <a:gd name="T0" fmla="*/ 1024 w 1024"/>
                <a:gd name="T1" fmla="*/ 524 h 524"/>
                <a:gd name="T2" fmla="*/ 234 w 1024"/>
                <a:gd name="T3" fmla="*/ 524 h 524"/>
                <a:gd name="T4" fmla="*/ 0 w 1024"/>
                <a:gd name="T5" fmla="*/ 0 h 524"/>
                <a:gd name="T6" fmla="*/ 615 w 1024"/>
                <a:gd name="T7" fmla="*/ 0 h 524"/>
                <a:gd name="T8" fmla="*/ 1024 w 1024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524">
                  <a:moveTo>
                    <a:pt x="1024" y="524"/>
                  </a:moveTo>
                  <a:lnTo>
                    <a:pt x="234" y="524"/>
                  </a:lnTo>
                  <a:lnTo>
                    <a:pt x="0" y="0"/>
                  </a:lnTo>
                  <a:lnTo>
                    <a:pt x="615" y="0"/>
                  </a:lnTo>
                  <a:lnTo>
                    <a:pt x="1024" y="524"/>
                  </a:lnTo>
                  <a:close/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="" xmlns:a16="http://schemas.microsoft.com/office/drawing/2014/main" id="{BBD30956-CA51-4BB8-BCFF-2EBA34294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054" y="1698625"/>
              <a:ext cx="970868" cy="40354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">
              <a:extLst>
                <a:ext uri="{FF2B5EF4-FFF2-40B4-BE49-F238E27FC236}">
                  <a16:creationId xmlns="" xmlns:a16="http://schemas.microsoft.com/office/drawing/2014/main" id="{32E694CE-A9E6-4382-8737-7C33FBD6E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465" y="1698626"/>
              <a:ext cx="965620" cy="40354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1">
              <a:extLst>
                <a:ext uri="{FF2B5EF4-FFF2-40B4-BE49-F238E27FC236}">
                  <a16:creationId xmlns="" xmlns:a16="http://schemas.microsoft.com/office/drawing/2014/main" id="{41A8FB9E-982D-4D9F-BEE5-AED13CA10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6665" y="1698625"/>
              <a:ext cx="965620" cy="40354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29B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2">
              <a:extLst>
                <a:ext uri="{FF2B5EF4-FFF2-40B4-BE49-F238E27FC236}">
                  <a16:creationId xmlns="" xmlns:a16="http://schemas.microsoft.com/office/drawing/2014/main" id="{FF8092E3-8689-45B5-9A54-C3A77E889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829" y="1698626"/>
              <a:ext cx="970868" cy="40354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="" xmlns:a16="http://schemas.microsoft.com/office/drawing/2014/main" id="{255FF889-137E-46E5-A296-E3D52478F4F7}"/>
                </a:ext>
              </a:extLst>
            </p:cNvPr>
            <p:cNvGrpSpPr/>
            <p:nvPr/>
          </p:nvGrpSpPr>
          <p:grpSpPr>
            <a:xfrm>
              <a:off x="5676402" y="4994457"/>
              <a:ext cx="342308" cy="275516"/>
              <a:chOff x="5619750" y="5110163"/>
              <a:chExt cx="455612" cy="366712"/>
            </a:xfrm>
          </p:grpSpPr>
          <p:sp>
            <p:nvSpPr>
              <p:cNvPr id="122" name="Freeform 13">
                <a:extLst>
                  <a:ext uri="{FF2B5EF4-FFF2-40B4-BE49-F238E27FC236}">
                    <a16:creationId xmlns="" xmlns:a16="http://schemas.microsoft.com/office/drawing/2014/main" id="{6437CA24-10EB-44CA-8B7B-69D51961A5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9438" y="5208588"/>
                <a:ext cx="227012" cy="228600"/>
              </a:xfrm>
              <a:custGeom>
                <a:avLst/>
                <a:gdLst>
                  <a:gd name="T0" fmla="*/ 23 w 46"/>
                  <a:gd name="T1" fmla="*/ 46 h 46"/>
                  <a:gd name="T2" fmla="*/ 0 w 46"/>
                  <a:gd name="T3" fmla="*/ 23 h 46"/>
                  <a:gd name="T4" fmla="*/ 23 w 46"/>
                  <a:gd name="T5" fmla="*/ 0 h 46"/>
                  <a:gd name="T6" fmla="*/ 46 w 46"/>
                  <a:gd name="T7" fmla="*/ 23 h 46"/>
                  <a:gd name="T8" fmla="*/ 23 w 46"/>
                  <a:gd name="T9" fmla="*/ 46 h 46"/>
                  <a:gd name="T10" fmla="*/ 23 w 46"/>
                  <a:gd name="T11" fmla="*/ 8 h 46"/>
                  <a:gd name="T12" fmla="*/ 8 w 46"/>
                  <a:gd name="T13" fmla="*/ 23 h 46"/>
                  <a:gd name="T14" fmla="*/ 23 w 46"/>
                  <a:gd name="T15" fmla="*/ 38 h 46"/>
                  <a:gd name="T16" fmla="*/ 38 w 46"/>
                  <a:gd name="T17" fmla="*/ 23 h 46"/>
                  <a:gd name="T18" fmla="*/ 23 w 46"/>
                  <a:gd name="T1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46"/>
                    </a:moveTo>
                    <a:cubicBezTo>
                      <a:pt x="10" y="46"/>
                      <a:pt x="0" y="36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36" y="0"/>
                      <a:pt x="46" y="10"/>
                      <a:pt x="46" y="23"/>
                    </a:cubicBezTo>
                    <a:cubicBezTo>
                      <a:pt x="46" y="36"/>
                      <a:pt x="36" y="46"/>
                      <a:pt x="23" y="46"/>
                    </a:cubicBezTo>
                    <a:close/>
                    <a:moveTo>
                      <a:pt x="23" y="8"/>
                    </a:moveTo>
                    <a:cubicBezTo>
                      <a:pt x="14" y="8"/>
                      <a:pt x="8" y="15"/>
                      <a:pt x="8" y="23"/>
                    </a:cubicBezTo>
                    <a:cubicBezTo>
                      <a:pt x="8" y="31"/>
                      <a:pt x="14" y="38"/>
                      <a:pt x="23" y="38"/>
                    </a:cubicBezTo>
                    <a:cubicBezTo>
                      <a:pt x="31" y="38"/>
                      <a:pt x="38" y="31"/>
                      <a:pt x="38" y="23"/>
                    </a:cubicBezTo>
                    <a:cubicBezTo>
                      <a:pt x="38" y="15"/>
                      <a:pt x="31" y="8"/>
                      <a:pt x="23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14">
                <a:extLst>
                  <a:ext uri="{FF2B5EF4-FFF2-40B4-BE49-F238E27FC236}">
                    <a16:creationId xmlns="" xmlns:a16="http://schemas.microsoft.com/office/drawing/2014/main" id="{33690111-9988-463F-AACC-EF4D79122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7700" y="5283200"/>
                <a:ext cx="84137" cy="841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15">
                <a:extLst>
                  <a:ext uri="{FF2B5EF4-FFF2-40B4-BE49-F238E27FC236}">
                    <a16:creationId xmlns="" xmlns:a16="http://schemas.microsoft.com/office/drawing/2014/main" id="{63B59C1D-5E2E-456B-9685-0DEEB6757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3575" y="5168900"/>
                <a:ext cx="58737" cy="65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6">
                <a:extLst>
                  <a:ext uri="{FF2B5EF4-FFF2-40B4-BE49-F238E27FC236}">
                    <a16:creationId xmlns="" xmlns:a16="http://schemas.microsoft.com/office/drawing/2014/main" id="{9C6B0BF7-2C98-41D2-B11E-07D3EEB8B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188" y="5194300"/>
                <a:ext cx="84137" cy="84138"/>
              </a:xfrm>
              <a:custGeom>
                <a:avLst/>
                <a:gdLst>
                  <a:gd name="T0" fmla="*/ 25 w 53"/>
                  <a:gd name="T1" fmla="*/ 53 h 53"/>
                  <a:gd name="T2" fmla="*/ 0 w 53"/>
                  <a:gd name="T3" fmla="*/ 28 h 53"/>
                  <a:gd name="T4" fmla="*/ 25 w 53"/>
                  <a:gd name="T5" fmla="*/ 0 h 53"/>
                  <a:gd name="T6" fmla="*/ 53 w 53"/>
                  <a:gd name="T7" fmla="*/ 28 h 53"/>
                  <a:gd name="T8" fmla="*/ 25 w 5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25" y="53"/>
                    </a:moveTo>
                    <a:lnTo>
                      <a:pt x="0" y="28"/>
                    </a:lnTo>
                    <a:lnTo>
                      <a:pt x="25" y="0"/>
                    </a:lnTo>
                    <a:lnTo>
                      <a:pt x="53" y="28"/>
                    </a:lnTo>
                    <a:lnTo>
                      <a:pt x="25" y="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17">
                <a:extLst>
                  <a:ext uri="{FF2B5EF4-FFF2-40B4-BE49-F238E27FC236}">
                    <a16:creationId xmlns="" xmlns:a16="http://schemas.microsoft.com/office/drawing/2014/main" id="{CA666B96-445B-4156-A0F2-A389AE12F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2638" y="5292725"/>
                <a:ext cx="63500" cy="603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8">
                <a:extLst>
                  <a:ext uri="{FF2B5EF4-FFF2-40B4-BE49-F238E27FC236}">
                    <a16:creationId xmlns="" xmlns:a16="http://schemas.microsoft.com/office/drawing/2014/main" id="{49C94363-6EB5-4285-96E9-5B640F3E4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188" y="5367338"/>
                <a:ext cx="84137" cy="84138"/>
              </a:xfrm>
              <a:custGeom>
                <a:avLst/>
                <a:gdLst>
                  <a:gd name="T0" fmla="*/ 0 w 53"/>
                  <a:gd name="T1" fmla="*/ 28 h 53"/>
                  <a:gd name="T2" fmla="*/ 25 w 53"/>
                  <a:gd name="T3" fmla="*/ 0 h 53"/>
                  <a:gd name="T4" fmla="*/ 53 w 53"/>
                  <a:gd name="T5" fmla="*/ 28 h 53"/>
                  <a:gd name="T6" fmla="*/ 25 w 53"/>
                  <a:gd name="T7" fmla="*/ 53 h 53"/>
                  <a:gd name="T8" fmla="*/ 0 w 53"/>
                  <a:gd name="T9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0" y="28"/>
                    </a:moveTo>
                    <a:lnTo>
                      <a:pt x="25" y="0"/>
                    </a:lnTo>
                    <a:lnTo>
                      <a:pt x="53" y="28"/>
                    </a:lnTo>
                    <a:lnTo>
                      <a:pt x="25" y="53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Rectangle 19">
                <a:extLst>
                  <a:ext uri="{FF2B5EF4-FFF2-40B4-BE49-F238E27FC236}">
                    <a16:creationId xmlns="" xmlns:a16="http://schemas.microsoft.com/office/drawing/2014/main" id="{CF8BDF09-B1DF-4486-B456-6BD34AF15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3575" y="5416550"/>
                <a:ext cx="58737" cy="603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20">
                <a:extLst>
                  <a:ext uri="{FF2B5EF4-FFF2-40B4-BE49-F238E27FC236}">
                    <a16:creationId xmlns="" xmlns:a16="http://schemas.microsoft.com/office/drawing/2014/main" id="{696C0779-77A6-4B0F-B009-C2ECFD61D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3563" y="5367338"/>
                <a:ext cx="84137" cy="84138"/>
              </a:xfrm>
              <a:custGeom>
                <a:avLst/>
                <a:gdLst>
                  <a:gd name="T0" fmla="*/ 25 w 53"/>
                  <a:gd name="T1" fmla="*/ 0 h 53"/>
                  <a:gd name="T2" fmla="*/ 53 w 53"/>
                  <a:gd name="T3" fmla="*/ 28 h 53"/>
                  <a:gd name="T4" fmla="*/ 25 w 53"/>
                  <a:gd name="T5" fmla="*/ 53 h 53"/>
                  <a:gd name="T6" fmla="*/ 0 w 53"/>
                  <a:gd name="T7" fmla="*/ 28 h 53"/>
                  <a:gd name="T8" fmla="*/ 25 w 53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25" y="0"/>
                    </a:moveTo>
                    <a:lnTo>
                      <a:pt x="53" y="28"/>
                    </a:lnTo>
                    <a:lnTo>
                      <a:pt x="25" y="53"/>
                    </a:lnTo>
                    <a:lnTo>
                      <a:pt x="0" y="2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21">
                <a:extLst>
                  <a:ext uri="{FF2B5EF4-FFF2-40B4-BE49-F238E27FC236}">
                    <a16:creationId xmlns="" xmlns:a16="http://schemas.microsoft.com/office/drawing/2014/main" id="{FEE0474F-7DCE-476E-9D7A-35537E5CA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9750" y="5292725"/>
                <a:ext cx="58737" cy="603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22">
                <a:extLst>
                  <a:ext uri="{FF2B5EF4-FFF2-40B4-BE49-F238E27FC236}">
                    <a16:creationId xmlns="" xmlns:a16="http://schemas.microsoft.com/office/drawing/2014/main" id="{ED2A1A85-CA09-4725-B7D4-92BFD521C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3563" y="5194300"/>
                <a:ext cx="84137" cy="84138"/>
              </a:xfrm>
              <a:custGeom>
                <a:avLst/>
                <a:gdLst>
                  <a:gd name="T0" fmla="*/ 53 w 53"/>
                  <a:gd name="T1" fmla="*/ 28 h 53"/>
                  <a:gd name="T2" fmla="*/ 25 w 53"/>
                  <a:gd name="T3" fmla="*/ 53 h 53"/>
                  <a:gd name="T4" fmla="*/ 0 w 53"/>
                  <a:gd name="T5" fmla="*/ 28 h 53"/>
                  <a:gd name="T6" fmla="*/ 25 w 53"/>
                  <a:gd name="T7" fmla="*/ 0 h 53"/>
                  <a:gd name="T8" fmla="*/ 53 w 53"/>
                  <a:gd name="T9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53" y="28"/>
                    </a:moveTo>
                    <a:lnTo>
                      <a:pt x="25" y="53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53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23">
                <a:extLst>
                  <a:ext uri="{FF2B5EF4-FFF2-40B4-BE49-F238E27FC236}">
                    <a16:creationId xmlns="" xmlns:a16="http://schemas.microsoft.com/office/drawing/2014/main" id="{F425BD96-1CEC-40AD-B7F3-9F7BB54F7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11850" y="5124450"/>
                <a:ext cx="153987" cy="153988"/>
              </a:xfrm>
              <a:custGeom>
                <a:avLst/>
                <a:gdLst>
                  <a:gd name="T0" fmla="*/ 15 w 31"/>
                  <a:gd name="T1" fmla="*/ 31 h 31"/>
                  <a:gd name="T2" fmla="*/ 0 w 31"/>
                  <a:gd name="T3" fmla="*/ 15 h 31"/>
                  <a:gd name="T4" fmla="*/ 15 w 31"/>
                  <a:gd name="T5" fmla="*/ 0 h 31"/>
                  <a:gd name="T6" fmla="*/ 31 w 31"/>
                  <a:gd name="T7" fmla="*/ 15 h 31"/>
                  <a:gd name="T8" fmla="*/ 15 w 31"/>
                  <a:gd name="T9" fmla="*/ 31 h 31"/>
                  <a:gd name="T10" fmla="*/ 15 w 31"/>
                  <a:gd name="T11" fmla="*/ 4 h 31"/>
                  <a:gd name="T12" fmla="*/ 3 w 31"/>
                  <a:gd name="T13" fmla="*/ 15 h 31"/>
                  <a:gd name="T14" fmla="*/ 15 w 31"/>
                  <a:gd name="T15" fmla="*/ 27 h 31"/>
                  <a:gd name="T16" fmla="*/ 27 w 31"/>
                  <a:gd name="T17" fmla="*/ 15 h 31"/>
                  <a:gd name="T18" fmla="*/ 15 w 31"/>
                  <a:gd name="T1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7" y="31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1" y="7"/>
                      <a:pt x="31" y="15"/>
                    </a:cubicBezTo>
                    <a:cubicBezTo>
                      <a:pt x="31" y="24"/>
                      <a:pt x="24" y="31"/>
                      <a:pt x="15" y="31"/>
                    </a:cubicBezTo>
                    <a:close/>
                    <a:moveTo>
                      <a:pt x="15" y="4"/>
                    </a:moveTo>
                    <a:cubicBezTo>
                      <a:pt x="9" y="4"/>
                      <a:pt x="3" y="9"/>
                      <a:pt x="3" y="15"/>
                    </a:cubicBezTo>
                    <a:cubicBezTo>
                      <a:pt x="3" y="22"/>
                      <a:pt x="9" y="27"/>
                      <a:pt x="15" y="27"/>
                    </a:cubicBezTo>
                    <a:cubicBezTo>
                      <a:pt x="22" y="27"/>
                      <a:pt x="27" y="22"/>
                      <a:pt x="27" y="15"/>
                    </a:cubicBezTo>
                    <a:cubicBezTo>
                      <a:pt x="27" y="9"/>
                      <a:pt x="22" y="4"/>
                      <a:pt x="1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24">
                <a:extLst>
                  <a:ext uri="{FF2B5EF4-FFF2-40B4-BE49-F238E27FC236}">
                    <a16:creationId xmlns="" xmlns:a16="http://schemas.microsoft.com/office/drawing/2014/main" id="{EF4F0C68-5116-466A-81B6-AD257AC0B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6300" y="5168900"/>
                <a:ext cx="58737" cy="650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25">
                <a:extLst>
                  <a:ext uri="{FF2B5EF4-FFF2-40B4-BE49-F238E27FC236}">
                    <a16:creationId xmlns="" xmlns:a16="http://schemas.microsoft.com/office/drawing/2014/main" id="{09B19938-F7C4-4665-99DD-FC481A925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5350" y="5110163"/>
                <a:ext cx="20637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26">
                <a:extLst>
                  <a:ext uri="{FF2B5EF4-FFF2-40B4-BE49-F238E27FC236}">
                    <a16:creationId xmlns="" xmlns:a16="http://schemas.microsoft.com/office/drawing/2014/main" id="{5505460E-6DBF-44B4-A1AC-E5578F877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913" y="5129213"/>
                <a:ext cx="23812" cy="30163"/>
              </a:xfrm>
              <a:custGeom>
                <a:avLst/>
                <a:gdLst>
                  <a:gd name="T0" fmla="*/ 9 w 15"/>
                  <a:gd name="T1" fmla="*/ 19 h 19"/>
                  <a:gd name="T2" fmla="*/ 0 w 15"/>
                  <a:gd name="T3" fmla="*/ 10 h 19"/>
                  <a:gd name="T4" fmla="*/ 9 w 15"/>
                  <a:gd name="T5" fmla="*/ 0 h 19"/>
                  <a:gd name="T6" fmla="*/ 15 w 15"/>
                  <a:gd name="T7" fmla="*/ 10 h 19"/>
                  <a:gd name="T8" fmla="*/ 9 w 1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9" y="19"/>
                    </a:moveTo>
                    <a:lnTo>
                      <a:pt x="0" y="10"/>
                    </a:lnTo>
                    <a:lnTo>
                      <a:pt x="9" y="0"/>
                    </a:lnTo>
                    <a:lnTo>
                      <a:pt x="15" y="1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Rectangle 27">
                <a:extLst>
                  <a:ext uri="{FF2B5EF4-FFF2-40B4-BE49-F238E27FC236}">
                    <a16:creationId xmlns="" xmlns:a16="http://schemas.microsoft.com/office/drawing/2014/main" id="{2E11D35C-1844-4C89-AFFD-849E5E3F8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4725" y="5194300"/>
                <a:ext cx="20637" cy="142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28">
                <a:extLst>
                  <a:ext uri="{FF2B5EF4-FFF2-40B4-BE49-F238E27FC236}">
                    <a16:creationId xmlns="" xmlns:a16="http://schemas.microsoft.com/office/drawing/2014/main" id="{39D1151F-FD0E-4BC9-AFEA-102FA08C4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913" y="5243513"/>
                <a:ext cx="23812" cy="30163"/>
              </a:xfrm>
              <a:custGeom>
                <a:avLst/>
                <a:gdLst>
                  <a:gd name="T0" fmla="*/ 9 w 15"/>
                  <a:gd name="T1" fmla="*/ 19 h 19"/>
                  <a:gd name="T2" fmla="*/ 0 w 15"/>
                  <a:gd name="T3" fmla="*/ 9 h 19"/>
                  <a:gd name="T4" fmla="*/ 9 w 15"/>
                  <a:gd name="T5" fmla="*/ 0 h 19"/>
                  <a:gd name="T6" fmla="*/ 15 w 15"/>
                  <a:gd name="T7" fmla="*/ 9 h 19"/>
                  <a:gd name="T8" fmla="*/ 9 w 1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9" y="19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5" y="9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29">
                <a:extLst>
                  <a:ext uri="{FF2B5EF4-FFF2-40B4-BE49-F238E27FC236}">
                    <a16:creationId xmlns="" xmlns:a16="http://schemas.microsoft.com/office/drawing/2014/main" id="{21516C43-3B32-4D19-BA19-EA79E51D0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5350" y="5273675"/>
                <a:ext cx="20637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0">
                <a:extLst>
                  <a:ext uri="{FF2B5EF4-FFF2-40B4-BE49-F238E27FC236}">
                    <a16:creationId xmlns="" xmlns:a16="http://schemas.microsoft.com/office/drawing/2014/main" id="{FAD09209-CE92-4CBD-97A0-39462F266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5243513"/>
                <a:ext cx="30162" cy="30163"/>
              </a:xfrm>
              <a:custGeom>
                <a:avLst/>
                <a:gdLst>
                  <a:gd name="T0" fmla="*/ 9 w 19"/>
                  <a:gd name="T1" fmla="*/ 19 h 19"/>
                  <a:gd name="T2" fmla="*/ 0 w 19"/>
                  <a:gd name="T3" fmla="*/ 9 h 19"/>
                  <a:gd name="T4" fmla="*/ 9 w 19"/>
                  <a:gd name="T5" fmla="*/ 0 h 19"/>
                  <a:gd name="T6" fmla="*/ 19 w 19"/>
                  <a:gd name="T7" fmla="*/ 9 h 19"/>
                  <a:gd name="T8" fmla="*/ 9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9" y="19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Rectangle 31">
                <a:extLst>
                  <a:ext uri="{FF2B5EF4-FFF2-40B4-BE49-F238E27FC236}">
                    <a16:creationId xmlns="" xmlns:a16="http://schemas.microsoft.com/office/drawing/2014/main" id="{9557F8B6-0724-4410-932C-4C585DAC0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95975" y="5194300"/>
                <a:ext cx="20637" cy="142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32">
                <a:extLst>
                  <a:ext uri="{FF2B5EF4-FFF2-40B4-BE49-F238E27FC236}">
                    <a16:creationId xmlns="" xmlns:a16="http://schemas.microsoft.com/office/drawing/2014/main" id="{87D3B5DC-485F-463F-A417-E206CBA72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5129213"/>
                <a:ext cx="30162" cy="30163"/>
              </a:xfrm>
              <a:custGeom>
                <a:avLst/>
                <a:gdLst>
                  <a:gd name="T0" fmla="*/ 9 w 19"/>
                  <a:gd name="T1" fmla="*/ 19 h 19"/>
                  <a:gd name="T2" fmla="*/ 0 w 19"/>
                  <a:gd name="T3" fmla="*/ 10 h 19"/>
                  <a:gd name="T4" fmla="*/ 9 w 19"/>
                  <a:gd name="T5" fmla="*/ 0 h 19"/>
                  <a:gd name="T6" fmla="*/ 19 w 19"/>
                  <a:gd name="T7" fmla="*/ 10 h 19"/>
                  <a:gd name="T8" fmla="*/ 9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9" y="19"/>
                    </a:moveTo>
                    <a:lnTo>
                      <a:pt x="0" y="1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="" xmlns:a16="http://schemas.microsoft.com/office/drawing/2014/main" id="{5B7F383F-9AAF-4303-A7CB-1DF7D2784A62}"/>
                </a:ext>
              </a:extLst>
            </p:cNvPr>
            <p:cNvGrpSpPr/>
            <p:nvPr/>
          </p:nvGrpSpPr>
          <p:grpSpPr>
            <a:xfrm>
              <a:off x="4509648" y="4995641"/>
              <a:ext cx="275516" cy="282673"/>
              <a:chOff x="4464050" y="5110163"/>
              <a:chExt cx="366713" cy="376237"/>
            </a:xfrm>
          </p:grpSpPr>
          <p:sp>
            <p:nvSpPr>
              <p:cNvPr id="116" name="Rectangle 33">
                <a:extLst>
                  <a:ext uri="{FF2B5EF4-FFF2-40B4-BE49-F238E27FC236}">
                    <a16:creationId xmlns="" xmlns:a16="http://schemas.microsoft.com/office/drawing/2014/main" id="{66BF5D80-CCBA-4543-A3DF-D889B4912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0400" y="5387975"/>
                <a:ext cx="68262" cy="984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34">
                <a:extLst>
                  <a:ext uri="{FF2B5EF4-FFF2-40B4-BE49-F238E27FC236}">
                    <a16:creationId xmlns="" xmlns:a16="http://schemas.microsoft.com/office/drawing/2014/main" id="{F2368A7A-A605-4DE0-B4BF-6A4FA9E0C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4063" y="5343525"/>
                <a:ext cx="74612" cy="1428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Rectangle 35">
                <a:extLst>
                  <a:ext uri="{FF2B5EF4-FFF2-40B4-BE49-F238E27FC236}">
                    <a16:creationId xmlns="" xmlns:a16="http://schemas.microsoft.com/office/drawing/2014/main" id="{390B561A-AC2C-433E-A2C5-5BD9DCF83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488" y="5292725"/>
                <a:ext cx="69850" cy="1936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Rectangle 36">
                <a:extLst>
                  <a:ext uri="{FF2B5EF4-FFF2-40B4-BE49-F238E27FC236}">
                    <a16:creationId xmlns="" xmlns:a16="http://schemas.microsoft.com/office/drawing/2014/main" id="{72F69416-C682-4B2E-8B91-BA7E1650B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7738" y="5238750"/>
                <a:ext cx="73025" cy="247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37">
                <a:extLst>
                  <a:ext uri="{FF2B5EF4-FFF2-40B4-BE49-F238E27FC236}">
                    <a16:creationId xmlns="" xmlns:a16="http://schemas.microsoft.com/office/drawing/2014/main" id="{8A44A84B-6D73-4669-BC88-D3ED95F19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100" y="5110163"/>
                <a:ext cx="93662" cy="93663"/>
              </a:xfrm>
              <a:custGeom>
                <a:avLst/>
                <a:gdLst>
                  <a:gd name="T0" fmla="*/ 59 w 59"/>
                  <a:gd name="T1" fmla="*/ 0 h 59"/>
                  <a:gd name="T2" fmla="*/ 0 w 59"/>
                  <a:gd name="T3" fmla="*/ 19 h 59"/>
                  <a:gd name="T4" fmla="*/ 38 w 59"/>
                  <a:gd name="T5" fmla="*/ 59 h 59"/>
                  <a:gd name="T6" fmla="*/ 59 w 59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59">
                    <a:moveTo>
                      <a:pt x="59" y="0"/>
                    </a:moveTo>
                    <a:lnTo>
                      <a:pt x="0" y="19"/>
                    </a:lnTo>
                    <a:lnTo>
                      <a:pt x="38" y="5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38">
                <a:extLst>
                  <a:ext uri="{FF2B5EF4-FFF2-40B4-BE49-F238E27FC236}">
                    <a16:creationId xmlns="" xmlns:a16="http://schemas.microsoft.com/office/drawing/2014/main" id="{17AE3D06-C725-4B11-8301-1AE7DEF31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050" y="5149850"/>
                <a:ext cx="322262" cy="182563"/>
              </a:xfrm>
              <a:custGeom>
                <a:avLst/>
                <a:gdLst>
                  <a:gd name="T0" fmla="*/ 47 w 203"/>
                  <a:gd name="T1" fmla="*/ 115 h 115"/>
                  <a:gd name="T2" fmla="*/ 0 w 203"/>
                  <a:gd name="T3" fmla="*/ 115 h 115"/>
                  <a:gd name="T4" fmla="*/ 0 w 203"/>
                  <a:gd name="T5" fmla="*/ 97 h 115"/>
                  <a:gd name="T6" fmla="*/ 41 w 203"/>
                  <a:gd name="T7" fmla="*/ 97 h 115"/>
                  <a:gd name="T8" fmla="*/ 94 w 203"/>
                  <a:gd name="T9" fmla="*/ 44 h 115"/>
                  <a:gd name="T10" fmla="*/ 147 w 203"/>
                  <a:gd name="T11" fmla="*/ 44 h 115"/>
                  <a:gd name="T12" fmla="*/ 191 w 203"/>
                  <a:gd name="T13" fmla="*/ 0 h 115"/>
                  <a:gd name="T14" fmla="*/ 203 w 203"/>
                  <a:gd name="T15" fmla="*/ 12 h 115"/>
                  <a:gd name="T16" fmla="*/ 157 w 203"/>
                  <a:gd name="T17" fmla="*/ 62 h 115"/>
                  <a:gd name="T18" fmla="*/ 100 w 203"/>
                  <a:gd name="T19" fmla="*/ 62 h 115"/>
                  <a:gd name="T20" fmla="*/ 47 w 203"/>
                  <a:gd name="T2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3" h="115">
                    <a:moveTo>
                      <a:pt x="47" y="115"/>
                    </a:moveTo>
                    <a:lnTo>
                      <a:pt x="0" y="115"/>
                    </a:lnTo>
                    <a:lnTo>
                      <a:pt x="0" y="97"/>
                    </a:lnTo>
                    <a:lnTo>
                      <a:pt x="41" y="97"/>
                    </a:lnTo>
                    <a:lnTo>
                      <a:pt x="94" y="44"/>
                    </a:lnTo>
                    <a:lnTo>
                      <a:pt x="147" y="44"/>
                    </a:lnTo>
                    <a:lnTo>
                      <a:pt x="191" y="0"/>
                    </a:lnTo>
                    <a:lnTo>
                      <a:pt x="203" y="12"/>
                    </a:lnTo>
                    <a:lnTo>
                      <a:pt x="157" y="62"/>
                    </a:lnTo>
                    <a:lnTo>
                      <a:pt x="100" y="62"/>
                    </a:lnTo>
                    <a:lnTo>
                      <a:pt x="47" y="1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="" xmlns:a16="http://schemas.microsoft.com/office/drawing/2014/main" id="{69F7D6CE-4341-45DA-9A4B-962D57032C82}"/>
                </a:ext>
              </a:extLst>
            </p:cNvPr>
            <p:cNvGrpSpPr/>
            <p:nvPr/>
          </p:nvGrpSpPr>
          <p:grpSpPr>
            <a:xfrm>
              <a:off x="3275322" y="5028592"/>
              <a:ext cx="327995" cy="270746"/>
              <a:chOff x="3221038" y="5145088"/>
              <a:chExt cx="436562" cy="360363"/>
            </a:xfrm>
          </p:grpSpPr>
          <p:sp>
            <p:nvSpPr>
              <p:cNvPr id="114" name="Freeform 39">
                <a:extLst>
                  <a:ext uri="{FF2B5EF4-FFF2-40B4-BE49-F238E27FC236}">
                    <a16:creationId xmlns="" xmlns:a16="http://schemas.microsoft.com/office/drawing/2014/main" id="{4ACB6658-B418-427B-9225-F53E8CBB1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038" y="5145088"/>
                <a:ext cx="436562" cy="192088"/>
              </a:xfrm>
              <a:custGeom>
                <a:avLst/>
                <a:gdLst>
                  <a:gd name="T0" fmla="*/ 87 w 88"/>
                  <a:gd name="T1" fmla="*/ 33 h 39"/>
                  <a:gd name="T2" fmla="*/ 75 w 88"/>
                  <a:gd name="T3" fmla="*/ 24 h 39"/>
                  <a:gd name="T4" fmla="*/ 75 w 88"/>
                  <a:gd name="T5" fmla="*/ 10 h 39"/>
                  <a:gd name="T6" fmla="*/ 63 w 88"/>
                  <a:gd name="T7" fmla="*/ 10 h 39"/>
                  <a:gd name="T8" fmla="*/ 63 w 88"/>
                  <a:gd name="T9" fmla="*/ 15 h 39"/>
                  <a:gd name="T10" fmla="*/ 44 w 88"/>
                  <a:gd name="T11" fmla="*/ 0 h 39"/>
                  <a:gd name="T12" fmla="*/ 1 w 88"/>
                  <a:gd name="T13" fmla="*/ 33 h 39"/>
                  <a:gd name="T14" fmla="*/ 1 w 88"/>
                  <a:gd name="T15" fmla="*/ 37 h 39"/>
                  <a:gd name="T16" fmla="*/ 5 w 88"/>
                  <a:gd name="T17" fmla="*/ 38 h 39"/>
                  <a:gd name="T18" fmla="*/ 44 w 88"/>
                  <a:gd name="T19" fmla="*/ 7 h 39"/>
                  <a:gd name="T20" fmla="*/ 83 w 88"/>
                  <a:gd name="T21" fmla="*/ 38 h 39"/>
                  <a:gd name="T22" fmla="*/ 85 w 88"/>
                  <a:gd name="T23" fmla="*/ 39 h 39"/>
                  <a:gd name="T24" fmla="*/ 87 w 88"/>
                  <a:gd name="T25" fmla="*/ 37 h 39"/>
                  <a:gd name="T26" fmla="*/ 87 w 88"/>
                  <a:gd name="T27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39">
                    <a:moveTo>
                      <a:pt x="87" y="33"/>
                    </a:move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6"/>
                      <a:pt x="1" y="37"/>
                    </a:cubicBezTo>
                    <a:cubicBezTo>
                      <a:pt x="2" y="39"/>
                      <a:pt x="4" y="39"/>
                      <a:pt x="5" y="38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8"/>
                      <a:pt x="84" y="39"/>
                      <a:pt x="85" y="39"/>
                    </a:cubicBezTo>
                    <a:cubicBezTo>
                      <a:pt x="86" y="39"/>
                      <a:pt x="86" y="38"/>
                      <a:pt x="87" y="37"/>
                    </a:cubicBezTo>
                    <a:cubicBezTo>
                      <a:pt x="88" y="36"/>
                      <a:pt x="88" y="34"/>
                      <a:pt x="87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0">
                <a:extLst>
                  <a:ext uri="{FF2B5EF4-FFF2-40B4-BE49-F238E27FC236}">
                    <a16:creationId xmlns="" xmlns:a16="http://schemas.microsoft.com/office/drawing/2014/main" id="{52CBCDD4-1CF6-4F90-8D35-94A2FB847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6125" y="5208588"/>
                <a:ext cx="306387" cy="296863"/>
              </a:xfrm>
              <a:custGeom>
                <a:avLst/>
                <a:gdLst>
                  <a:gd name="T0" fmla="*/ 0 w 62"/>
                  <a:gd name="T1" fmla="*/ 24 h 60"/>
                  <a:gd name="T2" fmla="*/ 0 w 62"/>
                  <a:gd name="T3" fmla="*/ 60 h 60"/>
                  <a:gd name="T4" fmla="*/ 22 w 62"/>
                  <a:gd name="T5" fmla="*/ 60 h 60"/>
                  <a:gd name="T6" fmla="*/ 22 w 62"/>
                  <a:gd name="T7" fmla="*/ 45 h 60"/>
                  <a:gd name="T8" fmla="*/ 30 w 62"/>
                  <a:gd name="T9" fmla="*/ 37 h 60"/>
                  <a:gd name="T10" fmla="*/ 32 w 62"/>
                  <a:gd name="T11" fmla="*/ 37 h 60"/>
                  <a:gd name="T12" fmla="*/ 40 w 62"/>
                  <a:gd name="T13" fmla="*/ 45 h 60"/>
                  <a:gd name="T14" fmla="*/ 40 w 62"/>
                  <a:gd name="T15" fmla="*/ 60 h 60"/>
                  <a:gd name="T16" fmla="*/ 62 w 62"/>
                  <a:gd name="T17" fmla="*/ 60 h 60"/>
                  <a:gd name="T18" fmla="*/ 62 w 62"/>
                  <a:gd name="T19" fmla="*/ 24 h 60"/>
                  <a:gd name="T20" fmla="*/ 31 w 62"/>
                  <a:gd name="T21" fmla="*/ 0 h 60"/>
                  <a:gd name="T22" fmla="*/ 0 w 62"/>
                  <a:gd name="T2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60">
                    <a:moveTo>
                      <a:pt x="0" y="24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1"/>
                      <a:pt x="26" y="37"/>
                      <a:pt x="30" y="37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6" y="37"/>
                      <a:pt x="40" y="41"/>
                      <a:pt x="40" y="4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31" y="0"/>
                      <a:pt x="31" y="0"/>
                      <a:pt x="31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="" xmlns:a16="http://schemas.microsoft.com/office/drawing/2014/main" id="{2DBF8451-B666-4A5E-9331-5E88CDEC04C6}"/>
                </a:ext>
              </a:extLst>
            </p:cNvPr>
            <p:cNvGrpSpPr/>
            <p:nvPr/>
          </p:nvGrpSpPr>
          <p:grpSpPr>
            <a:xfrm>
              <a:off x="2095217" y="5086935"/>
              <a:ext cx="324417" cy="268360"/>
              <a:chOff x="2041525" y="5203825"/>
              <a:chExt cx="431800" cy="357188"/>
            </a:xfrm>
          </p:grpSpPr>
          <p:sp>
            <p:nvSpPr>
              <p:cNvPr id="109" name="Freeform 41">
                <a:extLst>
                  <a:ext uri="{FF2B5EF4-FFF2-40B4-BE49-F238E27FC236}">
                    <a16:creationId xmlns="" xmlns:a16="http://schemas.microsoft.com/office/drawing/2014/main" id="{822FB103-B7BC-4505-9A98-E6D10FC9E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1525" y="5203825"/>
                <a:ext cx="361950" cy="357188"/>
              </a:xfrm>
              <a:custGeom>
                <a:avLst/>
                <a:gdLst>
                  <a:gd name="T0" fmla="*/ 37 w 73"/>
                  <a:gd name="T1" fmla="*/ 72 h 72"/>
                  <a:gd name="T2" fmla="*/ 0 w 73"/>
                  <a:gd name="T3" fmla="*/ 36 h 72"/>
                  <a:gd name="T4" fmla="*/ 37 w 73"/>
                  <a:gd name="T5" fmla="*/ 0 h 72"/>
                  <a:gd name="T6" fmla="*/ 63 w 73"/>
                  <a:gd name="T7" fmla="*/ 12 h 72"/>
                  <a:gd name="T8" fmla="*/ 63 w 73"/>
                  <a:gd name="T9" fmla="*/ 15 h 72"/>
                  <a:gd name="T10" fmla="*/ 60 w 73"/>
                  <a:gd name="T11" fmla="*/ 15 h 72"/>
                  <a:gd name="T12" fmla="*/ 37 w 73"/>
                  <a:gd name="T13" fmla="*/ 5 h 72"/>
                  <a:gd name="T14" fmla="*/ 5 w 73"/>
                  <a:gd name="T15" fmla="*/ 36 h 72"/>
                  <a:gd name="T16" fmla="*/ 37 w 73"/>
                  <a:gd name="T17" fmla="*/ 67 h 72"/>
                  <a:gd name="T18" fmla="*/ 68 w 73"/>
                  <a:gd name="T19" fmla="*/ 36 h 72"/>
                  <a:gd name="T20" fmla="*/ 67 w 73"/>
                  <a:gd name="T21" fmla="*/ 28 h 72"/>
                  <a:gd name="T22" fmla="*/ 68 w 73"/>
                  <a:gd name="T23" fmla="*/ 25 h 72"/>
                  <a:gd name="T24" fmla="*/ 72 w 73"/>
                  <a:gd name="T25" fmla="*/ 26 h 72"/>
                  <a:gd name="T26" fmla="*/ 73 w 73"/>
                  <a:gd name="T27" fmla="*/ 36 h 72"/>
                  <a:gd name="T28" fmla="*/ 37 w 73"/>
                  <a:gd name="T2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" h="72">
                    <a:moveTo>
                      <a:pt x="37" y="72"/>
                    </a:moveTo>
                    <a:cubicBezTo>
                      <a:pt x="17" y="72"/>
                      <a:pt x="0" y="56"/>
                      <a:pt x="0" y="36"/>
                    </a:cubicBezTo>
                    <a:cubicBezTo>
                      <a:pt x="0" y="16"/>
                      <a:pt x="17" y="0"/>
                      <a:pt x="37" y="0"/>
                    </a:cubicBezTo>
                    <a:cubicBezTo>
                      <a:pt x="47" y="0"/>
                      <a:pt x="56" y="4"/>
                      <a:pt x="63" y="12"/>
                    </a:cubicBezTo>
                    <a:cubicBezTo>
                      <a:pt x="64" y="13"/>
                      <a:pt x="64" y="14"/>
                      <a:pt x="63" y="15"/>
                    </a:cubicBezTo>
                    <a:cubicBezTo>
                      <a:pt x="62" y="16"/>
                      <a:pt x="60" y="16"/>
                      <a:pt x="60" y="15"/>
                    </a:cubicBezTo>
                    <a:cubicBezTo>
                      <a:pt x="54" y="9"/>
                      <a:pt x="45" y="5"/>
                      <a:pt x="37" y="5"/>
                    </a:cubicBezTo>
                    <a:cubicBezTo>
                      <a:pt x="19" y="5"/>
                      <a:pt x="5" y="19"/>
                      <a:pt x="5" y="36"/>
                    </a:cubicBezTo>
                    <a:cubicBezTo>
                      <a:pt x="5" y="53"/>
                      <a:pt x="19" y="67"/>
                      <a:pt x="37" y="67"/>
                    </a:cubicBezTo>
                    <a:cubicBezTo>
                      <a:pt x="54" y="67"/>
                      <a:pt x="68" y="53"/>
                      <a:pt x="68" y="36"/>
                    </a:cubicBezTo>
                    <a:cubicBezTo>
                      <a:pt x="68" y="33"/>
                      <a:pt x="67" y="30"/>
                      <a:pt x="67" y="28"/>
                    </a:cubicBezTo>
                    <a:cubicBezTo>
                      <a:pt x="66" y="26"/>
                      <a:pt x="67" y="25"/>
                      <a:pt x="68" y="25"/>
                    </a:cubicBezTo>
                    <a:cubicBezTo>
                      <a:pt x="70" y="24"/>
                      <a:pt x="71" y="25"/>
                      <a:pt x="72" y="26"/>
                    </a:cubicBezTo>
                    <a:cubicBezTo>
                      <a:pt x="72" y="30"/>
                      <a:pt x="73" y="33"/>
                      <a:pt x="73" y="36"/>
                    </a:cubicBezTo>
                    <a:cubicBezTo>
                      <a:pt x="73" y="56"/>
                      <a:pt x="57" y="72"/>
                      <a:pt x="37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2">
                <a:extLst>
                  <a:ext uri="{FF2B5EF4-FFF2-40B4-BE49-F238E27FC236}">
                    <a16:creationId xmlns="" xmlns:a16="http://schemas.microsoft.com/office/drawing/2014/main" id="{460C8618-9C4D-46F7-A26A-23A1D816D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1850" y="5264150"/>
                <a:ext cx="242887" cy="241300"/>
              </a:xfrm>
              <a:custGeom>
                <a:avLst/>
                <a:gdLst>
                  <a:gd name="T0" fmla="*/ 25 w 49"/>
                  <a:gd name="T1" fmla="*/ 49 h 49"/>
                  <a:gd name="T2" fmla="*/ 0 w 49"/>
                  <a:gd name="T3" fmla="*/ 24 h 49"/>
                  <a:gd name="T4" fmla="*/ 25 w 49"/>
                  <a:gd name="T5" fmla="*/ 0 h 49"/>
                  <a:gd name="T6" fmla="*/ 40 w 49"/>
                  <a:gd name="T7" fmla="*/ 5 h 49"/>
                  <a:gd name="T8" fmla="*/ 40 w 49"/>
                  <a:gd name="T9" fmla="*/ 8 h 49"/>
                  <a:gd name="T10" fmla="*/ 37 w 49"/>
                  <a:gd name="T11" fmla="*/ 9 h 49"/>
                  <a:gd name="T12" fmla="*/ 25 w 49"/>
                  <a:gd name="T13" fmla="*/ 5 h 49"/>
                  <a:gd name="T14" fmla="*/ 5 w 49"/>
                  <a:gd name="T15" fmla="*/ 24 h 49"/>
                  <a:gd name="T16" fmla="*/ 25 w 49"/>
                  <a:gd name="T17" fmla="*/ 44 h 49"/>
                  <a:gd name="T18" fmla="*/ 44 w 49"/>
                  <a:gd name="T19" fmla="*/ 24 h 49"/>
                  <a:gd name="T20" fmla="*/ 44 w 49"/>
                  <a:gd name="T21" fmla="*/ 22 h 49"/>
                  <a:gd name="T22" fmla="*/ 46 w 49"/>
                  <a:gd name="T23" fmla="*/ 20 h 49"/>
                  <a:gd name="T24" fmla="*/ 49 w 49"/>
                  <a:gd name="T25" fmla="*/ 22 h 49"/>
                  <a:gd name="T26" fmla="*/ 49 w 49"/>
                  <a:gd name="T27" fmla="*/ 24 h 49"/>
                  <a:gd name="T28" fmla="*/ 25 w 49"/>
                  <a:gd name="T2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9">
                    <a:moveTo>
                      <a:pt x="25" y="49"/>
                    </a:moveTo>
                    <a:cubicBezTo>
                      <a:pt x="11" y="49"/>
                      <a:pt x="0" y="38"/>
                      <a:pt x="0" y="24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0" y="0"/>
                      <a:pt x="36" y="1"/>
                      <a:pt x="40" y="5"/>
                    </a:cubicBezTo>
                    <a:cubicBezTo>
                      <a:pt x="41" y="6"/>
                      <a:pt x="41" y="7"/>
                      <a:pt x="40" y="8"/>
                    </a:cubicBezTo>
                    <a:cubicBezTo>
                      <a:pt x="39" y="10"/>
                      <a:pt x="38" y="10"/>
                      <a:pt x="37" y="9"/>
                    </a:cubicBezTo>
                    <a:cubicBezTo>
                      <a:pt x="33" y="6"/>
                      <a:pt x="29" y="5"/>
                      <a:pt x="25" y="5"/>
                    </a:cubicBezTo>
                    <a:cubicBezTo>
                      <a:pt x="14" y="5"/>
                      <a:pt x="5" y="13"/>
                      <a:pt x="5" y="24"/>
                    </a:cubicBezTo>
                    <a:cubicBezTo>
                      <a:pt x="5" y="35"/>
                      <a:pt x="14" y="44"/>
                      <a:pt x="25" y="44"/>
                    </a:cubicBezTo>
                    <a:cubicBezTo>
                      <a:pt x="35" y="44"/>
                      <a:pt x="44" y="35"/>
                      <a:pt x="44" y="24"/>
                    </a:cubicBezTo>
                    <a:cubicBezTo>
                      <a:pt x="44" y="24"/>
                      <a:pt x="44" y="23"/>
                      <a:pt x="44" y="22"/>
                    </a:cubicBezTo>
                    <a:cubicBezTo>
                      <a:pt x="44" y="21"/>
                      <a:pt x="45" y="20"/>
                      <a:pt x="46" y="20"/>
                    </a:cubicBezTo>
                    <a:cubicBezTo>
                      <a:pt x="48" y="20"/>
                      <a:pt x="49" y="21"/>
                      <a:pt x="49" y="22"/>
                    </a:cubicBezTo>
                    <a:cubicBezTo>
                      <a:pt x="49" y="23"/>
                      <a:pt x="49" y="23"/>
                      <a:pt x="49" y="24"/>
                    </a:cubicBezTo>
                    <a:cubicBezTo>
                      <a:pt x="49" y="38"/>
                      <a:pt x="38" y="49"/>
                      <a:pt x="25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Oval 43">
                <a:extLst>
                  <a:ext uri="{FF2B5EF4-FFF2-40B4-BE49-F238E27FC236}">
                    <a16:creationId xmlns="" xmlns:a16="http://schemas.microsoft.com/office/drawing/2014/main" id="{821A106D-3050-494A-B2CE-CDC7A3E01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5350" y="5322888"/>
                <a:ext cx="114300" cy="1190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4">
                <a:extLst>
                  <a:ext uri="{FF2B5EF4-FFF2-40B4-BE49-F238E27FC236}">
                    <a16:creationId xmlns="" xmlns:a16="http://schemas.microsoft.com/office/drawing/2014/main" id="{431A1EE3-0E98-4FE0-9BCA-95B61DA9D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800" y="5257800"/>
                <a:ext cx="228600" cy="139700"/>
              </a:xfrm>
              <a:custGeom>
                <a:avLst/>
                <a:gdLst>
                  <a:gd name="T0" fmla="*/ 3 w 46"/>
                  <a:gd name="T1" fmla="*/ 28 h 28"/>
                  <a:gd name="T2" fmla="*/ 0 w 46"/>
                  <a:gd name="T3" fmla="*/ 26 h 28"/>
                  <a:gd name="T4" fmla="*/ 1 w 46"/>
                  <a:gd name="T5" fmla="*/ 23 h 28"/>
                  <a:gd name="T6" fmla="*/ 42 w 46"/>
                  <a:gd name="T7" fmla="*/ 1 h 28"/>
                  <a:gd name="T8" fmla="*/ 45 w 46"/>
                  <a:gd name="T9" fmla="*/ 2 h 28"/>
                  <a:gd name="T10" fmla="*/ 44 w 46"/>
                  <a:gd name="T11" fmla="*/ 5 h 28"/>
                  <a:gd name="T12" fmla="*/ 4 w 46"/>
                  <a:gd name="T13" fmla="*/ 27 h 28"/>
                  <a:gd name="T14" fmla="*/ 3 w 46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28">
                    <a:moveTo>
                      <a:pt x="3" y="28"/>
                    </a:moveTo>
                    <a:cubicBezTo>
                      <a:pt x="2" y="28"/>
                      <a:pt x="1" y="27"/>
                      <a:pt x="0" y="26"/>
                    </a:cubicBezTo>
                    <a:cubicBezTo>
                      <a:pt x="0" y="25"/>
                      <a:pt x="0" y="24"/>
                      <a:pt x="1" y="2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3" y="0"/>
                      <a:pt x="44" y="1"/>
                      <a:pt x="45" y="2"/>
                    </a:cubicBezTo>
                    <a:cubicBezTo>
                      <a:pt x="46" y="3"/>
                      <a:pt x="45" y="5"/>
                      <a:pt x="44" y="5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3" y="28"/>
                      <a:pt x="3" y="28"/>
                      <a:pt x="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5">
                <a:extLst>
                  <a:ext uri="{FF2B5EF4-FFF2-40B4-BE49-F238E27FC236}">
                    <a16:creationId xmlns="" xmlns:a16="http://schemas.microsoft.com/office/drawing/2014/main" id="{BA945AFE-82AE-434D-956E-E4341C90C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5" y="5219700"/>
                <a:ext cx="69850" cy="77788"/>
              </a:xfrm>
              <a:custGeom>
                <a:avLst/>
                <a:gdLst>
                  <a:gd name="T0" fmla="*/ 11 w 14"/>
                  <a:gd name="T1" fmla="*/ 16 h 16"/>
                  <a:gd name="T2" fmla="*/ 11 w 14"/>
                  <a:gd name="T3" fmla="*/ 16 h 16"/>
                  <a:gd name="T4" fmla="*/ 0 w 14"/>
                  <a:gd name="T5" fmla="*/ 13 h 16"/>
                  <a:gd name="T6" fmla="*/ 3 w 14"/>
                  <a:gd name="T7" fmla="*/ 3 h 16"/>
                  <a:gd name="T8" fmla="*/ 6 w 14"/>
                  <a:gd name="T9" fmla="*/ 1 h 16"/>
                  <a:gd name="T10" fmla="*/ 8 w 14"/>
                  <a:gd name="T11" fmla="*/ 4 h 16"/>
                  <a:gd name="T12" fmla="*/ 7 w 14"/>
                  <a:gd name="T13" fmla="*/ 9 h 16"/>
                  <a:gd name="T14" fmla="*/ 12 w 14"/>
                  <a:gd name="T15" fmla="*/ 11 h 16"/>
                  <a:gd name="T16" fmla="*/ 14 w 14"/>
                  <a:gd name="T17" fmla="*/ 14 h 16"/>
                  <a:gd name="T18" fmla="*/ 11 w 14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6">
                    <a:moveTo>
                      <a:pt x="1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8" y="1"/>
                      <a:pt x="8" y="3"/>
                      <a:pt x="8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4" y="13"/>
                      <a:pt x="14" y="14"/>
                    </a:cubicBezTo>
                    <a:cubicBezTo>
                      <a:pt x="14" y="15"/>
                      <a:pt x="13" y="16"/>
                      <a:pt x="11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="" xmlns:a16="http://schemas.microsoft.com/office/drawing/2014/main" id="{2CD19F6F-8D07-47BE-BC54-C428561DB53B}"/>
                </a:ext>
              </a:extLst>
            </p:cNvPr>
            <p:cNvCxnSpPr>
              <a:cxnSpLocks/>
            </p:cNvCxnSpPr>
            <p:nvPr/>
          </p:nvCxnSpPr>
          <p:spPr>
            <a:xfrm>
              <a:off x="2227263" y="3930649"/>
              <a:ext cx="0" cy="1228725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="" xmlns:a16="http://schemas.microsoft.com/office/drawing/2014/main" id="{1726FEA6-B752-4B88-80DE-4ABDF1418EA0}"/>
                </a:ext>
              </a:extLst>
            </p:cNvPr>
            <p:cNvCxnSpPr>
              <a:cxnSpLocks/>
            </p:cNvCxnSpPr>
            <p:nvPr/>
          </p:nvCxnSpPr>
          <p:spPr>
            <a:xfrm>
              <a:off x="3420005" y="3359149"/>
              <a:ext cx="0" cy="1800225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="" xmlns:a16="http://schemas.microsoft.com/office/drawing/2014/main" id="{CE19C4C4-81B0-4BCA-8C69-E3259C4956EC}"/>
                </a:ext>
              </a:extLst>
            </p:cNvPr>
            <p:cNvCxnSpPr>
              <a:cxnSpLocks/>
            </p:cNvCxnSpPr>
            <p:nvPr/>
          </p:nvCxnSpPr>
          <p:spPr>
            <a:xfrm>
              <a:off x="4612747" y="4492624"/>
              <a:ext cx="0" cy="666750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="" xmlns:a16="http://schemas.microsoft.com/office/drawing/2014/main" id="{5C681ED5-6A4E-407A-B328-5D69DE3404CF}"/>
                </a:ext>
              </a:extLst>
            </p:cNvPr>
            <p:cNvCxnSpPr>
              <a:cxnSpLocks/>
            </p:cNvCxnSpPr>
            <p:nvPr/>
          </p:nvCxnSpPr>
          <p:spPr>
            <a:xfrm>
              <a:off x="5805488" y="2228784"/>
              <a:ext cx="0" cy="2930590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4398A98A-26DF-46F8-896E-FF9C5752DDA7}"/>
              </a:ext>
            </a:extLst>
          </p:cNvPr>
          <p:cNvGrpSpPr/>
          <p:nvPr/>
        </p:nvGrpSpPr>
        <p:grpSpPr>
          <a:xfrm>
            <a:off x="7521773" y="1892984"/>
            <a:ext cx="3489192" cy="3727990"/>
            <a:chOff x="7750837" y="1892984"/>
            <a:chExt cx="3489192" cy="3727990"/>
          </a:xfrm>
        </p:grpSpPr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88C8C45E-5FCB-4BEB-B7D5-BA4A97089D44}"/>
                </a:ext>
              </a:extLst>
            </p:cNvPr>
            <p:cNvGrpSpPr/>
            <p:nvPr/>
          </p:nvGrpSpPr>
          <p:grpSpPr>
            <a:xfrm>
              <a:off x="7750837" y="1892984"/>
              <a:ext cx="3489192" cy="646331"/>
              <a:chOff x="7750837" y="1892984"/>
              <a:chExt cx="3489192" cy="64633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="" xmlns:a16="http://schemas.microsoft.com/office/drawing/2014/main" id="{BD6CD2BD-8221-4F15-839F-A9A538A62B69}"/>
                  </a:ext>
                </a:extLst>
              </p:cNvPr>
              <p:cNvGrpSpPr/>
              <p:nvPr/>
            </p:nvGrpSpPr>
            <p:grpSpPr>
              <a:xfrm>
                <a:off x="7750837" y="2031999"/>
                <a:ext cx="487364" cy="368300"/>
                <a:chOff x="8102600" y="2032000"/>
                <a:chExt cx="487364" cy="368300"/>
              </a:xfrm>
            </p:grpSpPr>
            <p:sp>
              <p:nvSpPr>
                <p:cNvPr id="3" name="Oval 2">
                  <a:extLst>
                    <a:ext uri="{FF2B5EF4-FFF2-40B4-BE49-F238E27FC236}">
                      <a16:creationId xmlns="" xmlns:a16="http://schemas.microsoft.com/office/drawing/2014/main" id="{0CBC8B43-2E73-4EF1-9EBA-48CCACF81E8B}"/>
                    </a:ext>
                  </a:extLst>
                </p:cNvPr>
                <p:cNvSpPr/>
                <p:nvPr/>
              </p:nvSpPr>
              <p:spPr>
                <a:xfrm>
                  <a:off x="8102600" y="2032000"/>
                  <a:ext cx="368300" cy="368300"/>
                </a:xfrm>
                <a:prstGeom prst="ellipse">
                  <a:avLst/>
                </a:prstGeom>
                <a:solidFill>
                  <a:srgbClr val="357D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Oval 187">
                  <a:extLst>
                    <a:ext uri="{FF2B5EF4-FFF2-40B4-BE49-F238E27FC236}">
                      <a16:creationId xmlns="" xmlns:a16="http://schemas.microsoft.com/office/drawing/2014/main" id="{4C7F31DE-1A7B-4009-8628-25E75B9C4876}"/>
                    </a:ext>
                  </a:extLst>
                </p:cNvPr>
                <p:cNvSpPr/>
                <p:nvPr/>
              </p:nvSpPr>
              <p:spPr>
                <a:xfrm>
                  <a:off x="8221664" y="2032000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155FC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2" name="TextBox 191">
                <a:extLst>
                  <a:ext uri="{FF2B5EF4-FFF2-40B4-BE49-F238E27FC236}">
                    <a16:creationId xmlns="" xmlns:a16="http://schemas.microsoft.com/office/drawing/2014/main" id="{89D99325-D69F-4C90-B1D9-87CA8A5F170A}"/>
                  </a:ext>
                </a:extLst>
              </p:cNvPr>
              <p:cNvSpPr txBox="1"/>
              <p:nvPr/>
            </p:nvSpPr>
            <p:spPr>
              <a:xfrm>
                <a:off x="8589965" y="1892984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8273DDB9-0160-45B1-BE0A-FFBF36870FC3}"/>
                </a:ext>
              </a:extLst>
            </p:cNvPr>
            <p:cNvGrpSpPr/>
            <p:nvPr/>
          </p:nvGrpSpPr>
          <p:grpSpPr>
            <a:xfrm>
              <a:off x="7750837" y="2920204"/>
              <a:ext cx="3489192" cy="646331"/>
              <a:chOff x="7750837" y="2920204"/>
              <a:chExt cx="3489192" cy="64633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="" xmlns:a16="http://schemas.microsoft.com/office/drawing/2014/main" id="{72A07CD8-D8B5-4CD9-AC7E-1DC2A90BFB3D}"/>
                  </a:ext>
                </a:extLst>
              </p:cNvPr>
              <p:cNvGrpSpPr/>
              <p:nvPr/>
            </p:nvGrpSpPr>
            <p:grpSpPr>
              <a:xfrm>
                <a:off x="7750837" y="3059219"/>
                <a:ext cx="487364" cy="368300"/>
                <a:chOff x="8102600" y="2926611"/>
                <a:chExt cx="487364" cy="368300"/>
              </a:xfrm>
            </p:grpSpPr>
            <p:sp>
              <p:nvSpPr>
                <p:cNvPr id="180" name="Oval 179">
                  <a:extLst>
                    <a:ext uri="{FF2B5EF4-FFF2-40B4-BE49-F238E27FC236}">
                      <a16:creationId xmlns="" xmlns:a16="http://schemas.microsoft.com/office/drawing/2014/main" id="{CBA1AE45-214E-4339-89D7-C7E289DF7721}"/>
                    </a:ext>
                  </a:extLst>
                </p:cNvPr>
                <p:cNvSpPr/>
                <p:nvPr/>
              </p:nvSpPr>
              <p:spPr>
                <a:xfrm>
                  <a:off x="8102600" y="2926611"/>
                  <a:ext cx="368300" cy="368300"/>
                </a:xfrm>
                <a:prstGeom prst="ellipse">
                  <a:avLst/>
                </a:prstGeom>
                <a:solidFill>
                  <a:srgbClr val="F29B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Oval 188">
                  <a:extLst>
                    <a:ext uri="{FF2B5EF4-FFF2-40B4-BE49-F238E27FC236}">
                      <a16:creationId xmlns="" xmlns:a16="http://schemas.microsoft.com/office/drawing/2014/main" id="{F827607B-7954-4C1B-B77F-9FEAFA009006}"/>
                    </a:ext>
                  </a:extLst>
                </p:cNvPr>
                <p:cNvSpPr/>
                <p:nvPr/>
              </p:nvSpPr>
              <p:spPr>
                <a:xfrm>
                  <a:off x="8221664" y="2926611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ED78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3" name="TextBox 192">
                <a:extLst>
                  <a:ext uri="{FF2B5EF4-FFF2-40B4-BE49-F238E27FC236}">
                    <a16:creationId xmlns="" xmlns:a16="http://schemas.microsoft.com/office/drawing/2014/main" id="{268F2E89-D244-4AB6-9402-691D09D1395B}"/>
                  </a:ext>
                </a:extLst>
              </p:cNvPr>
              <p:cNvSpPr txBox="1"/>
              <p:nvPr/>
            </p:nvSpPr>
            <p:spPr>
              <a:xfrm>
                <a:off x="8589965" y="2920204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9E7636D9-4042-46BB-8068-CECA3F2065FB}"/>
                </a:ext>
              </a:extLst>
            </p:cNvPr>
            <p:cNvGrpSpPr/>
            <p:nvPr/>
          </p:nvGrpSpPr>
          <p:grpSpPr>
            <a:xfrm>
              <a:off x="7750837" y="3947424"/>
              <a:ext cx="3489192" cy="646331"/>
              <a:chOff x="7750837" y="3947424"/>
              <a:chExt cx="3489192" cy="646331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="" xmlns:a16="http://schemas.microsoft.com/office/drawing/2014/main" id="{45A57B48-4AB5-4C5E-9120-A678663754CA}"/>
                  </a:ext>
                </a:extLst>
              </p:cNvPr>
              <p:cNvGrpSpPr/>
              <p:nvPr/>
            </p:nvGrpSpPr>
            <p:grpSpPr>
              <a:xfrm>
                <a:off x="7750837" y="4086439"/>
                <a:ext cx="487364" cy="368300"/>
                <a:chOff x="8102600" y="3821222"/>
                <a:chExt cx="487364" cy="368300"/>
              </a:xfrm>
            </p:grpSpPr>
            <p:sp>
              <p:nvSpPr>
                <p:cNvPr id="181" name="Oval 180">
                  <a:extLst>
                    <a:ext uri="{FF2B5EF4-FFF2-40B4-BE49-F238E27FC236}">
                      <a16:creationId xmlns="" xmlns:a16="http://schemas.microsoft.com/office/drawing/2014/main" id="{E838326D-FCE1-443A-AA5A-AF9AAFC21A17}"/>
                    </a:ext>
                  </a:extLst>
                </p:cNvPr>
                <p:cNvSpPr/>
                <p:nvPr/>
              </p:nvSpPr>
              <p:spPr>
                <a:xfrm>
                  <a:off x="8102600" y="3821222"/>
                  <a:ext cx="368300" cy="368300"/>
                </a:xfrm>
                <a:prstGeom prst="ellipse">
                  <a:avLst/>
                </a:prstGeom>
                <a:solidFill>
                  <a:srgbClr val="F7C05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Oval 189">
                  <a:extLst>
                    <a:ext uri="{FF2B5EF4-FFF2-40B4-BE49-F238E27FC236}">
                      <a16:creationId xmlns="" xmlns:a16="http://schemas.microsoft.com/office/drawing/2014/main" id="{71C21434-A389-47AE-8624-46F76AE8876C}"/>
                    </a:ext>
                  </a:extLst>
                </p:cNvPr>
                <p:cNvSpPr/>
                <p:nvPr/>
              </p:nvSpPr>
              <p:spPr>
                <a:xfrm>
                  <a:off x="8221664" y="3821222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F5AB2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4" name="TextBox 193">
                <a:extLst>
                  <a:ext uri="{FF2B5EF4-FFF2-40B4-BE49-F238E27FC236}">
                    <a16:creationId xmlns="" xmlns:a16="http://schemas.microsoft.com/office/drawing/2014/main" id="{34D4C03F-9871-4063-ADC7-AF441865CBA2}"/>
                  </a:ext>
                </a:extLst>
              </p:cNvPr>
              <p:cNvSpPr txBox="1"/>
              <p:nvPr/>
            </p:nvSpPr>
            <p:spPr>
              <a:xfrm>
                <a:off x="8589965" y="3947424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34F04263-9649-4E11-8035-DF94D3250580}"/>
                </a:ext>
              </a:extLst>
            </p:cNvPr>
            <p:cNvGrpSpPr/>
            <p:nvPr/>
          </p:nvGrpSpPr>
          <p:grpSpPr>
            <a:xfrm>
              <a:off x="7750837" y="4974643"/>
              <a:ext cx="3489192" cy="646331"/>
              <a:chOff x="7750837" y="4974643"/>
              <a:chExt cx="3489192" cy="646331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="" xmlns:a16="http://schemas.microsoft.com/office/drawing/2014/main" id="{86F705C5-68CF-42BB-916C-741F366064C4}"/>
                  </a:ext>
                </a:extLst>
              </p:cNvPr>
              <p:cNvGrpSpPr/>
              <p:nvPr/>
            </p:nvGrpSpPr>
            <p:grpSpPr>
              <a:xfrm>
                <a:off x="7750837" y="5113658"/>
                <a:ext cx="487364" cy="368300"/>
                <a:chOff x="8102600" y="4715832"/>
                <a:chExt cx="487364" cy="368300"/>
              </a:xfrm>
            </p:grpSpPr>
            <p:sp>
              <p:nvSpPr>
                <p:cNvPr id="187" name="Oval 186">
                  <a:extLst>
                    <a:ext uri="{FF2B5EF4-FFF2-40B4-BE49-F238E27FC236}">
                      <a16:creationId xmlns="" xmlns:a16="http://schemas.microsoft.com/office/drawing/2014/main" id="{1FF02A12-9F06-42C8-9EC1-C8D840EA023B}"/>
                    </a:ext>
                  </a:extLst>
                </p:cNvPr>
                <p:cNvSpPr/>
                <p:nvPr/>
              </p:nvSpPr>
              <p:spPr>
                <a:xfrm>
                  <a:off x="8102600" y="4715832"/>
                  <a:ext cx="368300" cy="368300"/>
                </a:xfrm>
                <a:prstGeom prst="ellipse">
                  <a:avLst/>
                </a:prstGeom>
                <a:solidFill>
                  <a:srgbClr val="352F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Oval 190">
                  <a:extLst>
                    <a:ext uri="{FF2B5EF4-FFF2-40B4-BE49-F238E27FC236}">
                      <a16:creationId xmlns="" xmlns:a16="http://schemas.microsoft.com/office/drawing/2014/main" id="{6AE2F34F-3205-4F9B-9DD1-3E67B37CF2D3}"/>
                    </a:ext>
                  </a:extLst>
                </p:cNvPr>
                <p:cNvSpPr/>
                <p:nvPr/>
              </p:nvSpPr>
              <p:spPr>
                <a:xfrm>
                  <a:off x="8221664" y="4715832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28235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5" name="TextBox 194">
                <a:extLst>
                  <a:ext uri="{FF2B5EF4-FFF2-40B4-BE49-F238E27FC236}">
                    <a16:creationId xmlns="" xmlns:a16="http://schemas.microsoft.com/office/drawing/2014/main" id="{CC8B005B-E3CD-4B82-A552-65A01984E908}"/>
                  </a:ext>
                </a:extLst>
              </p:cNvPr>
              <p:cNvSpPr txBox="1"/>
              <p:nvPr/>
            </p:nvSpPr>
            <p:spPr>
              <a:xfrm>
                <a:off x="8589965" y="4974643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2010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="" xmlns:a16="http://schemas.microsoft.com/office/drawing/2014/main" id="{CC8B005B-E3CD-4B82-A552-65A01984E908}"/>
              </a:ext>
            </a:extLst>
          </p:cNvPr>
          <p:cNvSpPr txBox="1"/>
          <p:nvPr/>
        </p:nvSpPr>
        <p:spPr>
          <a:xfrm>
            <a:off x="8717622" y="4035226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WEAKNESS</a:t>
            </a:r>
          </a:p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991885" y="1562101"/>
            <a:ext cx="4179330" cy="4299926"/>
            <a:chOff x="4161699" y="1732775"/>
            <a:chExt cx="3842033" cy="3952897"/>
          </a:xfrm>
        </p:grpSpPr>
        <p:grpSp>
          <p:nvGrpSpPr>
            <p:cNvPr id="85" name="Group 84"/>
            <p:cNvGrpSpPr/>
            <p:nvPr/>
          </p:nvGrpSpPr>
          <p:grpSpPr>
            <a:xfrm rot="8100000">
              <a:off x="4597450" y="4262576"/>
              <a:ext cx="2249715" cy="1159825"/>
              <a:chOff x="8267678" y="2024742"/>
              <a:chExt cx="2249715" cy="1393374"/>
            </a:xfrm>
          </p:grpSpPr>
          <p:sp>
            <p:nvSpPr>
              <p:cNvPr id="101" name="Round Single Corner Rectangle 100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ight Triangle 101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 rot="2700000">
              <a:off x="6184449" y="3442951"/>
              <a:ext cx="2249715" cy="1159825"/>
              <a:chOff x="8267678" y="2024742"/>
              <a:chExt cx="2249715" cy="1393374"/>
            </a:xfrm>
          </p:grpSpPr>
          <p:sp>
            <p:nvSpPr>
              <p:cNvPr id="81" name="Round Single Corner Rectangle 80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ight Triangle 81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 rot="18900000">
              <a:off x="5365126" y="1855771"/>
              <a:ext cx="2249715" cy="1159825"/>
              <a:chOff x="8267678" y="2024742"/>
              <a:chExt cx="2249715" cy="1393374"/>
            </a:xfrm>
          </p:grpSpPr>
          <p:sp>
            <p:nvSpPr>
              <p:cNvPr id="7" name="Round Single Corner Rectangle 6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 rot="13500000">
              <a:off x="3776279" y="2677032"/>
              <a:ext cx="2249715" cy="1159825"/>
              <a:chOff x="8267678" y="2024742"/>
              <a:chExt cx="2249715" cy="1393374"/>
            </a:xfrm>
          </p:grpSpPr>
          <p:sp>
            <p:nvSpPr>
              <p:cNvPr id="141" name="Round Single Corner Rectangle 140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ight Triangle 141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570084" y="1732775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S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324859" y="4090914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4913747" y="4977786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O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161699" y="2464936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</a:t>
              </a:r>
            </a:p>
          </p:txBody>
        </p:sp>
      </p:grpSp>
      <p:sp>
        <p:nvSpPr>
          <p:cNvPr id="146" name="TextBox 145">
            <a:extLst>
              <a:ext uri="{FF2B5EF4-FFF2-40B4-BE49-F238E27FC236}">
                <a16:creationId xmlns="" xmlns:a16="http://schemas.microsoft.com/office/drawing/2014/main" id="{CC8B005B-E3CD-4B82-A552-65A01984E908}"/>
              </a:ext>
            </a:extLst>
          </p:cNvPr>
          <p:cNvSpPr txBox="1"/>
          <p:nvPr/>
        </p:nvSpPr>
        <p:spPr>
          <a:xfrm>
            <a:off x="8087767" y="1431741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STRENGTHS</a:t>
            </a:r>
          </a:p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="" xmlns:a16="http://schemas.microsoft.com/office/drawing/2014/main" id="{CC8B005B-E3CD-4B82-A552-65A01984E908}"/>
              </a:ext>
            </a:extLst>
          </p:cNvPr>
          <p:cNvSpPr txBox="1"/>
          <p:nvPr/>
        </p:nvSpPr>
        <p:spPr>
          <a:xfrm>
            <a:off x="1466838" y="4999957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OPPORTUNITIES</a:t>
            </a:r>
          </a:p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B83E7C81-A071-45B4-88B0-6BFB30CF1391}"/>
              </a:ext>
            </a:extLst>
          </p:cNvPr>
          <p:cNvSpPr/>
          <p:nvPr/>
        </p:nvSpPr>
        <p:spPr>
          <a:xfrm>
            <a:off x="5433104" y="3049168"/>
            <a:ext cx="1325792" cy="1325792"/>
          </a:xfrm>
          <a:prstGeom prst="ellipse">
            <a:avLst/>
          </a:prstGeom>
          <a:solidFill>
            <a:srgbClr val="F7C059"/>
          </a:solidFill>
          <a:ln>
            <a:noFill/>
          </a:ln>
          <a:effectLst>
            <a:outerShdw blurRad="50800" dist="38100" dir="5400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104">
            <a:extLst>
              <a:ext uri="{FF2B5EF4-FFF2-40B4-BE49-F238E27FC236}">
                <a16:creationId xmlns="" xmlns:a16="http://schemas.microsoft.com/office/drawing/2014/main" id="{BB2BDF4F-60B0-4490-BCC5-D6ECBA3268B0}"/>
              </a:ext>
            </a:extLst>
          </p:cNvPr>
          <p:cNvSpPr>
            <a:spLocks noEditPoints="1"/>
          </p:cNvSpPr>
          <p:nvPr/>
        </p:nvSpPr>
        <p:spPr bwMode="auto">
          <a:xfrm>
            <a:off x="5805816" y="3420602"/>
            <a:ext cx="580368" cy="582925"/>
          </a:xfrm>
          <a:custGeom>
            <a:avLst/>
            <a:gdLst>
              <a:gd name="T0" fmla="*/ 36 w 96"/>
              <a:gd name="T1" fmla="*/ 72 h 96"/>
              <a:gd name="T2" fmla="*/ 59 w 96"/>
              <a:gd name="T3" fmla="*/ 64 h 96"/>
              <a:gd name="T4" fmla="*/ 89 w 96"/>
              <a:gd name="T5" fmla="*/ 95 h 96"/>
              <a:gd name="T6" fmla="*/ 95 w 96"/>
              <a:gd name="T7" fmla="*/ 95 h 96"/>
              <a:gd name="T8" fmla="*/ 95 w 96"/>
              <a:gd name="T9" fmla="*/ 89 h 96"/>
              <a:gd name="T10" fmla="*/ 64 w 96"/>
              <a:gd name="T11" fmla="*/ 58 h 96"/>
              <a:gd name="T12" fmla="*/ 72 w 96"/>
              <a:gd name="T13" fmla="*/ 36 h 96"/>
              <a:gd name="T14" fmla="*/ 36 w 96"/>
              <a:gd name="T15" fmla="*/ 0 h 96"/>
              <a:gd name="T16" fmla="*/ 0 w 96"/>
              <a:gd name="T17" fmla="*/ 36 h 96"/>
              <a:gd name="T18" fmla="*/ 36 w 96"/>
              <a:gd name="T19" fmla="*/ 72 h 96"/>
              <a:gd name="T20" fmla="*/ 36 w 96"/>
              <a:gd name="T21" fmla="*/ 8 h 96"/>
              <a:gd name="T22" fmla="*/ 64 w 96"/>
              <a:gd name="T23" fmla="*/ 36 h 96"/>
              <a:gd name="T24" fmla="*/ 36 w 96"/>
              <a:gd name="T25" fmla="*/ 64 h 96"/>
              <a:gd name="T26" fmla="*/ 8 w 96"/>
              <a:gd name="T27" fmla="*/ 36 h 96"/>
              <a:gd name="T28" fmla="*/ 36 w 96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96">
                <a:moveTo>
                  <a:pt x="36" y="72"/>
                </a:moveTo>
                <a:cubicBezTo>
                  <a:pt x="45" y="72"/>
                  <a:pt x="52" y="69"/>
                  <a:pt x="59" y="64"/>
                </a:cubicBezTo>
                <a:cubicBezTo>
                  <a:pt x="89" y="95"/>
                  <a:pt x="89" y="95"/>
                  <a:pt x="89" y="95"/>
                </a:cubicBezTo>
                <a:cubicBezTo>
                  <a:pt x="91" y="96"/>
                  <a:pt x="93" y="96"/>
                  <a:pt x="95" y="95"/>
                </a:cubicBezTo>
                <a:cubicBezTo>
                  <a:pt x="96" y="93"/>
                  <a:pt x="96" y="91"/>
                  <a:pt x="95" y="89"/>
                </a:cubicBezTo>
                <a:cubicBezTo>
                  <a:pt x="64" y="58"/>
                  <a:pt x="64" y="58"/>
                  <a:pt x="64" y="58"/>
                </a:cubicBezTo>
                <a:cubicBezTo>
                  <a:pt x="69" y="52"/>
                  <a:pt x="72" y="44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lose/>
                <a:moveTo>
                  <a:pt x="36" y="8"/>
                </a:moveTo>
                <a:cubicBezTo>
                  <a:pt x="51" y="8"/>
                  <a:pt x="64" y="21"/>
                  <a:pt x="64" y="36"/>
                </a:cubicBezTo>
                <a:cubicBezTo>
                  <a:pt x="64" y="51"/>
                  <a:pt x="51" y="64"/>
                  <a:pt x="36" y="64"/>
                </a:cubicBezTo>
                <a:cubicBezTo>
                  <a:pt x="21" y="64"/>
                  <a:pt x="8" y="51"/>
                  <a:pt x="8" y="36"/>
                </a:cubicBezTo>
                <a:cubicBezTo>
                  <a:pt x="8" y="21"/>
                  <a:pt x="21" y="8"/>
                  <a:pt x="3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73387907-5386-4BDB-984F-4867C56D6C34}"/>
              </a:ext>
            </a:extLst>
          </p:cNvPr>
          <p:cNvSpPr txBox="1"/>
          <p:nvPr/>
        </p:nvSpPr>
        <p:spPr>
          <a:xfrm>
            <a:off x="747323" y="2264901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THREATS</a:t>
            </a:r>
          </a:p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96668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19" name="Group 118">
            <a:extLst>
              <a:ext uri="{FF2B5EF4-FFF2-40B4-BE49-F238E27FC236}">
                <a16:creationId xmlns="" xmlns:a16="http://schemas.microsoft.com/office/drawing/2014/main" id="{C6BF7556-D404-4BF1-9B26-0088E01E63F8}"/>
              </a:ext>
            </a:extLst>
          </p:cNvPr>
          <p:cNvGrpSpPr/>
          <p:nvPr/>
        </p:nvGrpSpPr>
        <p:grpSpPr>
          <a:xfrm>
            <a:off x="5124920" y="4165130"/>
            <a:ext cx="2925846" cy="2245270"/>
            <a:chOff x="2690239" y="2917470"/>
            <a:chExt cx="3188344" cy="2446708"/>
          </a:xfrm>
        </p:grpSpPr>
        <p:sp>
          <p:nvSpPr>
            <p:cNvPr id="120" name="Freeform 5">
              <a:extLst>
                <a:ext uri="{FF2B5EF4-FFF2-40B4-BE49-F238E27FC236}">
                  <a16:creationId xmlns="" xmlns:a16="http://schemas.microsoft.com/office/drawing/2014/main" id="{FE506659-B2ED-433A-A4DF-9C37F8B42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239" y="3042231"/>
              <a:ext cx="531968" cy="850803"/>
            </a:xfrm>
            <a:custGeom>
              <a:avLst/>
              <a:gdLst>
                <a:gd name="T0" fmla="*/ 128 w 163"/>
                <a:gd name="T1" fmla="*/ 5 h 261"/>
                <a:gd name="T2" fmla="*/ 92 w 163"/>
                <a:gd name="T3" fmla="*/ 8 h 261"/>
                <a:gd name="T4" fmla="*/ 76 w 163"/>
                <a:gd name="T5" fmla="*/ 40 h 261"/>
                <a:gd name="T6" fmla="*/ 74 w 163"/>
                <a:gd name="T7" fmla="*/ 68 h 261"/>
                <a:gd name="T8" fmla="*/ 54 w 163"/>
                <a:gd name="T9" fmla="*/ 77 h 261"/>
                <a:gd name="T10" fmla="*/ 41 w 163"/>
                <a:gd name="T11" fmla="*/ 113 h 261"/>
                <a:gd name="T12" fmla="*/ 49 w 163"/>
                <a:gd name="T13" fmla="*/ 134 h 261"/>
                <a:gd name="T14" fmla="*/ 40 w 163"/>
                <a:gd name="T15" fmla="*/ 146 h 261"/>
                <a:gd name="T16" fmla="*/ 26 w 163"/>
                <a:gd name="T17" fmla="*/ 152 h 261"/>
                <a:gd name="T18" fmla="*/ 0 w 163"/>
                <a:gd name="T19" fmla="*/ 196 h 261"/>
                <a:gd name="T20" fmla="*/ 25 w 163"/>
                <a:gd name="T21" fmla="*/ 243 h 261"/>
                <a:gd name="T22" fmla="*/ 76 w 163"/>
                <a:gd name="T23" fmla="*/ 260 h 261"/>
                <a:gd name="T24" fmla="*/ 127 w 163"/>
                <a:gd name="T25" fmla="*/ 245 h 261"/>
                <a:gd name="T26" fmla="*/ 149 w 163"/>
                <a:gd name="T27" fmla="*/ 211 h 261"/>
                <a:gd name="T28" fmla="*/ 161 w 163"/>
                <a:gd name="T29" fmla="*/ 134 h 261"/>
                <a:gd name="T30" fmla="*/ 148 w 163"/>
                <a:gd name="T31" fmla="*/ 55 h 261"/>
                <a:gd name="T32" fmla="*/ 145 w 163"/>
                <a:gd name="T33" fmla="*/ 28 h 261"/>
                <a:gd name="T34" fmla="*/ 131 w 163"/>
                <a:gd name="T35" fmla="*/ 6 h 261"/>
                <a:gd name="T36" fmla="*/ 128 w 163"/>
                <a:gd name="T37" fmla="*/ 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261">
                  <a:moveTo>
                    <a:pt x="128" y="5"/>
                  </a:moveTo>
                  <a:cubicBezTo>
                    <a:pt x="116" y="0"/>
                    <a:pt x="102" y="1"/>
                    <a:pt x="92" y="8"/>
                  </a:cubicBezTo>
                  <a:cubicBezTo>
                    <a:pt x="82" y="15"/>
                    <a:pt x="76" y="27"/>
                    <a:pt x="76" y="40"/>
                  </a:cubicBezTo>
                  <a:cubicBezTo>
                    <a:pt x="76" y="49"/>
                    <a:pt x="80" y="60"/>
                    <a:pt x="74" y="68"/>
                  </a:cubicBezTo>
                  <a:cubicBezTo>
                    <a:pt x="69" y="74"/>
                    <a:pt x="61" y="74"/>
                    <a:pt x="54" y="77"/>
                  </a:cubicBezTo>
                  <a:cubicBezTo>
                    <a:pt x="41" y="83"/>
                    <a:pt x="35" y="100"/>
                    <a:pt x="41" y="113"/>
                  </a:cubicBezTo>
                  <a:cubicBezTo>
                    <a:pt x="44" y="120"/>
                    <a:pt x="50" y="127"/>
                    <a:pt x="49" y="134"/>
                  </a:cubicBezTo>
                  <a:cubicBezTo>
                    <a:pt x="48" y="139"/>
                    <a:pt x="44" y="143"/>
                    <a:pt x="40" y="146"/>
                  </a:cubicBezTo>
                  <a:cubicBezTo>
                    <a:pt x="36" y="148"/>
                    <a:pt x="31" y="149"/>
                    <a:pt x="26" y="152"/>
                  </a:cubicBezTo>
                  <a:cubicBezTo>
                    <a:pt x="10" y="160"/>
                    <a:pt x="0" y="178"/>
                    <a:pt x="0" y="196"/>
                  </a:cubicBezTo>
                  <a:cubicBezTo>
                    <a:pt x="1" y="214"/>
                    <a:pt x="11" y="232"/>
                    <a:pt x="25" y="243"/>
                  </a:cubicBezTo>
                  <a:cubicBezTo>
                    <a:pt x="40" y="254"/>
                    <a:pt x="58" y="259"/>
                    <a:pt x="76" y="260"/>
                  </a:cubicBezTo>
                  <a:cubicBezTo>
                    <a:pt x="94" y="261"/>
                    <a:pt x="113" y="257"/>
                    <a:pt x="127" y="245"/>
                  </a:cubicBezTo>
                  <a:cubicBezTo>
                    <a:pt x="138" y="236"/>
                    <a:pt x="144" y="224"/>
                    <a:pt x="149" y="211"/>
                  </a:cubicBezTo>
                  <a:cubicBezTo>
                    <a:pt x="159" y="187"/>
                    <a:pt x="163" y="160"/>
                    <a:pt x="161" y="134"/>
                  </a:cubicBezTo>
                  <a:cubicBezTo>
                    <a:pt x="158" y="108"/>
                    <a:pt x="150" y="82"/>
                    <a:pt x="148" y="55"/>
                  </a:cubicBezTo>
                  <a:cubicBezTo>
                    <a:pt x="147" y="46"/>
                    <a:pt x="147" y="37"/>
                    <a:pt x="145" y="28"/>
                  </a:cubicBezTo>
                  <a:cubicBezTo>
                    <a:pt x="143" y="19"/>
                    <a:pt x="139" y="10"/>
                    <a:pt x="131" y="6"/>
                  </a:cubicBezTo>
                  <a:cubicBezTo>
                    <a:pt x="128" y="5"/>
                    <a:pt x="128" y="5"/>
                    <a:pt x="128" y="5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1" name="Freeform 6">
              <a:extLst>
                <a:ext uri="{FF2B5EF4-FFF2-40B4-BE49-F238E27FC236}">
                  <a16:creationId xmlns="" xmlns:a16="http://schemas.microsoft.com/office/drawing/2014/main" id="{314D9888-C555-4C46-A4CC-A2D9C4FFF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1454" y="2917470"/>
              <a:ext cx="549296" cy="868131"/>
            </a:xfrm>
            <a:custGeom>
              <a:avLst/>
              <a:gdLst>
                <a:gd name="T0" fmla="*/ 6 w 168"/>
                <a:gd name="T1" fmla="*/ 47 h 266"/>
                <a:gd name="T2" fmla="*/ 61 w 168"/>
                <a:gd name="T3" fmla="*/ 4 h 266"/>
                <a:gd name="T4" fmla="*/ 103 w 168"/>
                <a:gd name="T5" fmla="*/ 9 h 266"/>
                <a:gd name="T6" fmla="*/ 122 w 168"/>
                <a:gd name="T7" fmla="*/ 46 h 266"/>
                <a:gd name="T8" fmla="*/ 113 w 168"/>
                <a:gd name="T9" fmla="*/ 71 h 266"/>
                <a:gd name="T10" fmla="*/ 115 w 168"/>
                <a:gd name="T11" fmla="*/ 97 h 266"/>
                <a:gd name="T12" fmla="*/ 136 w 168"/>
                <a:gd name="T13" fmla="*/ 109 h 266"/>
                <a:gd name="T14" fmla="*/ 152 w 168"/>
                <a:gd name="T15" fmla="*/ 138 h 266"/>
                <a:gd name="T16" fmla="*/ 133 w 168"/>
                <a:gd name="T17" fmla="*/ 165 h 266"/>
                <a:gd name="T18" fmla="*/ 159 w 168"/>
                <a:gd name="T19" fmla="*/ 181 h 266"/>
                <a:gd name="T20" fmla="*/ 165 w 168"/>
                <a:gd name="T21" fmla="*/ 212 h 266"/>
                <a:gd name="T22" fmla="*/ 137 w 168"/>
                <a:gd name="T23" fmla="*/ 246 h 266"/>
                <a:gd name="T24" fmla="*/ 77 w 168"/>
                <a:gd name="T25" fmla="*/ 265 h 266"/>
                <a:gd name="T26" fmla="*/ 17 w 168"/>
                <a:gd name="T27" fmla="*/ 240 h 266"/>
                <a:gd name="T28" fmla="*/ 7 w 168"/>
                <a:gd name="T29" fmla="*/ 197 h 266"/>
                <a:gd name="T30" fmla="*/ 0 w 168"/>
                <a:gd name="T31" fmla="*/ 63 h 266"/>
                <a:gd name="T32" fmla="*/ 1 w 168"/>
                <a:gd name="T33" fmla="*/ 42 h 266"/>
                <a:gd name="T34" fmla="*/ 6 w 168"/>
                <a:gd name="T35" fmla="*/ 47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8" h="266">
                  <a:moveTo>
                    <a:pt x="6" y="47"/>
                  </a:moveTo>
                  <a:cubicBezTo>
                    <a:pt x="17" y="25"/>
                    <a:pt x="37" y="9"/>
                    <a:pt x="61" y="4"/>
                  </a:cubicBezTo>
                  <a:cubicBezTo>
                    <a:pt x="75" y="0"/>
                    <a:pt x="91" y="1"/>
                    <a:pt x="103" y="9"/>
                  </a:cubicBezTo>
                  <a:cubicBezTo>
                    <a:pt x="116" y="17"/>
                    <a:pt x="124" y="31"/>
                    <a:pt x="122" y="46"/>
                  </a:cubicBezTo>
                  <a:cubicBezTo>
                    <a:pt x="121" y="55"/>
                    <a:pt x="116" y="63"/>
                    <a:pt x="113" y="71"/>
                  </a:cubicBezTo>
                  <a:cubicBezTo>
                    <a:pt x="110" y="80"/>
                    <a:pt x="109" y="90"/>
                    <a:pt x="115" y="97"/>
                  </a:cubicBezTo>
                  <a:cubicBezTo>
                    <a:pt x="120" y="103"/>
                    <a:pt x="129" y="105"/>
                    <a:pt x="136" y="109"/>
                  </a:cubicBezTo>
                  <a:cubicBezTo>
                    <a:pt x="146" y="115"/>
                    <a:pt x="152" y="127"/>
                    <a:pt x="152" y="138"/>
                  </a:cubicBezTo>
                  <a:cubicBezTo>
                    <a:pt x="151" y="150"/>
                    <a:pt x="143" y="161"/>
                    <a:pt x="133" y="165"/>
                  </a:cubicBezTo>
                  <a:cubicBezTo>
                    <a:pt x="143" y="167"/>
                    <a:pt x="153" y="172"/>
                    <a:pt x="159" y="181"/>
                  </a:cubicBezTo>
                  <a:cubicBezTo>
                    <a:pt x="166" y="190"/>
                    <a:pt x="168" y="201"/>
                    <a:pt x="165" y="212"/>
                  </a:cubicBezTo>
                  <a:cubicBezTo>
                    <a:pt x="162" y="227"/>
                    <a:pt x="150" y="238"/>
                    <a:pt x="137" y="246"/>
                  </a:cubicBezTo>
                  <a:cubicBezTo>
                    <a:pt x="119" y="257"/>
                    <a:pt x="98" y="264"/>
                    <a:pt x="77" y="265"/>
                  </a:cubicBezTo>
                  <a:cubicBezTo>
                    <a:pt x="54" y="266"/>
                    <a:pt x="29" y="259"/>
                    <a:pt x="17" y="240"/>
                  </a:cubicBezTo>
                  <a:cubicBezTo>
                    <a:pt x="9" y="228"/>
                    <a:pt x="8" y="212"/>
                    <a:pt x="7" y="197"/>
                  </a:cubicBezTo>
                  <a:cubicBezTo>
                    <a:pt x="4" y="153"/>
                    <a:pt x="2" y="108"/>
                    <a:pt x="0" y="63"/>
                  </a:cubicBezTo>
                  <a:cubicBezTo>
                    <a:pt x="0" y="56"/>
                    <a:pt x="0" y="49"/>
                    <a:pt x="1" y="42"/>
                  </a:cubicBezTo>
                  <a:cubicBezTo>
                    <a:pt x="6" y="47"/>
                    <a:pt x="6" y="47"/>
                    <a:pt x="6" y="47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2" name="Freeform 7">
              <a:extLst>
                <a:ext uri="{FF2B5EF4-FFF2-40B4-BE49-F238E27FC236}">
                  <a16:creationId xmlns="" xmlns:a16="http://schemas.microsoft.com/office/drawing/2014/main" id="{1F3DDDC5-9B7E-4CB9-ADCF-BF2BE1969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0037" y="3664306"/>
              <a:ext cx="953038" cy="557960"/>
            </a:xfrm>
            <a:custGeom>
              <a:avLst/>
              <a:gdLst>
                <a:gd name="T0" fmla="*/ 0 w 292"/>
                <a:gd name="T1" fmla="*/ 19 h 171"/>
                <a:gd name="T2" fmla="*/ 202 w 292"/>
                <a:gd name="T3" fmla="*/ 95 h 171"/>
                <a:gd name="T4" fmla="*/ 183 w 292"/>
                <a:gd name="T5" fmla="*/ 13 h 171"/>
                <a:gd name="T6" fmla="*/ 235 w 292"/>
                <a:gd name="T7" fmla="*/ 0 h 171"/>
                <a:gd name="T8" fmla="*/ 252 w 292"/>
                <a:gd name="T9" fmla="*/ 163 h 171"/>
                <a:gd name="T10" fmla="*/ 80 w 292"/>
                <a:gd name="T11" fmla="*/ 144 h 171"/>
                <a:gd name="T12" fmla="*/ 0 w 292"/>
                <a:gd name="T13" fmla="*/ 1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171">
                  <a:moveTo>
                    <a:pt x="0" y="19"/>
                  </a:moveTo>
                  <a:cubicBezTo>
                    <a:pt x="202" y="95"/>
                    <a:pt x="202" y="95"/>
                    <a:pt x="202" y="95"/>
                  </a:cubicBezTo>
                  <a:cubicBezTo>
                    <a:pt x="183" y="13"/>
                    <a:pt x="183" y="13"/>
                    <a:pt x="183" y="13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92" y="159"/>
                    <a:pt x="252" y="163"/>
                  </a:cubicBezTo>
                  <a:cubicBezTo>
                    <a:pt x="184" y="171"/>
                    <a:pt x="80" y="144"/>
                    <a:pt x="80" y="144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3" name="Freeform 8">
              <a:extLst>
                <a:ext uri="{FF2B5EF4-FFF2-40B4-BE49-F238E27FC236}">
                  <a16:creationId xmlns="" xmlns:a16="http://schemas.microsoft.com/office/drawing/2014/main" id="{EA33B75B-A5E0-4205-9B6A-2B3F392C2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122" y="3995269"/>
              <a:ext cx="2098416" cy="1275338"/>
            </a:xfrm>
            <a:custGeom>
              <a:avLst/>
              <a:gdLst>
                <a:gd name="T0" fmla="*/ 0 w 643"/>
                <a:gd name="T1" fmla="*/ 266 h 391"/>
                <a:gd name="T2" fmla="*/ 409 w 643"/>
                <a:gd name="T3" fmla="*/ 58 h 391"/>
                <a:gd name="T4" fmla="*/ 643 w 643"/>
                <a:gd name="T5" fmla="*/ 387 h 391"/>
                <a:gd name="T6" fmla="*/ 512 w 643"/>
                <a:gd name="T7" fmla="*/ 385 h 391"/>
                <a:gd name="T8" fmla="*/ 358 w 643"/>
                <a:gd name="T9" fmla="*/ 188 h 391"/>
                <a:gd name="T10" fmla="*/ 151 w 643"/>
                <a:gd name="T11" fmla="*/ 391 h 391"/>
                <a:gd name="T12" fmla="*/ 0 w 643"/>
                <a:gd name="T13" fmla="*/ 26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3" h="391">
                  <a:moveTo>
                    <a:pt x="0" y="266"/>
                  </a:moveTo>
                  <a:cubicBezTo>
                    <a:pt x="0" y="266"/>
                    <a:pt x="244" y="0"/>
                    <a:pt x="409" y="58"/>
                  </a:cubicBezTo>
                  <a:cubicBezTo>
                    <a:pt x="573" y="116"/>
                    <a:pt x="643" y="387"/>
                    <a:pt x="643" y="387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2" y="385"/>
                    <a:pt x="408" y="180"/>
                    <a:pt x="358" y="188"/>
                  </a:cubicBezTo>
                  <a:cubicBezTo>
                    <a:pt x="307" y="196"/>
                    <a:pt x="151" y="391"/>
                    <a:pt x="151" y="391"/>
                  </a:cubicBezTo>
                  <a:cubicBezTo>
                    <a:pt x="0" y="266"/>
                    <a:pt x="0" y="266"/>
                    <a:pt x="0" y="266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4" name="Freeform 9">
              <a:extLst>
                <a:ext uri="{FF2B5EF4-FFF2-40B4-BE49-F238E27FC236}">
                  <a16:creationId xmlns="" xmlns:a16="http://schemas.microsoft.com/office/drawing/2014/main" id="{E3EE5DE4-0F14-4459-95F4-91D572211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611" y="3700694"/>
              <a:ext cx="824811" cy="1355046"/>
            </a:xfrm>
            <a:custGeom>
              <a:avLst/>
              <a:gdLst>
                <a:gd name="T0" fmla="*/ 232 w 253"/>
                <a:gd name="T1" fmla="*/ 194 h 415"/>
                <a:gd name="T2" fmla="*/ 242 w 253"/>
                <a:gd name="T3" fmla="*/ 350 h 415"/>
                <a:gd name="T4" fmla="*/ 6 w 253"/>
                <a:gd name="T5" fmla="*/ 331 h 415"/>
                <a:gd name="T6" fmla="*/ 4 w 253"/>
                <a:gd name="T7" fmla="*/ 266 h 415"/>
                <a:gd name="T8" fmla="*/ 0 w 253"/>
                <a:gd name="T9" fmla="*/ 111 h 415"/>
                <a:gd name="T10" fmla="*/ 62 w 253"/>
                <a:gd name="T11" fmla="*/ 18 h 415"/>
                <a:gd name="T12" fmla="*/ 154 w 253"/>
                <a:gd name="T13" fmla="*/ 1 h 415"/>
                <a:gd name="T14" fmla="*/ 211 w 253"/>
                <a:gd name="T15" fmla="*/ 50 h 415"/>
                <a:gd name="T16" fmla="*/ 232 w 253"/>
                <a:gd name="T17" fmla="*/ 19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415">
                  <a:moveTo>
                    <a:pt x="232" y="194"/>
                  </a:moveTo>
                  <a:cubicBezTo>
                    <a:pt x="242" y="350"/>
                    <a:pt x="242" y="350"/>
                    <a:pt x="242" y="350"/>
                  </a:cubicBezTo>
                  <a:cubicBezTo>
                    <a:pt x="189" y="415"/>
                    <a:pt x="6" y="331"/>
                    <a:pt x="6" y="331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" y="49"/>
                    <a:pt x="62" y="18"/>
                    <a:pt x="62" y="18"/>
                  </a:cubicBezTo>
                  <a:cubicBezTo>
                    <a:pt x="85" y="6"/>
                    <a:pt x="122" y="0"/>
                    <a:pt x="154" y="1"/>
                  </a:cubicBezTo>
                  <a:cubicBezTo>
                    <a:pt x="188" y="3"/>
                    <a:pt x="197" y="19"/>
                    <a:pt x="211" y="50"/>
                  </a:cubicBezTo>
                  <a:cubicBezTo>
                    <a:pt x="222" y="76"/>
                    <a:pt x="253" y="116"/>
                    <a:pt x="232" y="194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5" name="Freeform 10">
              <a:extLst>
                <a:ext uri="{FF2B5EF4-FFF2-40B4-BE49-F238E27FC236}">
                  <a16:creationId xmlns="" xmlns:a16="http://schemas.microsoft.com/office/drawing/2014/main" id="{AC4F46AF-496A-46ED-827C-3156FB0B2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733" y="4823546"/>
              <a:ext cx="2928426" cy="540632"/>
            </a:xfrm>
            <a:custGeom>
              <a:avLst/>
              <a:gdLst>
                <a:gd name="T0" fmla="*/ 28 w 897"/>
                <a:gd name="T1" fmla="*/ 17 h 166"/>
                <a:gd name="T2" fmla="*/ 86 w 897"/>
                <a:gd name="T3" fmla="*/ 149 h 166"/>
                <a:gd name="T4" fmla="*/ 566 w 897"/>
                <a:gd name="T5" fmla="*/ 132 h 166"/>
                <a:gd name="T6" fmla="*/ 880 w 897"/>
                <a:gd name="T7" fmla="*/ 152 h 166"/>
                <a:gd name="T8" fmla="*/ 897 w 897"/>
                <a:gd name="T9" fmla="*/ 17 h 166"/>
                <a:gd name="T10" fmla="*/ 495 w 897"/>
                <a:gd name="T11" fmla="*/ 10 h 166"/>
                <a:gd name="T12" fmla="*/ 28 w 897"/>
                <a:gd name="T13" fmla="*/ 1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166">
                  <a:moveTo>
                    <a:pt x="28" y="17"/>
                  </a:moveTo>
                  <a:cubicBezTo>
                    <a:pt x="28" y="17"/>
                    <a:pt x="0" y="131"/>
                    <a:pt x="86" y="149"/>
                  </a:cubicBezTo>
                  <a:cubicBezTo>
                    <a:pt x="171" y="166"/>
                    <a:pt x="485" y="125"/>
                    <a:pt x="566" y="132"/>
                  </a:cubicBezTo>
                  <a:cubicBezTo>
                    <a:pt x="648" y="139"/>
                    <a:pt x="880" y="152"/>
                    <a:pt x="880" y="152"/>
                  </a:cubicBezTo>
                  <a:cubicBezTo>
                    <a:pt x="897" y="17"/>
                    <a:pt x="897" y="17"/>
                    <a:pt x="897" y="17"/>
                  </a:cubicBezTo>
                  <a:cubicBezTo>
                    <a:pt x="897" y="17"/>
                    <a:pt x="536" y="0"/>
                    <a:pt x="495" y="10"/>
                  </a:cubicBezTo>
                  <a:cubicBezTo>
                    <a:pt x="454" y="20"/>
                    <a:pt x="28" y="17"/>
                    <a:pt x="28" y="17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6" name="Freeform 11">
              <a:extLst>
                <a:ext uri="{FF2B5EF4-FFF2-40B4-BE49-F238E27FC236}">
                  <a16:creationId xmlns="" xmlns:a16="http://schemas.microsoft.com/office/drawing/2014/main" id="{6460CD0F-EEF3-4475-8E13-67BC93543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705" y="4229197"/>
              <a:ext cx="1067402" cy="798820"/>
            </a:xfrm>
            <a:custGeom>
              <a:avLst/>
              <a:gdLst>
                <a:gd name="T0" fmla="*/ 107 w 327"/>
                <a:gd name="T1" fmla="*/ 0 h 245"/>
                <a:gd name="T2" fmla="*/ 118 w 327"/>
                <a:gd name="T3" fmla="*/ 147 h 245"/>
                <a:gd name="T4" fmla="*/ 307 w 327"/>
                <a:gd name="T5" fmla="*/ 133 h 245"/>
                <a:gd name="T6" fmla="*/ 327 w 327"/>
                <a:gd name="T7" fmla="*/ 174 h 245"/>
                <a:gd name="T8" fmla="*/ 66 w 327"/>
                <a:gd name="T9" fmla="*/ 224 h 245"/>
                <a:gd name="T10" fmla="*/ 18 w 327"/>
                <a:gd name="T11" fmla="*/ 47 h 245"/>
                <a:gd name="T12" fmla="*/ 23 w 327"/>
                <a:gd name="T13" fmla="*/ 6 h 245"/>
                <a:gd name="T14" fmla="*/ 107 w 327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45">
                  <a:moveTo>
                    <a:pt x="107" y="0"/>
                  </a:moveTo>
                  <a:cubicBezTo>
                    <a:pt x="107" y="0"/>
                    <a:pt x="82" y="150"/>
                    <a:pt x="118" y="147"/>
                  </a:cubicBezTo>
                  <a:cubicBezTo>
                    <a:pt x="236" y="134"/>
                    <a:pt x="307" y="133"/>
                    <a:pt x="307" y="133"/>
                  </a:cubicBezTo>
                  <a:cubicBezTo>
                    <a:pt x="327" y="174"/>
                    <a:pt x="327" y="174"/>
                    <a:pt x="327" y="174"/>
                  </a:cubicBezTo>
                  <a:cubicBezTo>
                    <a:pt x="327" y="181"/>
                    <a:pt x="102" y="245"/>
                    <a:pt x="66" y="224"/>
                  </a:cubicBezTo>
                  <a:cubicBezTo>
                    <a:pt x="40" y="209"/>
                    <a:pt x="0" y="168"/>
                    <a:pt x="18" y="47"/>
                  </a:cubicBezTo>
                  <a:cubicBezTo>
                    <a:pt x="23" y="6"/>
                    <a:pt x="23" y="6"/>
                    <a:pt x="23" y="6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7" name="Freeform 12">
              <a:extLst>
                <a:ext uri="{FF2B5EF4-FFF2-40B4-BE49-F238E27FC236}">
                  <a16:creationId xmlns="" xmlns:a16="http://schemas.microsoft.com/office/drawing/2014/main" id="{00CEC7DB-AD77-4326-8853-9B00AC723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021" y="4369553"/>
              <a:ext cx="1152309" cy="564892"/>
            </a:xfrm>
            <a:custGeom>
              <a:avLst/>
              <a:gdLst>
                <a:gd name="T0" fmla="*/ 0 w 665"/>
                <a:gd name="T1" fmla="*/ 326 h 326"/>
                <a:gd name="T2" fmla="*/ 0 w 665"/>
                <a:gd name="T3" fmla="*/ 307 h 326"/>
                <a:gd name="T4" fmla="*/ 281 w 665"/>
                <a:gd name="T5" fmla="*/ 267 h 326"/>
                <a:gd name="T6" fmla="*/ 356 w 665"/>
                <a:gd name="T7" fmla="*/ 8 h 326"/>
                <a:gd name="T8" fmla="*/ 665 w 665"/>
                <a:gd name="T9" fmla="*/ 0 h 326"/>
                <a:gd name="T10" fmla="*/ 582 w 665"/>
                <a:gd name="T11" fmla="*/ 281 h 326"/>
                <a:gd name="T12" fmla="*/ 0 w 665"/>
                <a:gd name="T13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" h="326">
                  <a:moveTo>
                    <a:pt x="0" y="326"/>
                  </a:moveTo>
                  <a:lnTo>
                    <a:pt x="0" y="307"/>
                  </a:lnTo>
                  <a:lnTo>
                    <a:pt x="281" y="267"/>
                  </a:lnTo>
                  <a:lnTo>
                    <a:pt x="356" y="8"/>
                  </a:lnTo>
                  <a:lnTo>
                    <a:pt x="665" y="0"/>
                  </a:lnTo>
                  <a:lnTo>
                    <a:pt x="582" y="281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8" name="Freeform 13">
              <a:extLst>
                <a:ext uri="{FF2B5EF4-FFF2-40B4-BE49-F238E27FC236}">
                  <a16:creationId xmlns="" xmlns:a16="http://schemas.microsoft.com/office/drawing/2014/main" id="{BDC26982-AB4D-49C6-BB37-197BDCE01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021" y="4369553"/>
              <a:ext cx="1152309" cy="564892"/>
            </a:xfrm>
            <a:custGeom>
              <a:avLst/>
              <a:gdLst>
                <a:gd name="T0" fmla="*/ 0 w 665"/>
                <a:gd name="T1" fmla="*/ 326 h 326"/>
                <a:gd name="T2" fmla="*/ 0 w 665"/>
                <a:gd name="T3" fmla="*/ 307 h 326"/>
                <a:gd name="T4" fmla="*/ 281 w 665"/>
                <a:gd name="T5" fmla="*/ 267 h 326"/>
                <a:gd name="T6" fmla="*/ 356 w 665"/>
                <a:gd name="T7" fmla="*/ 8 h 326"/>
                <a:gd name="T8" fmla="*/ 665 w 665"/>
                <a:gd name="T9" fmla="*/ 0 h 326"/>
                <a:gd name="T10" fmla="*/ 582 w 665"/>
                <a:gd name="T11" fmla="*/ 281 h 326"/>
                <a:gd name="T12" fmla="*/ 0 w 665"/>
                <a:gd name="T13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" h="326">
                  <a:moveTo>
                    <a:pt x="0" y="326"/>
                  </a:moveTo>
                  <a:lnTo>
                    <a:pt x="0" y="307"/>
                  </a:lnTo>
                  <a:lnTo>
                    <a:pt x="281" y="267"/>
                  </a:lnTo>
                  <a:lnTo>
                    <a:pt x="356" y="8"/>
                  </a:lnTo>
                  <a:lnTo>
                    <a:pt x="665" y="0"/>
                  </a:lnTo>
                  <a:lnTo>
                    <a:pt x="582" y="281"/>
                  </a:lnTo>
                  <a:lnTo>
                    <a:pt x="0" y="3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9" name="Freeform 14">
              <a:extLst>
                <a:ext uri="{FF2B5EF4-FFF2-40B4-BE49-F238E27FC236}">
                  <a16:creationId xmlns="" xmlns:a16="http://schemas.microsoft.com/office/drawing/2014/main" id="{64EA7E0B-70FE-4863-BA12-C5B1E3D20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642" y="4554963"/>
              <a:ext cx="81441" cy="83174"/>
            </a:xfrm>
            <a:custGeom>
              <a:avLst/>
              <a:gdLst>
                <a:gd name="T0" fmla="*/ 25 w 25"/>
                <a:gd name="T1" fmla="*/ 12 h 25"/>
                <a:gd name="T2" fmla="*/ 13 w 25"/>
                <a:gd name="T3" fmla="*/ 25 h 25"/>
                <a:gd name="T4" fmla="*/ 1 w 25"/>
                <a:gd name="T5" fmla="*/ 13 h 25"/>
                <a:gd name="T6" fmla="*/ 12 w 25"/>
                <a:gd name="T7" fmla="*/ 0 h 25"/>
                <a:gd name="T8" fmla="*/ 25 w 25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2"/>
                  </a:moveTo>
                  <a:cubicBezTo>
                    <a:pt x="25" y="19"/>
                    <a:pt x="20" y="24"/>
                    <a:pt x="13" y="25"/>
                  </a:cubicBezTo>
                  <a:cubicBezTo>
                    <a:pt x="6" y="25"/>
                    <a:pt x="1" y="19"/>
                    <a:pt x="1" y="13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9" y="0"/>
                    <a:pt x="25" y="5"/>
                    <a:pt x="2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0" name="Freeform 15">
              <a:extLst>
                <a:ext uri="{FF2B5EF4-FFF2-40B4-BE49-F238E27FC236}">
                  <a16:creationId xmlns="" xmlns:a16="http://schemas.microsoft.com/office/drawing/2014/main" id="{3C999623-6D73-4F7C-BA7C-17BD9EE4BF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8314" y="4539367"/>
              <a:ext cx="114365" cy="114365"/>
            </a:xfrm>
            <a:custGeom>
              <a:avLst/>
              <a:gdLst>
                <a:gd name="T0" fmla="*/ 18 w 35"/>
                <a:gd name="T1" fmla="*/ 30 h 35"/>
                <a:gd name="T2" fmla="*/ 6 w 35"/>
                <a:gd name="T3" fmla="*/ 18 h 35"/>
                <a:gd name="T4" fmla="*/ 17 w 35"/>
                <a:gd name="T5" fmla="*/ 5 h 35"/>
                <a:gd name="T6" fmla="*/ 18 w 35"/>
                <a:gd name="T7" fmla="*/ 5 h 35"/>
                <a:gd name="T8" fmla="*/ 30 w 35"/>
                <a:gd name="T9" fmla="*/ 17 h 35"/>
                <a:gd name="T10" fmla="*/ 18 w 35"/>
                <a:gd name="T11" fmla="*/ 30 h 35"/>
                <a:gd name="T12" fmla="*/ 18 w 35"/>
                <a:gd name="T13" fmla="*/ 30 h 35"/>
                <a:gd name="T14" fmla="*/ 18 w 35"/>
                <a:gd name="T15" fmla="*/ 0 h 35"/>
                <a:gd name="T16" fmla="*/ 17 w 35"/>
                <a:gd name="T17" fmla="*/ 0 h 35"/>
                <a:gd name="T18" fmla="*/ 1 w 35"/>
                <a:gd name="T19" fmla="*/ 18 h 35"/>
                <a:gd name="T20" fmla="*/ 18 w 35"/>
                <a:gd name="T21" fmla="*/ 35 h 35"/>
                <a:gd name="T22" fmla="*/ 18 w 35"/>
                <a:gd name="T23" fmla="*/ 35 h 35"/>
                <a:gd name="T24" fmla="*/ 35 w 35"/>
                <a:gd name="T25" fmla="*/ 17 h 35"/>
                <a:gd name="T26" fmla="*/ 18 w 35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5">
                  <a:moveTo>
                    <a:pt x="18" y="30"/>
                  </a:moveTo>
                  <a:cubicBezTo>
                    <a:pt x="11" y="30"/>
                    <a:pt x="6" y="24"/>
                    <a:pt x="6" y="18"/>
                  </a:cubicBezTo>
                  <a:cubicBezTo>
                    <a:pt x="5" y="11"/>
                    <a:pt x="11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4" y="5"/>
                    <a:pt x="30" y="10"/>
                    <a:pt x="30" y="17"/>
                  </a:cubicBezTo>
                  <a:cubicBezTo>
                    <a:pt x="30" y="24"/>
                    <a:pt x="25" y="29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7" y="0"/>
                  </a:cubicBezTo>
                  <a:cubicBezTo>
                    <a:pt x="8" y="1"/>
                    <a:pt x="0" y="8"/>
                    <a:pt x="1" y="18"/>
                  </a:cubicBezTo>
                  <a:cubicBezTo>
                    <a:pt x="1" y="27"/>
                    <a:pt x="9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8" y="34"/>
                    <a:pt x="35" y="26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</a:path>
              </a:pathLst>
            </a:custGeom>
            <a:solidFill>
              <a:srgbClr val="C1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1" name="Freeform 16">
              <a:extLst>
                <a:ext uri="{FF2B5EF4-FFF2-40B4-BE49-F238E27FC236}">
                  <a16:creationId xmlns="" xmlns:a16="http://schemas.microsoft.com/office/drawing/2014/main" id="{61D13375-440A-4C1C-AB56-22AB613F1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642" y="4554963"/>
              <a:ext cx="81441" cy="83174"/>
            </a:xfrm>
            <a:custGeom>
              <a:avLst/>
              <a:gdLst>
                <a:gd name="T0" fmla="*/ 13 w 25"/>
                <a:gd name="T1" fmla="*/ 0 h 25"/>
                <a:gd name="T2" fmla="*/ 12 w 25"/>
                <a:gd name="T3" fmla="*/ 0 h 25"/>
                <a:gd name="T4" fmla="*/ 1 w 25"/>
                <a:gd name="T5" fmla="*/ 13 h 25"/>
                <a:gd name="T6" fmla="*/ 13 w 25"/>
                <a:gd name="T7" fmla="*/ 25 h 25"/>
                <a:gd name="T8" fmla="*/ 13 w 25"/>
                <a:gd name="T9" fmla="*/ 25 h 25"/>
                <a:gd name="T10" fmla="*/ 25 w 25"/>
                <a:gd name="T11" fmla="*/ 12 h 25"/>
                <a:gd name="T12" fmla="*/ 13 w 25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3" y="0"/>
                    <a:pt x="13" y="0"/>
                    <a:pt x="12" y="0"/>
                  </a:cubicBezTo>
                  <a:cubicBezTo>
                    <a:pt x="6" y="0"/>
                    <a:pt x="0" y="6"/>
                    <a:pt x="1" y="13"/>
                  </a:cubicBezTo>
                  <a:cubicBezTo>
                    <a:pt x="1" y="19"/>
                    <a:pt x="6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20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2" name="Freeform 17">
              <a:extLst>
                <a:ext uri="{FF2B5EF4-FFF2-40B4-BE49-F238E27FC236}">
                  <a16:creationId xmlns="" xmlns:a16="http://schemas.microsoft.com/office/drawing/2014/main" id="{28344443-4C58-469C-A13B-DA390512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696" y="3719755"/>
              <a:ext cx="407207" cy="597815"/>
            </a:xfrm>
            <a:custGeom>
              <a:avLst/>
              <a:gdLst>
                <a:gd name="T0" fmla="*/ 34 w 125"/>
                <a:gd name="T1" fmla="*/ 56 h 183"/>
                <a:gd name="T2" fmla="*/ 0 w 125"/>
                <a:gd name="T3" fmla="*/ 183 h 183"/>
                <a:gd name="T4" fmla="*/ 107 w 125"/>
                <a:gd name="T5" fmla="*/ 171 h 183"/>
                <a:gd name="T6" fmla="*/ 34 w 125"/>
                <a:gd name="T7" fmla="*/ 5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83">
                  <a:moveTo>
                    <a:pt x="34" y="56"/>
                  </a:moveTo>
                  <a:cubicBezTo>
                    <a:pt x="34" y="56"/>
                    <a:pt x="6" y="82"/>
                    <a:pt x="0" y="183"/>
                  </a:cubicBezTo>
                  <a:cubicBezTo>
                    <a:pt x="107" y="171"/>
                    <a:pt x="107" y="171"/>
                    <a:pt x="107" y="171"/>
                  </a:cubicBezTo>
                  <a:cubicBezTo>
                    <a:pt x="107" y="171"/>
                    <a:pt x="125" y="0"/>
                    <a:pt x="34" y="56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3" name="Freeform 18">
              <a:extLst>
                <a:ext uri="{FF2B5EF4-FFF2-40B4-BE49-F238E27FC236}">
                  <a16:creationId xmlns="" xmlns:a16="http://schemas.microsoft.com/office/drawing/2014/main" id="{EFF4C989-28C7-4142-9068-9F4DF6EB3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5899" y="3019706"/>
              <a:ext cx="505977" cy="644600"/>
            </a:xfrm>
            <a:custGeom>
              <a:avLst/>
              <a:gdLst>
                <a:gd name="T0" fmla="*/ 25 w 155"/>
                <a:gd name="T1" fmla="*/ 60 h 198"/>
                <a:gd name="T2" fmla="*/ 27 w 155"/>
                <a:gd name="T3" fmla="*/ 92 h 198"/>
                <a:gd name="T4" fmla="*/ 8 w 155"/>
                <a:gd name="T5" fmla="*/ 120 h 198"/>
                <a:gd name="T6" fmla="*/ 34 w 155"/>
                <a:gd name="T7" fmla="*/ 134 h 198"/>
                <a:gd name="T8" fmla="*/ 104 w 155"/>
                <a:gd name="T9" fmla="*/ 177 h 198"/>
                <a:gd name="T10" fmla="*/ 146 w 155"/>
                <a:gd name="T11" fmla="*/ 37 h 198"/>
                <a:gd name="T12" fmla="*/ 100 w 155"/>
                <a:gd name="T13" fmla="*/ 4 h 198"/>
                <a:gd name="T14" fmla="*/ 61 w 155"/>
                <a:gd name="T15" fmla="*/ 12 h 198"/>
                <a:gd name="T16" fmla="*/ 25 w 155"/>
                <a:gd name="T17" fmla="*/ 6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98">
                  <a:moveTo>
                    <a:pt x="25" y="60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0" y="95"/>
                    <a:pt x="8" y="120"/>
                  </a:cubicBezTo>
                  <a:cubicBezTo>
                    <a:pt x="15" y="145"/>
                    <a:pt x="34" y="134"/>
                    <a:pt x="34" y="134"/>
                  </a:cubicBezTo>
                  <a:cubicBezTo>
                    <a:pt x="34" y="134"/>
                    <a:pt x="39" y="198"/>
                    <a:pt x="104" y="177"/>
                  </a:cubicBezTo>
                  <a:cubicBezTo>
                    <a:pt x="155" y="161"/>
                    <a:pt x="152" y="95"/>
                    <a:pt x="146" y="37"/>
                  </a:cubicBezTo>
                  <a:cubicBezTo>
                    <a:pt x="143" y="15"/>
                    <a:pt x="122" y="0"/>
                    <a:pt x="100" y="4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39" y="16"/>
                    <a:pt x="23" y="37"/>
                    <a:pt x="25" y="60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4" name="Freeform 19">
              <a:extLst>
                <a:ext uri="{FF2B5EF4-FFF2-40B4-BE49-F238E27FC236}">
                  <a16:creationId xmlns="" xmlns:a16="http://schemas.microsoft.com/office/drawing/2014/main" id="{BC6E3972-FABD-4948-991A-DD11EFDB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271" y="3404386"/>
              <a:ext cx="308438" cy="417604"/>
            </a:xfrm>
            <a:custGeom>
              <a:avLst/>
              <a:gdLst>
                <a:gd name="T0" fmla="*/ 0 w 95"/>
                <a:gd name="T1" fmla="*/ 0 h 128"/>
                <a:gd name="T2" fmla="*/ 18 w 95"/>
                <a:gd name="T3" fmla="*/ 94 h 128"/>
                <a:gd name="T4" fmla="*/ 63 w 95"/>
                <a:gd name="T5" fmla="*/ 123 h 128"/>
                <a:gd name="T6" fmla="*/ 91 w 95"/>
                <a:gd name="T7" fmla="*/ 80 h 128"/>
                <a:gd name="T8" fmla="*/ 82 w 95"/>
                <a:gd name="T9" fmla="*/ 27 h 128"/>
                <a:gd name="T10" fmla="*/ 0 w 95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8">
                  <a:moveTo>
                    <a:pt x="0" y="0"/>
                  </a:moveTo>
                  <a:cubicBezTo>
                    <a:pt x="18" y="94"/>
                    <a:pt x="18" y="94"/>
                    <a:pt x="18" y="94"/>
                  </a:cubicBezTo>
                  <a:cubicBezTo>
                    <a:pt x="22" y="115"/>
                    <a:pt x="42" y="128"/>
                    <a:pt x="63" y="123"/>
                  </a:cubicBezTo>
                  <a:cubicBezTo>
                    <a:pt x="82" y="119"/>
                    <a:pt x="95" y="100"/>
                    <a:pt x="91" y="80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5" name="Freeform 21">
              <a:extLst>
                <a:ext uri="{FF2B5EF4-FFF2-40B4-BE49-F238E27FC236}">
                  <a16:creationId xmlns="" xmlns:a16="http://schemas.microsoft.com/office/drawing/2014/main" id="{2A68B280-E9DD-4E11-B33D-4FC2CFB4E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4774" y="3577666"/>
              <a:ext cx="202737" cy="38122"/>
            </a:xfrm>
            <a:custGeom>
              <a:avLst/>
              <a:gdLst>
                <a:gd name="T0" fmla="*/ 62 w 62"/>
                <a:gd name="T1" fmla="*/ 0 h 12"/>
                <a:gd name="T2" fmla="*/ 54 w 62"/>
                <a:gd name="T3" fmla="*/ 6 h 12"/>
                <a:gd name="T4" fmla="*/ 31 w 62"/>
                <a:gd name="T5" fmla="*/ 12 h 12"/>
                <a:gd name="T6" fmla="*/ 8 w 62"/>
                <a:gd name="T7" fmla="*/ 7 h 12"/>
                <a:gd name="T8" fmla="*/ 0 w 62"/>
                <a:gd name="T9" fmla="*/ 1 h 12"/>
                <a:gd name="T10" fmla="*/ 9 w 62"/>
                <a:gd name="T11" fmla="*/ 5 h 12"/>
                <a:gd name="T12" fmla="*/ 31 w 62"/>
                <a:gd name="T13" fmla="*/ 10 h 12"/>
                <a:gd name="T14" fmla="*/ 54 w 62"/>
                <a:gd name="T15" fmla="*/ 4 h 12"/>
                <a:gd name="T16" fmla="*/ 62 w 6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2">
                  <a:moveTo>
                    <a:pt x="62" y="0"/>
                  </a:moveTo>
                  <a:cubicBezTo>
                    <a:pt x="62" y="0"/>
                    <a:pt x="60" y="3"/>
                    <a:pt x="54" y="6"/>
                  </a:cubicBezTo>
                  <a:cubicBezTo>
                    <a:pt x="49" y="9"/>
                    <a:pt x="41" y="11"/>
                    <a:pt x="31" y="12"/>
                  </a:cubicBezTo>
                  <a:cubicBezTo>
                    <a:pt x="22" y="12"/>
                    <a:pt x="14" y="9"/>
                    <a:pt x="8" y="7"/>
                  </a:cubicBezTo>
                  <a:cubicBezTo>
                    <a:pt x="3" y="4"/>
                    <a:pt x="0" y="1"/>
                    <a:pt x="0" y="1"/>
                  </a:cubicBezTo>
                  <a:cubicBezTo>
                    <a:pt x="0" y="1"/>
                    <a:pt x="3" y="3"/>
                    <a:pt x="9" y="5"/>
                  </a:cubicBezTo>
                  <a:cubicBezTo>
                    <a:pt x="14" y="8"/>
                    <a:pt x="22" y="10"/>
                    <a:pt x="31" y="10"/>
                  </a:cubicBezTo>
                  <a:cubicBezTo>
                    <a:pt x="40" y="9"/>
                    <a:pt x="48" y="7"/>
                    <a:pt x="54" y="4"/>
                  </a:cubicBezTo>
                  <a:cubicBezTo>
                    <a:pt x="59" y="2"/>
                    <a:pt x="62" y="0"/>
                    <a:pt x="62" y="0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6" name="Freeform 23">
              <a:extLst>
                <a:ext uri="{FF2B5EF4-FFF2-40B4-BE49-F238E27FC236}">
                  <a16:creationId xmlns="" xmlns:a16="http://schemas.microsoft.com/office/drawing/2014/main" id="{4CB20CC0-EEE4-432F-9D19-2DB2D804C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49" y="3367997"/>
              <a:ext cx="25991" cy="55449"/>
            </a:xfrm>
            <a:custGeom>
              <a:avLst/>
              <a:gdLst>
                <a:gd name="T0" fmla="*/ 8 w 8"/>
                <a:gd name="T1" fmla="*/ 16 h 17"/>
                <a:gd name="T2" fmla="*/ 4 w 8"/>
                <a:gd name="T3" fmla="*/ 16 h 17"/>
                <a:gd name="T4" fmla="*/ 0 w 8"/>
                <a:gd name="T5" fmla="*/ 13 h 17"/>
                <a:gd name="T6" fmla="*/ 0 w 8"/>
                <a:gd name="T7" fmla="*/ 10 h 17"/>
                <a:gd name="T8" fmla="*/ 3 w 8"/>
                <a:gd name="T9" fmla="*/ 7 h 17"/>
                <a:gd name="T10" fmla="*/ 7 w 8"/>
                <a:gd name="T11" fmla="*/ 8 h 17"/>
                <a:gd name="T12" fmla="*/ 6 w 8"/>
                <a:gd name="T13" fmla="*/ 9 h 17"/>
                <a:gd name="T14" fmla="*/ 3 w 8"/>
                <a:gd name="T15" fmla="*/ 0 h 17"/>
                <a:gd name="T16" fmla="*/ 7 w 8"/>
                <a:gd name="T17" fmla="*/ 9 h 17"/>
                <a:gd name="T18" fmla="*/ 6 w 8"/>
                <a:gd name="T19" fmla="*/ 9 h 17"/>
                <a:gd name="T20" fmla="*/ 4 w 8"/>
                <a:gd name="T21" fmla="*/ 9 h 17"/>
                <a:gd name="T22" fmla="*/ 2 w 8"/>
                <a:gd name="T23" fmla="*/ 12 h 17"/>
                <a:gd name="T24" fmla="*/ 5 w 8"/>
                <a:gd name="T25" fmla="*/ 15 h 17"/>
                <a:gd name="T26" fmla="*/ 8 w 8"/>
                <a:gd name="T2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7">
                  <a:moveTo>
                    <a:pt x="8" y="16"/>
                  </a:moveTo>
                  <a:cubicBezTo>
                    <a:pt x="8" y="17"/>
                    <a:pt x="7" y="17"/>
                    <a:pt x="4" y="16"/>
                  </a:cubicBezTo>
                  <a:cubicBezTo>
                    <a:pt x="3" y="16"/>
                    <a:pt x="1" y="15"/>
                    <a:pt x="0" y="13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1" y="9"/>
                    <a:pt x="2" y="7"/>
                    <a:pt x="3" y="7"/>
                  </a:cubicBezTo>
                  <a:cubicBezTo>
                    <a:pt x="4" y="6"/>
                    <a:pt x="6" y="7"/>
                    <a:pt x="7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4"/>
                    <a:pt x="2" y="0"/>
                    <a:pt x="3" y="0"/>
                  </a:cubicBezTo>
                  <a:cubicBezTo>
                    <a:pt x="3" y="0"/>
                    <a:pt x="5" y="3"/>
                    <a:pt x="7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2" y="9"/>
                    <a:pt x="2" y="11"/>
                    <a:pt x="2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7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7" name="Freeform 28">
              <a:extLst>
                <a:ext uri="{FF2B5EF4-FFF2-40B4-BE49-F238E27FC236}">
                  <a16:creationId xmlns="" xmlns:a16="http://schemas.microsoft.com/office/drawing/2014/main" id="{9EE72974-EF87-4B69-A713-21CACC7A9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555" y="2969454"/>
              <a:ext cx="457458" cy="356956"/>
            </a:xfrm>
            <a:custGeom>
              <a:avLst/>
              <a:gdLst>
                <a:gd name="T0" fmla="*/ 16 w 140"/>
                <a:gd name="T1" fmla="*/ 107 h 109"/>
                <a:gd name="T2" fmla="*/ 45 w 140"/>
                <a:gd name="T3" fmla="*/ 35 h 109"/>
                <a:gd name="T4" fmla="*/ 104 w 140"/>
                <a:gd name="T5" fmla="*/ 43 h 109"/>
                <a:gd name="T6" fmla="*/ 125 w 140"/>
                <a:gd name="T7" fmla="*/ 61 h 109"/>
                <a:gd name="T8" fmla="*/ 132 w 140"/>
                <a:gd name="T9" fmla="*/ 63 h 109"/>
                <a:gd name="T10" fmla="*/ 137 w 140"/>
                <a:gd name="T11" fmla="*/ 56 h 109"/>
                <a:gd name="T12" fmla="*/ 136 w 140"/>
                <a:gd name="T13" fmla="*/ 25 h 109"/>
                <a:gd name="T14" fmla="*/ 116 w 140"/>
                <a:gd name="T15" fmla="*/ 4 h 109"/>
                <a:gd name="T16" fmla="*/ 84 w 140"/>
                <a:gd name="T17" fmla="*/ 4 h 109"/>
                <a:gd name="T18" fmla="*/ 39 w 140"/>
                <a:gd name="T19" fmla="*/ 23 h 109"/>
                <a:gd name="T20" fmla="*/ 6 w 140"/>
                <a:gd name="T21" fmla="*/ 57 h 109"/>
                <a:gd name="T22" fmla="*/ 14 w 140"/>
                <a:gd name="T2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109">
                  <a:moveTo>
                    <a:pt x="16" y="107"/>
                  </a:moveTo>
                  <a:cubicBezTo>
                    <a:pt x="34" y="89"/>
                    <a:pt x="40" y="60"/>
                    <a:pt x="45" y="35"/>
                  </a:cubicBezTo>
                  <a:cubicBezTo>
                    <a:pt x="61" y="47"/>
                    <a:pt x="84" y="50"/>
                    <a:pt x="104" y="43"/>
                  </a:cubicBezTo>
                  <a:cubicBezTo>
                    <a:pt x="110" y="50"/>
                    <a:pt x="117" y="56"/>
                    <a:pt x="125" y="61"/>
                  </a:cubicBezTo>
                  <a:cubicBezTo>
                    <a:pt x="127" y="62"/>
                    <a:pt x="130" y="64"/>
                    <a:pt x="132" y="63"/>
                  </a:cubicBezTo>
                  <a:cubicBezTo>
                    <a:pt x="135" y="62"/>
                    <a:pt x="137" y="59"/>
                    <a:pt x="137" y="56"/>
                  </a:cubicBezTo>
                  <a:cubicBezTo>
                    <a:pt x="140" y="46"/>
                    <a:pt x="140" y="35"/>
                    <a:pt x="136" y="25"/>
                  </a:cubicBezTo>
                  <a:cubicBezTo>
                    <a:pt x="133" y="16"/>
                    <a:pt x="126" y="8"/>
                    <a:pt x="116" y="4"/>
                  </a:cubicBezTo>
                  <a:cubicBezTo>
                    <a:pt x="106" y="0"/>
                    <a:pt x="95" y="2"/>
                    <a:pt x="84" y="4"/>
                  </a:cubicBezTo>
                  <a:cubicBezTo>
                    <a:pt x="68" y="8"/>
                    <a:pt x="53" y="15"/>
                    <a:pt x="39" y="23"/>
                  </a:cubicBezTo>
                  <a:cubicBezTo>
                    <a:pt x="25" y="31"/>
                    <a:pt x="12" y="42"/>
                    <a:pt x="6" y="57"/>
                  </a:cubicBezTo>
                  <a:cubicBezTo>
                    <a:pt x="0" y="72"/>
                    <a:pt x="0" y="101"/>
                    <a:pt x="14" y="109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8" name="Freeform 35">
              <a:extLst>
                <a:ext uri="{FF2B5EF4-FFF2-40B4-BE49-F238E27FC236}">
                  <a16:creationId xmlns="" xmlns:a16="http://schemas.microsoft.com/office/drawing/2014/main" id="{A89CA927-6564-4BA1-A0A6-E80A23D46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114" y="3700694"/>
              <a:ext cx="440130" cy="466123"/>
            </a:xfrm>
            <a:custGeom>
              <a:avLst/>
              <a:gdLst>
                <a:gd name="T0" fmla="*/ 17 w 135"/>
                <a:gd name="T1" fmla="*/ 7 h 143"/>
                <a:gd name="T2" fmla="*/ 135 w 135"/>
                <a:gd name="T3" fmla="*/ 50 h 143"/>
                <a:gd name="T4" fmla="*/ 121 w 135"/>
                <a:gd name="T5" fmla="*/ 143 h 143"/>
                <a:gd name="T6" fmla="*/ 70 w 135"/>
                <a:gd name="T7" fmla="*/ 126 h 143"/>
                <a:gd name="T8" fmla="*/ 17 w 135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43">
                  <a:moveTo>
                    <a:pt x="17" y="7"/>
                  </a:moveTo>
                  <a:cubicBezTo>
                    <a:pt x="0" y="0"/>
                    <a:pt x="135" y="50"/>
                    <a:pt x="135" y="50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70" y="126"/>
                    <a:pt x="70" y="126"/>
                    <a:pt x="70" y="126"/>
                  </a:cubicBezTo>
                  <a:lnTo>
                    <a:pt x="17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9" name="Freeform 36">
              <a:extLst>
                <a:ext uri="{FF2B5EF4-FFF2-40B4-BE49-F238E27FC236}">
                  <a16:creationId xmlns="" xmlns:a16="http://schemas.microsoft.com/office/drawing/2014/main" id="{4E7E1779-3AB6-4873-A039-CF98CD0B7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271" y="2927867"/>
              <a:ext cx="103968" cy="133426"/>
            </a:xfrm>
            <a:custGeom>
              <a:avLst/>
              <a:gdLst>
                <a:gd name="T0" fmla="*/ 27 w 32"/>
                <a:gd name="T1" fmla="*/ 35 h 41"/>
                <a:gd name="T2" fmla="*/ 31 w 32"/>
                <a:gd name="T3" fmla="*/ 13 h 41"/>
                <a:gd name="T4" fmla="*/ 18 w 32"/>
                <a:gd name="T5" fmla="*/ 1 h 41"/>
                <a:gd name="T6" fmla="*/ 8 w 32"/>
                <a:gd name="T7" fmla="*/ 5 h 41"/>
                <a:gd name="T8" fmla="*/ 4 w 32"/>
                <a:gd name="T9" fmla="*/ 29 h 41"/>
                <a:gd name="T10" fmla="*/ 27 w 32"/>
                <a:gd name="T1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1">
                  <a:moveTo>
                    <a:pt x="27" y="35"/>
                  </a:moveTo>
                  <a:cubicBezTo>
                    <a:pt x="31" y="29"/>
                    <a:pt x="32" y="21"/>
                    <a:pt x="31" y="13"/>
                  </a:cubicBezTo>
                  <a:cubicBezTo>
                    <a:pt x="29" y="7"/>
                    <a:pt x="24" y="1"/>
                    <a:pt x="18" y="1"/>
                  </a:cubicBezTo>
                  <a:cubicBezTo>
                    <a:pt x="14" y="0"/>
                    <a:pt x="11" y="2"/>
                    <a:pt x="8" y="5"/>
                  </a:cubicBezTo>
                  <a:cubicBezTo>
                    <a:pt x="2" y="11"/>
                    <a:pt x="0" y="21"/>
                    <a:pt x="4" y="29"/>
                  </a:cubicBezTo>
                  <a:cubicBezTo>
                    <a:pt x="9" y="37"/>
                    <a:pt x="19" y="41"/>
                    <a:pt x="27" y="38"/>
                  </a:cubicBezTo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0" name="Freeform 37">
              <a:extLst>
                <a:ext uri="{FF2B5EF4-FFF2-40B4-BE49-F238E27FC236}">
                  <a16:creationId xmlns="" xmlns:a16="http://schemas.microsoft.com/office/drawing/2014/main" id="{994F6FE0-E29A-4B71-9BE6-46E25E155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6640" y="4768096"/>
              <a:ext cx="181943" cy="502511"/>
            </a:xfrm>
            <a:custGeom>
              <a:avLst/>
              <a:gdLst>
                <a:gd name="T0" fmla="*/ 12 w 56"/>
                <a:gd name="T1" fmla="*/ 63 h 154"/>
                <a:gd name="T2" fmla="*/ 50 w 56"/>
                <a:gd name="T3" fmla="*/ 24 h 154"/>
                <a:gd name="T4" fmla="*/ 0 w 56"/>
                <a:gd name="T5" fmla="*/ 154 h 154"/>
                <a:gd name="T6" fmla="*/ 12 w 56"/>
                <a:gd name="T7" fmla="*/ 6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54">
                  <a:moveTo>
                    <a:pt x="12" y="63"/>
                  </a:moveTo>
                  <a:cubicBezTo>
                    <a:pt x="12" y="63"/>
                    <a:pt x="56" y="0"/>
                    <a:pt x="50" y="24"/>
                  </a:cubicBezTo>
                  <a:cubicBezTo>
                    <a:pt x="45" y="48"/>
                    <a:pt x="0" y="154"/>
                    <a:pt x="0" y="154"/>
                  </a:cubicBezTo>
                  <a:lnTo>
                    <a:pt x="12" y="63"/>
                  </a:ln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1" name="Freeform 38">
              <a:extLst>
                <a:ext uri="{FF2B5EF4-FFF2-40B4-BE49-F238E27FC236}">
                  <a16:creationId xmlns="" xmlns:a16="http://schemas.microsoft.com/office/drawing/2014/main" id="{878DF79B-9D13-4BD4-88BE-326BC478D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1147" y="4605213"/>
              <a:ext cx="348291" cy="233928"/>
            </a:xfrm>
            <a:custGeom>
              <a:avLst/>
              <a:gdLst>
                <a:gd name="T0" fmla="*/ 8 w 107"/>
                <a:gd name="T1" fmla="*/ 18 h 72"/>
                <a:gd name="T2" fmla="*/ 64 w 107"/>
                <a:gd name="T3" fmla="*/ 6 h 72"/>
                <a:gd name="T4" fmla="*/ 42 w 107"/>
                <a:gd name="T5" fmla="*/ 21 h 72"/>
                <a:gd name="T6" fmla="*/ 104 w 107"/>
                <a:gd name="T7" fmla="*/ 27 h 72"/>
                <a:gd name="T8" fmla="*/ 58 w 107"/>
                <a:gd name="T9" fmla="*/ 35 h 72"/>
                <a:gd name="T10" fmla="*/ 103 w 107"/>
                <a:gd name="T11" fmla="*/ 42 h 72"/>
                <a:gd name="T12" fmla="*/ 59 w 107"/>
                <a:gd name="T13" fmla="*/ 46 h 72"/>
                <a:gd name="T14" fmla="*/ 98 w 107"/>
                <a:gd name="T15" fmla="*/ 55 h 72"/>
                <a:gd name="T16" fmla="*/ 60 w 107"/>
                <a:gd name="T17" fmla="*/ 57 h 72"/>
                <a:gd name="T18" fmla="*/ 91 w 107"/>
                <a:gd name="T19" fmla="*/ 65 h 72"/>
                <a:gd name="T20" fmla="*/ 0 w 107"/>
                <a:gd name="T21" fmla="*/ 71 h 72"/>
                <a:gd name="T22" fmla="*/ 8 w 107"/>
                <a:gd name="T23" fmla="*/ 1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72">
                  <a:moveTo>
                    <a:pt x="8" y="18"/>
                  </a:moveTo>
                  <a:cubicBezTo>
                    <a:pt x="8" y="18"/>
                    <a:pt x="66" y="0"/>
                    <a:pt x="64" y="6"/>
                  </a:cubicBezTo>
                  <a:cubicBezTo>
                    <a:pt x="62" y="12"/>
                    <a:pt x="52" y="12"/>
                    <a:pt x="42" y="21"/>
                  </a:cubicBezTo>
                  <a:cubicBezTo>
                    <a:pt x="42" y="21"/>
                    <a:pt x="107" y="22"/>
                    <a:pt x="104" y="27"/>
                  </a:cubicBezTo>
                  <a:cubicBezTo>
                    <a:pt x="101" y="33"/>
                    <a:pt x="58" y="34"/>
                    <a:pt x="58" y="35"/>
                  </a:cubicBezTo>
                  <a:cubicBezTo>
                    <a:pt x="58" y="36"/>
                    <a:pt x="104" y="37"/>
                    <a:pt x="103" y="42"/>
                  </a:cubicBezTo>
                  <a:cubicBezTo>
                    <a:pt x="102" y="47"/>
                    <a:pt x="59" y="46"/>
                    <a:pt x="59" y="46"/>
                  </a:cubicBezTo>
                  <a:cubicBezTo>
                    <a:pt x="59" y="46"/>
                    <a:pt x="99" y="50"/>
                    <a:pt x="98" y="55"/>
                  </a:cubicBezTo>
                  <a:cubicBezTo>
                    <a:pt x="97" y="61"/>
                    <a:pt x="60" y="57"/>
                    <a:pt x="60" y="57"/>
                  </a:cubicBezTo>
                  <a:cubicBezTo>
                    <a:pt x="60" y="57"/>
                    <a:pt x="91" y="60"/>
                    <a:pt x="91" y="65"/>
                  </a:cubicBezTo>
                  <a:cubicBezTo>
                    <a:pt x="90" y="68"/>
                    <a:pt x="0" y="69"/>
                    <a:pt x="0" y="71"/>
                  </a:cubicBezTo>
                  <a:cubicBezTo>
                    <a:pt x="0" y="72"/>
                    <a:pt x="8" y="18"/>
                    <a:pt x="8" y="18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2" name="Freeform 39">
              <a:extLst>
                <a:ext uri="{FF2B5EF4-FFF2-40B4-BE49-F238E27FC236}">
                  <a16:creationId xmlns="" xmlns:a16="http://schemas.microsoft.com/office/drawing/2014/main" id="{1969BBED-CBEB-4BE6-84CE-B041E6B0C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151" y="3404386"/>
              <a:ext cx="275514" cy="318834"/>
            </a:xfrm>
            <a:custGeom>
              <a:avLst/>
              <a:gdLst>
                <a:gd name="T0" fmla="*/ 35 w 84"/>
                <a:gd name="T1" fmla="*/ 98 h 98"/>
                <a:gd name="T2" fmla="*/ 6 w 84"/>
                <a:gd name="T3" fmla="*/ 49 h 98"/>
                <a:gd name="T4" fmla="*/ 28 w 84"/>
                <a:gd name="T5" fmla="*/ 65 h 98"/>
                <a:gd name="T6" fmla="*/ 15 w 84"/>
                <a:gd name="T7" fmla="*/ 4 h 98"/>
                <a:gd name="T8" fmla="*/ 36 w 84"/>
                <a:gd name="T9" fmla="*/ 45 h 98"/>
                <a:gd name="T10" fmla="*/ 29 w 84"/>
                <a:gd name="T11" fmla="*/ 0 h 98"/>
                <a:gd name="T12" fmla="*/ 46 w 84"/>
                <a:gd name="T13" fmla="*/ 41 h 98"/>
                <a:gd name="T14" fmla="*/ 43 w 84"/>
                <a:gd name="T15" fmla="*/ 1 h 98"/>
                <a:gd name="T16" fmla="*/ 56 w 84"/>
                <a:gd name="T17" fmla="*/ 36 h 98"/>
                <a:gd name="T18" fmla="*/ 55 w 84"/>
                <a:gd name="T19" fmla="*/ 5 h 98"/>
                <a:gd name="T20" fmla="*/ 84 w 84"/>
                <a:gd name="T21" fmla="*/ 80 h 98"/>
                <a:gd name="T22" fmla="*/ 35 w 84"/>
                <a:gd name="T2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98">
                  <a:moveTo>
                    <a:pt x="35" y="98"/>
                  </a:moveTo>
                  <a:cubicBezTo>
                    <a:pt x="35" y="98"/>
                    <a:pt x="0" y="49"/>
                    <a:pt x="6" y="49"/>
                  </a:cubicBezTo>
                  <a:cubicBezTo>
                    <a:pt x="13" y="49"/>
                    <a:pt x="16" y="58"/>
                    <a:pt x="28" y="65"/>
                  </a:cubicBezTo>
                  <a:cubicBezTo>
                    <a:pt x="28" y="65"/>
                    <a:pt x="9" y="3"/>
                    <a:pt x="15" y="4"/>
                  </a:cubicBezTo>
                  <a:cubicBezTo>
                    <a:pt x="21" y="6"/>
                    <a:pt x="35" y="45"/>
                    <a:pt x="36" y="45"/>
                  </a:cubicBezTo>
                  <a:cubicBezTo>
                    <a:pt x="37" y="45"/>
                    <a:pt x="24" y="1"/>
                    <a:pt x="29" y="0"/>
                  </a:cubicBezTo>
                  <a:cubicBezTo>
                    <a:pt x="34" y="0"/>
                    <a:pt x="46" y="41"/>
                    <a:pt x="46" y="41"/>
                  </a:cubicBezTo>
                  <a:cubicBezTo>
                    <a:pt x="46" y="41"/>
                    <a:pt x="38" y="2"/>
                    <a:pt x="43" y="1"/>
                  </a:cubicBezTo>
                  <a:cubicBezTo>
                    <a:pt x="48" y="0"/>
                    <a:pt x="56" y="36"/>
                    <a:pt x="56" y="36"/>
                  </a:cubicBezTo>
                  <a:cubicBezTo>
                    <a:pt x="56" y="36"/>
                    <a:pt x="50" y="6"/>
                    <a:pt x="55" y="5"/>
                  </a:cubicBezTo>
                  <a:cubicBezTo>
                    <a:pt x="58" y="5"/>
                    <a:pt x="84" y="80"/>
                    <a:pt x="84" y="80"/>
                  </a:cubicBezTo>
                  <a:cubicBezTo>
                    <a:pt x="83" y="80"/>
                    <a:pt x="35" y="98"/>
                    <a:pt x="35" y="98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3" name="Freeform 40">
              <a:extLst>
                <a:ext uri="{FF2B5EF4-FFF2-40B4-BE49-F238E27FC236}">
                  <a16:creationId xmlns="" xmlns:a16="http://schemas.microsoft.com/office/drawing/2014/main" id="{2BB75A4C-9CF1-46CE-98E8-E55DE68C7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672" y="4166816"/>
              <a:ext cx="95303" cy="50252"/>
            </a:xfrm>
            <a:custGeom>
              <a:avLst/>
              <a:gdLst>
                <a:gd name="T0" fmla="*/ 27 w 29"/>
                <a:gd name="T1" fmla="*/ 0 h 15"/>
                <a:gd name="T2" fmla="*/ 29 w 29"/>
                <a:gd name="T3" fmla="*/ 7 h 15"/>
                <a:gd name="T4" fmla="*/ 25 w 29"/>
                <a:gd name="T5" fmla="*/ 14 h 15"/>
                <a:gd name="T6" fmla="*/ 20 w 29"/>
                <a:gd name="T7" fmla="*/ 15 h 15"/>
                <a:gd name="T8" fmla="*/ 16 w 29"/>
                <a:gd name="T9" fmla="*/ 12 h 15"/>
                <a:gd name="T10" fmla="*/ 12 w 29"/>
                <a:gd name="T11" fmla="*/ 9 h 15"/>
                <a:gd name="T12" fmla="*/ 9 w 29"/>
                <a:gd name="T13" fmla="*/ 7 h 15"/>
                <a:gd name="T14" fmla="*/ 3 w 29"/>
                <a:gd name="T15" fmla="*/ 9 h 15"/>
                <a:gd name="T16" fmla="*/ 0 w 29"/>
                <a:gd name="T17" fmla="*/ 15 h 15"/>
                <a:gd name="T18" fmla="*/ 0 w 29"/>
                <a:gd name="T19" fmla="*/ 13 h 15"/>
                <a:gd name="T20" fmla="*/ 2 w 29"/>
                <a:gd name="T21" fmla="*/ 8 h 15"/>
                <a:gd name="T22" fmla="*/ 9 w 29"/>
                <a:gd name="T23" fmla="*/ 5 h 15"/>
                <a:gd name="T24" fmla="*/ 14 w 29"/>
                <a:gd name="T25" fmla="*/ 7 h 15"/>
                <a:gd name="T26" fmla="*/ 17 w 29"/>
                <a:gd name="T27" fmla="*/ 11 h 15"/>
                <a:gd name="T28" fmla="*/ 20 w 29"/>
                <a:gd name="T29" fmla="*/ 13 h 15"/>
                <a:gd name="T30" fmla="*/ 24 w 29"/>
                <a:gd name="T31" fmla="*/ 12 h 15"/>
                <a:gd name="T32" fmla="*/ 27 w 29"/>
                <a:gd name="T33" fmla="*/ 7 h 15"/>
                <a:gd name="T34" fmla="*/ 27 w 29"/>
                <a:gd name="T3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15">
                  <a:moveTo>
                    <a:pt x="27" y="0"/>
                  </a:moveTo>
                  <a:cubicBezTo>
                    <a:pt x="28" y="0"/>
                    <a:pt x="29" y="2"/>
                    <a:pt x="29" y="7"/>
                  </a:cubicBezTo>
                  <a:cubicBezTo>
                    <a:pt x="28" y="9"/>
                    <a:pt x="28" y="12"/>
                    <a:pt x="25" y="14"/>
                  </a:cubicBezTo>
                  <a:cubicBezTo>
                    <a:pt x="24" y="15"/>
                    <a:pt x="22" y="15"/>
                    <a:pt x="20" y="15"/>
                  </a:cubicBezTo>
                  <a:cubicBezTo>
                    <a:pt x="18" y="14"/>
                    <a:pt x="17" y="13"/>
                    <a:pt x="16" y="12"/>
                  </a:cubicBezTo>
                  <a:cubicBezTo>
                    <a:pt x="14" y="11"/>
                    <a:pt x="14" y="10"/>
                    <a:pt x="12" y="9"/>
                  </a:cubicBezTo>
                  <a:cubicBezTo>
                    <a:pt x="11" y="8"/>
                    <a:pt x="10" y="7"/>
                    <a:pt x="9" y="7"/>
                  </a:cubicBezTo>
                  <a:cubicBezTo>
                    <a:pt x="6" y="7"/>
                    <a:pt x="4" y="8"/>
                    <a:pt x="3" y="9"/>
                  </a:cubicBezTo>
                  <a:cubicBezTo>
                    <a:pt x="0" y="12"/>
                    <a:pt x="0" y="15"/>
                    <a:pt x="0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0"/>
                    <a:pt x="2" y="8"/>
                  </a:cubicBezTo>
                  <a:cubicBezTo>
                    <a:pt x="3" y="6"/>
                    <a:pt x="6" y="5"/>
                    <a:pt x="9" y="5"/>
                  </a:cubicBezTo>
                  <a:cubicBezTo>
                    <a:pt x="11" y="5"/>
                    <a:pt x="12" y="6"/>
                    <a:pt x="14" y="7"/>
                  </a:cubicBezTo>
                  <a:cubicBezTo>
                    <a:pt x="15" y="8"/>
                    <a:pt x="16" y="9"/>
                    <a:pt x="17" y="11"/>
                  </a:cubicBezTo>
                  <a:cubicBezTo>
                    <a:pt x="18" y="12"/>
                    <a:pt x="19" y="13"/>
                    <a:pt x="20" y="13"/>
                  </a:cubicBezTo>
                  <a:cubicBezTo>
                    <a:pt x="22" y="13"/>
                    <a:pt x="23" y="13"/>
                    <a:pt x="24" y="12"/>
                  </a:cubicBezTo>
                  <a:cubicBezTo>
                    <a:pt x="26" y="11"/>
                    <a:pt x="27" y="8"/>
                    <a:pt x="27" y="7"/>
                  </a:cubicBezTo>
                  <a:cubicBezTo>
                    <a:pt x="28" y="3"/>
                    <a:pt x="27" y="0"/>
                    <a:pt x="27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4" name="Freeform 41">
              <a:extLst>
                <a:ext uri="{FF2B5EF4-FFF2-40B4-BE49-F238E27FC236}">
                  <a16:creationId xmlns="" xmlns:a16="http://schemas.microsoft.com/office/drawing/2014/main" id="{765873CD-A369-4772-82B4-CA09F3437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012" y="4055918"/>
              <a:ext cx="88372" cy="79709"/>
            </a:xfrm>
            <a:custGeom>
              <a:avLst/>
              <a:gdLst>
                <a:gd name="T0" fmla="*/ 0 w 27"/>
                <a:gd name="T1" fmla="*/ 6 h 24"/>
                <a:gd name="T2" fmla="*/ 5 w 27"/>
                <a:gd name="T3" fmla="*/ 2 h 24"/>
                <a:gd name="T4" fmla="*/ 13 w 27"/>
                <a:gd name="T5" fmla="*/ 1 h 24"/>
                <a:gd name="T6" fmla="*/ 17 w 27"/>
                <a:gd name="T7" fmla="*/ 5 h 24"/>
                <a:gd name="T8" fmla="*/ 17 w 27"/>
                <a:gd name="T9" fmla="*/ 10 h 24"/>
                <a:gd name="T10" fmla="*/ 15 w 27"/>
                <a:gd name="T11" fmla="*/ 15 h 24"/>
                <a:gd name="T12" fmla="*/ 16 w 27"/>
                <a:gd name="T13" fmla="*/ 18 h 24"/>
                <a:gd name="T14" fmla="*/ 21 w 27"/>
                <a:gd name="T15" fmla="*/ 23 h 24"/>
                <a:gd name="T16" fmla="*/ 27 w 27"/>
                <a:gd name="T17" fmla="*/ 22 h 24"/>
                <a:gd name="T18" fmla="*/ 26 w 27"/>
                <a:gd name="T19" fmla="*/ 23 h 24"/>
                <a:gd name="T20" fmla="*/ 21 w 27"/>
                <a:gd name="T21" fmla="*/ 24 h 24"/>
                <a:gd name="T22" fmla="*/ 14 w 27"/>
                <a:gd name="T23" fmla="*/ 19 h 24"/>
                <a:gd name="T24" fmla="*/ 13 w 27"/>
                <a:gd name="T25" fmla="*/ 14 h 24"/>
                <a:gd name="T26" fmla="*/ 15 w 27"/>
                <a:gd name="T27" fmla="*/ 10 h 24"/>
                <a:gd name="T28" fmla="*/ 15 w 27"/>
                <a:gd name="T29" fmla="*/ 6 h 24"/>
                <a:gd name="T30" fmla="*/ 12 w 27"/>
                <a:gd name="T31" fmla="*/ 3 h 24"/>
                <a:gd name="T32" fmla="*/ 6 w 27"/>
                <a:gd name="T33" fmla="*/ 3 h 24"/>
                <a:gd name="T34" fmla="*/ 0 w 27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0" y="6"/>
                  </a:moveTo>
                  <a:cubicBezTo>
                    <a:pt x="0" y="6"/>
                    <a:pt x="1" y="4"/>
                    <a:pt x="5" y="2"/>
                  </a:cubicBezTo>
                  <a:cubicBezTo>
                    <a:pt x="7" y="1"/>
                    <a:pt x="10" y="0"/>
                    <a:pt x="13" y="1"/>
                  </a:cubicBezTo>
                  <a:cubicBezTo>
                    <a:pt x="15" y="2"/>
                    <a:pt x="16" y="3"/>
                    <a:pt x="17" y="5"/>
                  </a:cubicBezTo>
                  <a:cubicBezTo>
                    <a:pt x="17" y="7"/>
                    <a:pt x="17" y="9"/>
                    <a:pt x="17" y="10"/>
                  </a:cubicBezTo>
                  <a:cubicBezTo>
                    <a:pt x="16" y="12"/>
                    <a:pt x="16" y="13"/>
                    <a:pt x="15" y="15"/>
                  </a:cubicBezTo>
                  <a:cubicBezTo>
                    <a:pt x="15" y="16"/>
                    <a:pt x="16" y="17"/>
                    <a:pt x="16" y="18"/>
                  </a:cubicBezTo>
                  <a:cubicBezTo>
                    <a:pt x="17" y="21"/>
                    <a:pt x="19" y="22"/>
                    <a:pt x="21" y="23"/>
                  </a:cubicBezTo>
                  <a:cubicBezTo>
                    <a:pt x="25" y="23"/>
                    <a:pt x="27" y="22"/>
                    <a:pt x="27" y="22"/>
                  </a:cubicBezTo>
                  <a:cubicBezTo>
                    <a:pt x="27" y="22"/>
                    <a:pt x="27" y="23"/>
                    <a:pt x="26" y="23"/>
                  </a:cubicBezTo>
                  <a:cubicBezTo>
                    <a:pt x="25" y="24"/>
                    <a:pt x="23" y="24"/>
                    <a:pt x="21" y="24"/>
                  </a:cubicBezTo>
                  <a:cubicBezTo>
                    <a:pt x="18" y="24"/>
                    <a:pt x="16" y="22"/>
                    <a:pt x="14" y="19"/>
                  </a:cubicBezTo>
                  <a:cubicBezTo>
                    <a:pt x="14" y="18"/>
                    <a:pt x="13" y="16"/>
                    <a:pt x="13" y="14"/>
                  </a:cubicBezTo>
                  <a:cubicBezTo>
                    <a:pt x="14" y="13"/>
                    <a:pt x="14" y="11"/>
                    <a:pt x="15" y="10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4" y="4"/>
                    <a:pt x="14" y="4"/>
                    <a:pt x="12" y="3"/>
                  </a:cubicBezTo>
                  <a:cubicBezTo>
                    <a:pt x="10" y="2"/>
                    <a:pt x="8" y="2"/>
                    <a:pt x="6" y="3"/>
                  </a:cubicBezTo>
                  <a:cubicBezTo>
                    <a:pt x="2" y="5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5" name="Freeform 42">
              <a:extLst>
                <a:ext uri="{FF2B5EF4-FFF2-40B4-BE49-F238E27FC236}">
                  <a16:creationId xmlns="" xmlns:a16="http://schemas.microsoft.com/office/drawing/2014/main" id="{12BE4785-DAB2-437F-B782-591E6DE4B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814" y="3834120"/>
              <a:ext cx="86640" cy="79709"/>
            </a:xfrm>
            <a:custGeom>
              <a:avLst/>
              <a:gdLst>
                <a:gd name="T0" fmla="*/ 0 w 27"/>
                <a:gd name="T1" fmla="*/ 6 h 24"/>
                <a:gd name="T2" fmla="*/ 5 w 27"/>
                <a:gd name="T3" fmla="*/ 2 h 24"/>
                <a:gd name="T4" fmla="*/ 13 w 27"/>
                <a:gd name="T5" fmla="*/ 1 h 24"/>
                <a:gd name="T6" fmla="*/ 17 w 27"/>
                <a:gd name="T7" fmla="*/ 5 h 24"/>
                <a:gd name="T8" fmla="*/ 16 w 27"/>
                <a:gd name="T9" fmla="*/ 10 h 24"/>
                <a:gd name="T10" fmla="*/ 15 w 27"/>
                <a:gd name="T11" fmla="*/ 14 h 24"/>
                <a:gd name="T12" fmla="*/ 16 w 27"/>
                <a:gd name="T13" fmla="*/ 18 h 24"/>
                <a:gd name="T14" fmla="*/ 21 w 27"/>
                <a:gd name="T15" fmla="*/ 22 h 24"/>
                <a:gd name="T16" fmla="*/ 27 w 27"/>
                <a:gd name="T17" fmla="*/ 22 h 24"/>
                <a:gd name="T18" fmla="*/ 26 w 27"/>
                <a:gd name="T19" fmla="*/ 23 h 24"/>
                <a:gd name="T20" fmla="*/ 20 w 27"/>
                <a:gd name="T21" fmla="*/ 24 h 24"/>
                <a:gd name="T22" fmla="*/ 14 w 27"/>
                <a:gd name="T23" fmla="*/ 19 h 24"/>
                <a:gd name="T24" fmla="*/ 13 w 27"/>
                <a:gd name="T25" fmla="*/ 14 h 24"/>
                <a:gd name="T26" fmla="*/ 14 w 27"/>
                <a:gd name="T27" fmla="*/ 9 h 24"/>
                <a:gd name="T28" fmla="*/ 15 w 27"/>
                <a:gd name="T29" fmla="*/ 5 h 24"/>
                <a:gd name="T30" fmla="*/ 12 w 27"/>
                <a:gd name="T31" fmla="*/ 3 h 24"/>
                <a:gd name="T32" fmla="*/ 6 w 27"/>
                <a:gd name="T33" fmla="*/ 3 h 24"/>
                <a:gd name="T34" fmla="*/ 0 w 27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0" y="6"/>
                  </a:moveTo>
                  <a:cubicBezTo>
                    <a:pt x="0" y="6"/>
                    <a:pt x="1" y="4"/>
                    <a:pt x="5" y="2"/>
                  </a:cubicBezTo>
                  <a:cubicBezTo>
                    <a:pt x="7" y="1"/>
                    <a:pt x="10" y="0"/>
                    <a:pt x="13" y="1"/>
                  </a:cubicBezTo>
                  <a:cubicBezTo>
                    <a:pt x="15" y="2"/>
                    <a:pt x="16" y="3"/>
                    <a:pt x="17" y="5"/>
                  </a:cubicBezTo>
                  <a:cubicBezTo>
                    <a:pt x="17" y="6"/>
                    <a:pt x="17" y="8"/>
                    <a:pt x="16" y="10"/>
                  </a:cubicBezTo>
                  <a:cubicBezTo>
                    <a:pt x="16" y="12"/>
                    <a:pt x="15" y="13"/>
                    <a:pt x="15" y="14"/>
                  </a:cubicBezTo>
                  <a:cubicBezTo>
                    <a:pt x="15" y="16"/>
                    <a:pt x="15" y="17"/>
                    <a:pt x="16" y="18"/>
                  </a:cubicBezTo>
                  <a:cubicBezTo>
                    <a:pt x="17" y="20"/>
                    <a:pt x="19" y="22"/>
                    <a:pt x="21" y="22"/>
                  </a:cubicBezTo>
                  <a:cubicBezTo>
                    <a:pt x="25" y="23"/>
                    <a:pt x="27" y="21"/>
                    <a:pt x="27" y="22"/>
                  </a:cubicBezTo>
                  <a:cubicBezTo>
                    <a:pt x="27" y="22"/>
                    <a:pt x="27" y="22"/>
                    <a:pt x="26" y="23"/>
                  </a:cubicBezTo>
                  <a:cubicBezTo>
                    <a:pt x="25" y="24"/>
                    <a:pt x="23" y="24"/>
                    <a:pt x="20" y="24"/>
                  </a:cubicBezTo>
                  <a:cubicBezTo>
                    <a:pt x="18" y="23"/>
                    <a:pt x="15" y="22"/>
                    <a:pt x="14" y="19"/>
                  </a:cubicBezTo>
                  <a:cubicBezTo>
                    <a:pt x="13" y="18"/>
                    <a:pt x="13" y="16"/>
                    <a:pt x="13" y="14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5" y="8"/>
                    <a:pt x="15" y="7"/>
                    <a:pt x="15" y="5"/>
                  </a:cubicBezTo>
                  <a:cubicBezTo>
                    <a:pt x="14" y="4"/>
                    <a:pt x="13" y="3"/>
                    <a:pt x="12" y="3"/>
                  </a:cubicBezTo>
                  <a:cubicBezTo>
                    <a:pt x="10" y="2"/>
                    <a:pt x="8" y="2"/>
                    <a:pt x="6" y="3"/>
                  </a:cubicBezTo>
                  <a:cubicBezTo>
                    <a:pt x="2" y="5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6" name="Freeform 43">
              <a:extLst>
                <a:ext uri="{FF2B5EF4-FFF2-40B4-BE49-F238E27FC236}">
                  <a16:creationId xmlns="" xmlns:a16="http://schemas.microsoft.com/office/drawing/2014/main" id="{BFAFBBC2-4B4F-42D1-ADF9-ADA729016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0620" y="4054184"/>
              <a:ext cx="74510" cy="90105"/>
            </a:xfrm>
            <a:custGeom>
              <a:avLst/>
              <a:gdLst>
                <a:gd name="T0" fmla="*/ 8 w 23"/>
                <a:gd name="T1" fmla="*/ 28 h 28"/>
                <a:gd name="T2" fmla="*/ 3 w 23"/>
                <a:gd name="T3" fmla="*/ 23 h 28"/>
                <a:gd name="T4" fmla="*/ 1 w 23"/>
                <a:gd name="T5" fmla="*/ 15 h 28"/>
                <a:gd name="T6" fmla="*/ 5 w 23"/>
                <a:gd name="T7" fmla="*/ 12 h 28"/>
                <a:gd name="T8" fmla="*/ 10 w 23"/>
                <a:gd name="T9" fmla="*/ 11 h 28"/>
                <a:gd name="T10" fmla="*/ 14 w 23"/>
                <a:gd name="T11" fmla="*/ 12 h 28"/>
                <a:gd name="T12" fmla="*/ 18 w 23"/>
                <a:gd name="T13" fmla="*/ 11 h 28"/>
                <a:gd name="T14" fmla="*/ 22 w 23"/>
                <a:gd name="T15" fmla="*/ 6 h 28"/>
                <a:gd name="T16" fmla="*/ 21 w 23"/>
                <a:gd name="T17" fmla="*/ 0 h 28"/>
                <a:gd name="T18" fmla="*/ 22 w 23"/>
                <a:gd name="T19" fmla="*/ 1 h 28"/>
                <a:gd name="T20" fmla="*/ 23 w 23"/>
                <a:gd name="T21" fmla="*/ 6 h 28"/>
                <a:gd name="T22" fmla="*/ 19 w 23"/>
                <a:gd name="T23" fmla="*/ 13 h 28"/>
                <a:gd name="T24" fmla="*/ 14 w 23"/>
                <a:gd name="T25" fmla="*/ 14 h 28"/>
                <a:gd name="T26" fmla="*/ 9 w 23"/>
                <a:gd name="T27" fmla="*/ 13 h 28"/>
                <a:gd name="T28" fmla="*/ 5 w 23"/>
                <a:gd name="T29" fmla="*/ 13 h 28"/>
                <a:gd name="T30" fmla="*/ 3 w 23"/>
                <a:gd name="T31" fmla="*/ 16 h 28"/>
                <a:gd name="T32" fmla="*/ 4 w 23"/>
                <a:gd name="T33" fmla="*/ 22 h 28"/>
                <a:gd name="T34" fmla="*/ 8 w 23"/>
                <a:gd name="T3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8">
                  <a:moveTo>
                    <a:pt x="8" y="28"/>
                  </a:moveTo>
                  <a:cubicBezTo>
                    <a:pt x="7" y="28"/>
                    <a:pt x="5" y="27"/>
                    <a:pt x="3" y="23"/>
                  </a:cubicBezTo>
                  <a:cubicBezTo>
                    <a:pt x="1" y="21"/>
                    <a:pt x="0" y="18"/>
                    <a:pt x="1" y="15"/>
                  </a:cubicBezTo>
                  <a:cubicBezTo>
                    <a:pt x="2" y="14"/>
                    <a:pt x="3" y="12"/>
                    <a:pt x="5" y="12"/>
                  </a:cubicBezTo>
                  <a:cubicBezTo>
                    <a:pt x="6" y="11"/>
                    <a:pt x="8" y="11"/>
                    <a:pt x="10" y="11"/>
                  </a:cubicBezTo>
                  <a:cubicBezTo>
                    <a:pt x="11" y="12"/>
                    <a:pt x="13" y="12"/>
                    <a:pt x="14" y="12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0"/>
                    <a:pt x="21" y="8"/>
                    <a:pt x="22" y="6"/>
                  </a:cubicBezTo>
                  <a:cubicBezTo>
                    <a:pt x="22" y="2"/>
                    <a:pt x="20" y="0"/>
                    <a:pt x="21" y="0"/>
                  </a:cubicBezTo>
                  <a:cubicBezTo>
                    <a:pt x="21" y="0"/>
                    <a:pt x="21" y="0"/>
                    <a:pt x="22" y="1"/>
                  </a:cubicBezTo>
                  <a:cubicBezTo>
                    <a:pt x="23" y="2"/>
                    <a:pt x="23" y="4"/>
                    <a:pt x="23" y="6"/>
                  </a:cubicBezTo>
                  <a:cubicBezTo>
                    <a:pt x="23" y="8"/>
                    <a:pt x="22" y="11"/>
                    <a:pt x="19" y="13"/>
                  </a:cubicBezTo>
                  <a:cubicBezTo>
                    <a:pt x="18" y="14"/>
                    <a:pt x="16" y="14"/>
                    <a:pt x="14" y="14"/>
                  </a:cubicBezTo>
                  <a:cubicBezTo>
                    <a:pt x="13" y="14"/>
                    <a:pt x="11" y="14"/>
                    <a:pt x="9" y="13"/>
                  </a:cubicBezTo>
                  <a:cubicBezTo>
                    <a:pt x="8" y="13"/>
                    <a:pt x="7" y="13"/>
                    <a:pt x="5" y="13"/>
                  </a:cubicBezTo>
                  <a:cubicBezTo>
                    <a:pt x="4" y="14"/>
                    <a:pt x="4" y="15"/>
                    <a:pt x="3" y="16"/>
                  </a:cubicBezTo>
                  <a:cubicBezTo>
                    <a:pt x="2" y="18"/>
                    <a:pt x="3" y="21"/>
                    <a:pt x="4" y="22"/>
                  </a:cubicBezTo>
                  <a:cubicBezTo>
                    <a:pt x="6" y="26"/>
                    <a:pt x="8" y="28"/>
                    <a:pt x="8" y="28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7" name="Freeform 44">
              <a:extLst>
                <a:ext uri="{FF2B5EF4-FFF2-40B4-BE49-F238E27FC236}">
                  <a16:creationId xmlns="" xmlns:a16="http://schemas.microsoft.com/office/drawing/2014/main" id="{8C285582-D766-48A3-A2D5-49A1D0617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725" y="4314104"/>
              <a:ext cx="84906" cy="81442"/>
            </a:xfrm>
            <a:custGeom>
              <a:avLst/>
              <a:gdLst>
                <a:gd name="T0" fmla="*/ 26 w 26"/>
                <a:gd name="T1" fmla="*/ 19 h 25"/>
                <a:gd name="T2" fmla="*/ 20 w 26"/>
                <a:gd name="T3" fmla="*/ 24 h 25"/>
                <a:gd name="T4" fmla="*/ 12 w 26"/>
                <a:gd name="T5" fmla="*/ 24 h 25"/>
                <a:gd name="T6" fmla="*/ 9 w 26"/>
                <a:gd name="T7" fmla="*/ 20 h 25"/>
                <a:gd name="T8" fmla="*/ 9 w 26"/>
                <a:gd name="T9" fmla="*/ 14 h 25"/>
                <a:gd name="T10" fmla="*/ 11 w 26"/>
                <a:gd name="T11" fmla="*/ 10 h 25"/>
                <a:gd name="T12" fmla="*/ 11 w 26"/>
                <a:gd name="T13" fmla="*/ 6 h 25"/>
                <a:gd name="T14" fmla="*/ 6 w 26"/>
                <a:gd name="T15" fmla="*/ 2 h 25"/>
                <a:gd name="T16" fmla="*/ 0 w 26"/>
                <a:gd name="T17" fmla="*/ 2 h 25"/>
                <a:gd name="T18" fmla="*/ 1 w 26"/>
                <a:gd name="T19" fmla="*/ 1 h 25"/>
                <a:gd name="T20" fmla="*/ 7 w 26"/>
                <a:gd name="T21" fmla="*/ 0 h 25"/>
                <a:gd name="T22" fmla="*/ 12 w 26"/>
                <a:gd name="T23" fmla="*/ 6 h 25"/>
                <a:gd name="T24" fmla="*/ 13 w 26"/>
                <a:gd name="T25" fmla="*/ 10 h 25"/>
                <a:gd name="T26" fmla="*/ 11 w 26"/>
                <a:gd name="T27" fmla="*/ 15 h 25"/>
                <a:gd name="T28" fmla="*/ 11 w 26"/>
                <a:gd name="T29" fmla="*/ 19 h 25"/>
                <a:gd name="T30" fmla="*/ 13 w 26"/>
                <a:gd name="T31" fmla="*/ 22 h 25"/>
                <a:gd name="T32" fmla="*/ 20 w 26"/>
                <a:gd name="T33" fmla="*/ 22 h 25"/>
                <a:gd name="T34" fmla="*/ 26 w 26"/>
                <a:gd name="T35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6" y="19"/>
                  </a:moveTo>
                  <a:cubicBezTo>
                    <a:pt x="26" y="19"/>
                    <a:pt x="24" y="22"/>
                    <a:pt x="20" y="24"/>
                  </a:cubicBezTo>
                  <a:cubicBezTo>
                    <a:pt x="18" y="24"/>
                    <a:pt x="15" y="25"/>
                    <a:pt x="12" y="24"/>
                  </a:cubicBezTo>
                  <a:cubicBezTo>
                    <a:pt x="11" y="23"/>
                    <a:pt x="9" y="21"/>
                    <a:pt x="9" y="20"/>
                  </a:cubicBezTo>
                  <a:cubicBezTo>
                    <a:pt x="8" y="18"/>
                    <a:pt x="9" y="16"/>
                    <a:pt x="9" y="14"/>
                  </a:cubicBezTo>
                  <a:cubicBezTo>
                    <a:pt x="10" y="13"/>
                    <a:pt x="11" y="11"/>
                    <a:pt x="11" y="10"/>
                  </a:cubicBezTo>
                  <a:cubicBezTo>
                    <a:pt x="11" y="9"/>
                    <a:pt x="11" y="8"/>
                    <a:pt x="11" y="6"/>
                  </a:cubicBezTo>
                  <a:cubicBezTo>
                    <a:pt x="10" y="4"/>
                    <a:pt x="8" y="2"/>
                    <a:pt x="6" y="2"/>
                  </a:cubicBezTo>
                  <a:cubicBezTo>
                    <a:pt x="2" y="1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0"/>
                    <a:pt x="7" y="0"/>
                  </a:cubicBezTo>
                  <a:cubicBezTo>
                    <a:pt x="9" y="1"/>
                    <a:pt x="11" y="3"/>
                    <a:pt x="12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3" y="12"/>
                    <a:pt x="12" y="14"/>
                    <a:pt x="11" y="15"/>
                  </a:cubicBezTo>
                  <a:cubicBezTo>
                    <a:pt x="11" y="17"/>
                    <a:pt x="11" y="18"/>
                    <a:pt x="11" y="19"/>
                  </a:cubicBezTo>
                  <a:cubicBezTo>
                    <a:pt x="11" y="20"/>
                    <a:pt x="12" y="21"/>
                    <a:pt x="13" y="22"/>
                  </a:cubicBezTo>
                  <a:cubicBezTo>
                    <a:pt x="15" y="23"/>
                    <a:pt x="18" y="23"/>
                    <a:pt x="20" y="22"/>
                  </a:cubicBezTo>
                  <a:cubicBezTo>
                    <a:pt x="23" y="21"/>
                    <a:pt x="25" y="19"/>
                    <a:pt x="26" y="19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8" name="Freeform 45">
              <a:extLst>
                <a:ext uri="{FF2B5EF4-FFF2-40B4-BE49-F238E27FC236}">
                  <a16:creationId xmlns="" xmlns:a16="http://schemas.microsoft.com/office/drawing/2014/main" id="{0BB7A3C5-BFD3-42F5-BAFB-8BAEFB40E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7470" y="3945019"/>
              <a:ext cx="84906" cy="84908"/>
            </a:xfrm>
            <a:custGeom>
              <a:avLst/>
              <a:gdLst>
                <a:gd name="T0" fmla="*/ 26 w 26"/>
                <a:gd name="T1" fmla="*/ 20 h 26"/>
                <a:gd name="T2" fmla="*/ 20 w 26"/>
                <a:gd name="T3" fmla="*/ 24 h 26"/>
                <a:gd name="T4" fmla="*/ 12 w 26"/>
                <a:gd name="T5" fmla="*/ 24 h 26"/>
                <a:gd name="T6" fmla="*/ 9 w 26"/>
                <a:gd name="T7" fmla="*/ 20 h 26"/>
                <a:gd name="T8" fmla="*/ 10 w 26"/>
                <a:gd name="T9" fmla="*/ 15 h 26"/>
                <a:gd name="T10" fmla="*/ 11 w 26"/>
                <a:gd name="T11" fmla="*/ 11 h 26"/>
                <a:gd name="T12" fmla="*/ 11 w 26"/>
                <a:gd name="T13" fmla="*/ 7 h 26"/>
                <a:gd name="T14" fmla="*/ 6 w 26"/>
                <a:gd name="T15" fmla="*/ 2 h 26"/>
                <a:gd name="T16" fmla="*/ 0 w 26"/>
                <a:gd name="T17" fmla="*/ 2 h 26"/>
                <a:gd name="T18" fmla="*/ 2 w 26"/>
                <a:gd name="T19" fmla="*/ 1 h 26"/>
                <a:gd name="T20" fmla="*/ 7 w 26"/>
                <a:gd name="T21" fmla="*/ 1 h 26"/>
                <a:gd name="T22" fmla="*/ 13 w 26"/>
                <a:gd name="T23" fmla="*/ 6 h 26"/>
                <a:gd name="T24" fmla="*/ 13 w 26"/>
                <a:gd name="T25" fmla="*/ 11 h 26"/>
                <a:gd name="T26" fmla="*/ 12 w 26"/>
                <a:gd name="T27" fmla="*/ 16 h 26"/>
                <a:gd name="T28" fmla="*/ 11 w 26"/>
                <a:gd name="T29" fmla="*/ 20 h 26"/>
                <a:gd name="T30" fmla="*/ 13 w 26"/>
                <a:gd name="T31" fmla="*/ 22 h 26"/>
                <a:gd name="T32" fmla="*/ 20 w 26"/>
                <a:gd name="T33" fmla="*/ 23 h 26"/>
                <a:gd name="T34" fmla="*/ 26 w 26"/>
                <a:gd name="T35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cubicBezTo>
                    <a:pt x="26" y="20"/>
                    <a:pt x="24" y="22"/>
                    <a:pt x="20" y="24"/>
                  </a:cubicBezTo>
                  <a:cubicBezTo>
                    <a:pt x="18" y="25"/>
                    <a:pt x="15" y="26"/>
                    <a:pt x="12" y="24"/>
                  </a:cubicBezTo>
                  <a:cubicBezTo>
                    <a:pt x="11" y="23"/>
                    <a:pt x="10" y="22"/>
                    <a:pt x="9" y="20"/>
                  </a:cubicBezTo>
                  <a:cubicBezTo>
                    <a:pt x="9" y="18"/>
                    <a:pt x="9" y="16"/>
                    <a:pt x="10" y="15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9"/>
                    <a:pt x="11" y="8"/>
                    <a:pt x="11" y="7"/>
                  </a:cubicBezTo>
                  <a:cubicBezTo>
                    <a:pt x="10" y="4"/>
                    <a:pt x="8" y="3"/>
                    <a:pt x="6" y="2"/>
                  </a:cubicBezTo>
                  <a:cubicBezTo>
                    <a:pt x="3" y="1"/>
                    <a:pt x="0" y="3"/>
                    <a:pt x="0" y="2"/>
                  </a:cubicBezTo>
                  <a:cubicBezTo>
                    <a:pt x="0" y="2"/>
                    <a:pt x="0" y="2"/>
                    <a:pt x="2" y="1"/>
                  </a:cubicBezTo>
                  <a:cubicBezTo>
                    <a:pt x="3" y="1"/>
                    <a:pt x="5" y="0"/>
                    <a:pt x="7" y="1"/>
                  </a:cubicBezTo>
                  <a:cubicBezTo>
                    <a:pt x="9" y="1"/>
                    <a:pt x="12" y="3"/>
                    <a:pt x="13" y="6"/>
                  </a:cubicBezTo>
                  <a:cubicBezTo>
                    <a:pt x="13" y="8"/>
                    <a:pt x="14" y="9"/>
                    <a:pt x="13" y="11"/>
                  </a:cubicBezTo>
                  <a:cubicBezTo>
                    <a:pt x="13" y="13"/>
                    <a:pt x="12" y="14"/>
                    <a:pt x="12" y="16"/>
                  </a:cubicBezTo>
                  <a:cubicBezTo>
                    <a:pt x="11" y="17"/>
                    <a:pt x="11" y="18"/>
                    <a:pt x="11" y="20"/>
                  </a:cubicBezTo>
                  <a:cubicBezTo>
                    <a:pt x="11" y="21"/>
                    <a:pt x="12" y="22"/>
                    <a:pt x="13" y="22"/>
                  </a:cubicBezTo>
                  <a:cubicBezTo>
                    <a:pt x="16" y="24"/>
                    <a:pt x="18" y="23"/>
                    <a:pt x="20" y="23"/>
                  </a:cubicBezTo>
                  <a:cubicBezTo>
                    <a:pt x="24" y="21"/>
                    <a:pt x="26" y="20"/>
                    <a:pt x="26" y="2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9" name="Freeform 46">
              <a:extLst>
                <a:ext uri="{FF2B5EF4-FFF2-40B4-BE49-F238E27FC236}">
                  <a16:creationId xmlns="" xmlns:a16="http://schemas.microsoft.com/office/drawing/2014/main" id="{76A7F011-E258-4B80-87D5-289A72F66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819" y="3955415"/>
              <a:ext cx="69312" cy="98770"/>
            </a:xfrm>
            <a:custGeom>
              <a:avLst/>
              <a:gdLst>
                <a:gd name="T0" fmla="*/ 12 w 21"/>
                <a:gd name="T1" fmla="*/ 0 h 30"/>
                <a:gd name="T2" fmla="*/ 18 w 21"/>
                <a:gd name="T3" fmla="*/ 4 h 30"/>
                <a:gd name="T4" fmla="*/ 20 w 21"/>
                <a:gd name="T5" fmla="*/ 11 h 30"/>
                <a:gd name="T6" fmla="*/ 18 w 21"/>
                <a:gd name="T7" fmla="*/ 15 h 30"/>
                <a:gd name="T8" fmla="*/ 13 w 21"/>
                <a:gd name="T9" fmla="*/ 17 h 30"/>
                <a:gd name="T10" fmla="*/ 8 w 21"/>
                <a:gd name="T11" fmla="*/ 17 h 30"/>
                <a:gd name="T12" fmla="*/ 5 w 21"/>
                <a:gd name="T13" fmla="*/ 18 h 30"/>
                <a:gd name="T14" fmla="*/ 2 w 21"/>
                <a:gd name="T15" fmla="*/ 24 h 30"/>
                <a:gd name="T16" fmla="*/ 4 w 21"/>
                <a:gd name="T17" fmla="*/ 30 h 30"/>
                <a:gd name="T18" fmla="*/ 3 w 21"/>
                <a:gd name="T19" fmla="*/ 29 h 30"/>
                <a:gd name="T20" fmla="*/ 1 w 21"/>
                <a:gd name="T21" fmla="*/ 24 h 30"/>
                <a:gd name="T22" fmla="*/ 4 w 21"/>
                <a:gd name="T23" fmla="*/ 17 h 30"/>
                <a:gd name="T24" fmla="*/ 8 w 21"/>
                <a:gd name="T25" fmla="*/ 15 h 30"/>
                <a:gd name="T26" fmla="*/ 13 w 21"/>
                <a:gd name="T27" fmla="*/ 15 h 30"/>
                <a:gd name="T28" fmla="*/ 17 w 21"/>
                <a:gd name="T29" fmla="*/ 14 h 30"/>
                <a:gd name="T30" fmla="*/ 19 w 21"/>
                <a:gd name="T31" fmla="*/ 11 h 30"/>
                <a:gd name="T32" fmla="*/ 17 w 21"/>
                <a:gd name="T33" fmla="*/ 5 h 30"/>
                <a:gd name="T34" fmla="*/ 12 w 21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30">
                  <a:moveTo>
                    <a:pt x="12" y="0"/>
                  </a:moveTo>
                  <a:cubicBezTo>
                    <a:pt x="12" y="0"/>
                    <a:pt x="15" y="1"/>
                    <a:pt x="18" y="4"/>
                  </a:cubicBezTo>
                  <a:cubicBezTo>
                    <a:pt x="19" y="5"/>
                    <a:pt x="21" y="8"/>
                    <a:pt x="20" y="11"/>
                  </a:cubicBezTo>
                  <a:cubicBezTo>
                    <a:pt x="20" y="13"/>
                    <a:pt x="19" y="14"/>
                    <a:pt x="18" y="15"/>
                  </a:cubicBezTo>
                  <a:cubicBezTo>
                    <a:pt x="16" y="17"/>
                    <a:pt x="14" y="17"/>
                    <a:pt x="13" y="17"/>
                  </a:cubicBezTo>
                  <a:cubicBezTo>
                    <a:pt x="11" y="17"/>
                    <a:pt x="10" y="17"/>
                    <a:pt x="8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3" y="20"/>
                    <a:pt x="2" y="22"/>
                    <a:pt x="2" y="24"/>
                  </a:cubicBezTo>
                  <a:cubicBezTo>
                    <a:pt x="2" y="28"/>
                    <a:pt x="5" y="30"/>
                    <a:pt x="4" y="30"/>
                  </a:cubicBezTo>
                  <a:cubicBezTo>
                    <a:pt x="4" y="30"/>
                    <a:pt x="4" y="30"/>
                    <a:pt x="3" y="29"/>
                  </a:cubicBezTo>
                  <a:cubicBezTo>
                    <a:pt x="2" y="28"/>
                    <a:pt x="1" y="27"/>
                    <a:pt x="1" y="24"/>
                  </a:cubicBezTo>
                  <a:cubicBezTo>
                    <a:pt x="0" y="22"/>
                    <a:pt x="1" y="19"/>
                    <a:pt x="4" y="17"/>
                  </a:cubicBezTo>
                  <a:cubicBezTo>
                    <a:pt x="5" y="16"/>
                    <a:pt x="6" y="15"/>
                    <a:pt x="8" y="15"/>
                  </a:cubicBezTo>
                  <a:cubicBezTo>
                    <a:pt x="10" y="14"/>
                    <a:pt x="11" y="15"/>
                    <a:pt x="13" y="15"/>
                  </a:cubicBezTo>
                  <a:cubicBezTo>
                    <a:pt x="14" y="15"/>
                    <a:pt x="16" y="14"/>
                    <a:pt x="17" y="14"/>
                  </a:cubicBezTo>
                  <a:cubicBezTo>
                    <a:pt x="18" y="13"/>
                    <a:pt x="18" y="12"/>
                    <a:pt x="19" y="11"/>
                  </a:cubicBezTo>
                  <a:cubicBezTo>
                    <a:pt x="19" y="8"/>
                    <a:pt x="18" y="6"/>
                    <a:pt x="17" y="5"/>
                  </a:cubicBezTo>
                  <a:cubicBezTo>
                    <a:pt x="14" y="2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0" name="Freeform 47">
              <a:extLst>
                <a:ext uri="{FF2B5EF4-FFF2-40B4-BE49-F238E27FC236}">
                  <a16:creationId xmlns="" xmlns:a16="http://schemas.microsoft.com/office/drawing/2014/main" id="{1253BA21-45C5-449E-98F6-493225BF1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385" y="4502979"/>
              <a:ext cx="84906" cy="81442"/>
            </a:xfrm>
            <a:custGeom>
              <a:avLst/>
              <a:gdLst>
                <a:gd name="T0" fmla="*/ 26 w 26"/>
                <a:gd name="T1" fmla="*/ 20 h 25"/>
                <a:gd name="T2" fmla="*/ 21 w 26"/>
                <a:gd name="T3" fmla="*/ 24 h 25"/>
                <a:gd name="T4" fmla="*/ 13 w 26"/>
                <a:gd name="T5" fmla="*/ 24 h 25"/>
                <a:gd name="T6" fmla="*/ 9 w 26"/>
                <a:gd name="T7" fmla="*/ 20 h 25"/>
                <a:gd name="T8" fmla="*/ 10 w 26"/>
                <a:gd name="T9" fmla="*/ 15 h 25"/>
                <a:gd name="T10" fmla="*/ 11 w 26"/>
                <a:gd name="T11" fmla="*/ 10 h 25"/>
                <a:gd name="T12" fmla="*/ 11 w 26"/>
                <a:gd name="T13" fmla="*/ 6 h 25"/>
                <a:gd name="T14" fmla="*/ 7 w 26"/>
                <a:gd name="T15" fmla="*/ 2 h 25"/>
                <a:gd name="T16" fmla="*/ 0 w 26"/>
                <a:gd name="T17" fmla="*/ 2 h 25"/>
                <a:gd name="T18" fmla="*/ 2 w 26"/>
                <a:gd name="T19" fmla="*/ 1 h 25"/>
                <a:gd name="T20" fmla="*/ 7 w 26"/>
                <a:gd name="T21" fmla="*/ 1 h 25"/>
                <a:gd name="T22" fmla="*/ 13 w 26"/>
                <a:gd name="T23" fmla="*/ 6 h 25"/>
                <a:gd name="T24" fmla="*/ 13 w 26"/>
                <a:gd name="T25" fmla="*/ 11 h 25"/>
                <a:gd name="T26" fmla="*/ 12 w 26"/>
                <a:gd name="T27" fmla="*/ 15 h 25"/>
                <a:gd name="T28" fmla="*/ 11 w 26"/>
                <a:gd name="T29" fmla="*/ 19 h 25"/>
                <a:gd name="T30" fmla="*/ 14 w 26"/>
                <a:gd name="T31" fmla="*/ 22 h 25"/>
                <a:gd name="T32" fmla="*/ 20 w 26"/>
                <a:gd name="T33" fmla="*/ 22 h 25"/>
                <a:gd name="T34" fmla="*/ 26 w 26"/>
                <a:gd name="T35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6" y="20"/>
                  </a:moveTo>
                  <a:cubicBezTo>
                    <a:pt x="26" y="20"/>
                    <a:pt x="25" y="22"/>
                    <a:pt x="21" y="24"/>
                  </a:cubicBezTo>
                  <a:cubicBezTo>
                    <a:pt x="19" y="25"/>
                    <a:pt x="16" y="25"/>
                    <a:pt x="13" y="24"/>
                  </a:cubicBezTo>
                  <a:cubicBezTo>
                    <a:pt x="11" y="23"/>
                    <a:pt x="10" y="22"/>
                    <a:pt x="9" y="20"/>
                  </a:cubicBezTo>
                  <a:cubicBezTo>
                    <a:pt x="9" y="18"/>
                    <a:pt x="9" y="16"/>
                    <a:pt x="10" y="15"/>
                  </a:cubicBezTo>
                  <a:cubicBezTo>
                    <a:pt x="11" y="13"/>
                    <a:pt x="11" y="12"/>
                    <a:pt x="11" y="10"/>
                  </a:cubicBezTo>
                  <a:cubicBezTo>
                    <a:pt x="12" y="9"/>
                    <a:pt x="12" y="8"/>
                    <a:pt x="11" y="6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3" y="1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1"/>
                    <a:pt x="12" y="3"/>
                    <a:pt x="13" y="6"/>
                  </a:cubicBezTo>
                  <a:cubicBezTo>
                    <a:pt x="14" y="7"/>
                    <a:pt x="14" y="9"/>
                    <a:pt x="13" y="11"/>
                  </a:cubicBezTo>
                  <a:cubicBezTo>
                    <a:pt x="13" y="12"/>
                    <a:pt x="12" y="14"/>
                    <a:pt x="12" y="15"/>
                  </a:cubicBezTo>
                  <a:cubicBezTo>
                    <a:pt x="11" y="17"/>
                    <a:pt x="11" y="18"/>
                    <a:pt x="11" y="19"/>
                  </a:cubicBezTo>
                  <a:cubicBezTo>
                    <a:pt x="12" y="20"/>
                    <a:pt x="13" y="21"/>
                    <a:pt x="14" y="22"/>
                  </a:cubicBezTo>
                  <a:cubicBezTo>
                    <a:pt x="16" y="23"/>
                    <a:pt x="18" y="23"/>
                    <a:pt x="20" y="22"/>
                  </a:cubicBezTo>
                  <a:cubicBezTo>
                    <a:pt x="24" y="21"/>
                    <a:pt x="26" y="19"/>
                    <a:pt x="26" y="2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1" name="Freeform 48">
              <a:extLst>
                <a:ext uri="{FF2B5EF4-FFF2-40B4-BE49-F238E27FC236}">
                  <a16:creationId xmlns="" xmlns:a16="http://schemas.microsoft.com/office/drawing/2014/main" id="{A589B51B-D7A8-4586-AA82-0E7612FC4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883" y="4128695"/>
              <a:ext cx="81441" cy="84908"/>
            </a:xfrm>
            <a:custGeom>
              <a:avLst/>
              <a:gdLst>
                <a:gd name="T0" fmla="*/ 6 w 25"/>
                <a:gd name="T1" fmla="*/ 26 h 26"/>
                <a:gd name="T2" fmla="*/ 2 w 25"/>
                <a:gd name="T3" fmla="*/ 21 h 26"/>
                <a:gd name="T4" fmla="*/ 2 w 25"/>
                <a:gd name="T5" fmla="*/ 13 h 26"/>
                <a:gd name="T6" fmla="*/ 5 w 25"/>
                <a:gd name="T7" fmla="*/ 10 h 26"/>
                <a:gd name="T8" fmla="*/ 11 w 25"/>
                <a:gd name="T9" fmla="*/ 10 h 26"/>
                <a:gd name="T10" fmla="*/ 15 w 25"/>
                <a:gd name="T11" fmla="*/ 11 h 26"/>
                <a:gd name="T12" fmla="*/ 19 w 25"/>
                <a:gd name="T13" fmla="*/ 11 h 26"/>
                <a:gd name="T14" fmla="*/ 23 w 25"/>
                <a:gd name="T15" fmla="*/ 6 h 26"/>
                <a:gd name="T16" fmla="*/ 23 w 25"/>
                <a:gd name="T17" fmla="*/ 0 h 26"/>
                <a:gd name="T18" fmla="*/ 24 w 25"/>
                <a:gd name="T19" fmla="*/ 1 h 26"/>
                <a:gd name="T20" fmla="*/ 25 w 25"/>
                <a:gd name="T21" fmla="*/ 6 h 26"/>
                <a:gd name="T22" fmla="*/ 20 w 25"/>
                <a:gd name="T23" fmla="*/ 12 h 26"/>
                <a:gd name="T24" fmla="*/ 15 w 25"/>
                <a:gd name="T25" fmla="*/ 13 h 26"/>
                <a:gd name="T26" fmla="*/ 10 w 25"/>
                <a:gd name="T27" fmla="*/ 12 h 26"/>
                <a:gd name="T28" fmla="*/ 6 w 25"/>
                <a:gd name="T29" fmla="*/ 12 h 26"/>
                <a:gd name="T30" fmla="*/ 3 w 25"/>
                <a:gd name="T31" fmla="*/ 14 h 26"/>
                <a:gd name="T32" fmla="*/ 3 w 25"/>
                <a:gd name="T33" fmla="*/ 20 h 26"/>
                <a:gd name="T34" fmla="*/ 6 w 25"/>
                <a:gd name="T3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6">
                  <a:moveTo>
                    <a:pt x="6" y="26"/>
                  </a:moveTo>
                  <a:cubicBezTo>
                    <a:pt x="6" y="26"/>
                    <a:pt x="4" y="25"/>
                    <a:pt x="2" y="21"/>
                  </a:cubicBezTo>
                  <a:cubicBezTo>
                    <a:pt x="1" y="19"/>
                    <a:pt x="0" y="16"/>
                    <a:pt x="2" y="13"/>
                  </a:cubicBezTo>
                  <a:cubicBezTo>
                    <a:pt x="2" y="12"/>
                    <a:pt x="4" y="10"/>
                    <a:pt x="5" y="10"/>
                  </a:cubicBezTo>
                  <a:cubicBezTo>
                    <a:pt x="7" y="9"/>
                    <a:pt x="9" y="9"/>
                    <a:pt x="11" y="10"/>
                  </a:cubicBezTo>
                  <a:cubicBezTo>
                    <a:pt x="12" y="10"/>
                    <a:pt x="14" y="11"/>
                    <a:pt x="15" y="11"/>
                  </a:cubicBezTo>
                  <a:cubicBezTo>
                    <a:pt x="16" y="11"/>
                    <a:pt x="18" y="11"/>
                    <a:pt x="19" y="11"/>
                  </a:cubicBezTo>
                  <a:cubicBezTo>
                    <a:pt x="21" y="10"/>
                    <a:pt x="23" y="8"/>
                    <a:pt x="23" y="6"/>
                  </a:cubicBezTo>
                  <a:cubicBezTo>
                    <a:pt x="24" y="2"/>
                    <a:pt x="22" y="0"/>
                    <a:pt x="23" y="0"/>
                  </a:cubicBezTo>
                  <a:cubicBezTo>
                    <a:pt x="23" y="0"/>
                    <a:pt x="23" y="0"/>
                    <a:pt x="24" y="1"/>
                  </a:cubicBezTo>
                  <a:cubicBezTo>
                    <a:pt x="25" y="2"/>
                    <a:pt x="25" y="4"/>
                    <a:pt x="25" y="6"/>
                  </a:cubicBezTo>
                  <a:cubicBezTo>
                    <a:pt x="24" y="9"/>
                    <a:pt x="22" y="11"/>
                    <a:pt x="20" y="12"/>
                  </a:cubicBezTo>
                  <a:cubicBezTo>
                    <a:pt x="18" y="13"/>
                    <a:pt x="17" y="13"/>
                    <a:pt x="15" y="13"/>
                  </a:cubicBezTo>
                  <a:cubicBezTo>
                    <a:pt x="13" y="13"/>
                    <a:pt x="12" y="12"/>
                    <a:pt x="10" y="12"/>
                  </a:cubicBezTo>
                  <a:cubicBezTo>
                    <a:pt x="9" y="11"/>
                    <a:pt x="7" y="11"/>
                    <a:pt x="6" y="12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6"/>
                    <a:pt x="3" y="18"/>
                    <a:pt x="3" y="20"/>
                  </a:cubicBezTo>
                  <a:cubicBezTo>
                    <a:pt x="5" y="24"/>
                    <a:pt x="7" y="26"/>
                    <a:pt x="6" y="2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2" name="Freeform 49">
              <a:extLst>
                <a:ext uri="{FF2B5EF4-FFF2-40B4-BE49-F238E27FC236}">
                  <a16:creationId xmlns="" xmlns:a16="http://schemas.microsoft.com/office/drawing/2014/main" id="{3C683F3B-A253-47CD-95EA-CE64DC975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2" y="4317569"/>
              <a:ext cx="81441" cy="88373"/>
            </a:xfrm>
            <a:custGeom>
              <a:avLst/>
              <a:gdLst>
                <a:gd name="T0" fmla="*/ 6 w 25"/>
                <a:gd name="T1" fmla="*/ 26 h 27"/>
                <a:gd name="T2" fmla="*/ 1 w 25"/>
                <a:gd name="T3" fmla="*/ 21 h 27"/>
                <a:gd name="T4" fmla="*/ 1 w 25"/>
                <a:gd name="T5" fmla="*/ 13 h 27"/>
                <a:gd name="T6" fmla="*/ 5 w 25"/>
                <a:gd name="T7" fmla="*/ 10 h 27"/>
                <a:gd name="T8" fmla="*/ 10 w 25"/>
                <a:gd name="T9" fmla="*/ 10 h 27"/>
                <a:gd name="T10" fmla="*/ 15 w 25"/>
                <a:gd name="T11" fmla="*/ 11 h 27"/>
                <a:gd name="T12" fmla="*/ 18 w 25"/>
                <a:gd name="T13" fmla="*/ 11 h 27"/>
                <a:gd name="T14" fmla="*/ 23 w 25"/>
                <a:gd name="T15" fmla="*/ 6 h 27"/>
                <a:gd name="T16" fmla="*/ 22 w 25"/>
                <a:gd name="T17" fmla="*/ 0 h 27"/>
                <a:gd name="T18" fmla="*/ 23 w 25"/>
                <a:gd name="T19" fmla="*/ 1 h 27"/>
                <a:gd name="T20" fmla="*/ 24 w 25"/>
                <a:gd name="T21" fmla="*/ 7 h 27"/>
                <a:gd name="T22" fmla="*/ 19 w 25"/>
                <a:gd name="T23" fmla="*/ 13 h 27"/>
                <a:gd name="T24" fmla="*/ 14 w 25"/>
                <a:gd name="T25" fmla="*/ 13 h 27"/>
                <a:gd name="T26" fmla="*/ 10 w 25"/>
                <a:gd name="T27" fmla="*/ 12 h 27"/>
                <a:gd name="T28" fmla="*/ 6 w 25"/>
                <a:gd name="T29" fmla="*/ 12 h 27"/>
                <a:gd name="T30" fmla="*/ 3 w 25"/>
                <a:gd name="T31" fmla="*/ 14 h 27"/>
                <a:gd name="T32" fmla="*/ 3 w 25"/>
                <a:gd name="T33" fmla="*/ 20 h 27"/>
                <a:gd name="T34" fmla="*/ 6 w 25"/>
                <a:gd name="T3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7">
                  <a:moveTo>
                    <a:pt x="6" y="26"/>
                  </a:moveTo>
                  <a:cubicBezTo>
                    <a:pt x="6" y="27"/>
                    <a:pt x="4" y="25"/>
                    <a:pt x="1" y="21"/>
                  </a:cubicBezTo>
                  <a:cubicBezTo>
                    <a:pt x="0" y="19"/>
                    <a:pt x="0" y="16"/>
                    <a:pt x="1" y="13"/>
                  </a:cubicBezTo>
                  <a:cubicBezTo>
                    <a:pt x="2" y="12"/>
                    <a:pt x="3" y="10"/>
                    <a:pt x="5" y="10"/>
                  </a:cubicBezTo>
                  <a:cubicBezTo>
                    <a:pt x="7" y="9"/>
                    <a:pt x="9" y="10"/>
                    <a:pt x="10" y="10"/>
                  </a:cubicBezTo>
                  <a:cubicBezTo>
                    <a:pt x="12" y="11"/>
                    <a:pt x="13" y="11"/>
                    <a:pt x="15" y="11"/>
                  </a:cubicBezTo>
                  <a:cubicBezTo>
                    <a:pt x="16" y="12"/>
                    <a:pt x="17" y="11"/>
                    <a:pt x="18" y="11"/>
                  </a:cubicBezTo>
                  <a:cubicBezTo>
                    <a:pt x="21" y="10"/>
                    <a:pt x="22" y="8"/>
                    <a:pt x="23" y="6"/>
                  </a:cubicBezTo>
                  <a:cubicBezTo>
                    <a:pt x="24" y="2"/>
                    <a:pt x="22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cubicBezTo>
                    <a:pt x="24" y="2"/>
                    <a:pt x="25" y="4"/>
                    <a:pt x="24" y="7"/>
                  </a:cubicBezTo>
                  <a:cubicBezTo>
                    <a:pt x="24" y="9"/>
                    <a:pt x="22" y="11"/>
                    <a:pt x="19" y="13"/>
                  </a:cubicBezTo>
                  <a:cubicBezTo>
                    <a:pt x="18" y="13"/>
                    <a:pt x="16" y="14"/>
                    <a:pt x="14" y="13"/>
                  </a:cubicBezTo>
                  <a:cubicBezTo>
                    <a:pt x="13" y="13"/>
                    <a:pt x="11" y="12"/>
                    <a:pt x="10" y="12"/>
                  </a:cubicBezTo>
                  <a:cubicBezTo>
                    <a:pt x="8" y="12"/>
                    <a:pt x="7" y="11"/>
                    <a:pt x="6" y="12"/>
                  </a:cubicBezTo>
                  <a:cubicBezTo>
                    <a:pt x="4" y="12"/>
                    <a:pt x="3" y="13"/>
                    <a:pt x="3" y="14"/>
                  </a:cubicBezTo>
                  <a:cubicBezTo>
                    <a:pt x="2" y="16"/>
                    <a:pt x="2" y="19"/>
                    <a:pt x="3" y="20"/>
                  </a:cubicBezTo>
                  <a:cubicBezTo>
                    <a:pt x="4" y="24"/>
                    <a:pt x="6" y="26"/>
                    <a:pt x="6" y="2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3" name="Freeform 50">
              <a:extLst>
                <a:ext uri="{FF2B5EF4-FFF2-40B4-BE49-F238E27FC236}">
                  <a16:creationId xmlns="" xmlns:a16="http://schemas.microsoft.com/office/drawing/2014/main" id="{BE66AEB5-30C8-4720-8CE5-167C1E58E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248" y="4277715"/>
              <a:ext cx="100502" cy="46786"/>
            </a:xfrm>
            <a:custGeom>
              <a:avLst/>
              <a:gdLst>
                <a:gd name="T0" fmla="*/ 1 w 31"/>
                <a:gd name="T1" fmla="*/ 14 h 14"/>
                <a:gd name="T2" fmla="*/ 1 w 31"/>
                <a:gd name="T3" fmla="*/ 7 h 14"/>
                <a:gd name="T4" fmla="*/ 6 w 31"/>
                <a:gd name="T5" fmla="*/ 1 h 14"/>
                <a:gd name="T6" fmla="*/ 11 w 31"/>
                <a:gd name="T7" fmla="*/ 1 h 14"/>
                <a:gd name="T8" fmla="*/ 15 w 31"/>
                <a:gd name="T9" fmla="*/ 4 h 14"/>
                <a:gd name="T10" fmla="*/ 17 w 31"/>
                <a:gd name="T11" fmla="*/ 8 h 14"/>
                <a:gd name="T12" fmla="*/ 20 w 31"/>
                <a:gd name="T13" fmla="*/ 10 h 14"/>
                <a:gd name="T14" fmla="*/ 27 w 31"/>
                <a:gd name="T15" fmla="*/ 10 h 14"/>
                <a:gd name="T16" fmla="*/ 31 w 31"/>
                <a:gd name="T17" fmla="*/ 5 h 14"/>
                <a:gd name="T18" fmla="*/ 31 w 31"/>
                <a:gd name="T19" fmla="*/ 7 h 14"/>
                <a:gd name="T20" fmla="*/ 27 w 31"/>
                <a:gd name="T21" fmla="*/ 11 h 14"/>
                <a:gd name="T22" fmla="*/ 20 w 31"/>
                <a:gd name="T23" fmla="*/ 12 h 14"/>
                <a:gd name="T24" fmla="*/ 16 w 31"/>
                <a:gd name="T25" fmla="*/ 10 h 14"/>
                <a:gd name="T26" fmla="*/ 13 w 31"/>
                <a:gd name="T27" fmla="*/ 5 h 14"/>
                <a:gd name="T28" fmla="*/ 10 w 31"/>
                <a:gd name="T29" fmla="*/ 2 h 14"/>
                <a:gd name="T30" fmla="*/ 7 w 31"/>
                <a:gd name="T31" fmla="*/ 2 h 14"/>
                <a:gd name="T32" fmla="*/ 2 w 31"/>
                <a:gd name="T33" fmla="*/ 7 h 14"/>
                <a:gd name="T34" fmla="*/ 1 w 31"/>
                <a:gd name="T3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14">
                  <a:moveTo>
                    <a:pt x="1" y="14"/>
                  </a:moveTo>
                  <a:cubicBezTo>
                    <a:pt x="0" y="14"/>
                    <a:pt x="0" y="11"/>
                    <a:pt x="1" y="7"/>
                  </a:cubicBezTo>
                  <a:cubicBezTo>
                    <a:pt x="2" y="5"/>
                    <a:pt x="3" y="2"/>
                    <a:pt x="6" y="1"/>
                  </a:cubicBezTo>
                  <a:cubicBezTo>
                    <a:pt x="8" y="0"/>
                    <a:pt x="9" y="0"/>
                    <a:pt x="11" y="1"/>
                  </a:cubicBezTo>
                  <a:cubicBezTo>
                    <a:pt x="13" y="1"/>
                    <a:pt x="14" y="3"/>
                    <a:pt x="15" y="4"/>
                  </a:cubicBezTo>
                  <a:cubicBezTo>
                    <a:pt x="16" y="6"/>
                    <a:pt x="16" y="7"/>
                    <a:pt x="17" y="8"/>
                  </a:cubicBezTo>
                  <a:cubicBezTo>
                    <a:pt x="18" y="9"/>
                    <a:pt x="19" y="10"/>
                    <a:pt x="20" y="10"/>
                  </a:cubicBezTo>
                  <a:cubicBezTo>
                    <a:pt x="23" y="11"/>
                    <a:pt x="25" y="11"/>
                    <a:pt x="27" y="10"/>
                  </a:cubicBezTo>
                  <a:cubicBezTo>
                    <a:pt x="30" y="8"/>
                    <a:pt x="30" y="5"/>
                    <a:pt x="31" y="5"/>
                  </a:cubicBezTo>
                  <a:cubicBezTo>
                    <a:pt x="31" y="5"/>
                    <a:pt x="31" y="6"/>
                    <a:pt x="31" y="7"/>
                  </a:cubicBezTo>
                  <a:cubicBezTo>
                    <a:pt x="30" y="8"/>
                    <a:pt x="29" y="10"/>
                    <a:pt x="27" y="11"/>
                  </a:cubicBezTo>
                  <a:cubicBezTo>
                    <a:pt x="26" y="12"/>
                    <a:pt x="23" y="13"/>
                    <a:pt x="20" y="12"/>
                  </a:cubicBezTo>
                  <a:cubicBezTo>
                    <a:pt x="18" y="12"/>
                    <a:pt x="17" y="11"/>
                    <a:pt x="16" y="10"/>
                  </a:cubicBezTo>
                  <a:cubicBezTo>
                    <a:pt x="14" y="8"/>
                    <a:pt x="14" y="7"/>
                    <a:pt x="13" y="5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4" y="3"/>
                    <a:pt x="3" y="5"/>
                    <a:pt x="2" y="7"/>
                  </a:cubicBezTo>
                  <a:cubicBezTo>
                    <a:pt x="1" y="11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4" name="Freeform 51">
              <a:extLst>
                <a:ext uri="{FF2B5EF4-FFF2-40B4-BE49-F238E27FC236}">
                  <a16:creationId xmlns="" xmlns:a16="http://schemas.microsoft.com/office/drawing/2014/main" id="{EBBE4BA3-18C6-4290-AA65-D11C913BC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41" y="4513376"/>
              <a:ext cx="100502" cy="41587"/>
            </a:xfrm>
            <a:custGeom>
              <a:avLst/>
              <a:gdLst>
                <a:gd name="T0" fmla="*/ 1 w 31"/>
                <a:gd name="T1" fmla="*/ 13 h 13"/>
                <a:gd name="T2" fmla="*/ 1 w 31"/>
                <a:gd name="T3" fmla="*/ 6 h 13"/>
                <a:gd name="T4" fmla="*/ 6 w 31"/>
                <a:gd name="T5" fmla="*/ 0 h 13"/>
                <a:gd name="T6" fmla="*/ 11 w 31"/>
                <a:gd name="T7" fmla="*/ 0 h 13"/>
                <a:gd name="T8" fmla="*/ 15 w 31"/>
                <a:gd name="T9" fmla="*/ 4 h 13"/>
                <a:gd name="T10" fmla="*/ 17 w 31"/>
                <a:gd name="T11" fmla="*/ 8 h 13"/>
                <a:gd name="T12" fmla="*/ 20 w 31"/>
                <a:gd name="T13" fmla="*/ 10 h 13"/>
                <a:gd name="T14" fmla="*/ 27 w 31"/>
                <a:gd name="T15" fmla="*/ 10 h 13"/>
                <a:gd name="T16" fmla="*/ 31 w 31"/>
                <a:gd name="T17" fmla="*/ 5 h 13"/>
                <a:gd name="T18" fmla="*/ 31 w 31"/>
                <a:gd name="T19" fmla="*/ 7 h 13"/>
                <a:gd name="T20" fmla="*/ 27 w 31"/>
                <a:gd name="T21" fmla="*/ 11 h 13"/>
                <a:gd name="T22" fmla="*/ 20 w 31"/>
                <a:gd name="T23" fmla="*/ 12 h 13"/>
                <a:gd name="T24" fmla="*/ 16 w 31"/>
                <a:gd name="T25" fmla="*/ 9 h 13"/>
                <a:gd name="T26" fmla="*/ 13 w 31"/>
                <a:gd name="T27" fmla="*/ 5 h 13"/>
                <a:gd name="T28" fmla="*/ 10 w 31"/>
                <a:gd name="T29" fmla="*/ 2 h 13"/>
                <a:gd name="T30" fmla="*/ 7 w 31"/>
                <a:gd name="T31" fmla="*/ 2 h 13"/>
                <a:gd name="T32" fmla="*/ 2 w 31"/>
                <a:gd name="T33" fmla="*/ 7 h 13"/>
                <a:gd name="T34" fmla="*/ 1 w 31"/>
                <a:gd name="T3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13">
                  <a:moveTo>
                    <a:pt x="1" y="13"/>
                  </a:moveTo>
                  <a:cubicBezTo>
                    <a:pt x="0" y="13"/>
                    <a:pt x="0" y="11"/>
                    <a:pt x="1" y="6"/>
                  </a:cubicBezTo>
                  <a:cubicBezTo>
                    <a:pt x="2" y="4"/>
                    <a:pt x="3" y="2"/>
                    <a:pt x="6" y="0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3" y="1"/>
                    <a:pt x="14" y="3"/>
                    <a:pt x="15" y="4"/>
                  </a:cubicBezTo>
                  <a:cubicBezTo>
                    <a:pt x="16" y="6"/>
                    <a:pt x="16" y="7"/>
                    <a:pt x="17" y="8"/>
                  </a:cubicBezTo>
                  <a:cubicBezTo>
                    <a:pt x="18" y="9"/>
                    <a:pt x="19" y="10"/>
                    <a:pt x="20" y="10"/>
                  </a:cubicBezTo>
                  <a:cubicBezTo>
                    <a:pt x="23" y="11"/>
                    <a:pt x="25" y="11"/>
                    <a:pt x="27" y="10"/>
                  </a:cubicBezTo>
                  <a:cubicBezTo>
                    <a:pt x="30" y="7"/>
                    <a:pt x="30" y="4"/>
                    <a:pt x="31" y="5"/>
                  </a:cubicBezTo>
                  <a:cubicBezTo>
                    <a:pt x="31" y="5"/>
                    <a:pt x="31" y="5"/>
                    <a:pt x="31" y="7"/>
                  </a:cubicBezTo>
                  <a:cubicBezTo>
                    <a:pt x="30" y="8"/>
                    <a:pt x="29" y="9"/>
                    <a:pt x="27" y="11"/>
                  </a:cubicBezTo>
                  <a:cubicBezTo>
                    <a:pt x="26" y="12"/>
                    <a:pt x="23" y="13"/>
                    <a:pt x="20" y="12"/>
                  </a:cubicBezTo>
                  <a:cubicBezTo>
                    <a:pt x="18" y="12"/>
                    <a:pt x="17" y="11"/>
                    <a:pt x="16" y="9"/>
                  </a:cubicBezTo>
                  <a:cubicBezTo>
                    <a:pt x="14" y="8"/>
                    <a:pt x="14" y="7"/>
                    <a:pt x="13" y="5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4" y="3"/>
                    <a:pt x="3" y="5"/>
                    <a:pt x="2" y="7"/>
                  </a:cubicBezTo>
                  <a:cubicBezTo>
                    <a:pt x="1" y="11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5" name="Freeform 52">
              <a:extLst>
                <a:ext uri="{FF2B5EF4-FFF2-40B4-BE49-F238E27FC236}">
                  <a16:creationId xmlns="" xmlns:a16="http://schemas.microsoft.com/office/drawing/2014/main" id="{ECAFA2FD-77E5-4FAD-9FDB-E6F895CF1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945" y="3802929"/>
              <a:ext cx="100502" cy="45053"/>
            </a:xfrm>
            <a:custGeom>
              <a:avLst/>
              <a:gdLst>
                <a:gd name="T0" fmla="*/ 1 w 31"/>
                <a:gd name="T1" fmla="*/ 14 h 14"/>
                <a:gd name="T2" fmla="*/ 1 w 31"/>
                <a:gd name="T3" fmla="*/ 7 h 14"/>
                <a:gd name="T4" fmla="*/ 6 w 31"/>
                <a:gd name="T5" fmla="*/ 1 h 14"/>
                <a:gd name="T6" fmla="*/ 11 w 31"/>
                <a:gd name="T7" fmla="*/ 1 h 14"/>
                <a:gd name="T8" fmla="*/ 15 w 31"/>
                <a:gd name="T9" fmla="*/ 5 h 14"/>
                <a:gd name="T10" fmla="*/ 17 w 31"/>
                <a:gd name="T11" fmla="*/ 9 h 14"/>
                <a:gd name="T12" fmla="*/ 20 w 31"/>
                <a:gd name="T13" fmla="*/ 11 h 14"/>
                <a:gd name="T14" fmla="*/ 27 w 31"/>
                <a:gd name="T15" fmla="*/ 10 h 14"/>
                <a:gd name="T16" fmla="*/ 31 w 31"/>
                <a:gd name="T17" fmla="*/ 5 h 14"/>
                <a:gd name="T18" fmla="*/ 30 w 31"/>
                <a:gd name="T19" fmla="*/ 7 h 14"/>
                <a:gd name="T20" fmla="*/ 27 w 31"/>
                <a:gd name="T21" fmla="*/ 11 h 14"/>
                <a:gd name="T22" fmla="*/ 20 w 31"/>
                <a:gd name="T23" fmla="*/ 13 h 14"/>
                <a:gd name="T24" fmla="*/ 16 w 31"/>
                <a:gd name="T25" fmla="*/ 10 h 14"/>
                <a:gd name="T26" fmla="*/ 13 w 31"/>
                <a:gd name="T27" fmla="*/ 6 h 14"/>
                <a:gd name="T28" fmla="*/ 10 w 31"/>
                <a:gd name="T29" fmla="*/ 3 h 14"/>
                <a:gd name="T30" fmla="*/ 7 w 31"/>
                <a:gd name="T31" fmla="*/ 3 h 14"/>
                <a:gd name="T32" fmla="*/ 2 w 31"/>
                <a:gd name="T33" fmla="*/ 7 h 14"/>
                <a:gd name="T34" fmla="*/ 1 w 31"/>
                <a:gd name="T3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14">
                  <a:moveTo>
                    <a:pt x="1" y="14"/>
                  </a:moveTo>
                  <a:cubicBezTo>
                    <a:pt x="0" y="14"/>
                    <a:pt x="0" y="11"/>
                    <a:pt x="1" y="7"/>
                  </a:cubicBezTo>
                  <a:cubicBezTo>
                    <a:pt x="2" y="5"/>
                    <a:pt x="3" y="2"/>
                    <a:pt x="6" y="1"/>
                  </a:cubicBezTo>
                  <a:cubicBezTo>
                    <a:pt x="7" y="0"/>
                    <a:pt x="9" y="0"/>
                    <a:pt x="11" y="1"/>
                  </a:cubicBezTo>
                  <a:cubicBezTo>
                    <a:pt x="13" y="2"/>
                    <a:pt x="14" y="3"/>
                    <a:pt x="15" y="5"/>
                  </a:cubicBezTo>
                  <a:cubicBezTo>
                    <a:pt x="16" y="6"/>
                    <a:pt x="16" y="7"/>
                    <a:pt x="17" y="9"/>
                  </a:cubicBezTo>
                  <a:cubicBezTo>
                    <a:pt x="18" y="10"/>
                    <a:pt x="19" y="10"/>
                    <a:pt x="20" y="11"/>
                  </a:cubicBezTo>
                  <a:cubicBezTo>
                    <a:pt x="23" y="12"/>
                    <a:pt x="25" y="11"/>
                    <a:pt x="27" y="10"/>
                  </a:cubicBezTo>
                  <a:cubicBezTo>
                    <a:pt x="30" y="8"/>
                    <a:pt x="30" y="5"/>
                    <a:pt x="31" y="5"/>
                  </a:cubicBezTo>
                  <a:cubicBezTo>
                    <a:pt x="31" y="5"/>
                    <a:pt x="31" y="6"/>
                    <a:pt x="30" y="7"/>
                  </a:cubicBezTo>
                  <a:cubicBezTo>
                    <a:pt x="30" y="8"/>
                    <a:pt x="29" y="10"/>
                    <a:pt x="27" y="11"/>
                  </a:cubicBezTo>
                  <a:cubicBezTo>
                    <a:pt x="26" y="13"/>
                    <a:pt x="23" y="14"/>
                    <a:pt x="20" y="13"/>
                  </a:cubicBezTo>
                  <a:cubicBezTo>
                    <a:pt x="18" y="12"/>
                    <a:pt x="17" y="11"/>
                    <a:pt x="16" y="10"/>
                  </a:cubicBezTo>
                  <a:cubicBezTo>
                    <a:pt x="14" y="9"/>
                    <a:pt x="14" y="7"/>
                    <a:pt x="13" y="6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4" y="4"/>
                    <a:pt x="3" y="6"/>
                    <a:pt x="2" y="7"/>
                  </a:cubicBezTo>
                  <a:cubicBezTo>
                    <a:pt x="1" y="11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6" name="Freeform 53">
              <a:extLst>
                <a:ext uri="{FF2B5EF4-FFF2-40B4-BE49-F238E27FC236}">
                  <a16:creationId xmlns="" xmlns:a16="http://schemas.microsoft.com/office/drawing/2014/main" id="{4BE154CA-4681-47DC-AE1C-3192FFEE0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122" y="4549764"/>
              <a:ext cx="62381" cy="100502"/>
            </a:xfrm>
            <a:custGeom>
              <a:avLst/>
              <a:gdLst>
                <a:gd name="T0" fmla="*/ 10 w 19"/>
                <a:gd name="T1" fmla="*/ 31 h 31"/>
                <a:gd name="T2" fmla="*/ 4 w 19"/>
                <a:gd name="T3" fmla="*/ 28 h 31"/>
                <a:gd name="T4" fmla="*/ 0 w 19"/>
                <a:gd name="T5" fmla="*/ 21 h 31"/>
                <a:gd name="T6" fmla="*/ 2 w 19"/>
                <a:gd name="T7" fmla="*/ 16 h 31"/>
                <a:gd name="T8" fmla="*/ 7 w 19"/>
                <a:gd name="T9" fmla="*/ 15 h 31"/>
                <a:gd name="T10" fmla="*/ 12 w 19"/>
                <a:gd name="T11" fmla="*/ 14 h 31"/>
                <a:gd name="T12" fmla="*/ 15 w 19"/>
                <a:gd name="T13" fmla="*/ 12 h 31"/>
                <a:gd name="T14" fmla="*/ 17 w 19"/>
                <a:gd name="T15" fmla="*/ 6 h 31"/>
                <a:gd name="T16" fmla="*/ 14 w 19"/>
                <a:gd name="T17" fmla="*/ 0 h 31"/>
                <a:gd name="T18" fmla="*/ 16 w 19"/>
                <a:gd name="T19" fmla="*/ 1 h 31"/>
                <a:gd name="T20" fmla="*/ 19 w 19"/>
                <a:gd name="T21" fmla="*/ 6 h 31"/>
                <a:gd name="T22" fmla="*/ 17 w 19"/>
                <a:gd name="T23" fmla="*/ 13 h 31"/>
                <a:gd name="T24" fmla="*/ 12 w 19"/>
                <a:gd name="T25" fmla="*/ 16 h 31"/>
                <a:gd name="T26" fmla="*/ 8 w 19"/>
                <a:gd name="T27" fmla="*/ 17 h 31"/>
                <a:gd name="T28" fmla="*/ 4 w 19"/>
                <a:gd name="T29" fmla="*/ 18 h 31"/>
                <a:gd name="T30" fmla="*/ 2 w 19"/>
                <a:gd name="T31" fmla="*/ 21 h 31"/>
                <a:gd name="T32" fmla="*/ 5 w 19"/>
                <a:gd name="T33" fmla="*/ 27 h 31"/>
                <a:gd name="T34" fmla="*/ 10 w 19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31">
                  <a:moveTo>
                    <a:pt x="10" y="31"/>
                  </a:moveTo>
                  <a:cubicBezTo>
                    <a:pt x="10" y="31"/>
                    <a:pt x="8" y="31"/>
                    <a:pt x="4" y="28"/>
                  </a:cubicBezTo>
                  <a:cubicBezTo>
                    <a:pt x="2" y="27"/>
                    <a:pt x="0" y="24"/>
                    <a:pt x="0" y="21"/>
                  </a:cubicBezTo>
                  <a:cubicBezTo>
                    <a:pt x="0" y="20"/>
                    <a:pt x="1" y="18"/>
                    <a:pt x="2" y="16"/>
                  </a:cubicBezTo>
                  <a:cubicBezTo>
                    <a:pt x="4" y="15"/>
                    <a:pt x="6" y="15"/>
                    <a:pt x="7" y="15"/>
                  </a:cubicBezTo>
                  <a:cubicBezTo>
                    <a:pt x="9" y="14"/>
                    <a:pt x="11" y="14"/>
                    <a:pt x="12" y="14"/>
                  </a:cubicBezTo>
                  <a:cubicBezTo>
                    <a:pt x="13" y="14"/>
                    <a:pt x="14" y="13"/>
                    <a:pt x="15" y="12"/>
                  </a:cubicBezTo>
                  <a:cubicBezTo>
                    <a:pt x="17" y="10"/>
                    <a:pt x="17" y="8"/>
                    <a:pt x="17" y="6"/>
                  </a:cubicBezTo>
                  <a:cubicBezTo>
                    <a:pt x="16" y="2"/>
                    <a:pt x="14" y="1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7" y="2"/>
                    <a:pt x="18" y="3"/>
                    <a:pt x="19" y="6"/>
                  </a:cubicBezTo>
                  <a:cubicBezTo>
                    <a:pt x="19" y="8"/>
                    <a:pt x="19" y="11"/>
                    <a:pt x="17" y="13"/>
                  </a:cubicBezTo>
                  <a:cubicBezTo>
                    <a:pt x="15" y="14"/>
                    <a:pt x="14" y="15"/>
                    <a:pt x="12" y="16"/>
                  </a:cubicBezTo>
                  <a:cubicBezTo>
                    <a:pt x="11" y="16"/>
                    <a:pt x="9" y="16"/>
                    <a:pt x="8" y="17"/>
                  </a:cubicBezTo>
                  <a:cubicBezTo>
                    <a:pt x="6" y="17"/>
                    <a:pt x="5" y="17"/>
                    <a:pt x="4" y="18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4"/>
                    <a:pt x="4" y="26"/>
                    <a:pt x="5" y="27"/>
                  </a:cubicBezTo>
                  <a:cubicBezTo>
                    <a:pt x="8" y="30"/>
                    <a:pt x="11" y="31"/>
                    <a:pt x="10" y="31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7" name="Freeform 54">
              <a:extLst>
                <a:ext uri="{FF2B5EF4-FFF2-40B4-BE49-F238E27FC236}">
                  <a16:creationId xmlns="" xmlns:a16="http://schemas.microsoft.com/office/drawing/2014/main" id="{D82AAD1C-E3D8-4D06-80CD-8C848A287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992" y="3955415"/>
              <a:ext cx="84906" cy="81442"/>
            </a:xfrm>
            <a:custGeom>
              <a:avLst/>
              <a:gdLst>
                <a:gd name="T0" fmla="*/ 21 w 26"/>
                <a:gd name="T1" fmla="*/ 0 h 25"/>
                <a:gd name="T2" fmla="*/ 25 w 26"/>
                <a:gd name="T3" fmla="*/ 6 h 25"/>
                <a:gd name="T4" fmla="*/ 24 w 26"/>
                <a:gd name="T5" fmla="*/ 13 h 25"/>
                <a:gd name="T6" fmla="*/ 20 w 26"/>
                <a:gd name="T7" fmla="*/ 17 h 25"/>
                <a:gd name="T8" fmla="*/ 15 w 26"/>
                <a:gd name="T9" fmla="*/ 16 h 25"/>
                <a:gd name="T10" fmla="*/ 11 w 26"/>
                <a:gd name="T11" fmla="*/ 14 h 25"/>
                <a:gd name="T12" fmla="*/ 7 w 26"/>
                <a:gd name="T13" fmla="*/ 14 h 25"/>
                <a:gd name="T14" fmla="*/ 2 w 26"/>
                <a:gd name="T15" fmla="*/ 18 h 25"/>
                <a:gd name="T16" fmla="*/ 2 w 26"/>
                <a:gd name="T17" fmla="*/ 25 h 25"/>
                <a:gd name="T18" fmla="*/ 1 w 26"/>
                <a:gd name="T19" fmla="*/ 23 h 25"/>
                <a:gd name="T20" fmla="*/ 1 w 26"/>
                <a:gd name="T21" fmla="*/ 18 h 25"/>
                <a:gd name="T22" fmla="*/ 6 w 26"/>
                <a:gd name="T23" fmla="*/ 12 h 25"/>
                <a:gd name="T24" fmla="*/ 11 w 26"/>
                <a:gd name="T25" fmla="*/ 12 h 25"/>
                <a:gd name="T26" fmla="*/ 16 w 26"/>
                <a:gd name="T27" fmla="*/ 14 h 25"/>
                <a:gd name="T28" fmla="*/ 20 w 26"/>
                <a:gd name="T29" fmla="*/ 15 h 25"/>
                <a:gd name="T30" fmla="*/ 23 w 26"/>
                <a:gd name="T31" fmla="*/ 12 h 25"/>
                <a:gd name="T32" fmla="*/ 23 w 26"/>
                <a:gd name="T33" fmla="*/ 6 h 25"/>
                <a:gd name="T34" fmla="*/ 21 w 26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1" y="0"/>
                  </a:moveTo>
                  <a:cubicBezTo>
                    <a:pt x="21" y="0"/>
                    <a:pt x="23" y="1"/>
                    <a:pt x="25" y="6"/>
                  </a:cubicBezTo>
                  <a:cubicBezTo>
                    <a:pt x="25" y="8"/>
                    <a:pt x="26" y="11"/>
                    <a:pt x="24" y="13"/>
                  </a:cubicBezTo>
                  <a:cubicBezTo>
                    <a:pt x="23" y="15"/>
                    <a:pt x="22" y="16"/>
                    <a:pt x="20" y="17"/>
                  </a:cubicBezTo>
                  <a:cubicBezTo>
                    <a:pt x="18" y="17"/>
                    <a:pt x="16" y="16"/>
                    <a:pt x="15" y="16"/>
                  </a:cubicBezTo>
                  <a:cubicBezTo>
                    <a:pt x="13" y="15"/>
                    <a:pt x="12" y="14"/>
                    <a:pt x="11" y="14"/>
                  </a:cubicBezTo>
                  <a:cubicBezTo>
                    <a:pt x="9" y="14"/>
                    <a:pt x="8" y="14"/>
                    <a:pt x="7" y="14"/>
                  </a:cubicBezTo>
                  <a:cubicBezTo>
                    <a:pt x="4" y="15"/>
                    <a:pt x="3" y="17"/>
                    <a:pt x="2" y="18"/>
                  </a:cubicBezTo>
                  <a:cubicBezTo>
                    <a:pt x="1" y="22"/>
                    <a:pt x="2" y="25"/>
                    <a:pt x="2" y="25"/>
                  </a:cubicBezTo>
                  <a:cubicBezTo>
                    <a:pt x="2" y="25"/>
                    <a:pt x="1" y="24"/>
                    <a:pt x="1" y="23"/>
                  </a:cubicBezTo>
                  <a:cubicBezTo>
                    <a:pt x="0" y="22"/>
                    <a:pt x="0" y="20"/>
                    <a:pt x="1" y="18"/>
                  </a:cubicBezTo>
                  <a:cubicBezTo>
                    <a:pt x="1" y="16"/>
                    <a:pt x="3" y="13"/>
                    <a:pt x="6" y="12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3" y="12"/>
                    <a:pt x="14" y="13"/>
                    <a:pt x="16" y="14"/>
                  </a:cubicBezTo>
                  <a:cubicBezTo>
                    <a:pt x="17" y="14"/>
                    <a:pt x="19" y="15"/>
                    <a:pt x="20" y="15"/>
                  </a:cubicBezTo>
                  <a:cubicBezTo>
                    <a:pt x="21" y="14"/>
                    <a:pt x="22" y="13"/>
                    <a:pt x="23" y="12"/>
                  </a:cubicBezTo>
                  <a:cubicBezTo>
                    <a:pt x="24" y="10"/>
                    <a:pt x="24" y="8"/>
                    <a:pt x="23" y="6"/>
                  </a:cubicBezTo>
                  <a:cubicBezTo>
                    <a:pt x="22" y="2"/>
                    <a:pt x="20" y="0"/>
                    <a:pt x="21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8" name="Freeform 55">
              <a:extLst>
                <a:ext uri="{FF2B5EF4-FFF2-40B4-BE49-F238E27FC236}">
                  <a16:creationId xmlns="" xmlns:a16="http://schemas.microsoft.com/office/drawing/2014/main" id="{559B1269-F564-4BBE-860B-A1C26F92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604" y="3884370"/>
              <a:ext cx="84906" cy="81442"/>
            </a:xfrm>
            <a:custGeom>
              <a:avLst/>
              <a:gdLst>
                <a:gd name="T0" fmla="*/ 21 w 26"/>
                <a:gd name="T1" fmla="*/ 0 h 25"/>
                <a:gd name="T2" fmla="*/ 25 w 26"/>
                <a:gd name="T3" fmla="*/ 6 h 25"/>
                <a:gd name="T4" fmla="*/ 24 w 26"/>
                <a:gd name="T5" fmla="*/ 14 h 25"/>
                <a:gd name="T6" fmla="*/ 20 w 26"/>
                <a:gd name="T7" fmla="*/ 17 h 25"/>
                <a:gd name="T8" fmla="*/ 15 w 26"/>
                <a:gd name="T9" fmla="*/ 16 h 25"/>
                <a:gd name="T10" fmla="*/ 11 w 26"/>
                <a:gd name="T11" fmla="*/ 14 h 25"/>
                <a:gd name="T12" fmla="*/ 7 w 26"/>
                <a:gd name="T13" fmla="*/ 15 h 25"/>
                <a:gd name="T14" fmla="*/ 2 w 26"/>
                <a:gd name="T15" fmla="*/ 19 h 25"/>
                <a:gd name="T16" fmla="*/ 2 w 26"/>
                <a:gd name="T17" fmla="*/ 25 h 25"/>
                <a:gd name="T18" fmla="*/ 1 w 26"/>
                <a:gd name="T19" fmla="*/ 24 h 25"/>
                <a:gd name="T20" fmla="*/ 1 w 26"/>
                <a:gd name="T21" fmla="*/ 18 h 25"/>
                <a:gd name="T22" fmla="*/ 7 w 26"/>
                <a:gd name="T23" fmla="*/ 13 h 25"/>
                <a:gd name="T24" fmla="*/ 11 w 26"/>
                <a:gd name="T25" fmla="*/ 12 h 25"/>
                <a:gd name="T26" fmla="*/ 16 w 26"/>
                <a:gd name="T27" fmla="*/ 14 h 25"/>
                <a:gd name="T28" fmla="*/ 20 w 26"/>
                <a:gd name="T29" fmla="*/ 15 h 25"/>
                <a:gd name="T30" fmla="*/ 23 w 26"/>
                <a:gd name="T31" fmla="*/ 13 h 25"/>
                <a:gd name="T32" fmla="*/ 23 w 26"/>
                <a:gd name="T33" fmla="*/ 7 h 25"/>
                <a:gd name="T34" fmla="*/ 21 w 26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1" y="0"/>
                  </a:moveTo>
                  <a:cubicBezTo>
                    <a:pt x="21" y="0"/>
                    <a:pt x="23" y="2"/>
                    <a:pt x="25" y="6"/>
                  </a:cubicBezTo>
                  <a:cubicBezTo>
                    <a:pt x="26" y="8"/>
                    <a:pt x="26" y="11"/>
                    <a:pt x="24" y="14"/>
                  </a:cubicBezTo>
                  <a:cubicBezTo>
                    <a:pt x="24" y="15"/>
                    <a:pt x="22" y="17"/>
                    <a:pt x="20" y="17"/>
                  </a:cubicBezTo>
                  <a:cubicBezTo>
                    <a:pt x="18" y="17"/>
                    <a:pt x="17" y="17"/>
                    <a:pt x="15" y="16"/>
                  </a:cubicBezTo>
                  <a:cubicBezTo>
                    <a:pt x="14" y="15"/>
                    <a:pt x="12" y="15"/>
                    <a:pt x="11" y="14"/>
                  </a:cubicBezTo>
                  <a:cubicBezTo>
                    <a:pt x="10" y="14"/>
                    <a:pt x="8" y="14"/>
                    <a:pt x="7" y="15"/>
                  </a:cubicBezTo>
                  <a:cubicBezTo>
                    <a:pt x="5" y="15"/>
                    <a:pt x="3" y="17"/>
                    <a:pt x="2" y="19"/>
                  </a:cubicBezTo>
                  <a:cubicBezTo>
                    <a:pt x="1" y="23"/>
                    <a:pt x="2" y="25"/>
                    <a:pt x="2" y="25"/>
                  </a:cubicBezTo>
                  <a:cubicBezTo>
                    <a:pt x="2" y="25"/>
                    <a:pt x="2" y="25"/>
                    <a:pt x="1" y="24"/>
                  </a:cubicBezTo>
                  <a:cubicBezTo>
                    <a:pt x="1" y="22"/>
                    <a:pt x="0" y="21"/>
                    <a:pt x="1" y="18"/>
                  </a:cubicBezTo>
                  <a:cubicBezTo>
                    <a:pt x="2" y="16"/>
                    <a:pt x="4" y="14"/>
                    <a:pt x="7" y="13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3" y="13"/>
                    <a:pt x="15" y="14"/>
                    <a:pt x="16" y="14"/>
                  </a:cubicBezTo>
                  <a:cubicBezTo>
                    <a:pt x="17" y="15"/>
                    <a:pt x="19" y="15"/>
                    <a:pt x="20" y="15"/>
                  </a:cubicBezTo>
                  <a:cubicBezTo>
                    <a:pt x="21" y="15"/>
                    <a:pt x="22" y="14"/>
                    <a:pt x="23" y="13"/>
                  </a:cubicBezTo>
                  <a:cubicBezTo>
                    <a:pt x="24" y="11"/>
                    <a:pt x="24" y="8"/>
                    <a:pt x="23" y="7"/>
                  </a:cubicBezTo>
                  <a:cubicBezTo>
                    <a:pt x="22" y="3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9" name="Freeform 56">
              <a:extLst>
                <a:ext uri="{FF2B5EF4-FFF2-40B4-BE49-F238E27FC236}">
                  <a16:creationId xmlns="" xmlns:a16="http://schemas.microsoft.com/office/drawing/2014/main" id="{A0CDEBB6-CCAC-4521-82CE-19C8B0276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9907" y="3825455"/>
              <a:ext cx="197539" cy="473054"/>
            </a:xfrm>
            <a:custGeom>
              <a:avLst/>
              <a:gdLst>
                <a:gd name="T0" fmla="*/ 49 w 61"/>
                <a:gd name="T1" fmla="*/ 145 h 145"/>
                <a:gd name="T2" fmla="*/ 49 w 61"/>
                <a:gd name="T3" fmla="*/ 143 h 145"/>
                <a:gd name="T4" fmla="*/ 49 w 61"/>
                <a:gd name="T5" fmla="*/ 137 h 145"/>
                <a:gd name="T6" fmla="*/ 51 w 61"/>
                <a:gd name="T7" fmla="*/ 118 h 145"/>
                <a:gd name="T8" fmla="*/ 58 w 61"/>
                <a:gd name="T9" fmla="*/ 52 h 145"/>
                <a:gd name="T10" fmla="*/ 58 w 61"/>
                <a:gd name="T11" fmla="*/ 34 h 145"/>
                <a:gd name="T12" fmla="*/ 52 w 61"/>
                <a:gd name="T13" fmla="*/ 18 h 145"/>
                <a:gd name="T14" fmla="*/ 27 w 61"/>
                <a:gd name="T15" fmla="*/ 3 h 145"/>
                <a:gd name="T16" fmla="*/ 8 w 61"/>
                <a:gd name="T17" fmla="*/ 2 h 145"/>
                <a:gd name="T18" fmla="*/ 0 w 61"/>
                <a:gd name="T19" fmla="*/ 2 h 145"/>
                <a:gd name="T20" fmla="*/ 2 w 61"/>
                <a:gd name="T21" fmla="*/ 2 h 145"/>
                <a:gd name="T22" fmla="*/ 8 w 61"/>
                <a:gd name="T23" fmla="*/ 1 h 145"/>
                <a:gd name="T24" fmla="*/ 28 w 61"/>
                <a:gd name="T25" fmla="*/ 2 h 145"/>
                <a:gd name="T26" fmla="*/ 53 w 61"/>
                <a:gd name="T27" fmla="*/ 17 h 145"/>
                <a:gd name="T28" fmla="*/ 60 w 61"/>
                <a:gd name="T29" fmla="*/ 33 h 145"/>
                <a:gd name="T30" fmla="*/ 60 w 61"/>
                <a:gd name="T31" fmla="*/ 52 h 145"/>
                <a:gd name="T32" fmla="*/ 53 w 61"/>
                <a:gd name="T33" fmla="*/ 118 h 145"/>
                <a:gd name="T34" fmla="*/ 50 w 61"/>
                <a:gd name="T35" fmla="*/ 138 h 145"/>
                <a:gd name="T36" fmla="*/ 49 w 61"/>
                <a:gd name="T37" fmla="*/ 143 h 145"/>
                <a:gd name="T38" fmla="*/ 49 w 61"/>
                <a:gd name="T3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45">
                  <a:moveTo>
                    <a:pt x="49" y="145"/>
                  </a:moveTo>
                  <a:cubicBezTo>
                    <a:pt x="49" y="145"/>
                    <a:pt x="49" y="144"/>
                    <a:pt x="49" y="143"/>
                  </a:cubicBezTo>
                  <a:cubicBezTo>
                    <a:pt x="49" y="141"/>
                    <a:pt x="49" y="140"/>
                    <a:pt x="49" y="137"/>
                  </a:cubicBezTo>
                  <a:cubicBezTo>
                    <a:pt x="50" y="132"/>
                    <a:pt x="50" y="126"/>
                    <a:pt x="51" y="118"/>
                  </a:cubicBezTo>
                  <a:cubicBezTo>
                    <a:pt x="53" y="100"/>
                    <a:pt x="55" y="77"/>
                    <a:pt x="58" y="52"/>
                  </a:cubicBezTo>
                  <a:cubicBezTo>
                    <a:pt x="59" y="46"/>
                    <a:pt x="59" y="39"/>
                    <a:pt x="58" y="34"/>
                  </a:cubicBezTo>
                  <a:cubicBezTo>
                    <a:pt x="57" y="28"/>
                    <a:pt x="55" y="22"/>
                    <a:pt x="52" y="18"/>
                  </a:cubicBezTo>
                  <a:cubicBezTo>
                    <a:pt x="45" y="9"/>
                    <a:pt x="35" y="5"/>
                    <a:pt x="27" y="3"/>
                  </a:cubicBezTo>
                  <a:cubicBezTo>
                    <a:pt x="19" y="1"/>
                    <a:pt x="12" y="2"/>
                    <a:pt x="8" y="2"/>
                  </a:cubicBezTo>
                  <a:cubicBezTo>
                    <a:pt x="3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2" y="0"/>
                    <a:pt x="19" y="0"/>
                    <a:pt x="28" y="2"/>
                  </a:cubicBezTo>
                  <a:cubicBezTo>
                    <a:pt x="36" y="3"/>
                    <a:pt x="46" y="8"/>
                    <a:pt x="53" y="17"/>
                  </a:cubicBezTo>
                  <a:cubicBezTo>
                    <a:pt x="57" y="21"/>
                    <a:pt x="59" y="27"/>
                    <a:pt x="60" y="33"/>
                  </a:cubicBezTo>
                  <a:cubicBezTo>
                    <a:pt x="61" y="39"/>
                    <a:pt x="61" y="46"/>
                    <a:pt x="60" y="52"/>
                  </a:cubicBezTo>
                  <a:cubicBezTo>
                    <a:pt x="57" y="78"/>
                    <a:pt x="55" y="101"/>
                    <a:pt x="53" y="118"/>
                  </a:cubicBezTo>
                  <a:cubicBezTo>
                    <a:pt x="52" y="126"/>
                    <a:pt x="51" y="133"/>
                    <a:pt x="50" y="138"/>
                  </a:cubicBezTo>
                  <a:cubicBezTo>
                    <a:pt x="50" y="140"/>
                    <a:pt x="49" y="141"/>
                    <a:pt x="49" y="143"/>
                  </a:cubicBezTo>
                  <a:cubicBezTo>
                    <a:pt x="49" y="144"/>
                    <a:pt x="49" y="145"/>
                    <a:pt x="49" y="145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60" name="Freeform 57">
              <a:extLst>
                <a:ext uri="{FF2B5EF4-FFF2-40B4-BE49-F238E27FC236}">
                  <a16:creationId xmlns="" xmlns:a16="http://schemas.microsoft.com/office/drawing/2014/main" id="{7748F747-D043-4909-B67B-1300514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6230" y="4275982"/>
              <a:ext cx="358688" cy="41587"/>
            </a:xfrm>
            <a:custGeom>
              <a:avLst/>
              <a:gdLst>
                <a:gd name="T0" fmla="*/ 110 w 110"/>
                <a:gd name="T1" fmla="*/ 1 h 13"/>
                <a:gd name="T2" fmla="*/ 55 w 110"/>
                <a:gd name="T3" fmla="*/ 8 h 13"/>
                <a:gd name="T4" fmla="*/ 0 w 110"/>
                <a:gd name="T5" fmla="*/ 13 h 13"/>
                <a:gd name="T6" fmla="*/ 55 w 110"/>
                <a:gd name="T7" fmla="*/ 6 h 13"/>
                <a:gd name="T8" fmla="*/ 110 w 110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3">
                  <a:moveTo>
                    <a:pt x="110" y="1"/>
                  </a:moveTo>
                  <a:cubicBezTo>
                    <a:pt x="110" y="1"/>
                    <a:pt x="85" y="5"/>
                    <a:pt x="55" y="8"/>
                  </a:cubicBezTo>
                  <a:cubicBezTo>
                    <a:pt x="25" y="11"/>
                    <a:pt x="0" y="13"/>
                    <a:pt x="0" y="13"/>
                  </a:cubicBezTo>
                  <a:cubicBezTo>
                    <a:pt x="0" y="12"/>
                    <a:pt x="25" y="9"/>
                    <a:pt x="55" y="6"/>
                  </a:cubicBezTo>
                  <a:cubicBezTo>
                    <a:pt x="85" y="2"/>
                    <a:pt x="110" y="0"/>
                    <a:pt x="110" y="1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61" name="Freeform 58">
              <a:extLst>
                <a:ext uri="{FF2B5EF4-FFF2-40B4-BE49-F238E27FC236}">
                  <a16:creationId xmlns="" xmlns:a16="http://schemas.microsoft.com/office/drawing/2014/main" id="{F7B5ACE1-75C6-4FBF-9BE3-3632439FC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860" y="3945019"/>
              <a:ext cx="88372" cy="294575"/>
            </a:xfrm>
            <a:custGeom>
              <a:avLst/>
              <a:gdLst>
                <a:gd name="T0" fmla="*/ 23 w 27"/>
                <a:gd name="T1" fmla="*/ 90 h 90"/>
                <a:gd name="T2" fmla="*/ 25 w 27"/>
                <a:gd name="T3" fmla="*/ 76 h 90"/>
                <a:gd name="T4" fmla="*/ 25 w 27"/>
                <a:gd name="T5" fmla="*/ 61 h 90"/>
                <a:gd name="T6" fmla="*/ 22 w 27"/>
                <a:gd name="T7" fmla="*/ 42 h 90"/>
                <a:gd name="T8" fmla="*/ 16 w 27"/>
                <a:gd name="T9" fmla="*/ 25 h 90"/>
                <a:gd name="T10" fmla="*/ 9 w 27"/>
                <a:gd name="T11" fmla="*/ 11 h 90"/>
                <a:gd name="T12" fmla="*/ 1 w 27"/>
                <a:gd name="T13" fmla="*/ 0 h 90"/>
                <a:gd name="T14" fmla="*/ 3 w 27"/>
                <a:gd name="T15" fmla="*/ 3 h 90"/>
                <a:gd name="T16" fmla="*/ 10 w 27"/>
                <a:gd name="T17" fmla="*/ 11 h 90"/>
                <a:gd name="T18" fmla="*/ 18 w 27"/>
                <a:gd name="T19" fmla="*/ 24 h 90"/>
                <a:gd name="T20" fmla="*/ 24 w 27"/>
                <a:gd name="T21" fmla="*/ 42 h 90"/>
                <a:gd name="T22" fmla="*/ 27 w 27"/>
                <a:gd name="T23" fmla="*/ 61 h 90"/>
                <a:gd name="T24" fmla="*/ 26 w 27"/>
                <a:gd name="T25" fmla="*/ 76 h 90"/>
                <a:gd name="T26" fmla="*/ 25 w 27"/>
                <a:gd name="T27" fmla="*/ 86 h 90"/>
                <a:gd name="T28" fmla="*/ 23 w 27"/>
                <a:gd name="T2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90">
                  <a:moveTo>
                    <a:pt x="23" y="90"/>
                  </a:moveTo>
                  <a:cubicBezTo>
                    <a:pt x="23" y="90"/>
                    <a:pt x="24" y="84"/>
                    <a:pt x="25" y="76"/>
                  </a:cubicBezTo>
                  <a:cubicBezTo>
                    <a:pt x="25" y="72"/>
                    <a:pt x="25" y="66"/>
                    <a:pt x="25" y="61"/>
                  </a:cubicBezTo>
                  <a:cubicBezTo>
                    <a:pt x="25" y="55"/>
                    <a:pt x="24" y="49"/>
                    <a:pt x="22" y="42"/>
                  </a:cubicBezTo>
                  <a:cubicBezTo>
                    <a:pt x="20" y="36"/>
                    <a:pt x="18" y="30"/>
                    <a:pt x="16" y="25"/>
                  </a:cubicBezTo>
                  <a:cubicBezTo>
                    <a:pt x="14" y="20"/>
                    <a:pt x="11" y="15"/>
                    <a:pt x="9" y="11"/>
                  </a:cubicBezTo>
                  <a:cubicBezTo>
                    <a:pt x="4" y="4"/>
                    <a:pt x="0" y="0"/>
                    <a:pt x="1" y="0"/>
                  </a:cubicBezTo>
                  <a:cubicBezTo>
                    <a:pt x="1" y="0"/>
                    <a:pt x="2" y="1"/>
                    <a:pt x="3" y="3"/>
                  </a:cubicBezTo>
                  <a:cubicBezTo>
                    <a:pt x="5" y="4"/>
                    <a:pt x="7" y="7"/>
                    <a:pt x="10" y="11"/>
                  </a:cubicBezTo>
                  <a:cubicBezTo>
                    <a:pt x="12" y="14"/>
                    <a:pt x="15" y="19"/>
                    <a:pt x="18" y="24"/>
                  </a:cubicBezTo>
                  <a:cubicBezTo>
                    <a:pt x="20" y="29"/>
                    <a:pt x="22" y="35"/>
                    <a:pt x="24" y="42"/>
                  </a:cubicBezTo>
                  <a:cubicBezTo>
                    <a:pt x="26" y="48"/>
                    <a:pt x="27" y="55"/>
                    <a:pt x="27" y="61"/>
                  </a:cubicBezTo>
                  <a:cubicBezTo>
                    <a:pt x="27" y="66"/>
                    <a:pt x="27" y="72"/>
                    <a:pt x="26" y="76"/>
                  </a:cubicBezTo>
                  <a:cubicBezTo>
                    <a:pt x="26" y="80"/>
                    <a:pt x="25" y="84"/>
                    <a:pt x="25" y="86"/>
                  </a:cubicBezTo>
                  <a:cubicBezTo>
                    <a:pt x="24" y="89"/>
                    <a:pt x="24" y="90"/>
                    <a:pt x="23" y="90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sp>
        <p:nvSpPr>
          <p:cNvPr id="112" name="Oval 111">
            <a:extLst>
              <a:ext uri="{FF2B5EF4-FFF2-40B4-BE49-F238E27FC236}">
                <a16:creationId xmlns="" xmlns:a16="http://schemas.microsoft.com/office/drawing/2014/main" id="{A0F68621-4D58-4F41-B253-940ED82FB4F1}"/>
              </a:ext>
            </a:extLst>
          </p:cNvPr>
          <p:cNvSpPr/>
          <p:nvPr/>
        </p:nvSpPr>
        <p:spPr>
          <a:xfrm>
            <a:off x="2861702" y="3217232"/>
            <a:ext cx="2120848" cy="212084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Arc 112">
            <a:extLst>
              <a:ext uri="{FF2B5EF4-FFF2-40B4-BE49-F238E27FC236}">
                <a16:creationId xmlns="" xmlns:a16="http://schemas.microsoft.com/office/drawing/2014/main" id="{3F292A87-3E0B-4693-BDEB-D3CD708578AE}"/>
              </a:ext>
            </a:extLst>
          </p:cNvPr>
          <p:cNvSpPr/>
          <p:nvPr/>
        </p:nvSpPr>
        <p:spPr>
          <a:xfrm>
            <a:off x="3300631" y="3656160"/>
            <a:ext cx="1242990" cy="1242989"/>
          </a:xfrm>
          <a:prstGeom prst="arc">
            <a:avLst>
              <a:gd name="adj1" fmla="val 16321122"/>
              <a:gd name="adj2" fmla="val 4109768"/>
            </a:avLst>
          </a:prstGeom>
          <a:ln w="508000">
            <a:solidFill>
              <a:srgbClr val="352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EF61A903-3594-4C3C-A735-4EDC48199D34}"/>
              </a:ext>
            </a:extLst>
          </p:cNvPr>
          <p:cNvSpPr txBox="1"/>
          <p:nvPr/>
        </p:nvSpPr>
        <p:spPr>
          <a:xfrm>
            <a:off x="3633861" y="4136620"/>
            <a:ext cx="576529" cy="3478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36%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="" xmlns:a16="http://schemas.microsoft.com/office/drawing/2014/main" id="{8C32A538-9C14-457C-B0A8-607848288D6E}"/>
              </a:ext>
            </a:extLst>
          </p:cNvPr>
          <p:cNvSpPr/>
          <p:nvPr/>
        </p:nvSpPr>
        <p:spPr>
          <a:xfrm>
            <a:off x="6131750" y="1464871"/>
            <a:ext cx="3218588" cy="321858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>
            <a:extLst>
              <a:ext uri="{FF2B5EF4-FFF2-40B4-BE49-F238E27FC236}">
                <a16:creationId xmlns="" xmlns:a16="http://schemas.microsoft.com/office/drawing/2014/main" id="{2179F399-EDBD-4650-8A18-DC3218EFAD3E}"/>
              </a:ext>
            </a:extLst>
          </p:cNvPr>
          <p:cNvSpPr/>
          <p:nvPr/>
        </p:nvSpPr>
        <p:spPr>
          <a:xfrm>
            <a:off x="6797866" y="2130986"/>
            <a:ext cx="1886356" cy="1886356"/>
          </a:xfrm>
          <a:prstGeom prst="arc">
            <a:avLst>
              <a:gd name="adj1" fmla="val 21502106"/>
              <a:gd name="adj2" fmla="val 18659804"/>
            </a:avLst>
          </a:prstGeom>
          <a:ln w="952500"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="" xmlns:a16="http://schemas.microsoft.com/office/drawing/2014/main" id="{DC97EA60-46F8-4FF2-AD7B-190CD47BAB6A}"/>
              </a:ext>
            </a:extLst>
          </p:cNvPr>
          <p:cNvSpPr txBox="1"/>
          <p:nvPr/>
        </p:nvSpPr>
        <p:spPr>
          <a:xfrm>
            <a:off x="7368942" y="2919900"/>
            <a:ext cx="744204" cy="3085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12%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="" xmlns:a16="http://schemas.microsoft.com/office/drawing/2014/main" id="{E356FD31-F0F9-4FDD-A3D3-328930D6B08D}"/>
              </a:ext>
            </a:extLst>
          </p:cNvPr>
          <p:cNvSpPr/>
          <p:nvPr/>
        </p:nvSpPr>
        <p:spPr>
          <a:xfrm>
            <a:off x="4240230" y="1454214"/>
            <a:ext cx="2450876" cy="245087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Arc 116">
            <a:extLst>
              <a:ext uri="{FF2B5EF4-FFF2-40B4-BE49-F238E27FC236}">
                <a16:creationId xmlns="" xmlns:a16="http://schemas.microsoft.com/office/drawing/2014/main" id="{FC87015B-BC2E-4BED-9281-535EC87D90DB}"/>
              </a:ext>
            </a:extLst>
          </p:cNvPr>
          <p:cNvSpPr/>
          <p:nvPr/>
        </p:nvSpPr>
        <p:spPr>
          <a:xfrm>
            <a:off x="4747461" y="1961444"/>
            <a:ext cx="1436414" cy="1436413"/>
          </a:xfrm>
          <a:prstGeom prst="arc">
            <a:avLst>
              <a:gd name="adj1" fmla="val 15090632"/>
              <a:gd name="adj2" fmla="val 372815"/>
            </a:avLst>
          </a:prstGeom>
          <a:ln w="698500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94A33B63-22CF-4032-B0FB-5E3D37B75E92}"/>
              </a:ext>
            </a:extLst>
          </p:cNvPr>
          <p:cNvSpPr txBox="1"/>
          <p:nvPr/>
        </p:nvSpPr>
        <p:spPr>
          <a:xfrm>
            <a:off x="5182321" y="2516669"/>
            <a:ext cx="566693" cy="2947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78%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="" xmlns:a16="http://schemas.microsoft.com/office/drawing/2014/main" id="{47DBC3F0-5F5D-42A3-A77A-CC14D36E77F7}"/>
              </a:ext>
            </a:extLst>
          </p:cNvPr>
          <p:cNvSpPr txBox="1"/>
          <p:nvPr/>
        </p:nvSpPr>
        <p:spPr>
          <a:xfrm>
            <a:off x="695373" y="4125902"/>
            <a:ext cx="187952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="" xmlns:a16="http://schemas.microsoft.com/office/drawing/2014/main" id="{65EAD3C4-EAA0-4103-8800-06C7B6D649F6}"/>
              </a:ext>
            </a:extLst>
          </p:cNvPr>
          <p:cNvGrpSpPr/>
          <p:nvPr/>
        </p:nvGrpSpPr>
        <p:grpSpPr>
          <a:xfrm>
            <a:off x="2179457" y="3783076"/>
            <a:ext cx="396399" cy="232252"/>
            <a:chOff x="4113213" y="4046538"/>
            <a:chExt cx="360363" cy="211138"/>
          </a:xfrm>
          <a:solidFill>
            <a:srgbClr val="352F70"/>
          </a:solidFill>
        </p:grpSpPr>
        <p:sp>
          <p:nvSpPr>
            <p:cNvPr id="212" name="Freeform 84">
              <a:extLst>
                <a:ext uri="{FF2B5EF4-FFF2-40B4-BE49-F238E27FC236}">
                  <a16:creationId xmlns="" xmlns:a16="http://schemas.microsoft.com/office/drawing/2014/main" id="{85EF37CC-2B84-4C80-97B7-8B42A0723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213" y="4098925"/>
              <a:ext cx="104775" cy="104775"/>
            </a:xfrm>
            <a:custGeom>
              <a:avLst/>
              <a:gdLst>
                <a:gd name="T0" fmla="*/ 14 w 28"/>
                <a:gd name="T1" fmla="*/ 28 h 28"/>
                <a:gd name="T2" fmla="*/ 28 w 28"/>
                <a:gd name="T3" fmla="*/ 14 h 28"/>
                <a:gd name="T4" fmla="*/ 14 w 28"/>
                <a:gd name="T5" fmla="*/ 0 h 28"/>
                <a:gd name="T6" fmla="*/ 0 w 28"/>
                <a:gd name="T7" fmla="*/ 14 h 28"/>
                <a:gd name="T8" fmla="*/ 14 w 28"/>
                <a:gd name="T9" fmla="*/ 28 h 28"/>
                <a:gd name="T10" fmla="*/ 6 w 28"/>
                <a:gd name="T11" fmla="*/ 12 h 28"/>
                <a:gd name="T12" fmla="*/ 8 w 28"/>
                <a:gd name="T13" fmla="*/ 14 h 28"/>
                <a:gd name="T14" fmla="*/ 14 w 28"/>
                <a:gd name="T15" fmla="*/ 20 h 28"/>
                <a:gd name="T16" fmla="*/ 20 w 28"/>
                <a:gd name="T17" fmla="*/ 14 h 28"/>
                <a:gd name="T18" fmla="*/ 14 w 28"/>
                <a:gd name="T19" fmla="*/ 8 h 28"/>
                <a:gd name="T20" fmla="*/ 12 w 28"/>
                <a:gd name="T21" fmla="*/ 6 h 28"/>
                <a:gd name="T22" fmla="*/ 14 w 28"/>
                <a:gd name="T23" fmla="*/ 4 h 28"/>
                <a:gd name="T24" fmla="*/ 24 w 28"/>
                <a:gd name="T25" fmla="*/ 14 h 28"/>
                <a:gd name="T26" fmla="*/ 14 w 28"/>
                <a:gd name="T27" fmla="*/ 24 h 28"/>
                <a:gd name="T28" fmla="*/ 4 w 28"/>
                <a:gd name="T29" fmla="*/ 14 h 28"/>
                <a:gd name="T30" fmla="*/ 6 w 28"/>
                <a:gd name="T31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22" y="28"/>
                    <a:pt x="28" y="22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6" y="12"/>
                  </a:moveTo>
                  <a:cubicBezTo>
                    <a:pt x="7" y="12"/>
                    <a:pt x="8" y="13"/>
                    <a:pt x="8" y="14"/>
                  </a:cubicBez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20" y="17"/>
                    <a:pt x="20" y="14"/>
                  </a:cubicBezTo>
                  <a:cubicBezTo>
                    <a:pt x="20" y="11"/>
                    <a:pt x="17" y="8"/>
                    <a:pt x="14" y="8"/>
                  </a:cubicBezTo>
                  <a:cubicBezTo>
                    <a:pt x="13" y="8"/>
                    <a:pt x="12" y="7"/>
                    <a:pt x="12" y="6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20" y="4"/>
                    <a:pt x="24" y="8"/>
                    <a:pt x="24" y="14"/>
                  </a:cubicBezTo>
                  <a:cubicBezTo>
                    <a:pt x="24" y="20"/>
                    <a:pt x="20" y="24"/>
                    <a:pt x="14" y="24"/>
                  </a:cubicBezTo>
                  <a:cubicBezTo>
                    <a:pt x="8" y="24"/>
                    <a:pt x="4" y="20"/>
                    <a:pt x="4" y="14"/>
                  </a:cubicBezTo>
                  <a:cubicBezTo>
                    <a:pt x="4" y="13"/>
                    <a:pt x="5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85">
              <a:extLst>
                <a:ext uri="{FF2B5EF4-FFF2-40B4-BE49-F238E27FC236}">
                  <a16:creationId xmlns="" xmlns:a16="http://schemas.microsoft.com/office/drawing/2014/main" id="{4EA0B67B-2141-4E18-9676-5C1438A0E0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3213" y="4046538"/>
              <a:ext cx="360363" cy="211138"/>
            </a:xfrm>
            <a:custGeom>
              <a:avLst/>
              <a:gdLst>
                <a:gd name="T0" fmla="*/ 0 w 96"/>
                <a:gd name="T1" fmla="*/ 29 h 56"/>
                <a:gd name="T2" fmla="*/ 48 w 96"/>
                <a:gd name="T3" fmla="*/ 56 h 56"/>
                <a:gd name="T4" fmla="*/ 96 w 96"/>
                <a:gd name="T5" fmla="*/ 29 h 56"/>
                <a:gd name="T6" fmla="*/ 96 w 96"/>
                <a:gd name="T7" fmla="*/ 27 h 56"/>
                <a:gd name="T8" fmla="*/ 48 w 96"/>
                <a:gd name="T9" fmla="*/ 0 h 56"/>
                <a:gd name="T10" fmla="*/ 0 w 96"/>
                <a:gd name="T11" fmla="*/ 27 h 56"/>
                <a:gd name="T12" fmla="*/ 0 w 96"/>
                <a:gd name="T13" fmla="*/ 29 h 56"/>
                <a:gd name="T14" fmla="*/ 48 w 96"/>
                <a:gd name="T15" fmla="*/ 10 h 56"/>
                <a:gd name="T16" fmla="*/ 66 w 96"/>
                <a:gd name="T17" fmla="*/ 28 h 56"/>
                <a:gd name="T18" fmla="*/ 48 w 96"/>
                <a:gd name="T19" fmla="*/ 46 h 56"/>
                <a:gd name="T20" fmla="*/ 30 w 96"/>
                <a:gd name="T21" fmla="*/ 28 h 56"/>
                <a:gd name="T22" fmla="*/ 48 w 96"/>
                <a:gd name="T23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56">
                  <a:moveTo>
                    <a:pt x="0" y="29"/>
                  </a:moveTo>
                  <a:cubicBezTo>
                    <a:pt x="1" y="30"/>
                    <a:pt x="22" y="56"/>
                    <a:pt x="48" y="56"/>
                  </a:cubicBezTo>
                  <a:cubicBezTo>
                    <a:pt x="74" y="56"/>
                    <a:pt x="95" y="30"/>
                    <a:pt x="96" y="29"/>
                  </a:cubicBezTo>
                  <a:cubicBezTo>
                    <a:pt x="96" y="29"/>
                    <a:pt x="96" y="27"/>
                    <a:pt x="96" y="27"/>
                  </a:cubicBezTo>
                  <a:cubicBezTo>
                    <a:pt x="95" y="26"/>
                    <a:pt x="74" y="0"/>
                    <a:pt x="48" y="0"/>
                  </a:cubicBezTo>
                  <a:cubicBezTo>
                    <a:pt x="22" y="0"/>
                    <a:pt x="1" y="26"/>
                    <a:pt x="0" y="27"/>
                  </a:cubicBezTo>
                  <a:cubicBezTo>
                    <a:pt x="0" y="27"/>
                    <a:pt x="0" y="29"/>
                    <a:pt x="0" y="29"/>
                  </a:cubicBezTo>
                  <a:close/>
                  <a:moveTo>
                    <a:pt x="48" y="10"/>
                  </a:moveTo>
                  <a:cubicBezTo>
                    <a:pt x="58" y="10"/>
                    <a:pt x="66" y="18"/>
                    <a:pt x="66" y="28"/>
                  </a:cubicBezTo>
                  <a:cubicBezTo>
                    <a:pt x="66" y="38"/>
                    <a:pt x="58" y="46"/>
                    <a:pt x="48" y="46"/>
                  </a:cubicBezTo>
                  <a:cubicBezTo>
                    <a:pt x="38" y="46"/>
                    <a:pt x="30" y="38"/>
                    <a:pt x="30" y="28"/>
                  </a:cubicBezTo>
                  <a:cubicBezTo>
                    <a:pt x="30" y="18"/>
                    <a:pt x="38" y="10"/>
                    <a:pt x="4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4" name="TextBox 163">
            <a:extLst>
              <a:ext uri="{FF2B5EF4-FFF2-40B4-BE49-F238E27FC236}">
                <a16:creationId xmlns="" xmlns:a16="http://schemas.microsoft.com/office/drawing/2014/main" id="{F215CAFC-839D-4383-AF86-DB87D768229F}"/>
              </a:ext>
            </a:extLst>
          </p:cNvPr>
          <p:cNvSpPr txBox="1"/>
          <p:nvPr/>
        </p:nvSpPr>
        <p:spPr>
          <a:xfrm>
            <a:off x="2074701" y="2325306"/>
            <a:ext cx="187952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214" name="Freeform 104">
            <a:extLst>
              <a:ext uri="{FF2B5EF4-FFF2-40B4-BE49-F238E27FC236}">
                <a16:creationId xmlns="" xmlns:a16="http://schemas.microsoft.com/office/drawing/2014/main" id="{650D39D1-0839-46E0-B0B1-B87830C09A7C}"/>
              </a:ext>
            </a:extLst>
          </p:cNvPr>
          <p:cNvSpPr>
            <a:spLocks noEditPoints="1"/>
          </p:cNvSpPr>
          <p:nvPr/>
        </p:nvSpPr>
        <p:spPr bwMode="auto">
          <a:xfrm>
            <a:off x="3593859" y="1829219"/>
            <a:ext cx="360363" cy="361950"/>
          </a:xfrm>
          <a:custGeom>
            <a:avLst/>
            <a:gdLst>
              <a:gd name="T0" fmla="*/ 36 w 96"/>
              <a:gd name="T1" fmla="*/ 72 h 96"/>
              <a:gd name="T2" fmla="*/ 59 w 96"/>
              <a:gd name="T3" fmla="*/ 64 h 96"/>
              <a:gd name="T4" fmla="*/ 89 w 96"/>
              <a:gd name="T5" fmla="*/ 95 h 96"/>
              <a:gd name="T6" fmla="*/ 95 w 96"/>
              <a:gd name="T7" fmla="*/ 95 h 96"/>
              <a:gd name="T8" fmla="*/ 95 w 96"/>
              <a:gd name="T9" fmla="*/ 89 h 96"/>
              <a:gd name="T10" fmla="*/ 64 w 96"/>
              <a:gd name="T11" fmla="*/ 58 h 96"/>
              <a:gd name="T12" fmla="*/ 72 w 96"/>
              <a:gd name="T13" fmla="*/ 36 h 96"/>
              <a:gd name="T14" fmla="*/ 36 w 96"/>
              <a:gd name="T15" fmla="*/ 0 h 96"/>
              <a:gd name="T16" fmla="*/ 0 w 96"/>
              <a:gd name="T17" fmla="*/ 36 h 96"/>
              <a:gd name="T18" fmla="*/ 36 w 96"/>
              <a:gd name="T19" fmla="*/ 72 h 96"/>
              <a:gd name="T20" fmla="*/ 36 w 96"/>
              <a:gd name="T21" fmla="*/ 8 h 96"/>
              <a:gd name="T22" fmla="*/ 64 w 96"/>
              <a:gd name="T23" fmla="*/ 36 h 96"/>
              <a:gd name="T24" fmla="*/ 36 w 96"/>
              <a:gd name="T25" fmla="*/ 64 h 96"/>
              <a:gd name="T26" fmla="*/ 8 w 96"/>
              <a:gd name="T27" fmla="*/ 36 h 96"/>
              <a:gd name="T28" fmla="*/ 36 w 96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96">
                <a:moveTo>
                  <a:pt x="36" y="72"/>
                </a:moveTo>
                <a:cubicBezTo>
                  <a:pt x="45" y="72"/>
                  <a:pt x="52" y="69"/>
                  <a:pt x="59" y="64"/>
                </a:cubicBezTo>
                <a:cubicBezTo>
                  <a:pt x="89" y="95"/>
                  <a:pt x="89" y="95"/>
                  <a:pt x="89" y="95"/>
                </a:cubicBezTo>
                <a:cubicBezTo>
                  <a:pt x="91" y="96"/>
                  <a:pt x="93" y="96"/>
                  <a:pt x="95" y="95"/>
                </a:cubicBezTo>
                <a:cubicBezTo>
                  <a:pt x="96" y="93"/>
                  <a:pt x="96" y="91"/>
                  <a:pt x="95" y="89"/>
                </a:cubicBezTo>
                <a:cubicBezTo>
                  <a:pt x="64" y="58"/>
                  <a:pt x="64" y="58"/>
                  <a:pt x="64" y="58"/>
                </a:cubicBezTo>
                <a:cubicBezTo>
                  <a:pt x="69" y="52"/>
                  <a:pt x="72" y="44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lose/>
                <a:moveTo>
                  <a:pt x="36" y="8"/>
                </a:moveTo>
                <a:cubicBezTo>
                  <a:pt x="51" y="8"/>
                  <a:pt x="64" y="21"/>
                  <a:pt x="64" y="36"/>
                </a:cubicBezTo>
                <a:cubicBezTo>
                  <a:pt x="64" y="51"/>
                  <a:pt x="51" y="64"/>
                  <a:pt x="36" y="64"/>
                </a:cubicBezTo>
                <a:cubicBezTo>
                  <a:pt x="21" y="64"/>
                  <a:pt x="8" y="51"/>
                  <a:pt x="8" y="36"/>
                </a:cubicBezTo>
                <a:cubicBezTo>
                  <a:pt x="8" y="21"/>
                  <a:pt x="21" y="8"/>
                  <a:pt x="36" y="8"/>
                </a:cubicBezTo>
                <a:close/>
              </a:path>
            </a:pathLst>
          </a:custGeom>
          <a:solidFill>
            <a:srgbClr val="F7C0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A9C7A053-AC7A-4CBF-841C-CF4A2F92AFFA}"/>
              </a:ext>
            </a:extLst>
          </p:cNvPr>
          <p:cNvSpPr txBox="1"/>
          <p:nvPr/>
        </p:nvSpPr>
        <p:spPr>
          <a:xfrm>
            <a:off x="9617106" y="3047952"/>
            <a:ext cx="187952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/>
          </a:p>
        </p:txBody>
      </p:sp>
      <p:grpSp>
        <p:nvGrpSpPr>
          <p:cNvPr id="215" name="Group 214">
            <a:extLst>
              <a:ext uri="{FF2B5EF4-FFF2-40B4-BE49-F238E27FC236}">
                <a16:creationId xmlns="" xmlns:a16="http://schemas.microsoft.com/office/drawing/2014/main" id="{2E21DE35-AA66-4404-B6B4-1EF77140F59C}"/>
              </a:ext>
            </a:extLst>
          </p:cNvPr>
          <p:cNvGrpSpPr/>
          <p:nvPr/>
        </p:nvGrpSpPr>
        <p:grpSpPr>
          <a:xfrm>
            <a:off x="9617106" y="2454046"/>
            <a:ext cx="396399" cy="398146"/>
            <a:chOff x="7718425" y="3248025"/>
            <a:chExt cx="360363" cy="361951"/>
          </a:xfrm>
          <a:solidFill>
            <a:srgbClr val="357DEA"/>
          </a:solidFill>
        </p:grpSpPr>
        <p:sp>
          <p:nvSpPr>
            <p:cNvPr id="216" name="Freeform 63">
              <a:extLst>
                <a:ext uri="{FF2B5EF4-FFF2-40B4-BE49-F238E27FC236}">
                  <a16:creationId xmlns="" xmlns:a16="http://schemas.microsoft.com/office/drawing/2014/main" id="{7F1E661F-1D11-4C2A-9A3F-08888B0BF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4">
              <a:extLst>
                <a:ext uri="{FF2B5EF4-FFF2-40B4-BE49-F238E27FC236}">
                  <a16:creationId xmlns="" xmlns:a16="http://schemas.microsoft.com/office/drawing/2014/main" id="{3E44D4E7-6262-4898-AA2A-ED05CDE1E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5">
              <a:extLst>
                <a:ext uri="{FF2B5EF4-FFF2-40B4-BE49-F238E27FC236}">
                  <a16:creationId xmlns="" xmlns:a16="http://schemas.microsoft.com/office/drawing/2014/main" id="{B7449903-1038-4EB6-805A-50A68B217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6">
              <a:extLst>
                <a:ext uri="{FF2B5EF4-FFF2-40B4-BE49-F238E27FC236}">
                  <a16:creationId xmlns="" xmlns:a16="http://schemas.microsoft.com/office/drawing/2014/main" id="{DCC86BC7-A485-4233-94C6-BF2E6E85E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443247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2887</TotalTime>
  <Words>2093</Words>
  <Application>Microsoft Office PowerPoint</Application>
  <PresentationFormat>Custom</PresentationFormat>
  <Paragraphs>271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PowerPoint Presentation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RARE</dc:creator>
  <cp:lastModifiedBy>USER</cp:lastModifiedBy>
  <cp:revision>179</cp:revision>
  <dcterms:created xsi:type="dcterms:W3CDTF">2019-04-08T08:53:54Z</dcterms:created>
  <dcterms:modified xsi:type="dcterms:W3CDTF">2022-07-21T07:07:50Z</dcterms:modified>
</cp:coreProperties>
</file>