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248" userDrawn="1">
          <p15:clr>
            <a:srgbClr val="A4A3A4"/>
          </p15:clr>
        </p15:guide>
        <p15:guide id="4" orient="horz" pos="120" userDrawn="1">
          <p15:clr>
            <a:srgbClr val="A4A3A4"/>
          </p15:clr>
        </p15:guide>
        <p15:guide id="5" pos="7464" userDrawn="1">
          <p15:clr>
            <a:srgbClr val="A4A3A4"/>
          </p15:clr>
        </p15:guide>
        <p15:guide id="6" pos="1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B688"/>
    <a:srgbClr val="1C78BD"/>
    <a:srgbClr val="E3563D"/>
    <a:srgbClr val="152B4D"/>
    <a:srgbClr val="0E4168"/>
    <a:srgbClr val="0B1627"/>
    <a:srgbClr val="152C4E"/>
    <a:srgbClr val="61BD75"/>
    <a:srgbClr val="464646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96" y="-72"/>
      </p:cViewPr>
      <p:guideLst>
        <p:guide orient="horz" pos="2352"/>
        <p:guide orient="horz" pos="4248"/>
        <p:guide orient="horz" pos="120"/>
        <p:guide pos="3840"/>
        <p:guide pos="7464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20B6C-D80B-468C-945D-AF2D3FAFE5E1}" type="datetimeFigureOut">
              <a:rPr lang="en-US" smtClean="0"/>
              <a:t>7/11/2022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705D2-95CC-47A4-8DDF-235828EC58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1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D3C7BD-BE9B-450C-8E69-3ED811EF2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53F2884-E325-41CA-B485-8C7BFCEDA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D011022-7B7E-443A-989F-7281E2850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F7FBFA-6935-489B-BFF9-DB39BB64A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8FE686-60A2-48E7-B1A5-DD0C417F7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9BDE9E-96A9-46D6-A8D5-DEBBBB7AC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 lIns="0" tIns="0" rIns="0" bIns="0" anchor="t">
            <a:normAutofit/>
          </a:bodyPr>
          <a:lstStyle>
            <a:lvl1pPr algn="ctr">
              <a:defRPr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E0F5A13-1FA2-460A-BAD6-88BB7A0B5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" y="6336125"/>
            <a:ext cx="1778000" cy="36512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894BF1A-5FBF-45F0-83E5-8E9075EDCA92}"/>
              </a:ext>
            </a:extLst>
          </p:cNvPr>
          <p:cNvSpPr/>
          <p:nvPr userDrawn="1"/>
        </p:nvSpPr>
        <p:spPr>
          <a:xfrm>
            <a:off x="11540648" y="6340434"/>
            <a:ext cx="879952" cy="35650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F3C31300-7196-425C-A52E-73359543545B}"/>
              </a:ext>
            </a:extLst>
          </p:cNvPr>
          <p:cNvGrpSpPr/>
          <p:nvPr userDrawn="1"/>
        </p:nvGrpSpPr>
        <p:grpSpPr>
          <a:xfrm>
            <a:off x="5559020" y="-89079"/>
            <a:ext cx="1073960" cy="178158"/>
            <a:chOff x="5559020" y="4164940"/>
            <a:chExt cx="1073960" cy="1781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C2964D04-96C9-40CF-8FB3-7F73C0BAB4A6}"/>
                </a:ext>
              </a:extLst>
            </p:cNvPr>
            <p:cNvSpPr/>
            <p:nvPr/>
          </p:nvSpPr>
          <p:spPr>
            <a:xfrm>
              <a:off x="5559020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89ABD82F-4D05-4013-988B-96365C2EB3D0}"/>
                </a:ext>
              </a:extLst>
            </p:cNvPr>
            <p:cNvSpPr/>
            <p:nvPr/>
          </p:nvSpPr>
          <p:spPr>
            <a:xfrm>
              <a:off x="6006921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D6F27BFF-2229-4A2C-B5DC-46BBC0E47C02}"/>
                </a:ext>
              </a:extLst>
            </p:cNvPr>
            <p:cNvSpPr/>
            <p:nvPr/>
          </p:nvSpPr>
          <p:spPr>
            <a:xfrm>
              <a:off x="6454822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25949D9-2C8B-4DB5-AC3C-F62BD270F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0950" y="6380188"/>
            <a:ext cx="312499" cy="276999"/>
          </a:xfrm>
        </p:spPr>
        <p:txBody>
          <a:bodyPr lIns="0" tIns="0" rIns="0" bIns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D972270-7EB8-4EBA-87A9-AC2EA26E51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92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894BF1A-5FBF-45F0-83E5-8E9075EDCA92}"/>
              </a:ext>
            </a:extLst>
          </p:cNvPr>
          <p:cNvSpPr/>
          <p:nvPr userDrawn="1"/>
        </p:nvSpPr>
        <p:spPr>
          <a:xfrm>
            <a:off x="11540648" y="6340434"/>
            <a:ext cx="879952" cy="35650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F3C31300-7196-425C-A52E-73359543545B}"/>
              </a:ext>
            </a:extLst>
          </p:cNvPr>
          <p:cNvGrpSpPr/>
          <p:nvPr userDrawn="1"/>
        </p:nvGrpSpPr>
        <p:grpSpPr>
          <a:xfrm>
            <a:off x="5559020" y="-89079"/>
            <a:ext cx="1073960" cy="178158"/>
            <a:chOff x="5559020" y="4164940"/>
            <a:chExt cx="1073960" cy="1781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C2964D04-96C9-40CF-8FB3-7F73C0BAB4A6}"/>
                </a:ext>
              </a:extLst>
            </p:cNvPr>
            <p:cNvSpPr/>
            <p:nvPr/>
          </p:nvSpPr>
          <p:spPr>
            <a:xfrm>
              <a:off x="5559020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89ABD82F-4D05-4013-988B-96365C2EB3D0}"/>
                </a:ext>
              </a:extLst>
            </p:cNvPr>
            <p:cNvSpPr/>
            <p:nvPr/>
          </p:nvSpPr>
          <p:spPr>
            <a:xfrm>
              <a:off x="6006921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D6F27BFF-2229-4A2C-B5DC-46BBC0E47C02}"/>
                </a:ext>
              </a:extLst>
            </p:cNvPr>
            <p:cNvSpPr/>
            <p:nvPr/>
          </p:nvSpPr>
          <p:spPr>
            <a:xfrm>
              <a:off x="6454822" y="4164940"/>
              <a:ext cx="178158" cy="178158"/>
            </a:xfrm>
            <a:prstGeom prst="ellipse">
              <a:avLst/>
            </a:prstGeom>
            <a:noFill/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25949D9-2C8B-4DB5-AC3C-F62BD270F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0950" y="6380188"/>
            <a:ext cx="312499" cy="276999"/>
          </a:xfrm>
        </p:spPr>
        <p:txBody>
          <a:bodyPr lIns="0" tIns="0" rIns="0" bIns="0">
            <a:normAutofit/>
          </a:bodyPr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4D972270-7EB8-4EBA-87A9-AC2EA26E51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8D94F04D-9F16-490C-A836-481C2C4A46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68300"/>
            <a:ext cx="3759200" cy="6121400"/>
          </a:xfrm>
          <a:custGeom>
            <a:avLst/>
            <a:gdLst>
              <a:gd name="connsiteX0" fmla="*/ 698500 w 3759200"/>
              <a:gd name="connsiteY0" fmla="*/ 0 h 6121400"/>
              <a:gd name="connsiteX1" fmla="*/ 3759200 w 3759200"/>
              <a:gd name="connsiteY1" fmla="*/ 3060700 h 6121400"/>
              <a:gd name="connsiteX2" fmla="*/ 698500 w 3759200"/>
              <a:gd name="connsiteY2" fmla="*/ 6121400 h 6121400"/>
              <a:gd name="connsiteX3" fmla="*/ 81662 w 3759200"/>
              <a:gd name="connsiteY3" fmla="*/ 6059217 h 6121400"/>
              <a:gd name="connsiteX4" fmla="*/ 0 w 3759200"/>
              <a:gd name="connsiteY4" fmla="*/ 6038220 h 6121400"/>
              <a:gd name="connsiteX5" fmla="*/ 0 w 3759200"/>
              <a:gd name="connsiteY5" fmla="*/ 83180 h 6121400"/>
              <a:gd name="connsiteX6" fmla="*/ 81662 w 3759200"/>
              <a:gd name="connsiteY6" fmla="*/ 62183 h 6121400"/>
              <a:gd name="connsiteX7" fmla="*/ 698500 w 3759200"/>
              <a:gd name="connsiteY7" fmla="*/ 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9200" h="6121400">
                <a:moveTo>
                  <a:pt x="698500" y="0"/>
                </a:moveTo>
                <a:cubicBezTo>
                  <a:pt x="2388878" y="0"/>
                  <a:pt x="3759200" y="1370322"/>
                  <a:pt x="3759200" y="3060700"/>
                </a:cubicBezTo>
                <a:cubicBezTo>
                  <a:pt x="3759200" y="4751078"/>
                  <a:pt x="2388878" y="6121400"/>
                  <a:pt x="698500" y="6121400"/>
                </a:cubicBezTo>
                <a:cubicBezTo>
                  <a:pt x="487203" y="6121400"/>
                  <a:pt x="280906" y="6099989"/>
                  <a:pt x="81662" y="6059217"/>
                </a:cubicBezTo>
                <a:lnTo>
                  <a:pt x="0" y="6038220"/>
                </a:lnTo>
                <a:lnTo>
                  <a:pt x="0" y="83180"/>
                </a:lnTo>
                <a:lnTo>
                  <a:pt x="81662" y="62183"/>
                </a:lnTo>
                <a:cubicBezTo>
                  <a:pt x="280906" y="21411"/>
                  <a:pt x="487203" y="0"/>
                  <a:pt x="6985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46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F51E8C4-2A4B-469A-8BA5-17B1DB1C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092EBA9-AC5D-40F7-9F16-3532D32B1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CA41ED4-7F17-46AF-82C2-FD8AAEA52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85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27C2BE0-A4A3-4846-8455-04A5B537B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5C12018-3849-47DA-933B-D38D09590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9A0D6A-584C-4085-ACD0-C26E9CBB34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C22DC5C-4A44-4444-A765-2FC665FDF2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Logo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A5AA72-09D5-4866-82B6-6BFAD98E65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72270-7EB8-4EBA-87A9-AC2EA26E5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0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6" r:id="rId3"/>
    <p:sldLayoutId id="2147483655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244E3F3-F814-4C8F-8AE5-9E863335E7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56" b="129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7361B77-8192-455F-A8A7-DB57C4ACAEAD}"/>
              </a:ext>
            </a:extLst>
          </p:cNvPr>
          <p:cNvSpPr/>
          <p:nvPr/>
        </p:nvSpPr>
        <p:spPr>
          <a:xfrm>
            <a:off x="145143" y="0"/>
            <a:ext cx="11901714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2">
            <a:extLst>
              <a:ext uri="{FF2B5EF4-FFF2-40B4-BE49-F238E27FC236}">
                <a16:creationId xmlns:a16="http://schemas.microsoft.com/office/drawing/2014/main" xmlns="" id="{B4FB7F37-CCDB-4B03-BD43-4348C0DB481E}"/>
              </a:ext>
            </a:extLst>
          </p:cNvPr>
          <p:cNvSpPr txBox="1">
            <a:spLocks/>
          </p:cNvSpPr>
          <p:nvPr/>
        </p:nvSpPr>
        <p:spPr>
          <a:xfrm>
            <a:off x="3289300" y="3096602"/>
            <a:ext cx="5613400" cy="66479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1"/>
                </a:solidFill>
              </a:rPr>
              <a:t>CIRCLE DIAGRAM</a:t>
            </a:r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xmlns="" id="{4DB692AA-DA6F-499C-8882-41E9C8844271}"/>
              </a:ext>
            </a:extLst>
          </p:cNvPr>
          <p:cNvSpPr/>
          <p:nvPr/>
        </p:nvSpPr>
        <p:spPr>
          <a:xfrm>
            <a:off x="2841137" y="2226898"/>
            <a:ext cx="1202104" cy="1202102"/>
          </a:xfrm>
          <a:prstGeom prst="blockArc">
            <a:avLst>
              <a:gd name="adj1" fmla="val 5428178"/>
              <a:gd name="adj2" fmla="val 0"/>
              <a:gd name="adj3" fmla="val 85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Subtitle 13">
            <a:extLst>
              <a:ext uri="{FF2B5EF4-FFF2-40B4-BE49-F238E27FC236}">
                <a16:creationId xmlns:a16="http://schemas.microsoft.com/office/drawing/2014/main" xmlns="" id="{92AD0E0D-AEBB-4AFE-B10A-D311C77D4AE2}"/>
              </a:ext>
            </a:extLst>
          </p:cNvPr>
          <p:cNvSpPr txBox="1">
            <a:spLocks/>
          </p:cNvSpPr>
          <p:nvPr/>
        </p:nvSpPr>
        <p:spPr>
          <a:xfrm>
            <a:off x="3289300" y="3761399"/>
            <a:ext cx="5613400" cy="2492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</a:rPr>
              <a:t>- PowerPoint Presentation -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15F7A75-7EFB-4F37-BA64-2A254486F6A3}"/>
              </a:ext>
            </a:extLst>
          </p:cNvPr>
          <p:cNvGrpSpPr/>
          <p:nvPr/>
        </p:nvGrpSpPr>
        <p:grpSpPr>
          <a:xfrm>
            <a:off x="5559020" y="4164940"/>
            <a:ext cx="1073960" cy="178158"/>
            <a:chOff x="5559020" y="4164940"/>
            <a:chExt cx="1073960" cy="17815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7F41CED8-2FAF-4A58-9161-032CE26FA922}"/>
                </a:ext>
              </a:extLst>
            </p:cNvPr>
            <p:cNvSpPr/>
            <p:nvPr/>
          </p:nvSpPr>
          <p:spPr>
            <a:xfrm>
              <a:off x="5559020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0AD8C0C3-575E-4F51-84B3-3D616B3935FD}"/>
                </a:ext>
              </a:extLst>
            </p:cNvPr>
            <p:cNvSpPr/>
            <p:nvPr/>
          </p:nvSpPr>
          <p:spPr>
            <a:xfrm>
              <a:off x="6006921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89EC4A16-1943-4CC8-9767-07CF18849CAA}"/>
                </a:ext>
              </a:extLst>
            </p:cNvPr>
            <p:cNvSpPr/>
            <p:nvPr/>
          </p:nvSpPr>
          <p:spPr>
            <a:xfrm>
              <a:off x="6454822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042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244E3F3-F814-4C8F-8AE5-9E863335E7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87" t="2656" r="19687" b="12968"/>
          <a:stretch/>
        </p:blipFill>
        <p:spPr>
          <a:xfrm>
            <a:off x="2400300" y="0"/>
            <a:ext cx="73914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7361B77-8192-455F-A8A7-DB57C4ACAEAD}"/>
              </a:ext>
            </a:extLst>
          </p:cNvPr>
          <p:cNvSpPr/>
          <p:nvPr/>
        </p:nvSpPr>
        <p:spPr>
          <a:xfrm>
            <a:off x="2565400" y="0"/>
            <a:ext cx="70612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2">
            <a:extLst>
              <a:ext uri="{FF2B5EF4-FFF2-40B4-BE49-F238E27FC236}">
                <a16:creationId xmlns:a16="http://schemas.microsoft.com/office/drawing/2014/main" xmlns="" id="{B4FB7F37-CCDB-4B03-BD43-4348C0DB481E}"/>
              </a:ext>
            </a:extLst>
          </p:cNvPr>
          <p:cNvSpPr txBox="1">
            <a:spLocks/>
          </p:cNvSpPr>
          <p:nvPr/>
        </p:nvSpPr>
        <p:spPr>
          <a:xfrm>
            <a:off x="3289300" y="3096602"/>
            <a:ext cx="5613400" cy="99719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7200" dirty="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915F7A75-7EFB-4F37-BA64-2A254486F6A3}"/>
              </a:ext>
            </a:extLst>
          </p:cNvPr>
          <p:cNvGrpSpPr/>
          <p:nvPr/>
        </p:nvGrpSpPr>
        <p:grpSpPr>
          <a:xfrm>
            <a:off x="5559020" y="4164940"/>
            <a:ext cx="1073960" cy="178158"/>
            <a:chOff x="5559020" y="4164940"/>
            <a:chExt cx="1073960" cy="17815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7F41CED8-2FAF-4A58-9161-032CE26FA922}"/>
                </a:ext>
              </a:extLst>
            </p:cNvPr>
            <p:cNvSpPr/>
            <p:nvPr/>
          </p:nvSpPr>
          <p:spPr>
            <a:xfrm>
              <a:off x="5559020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0AD8C0C3-575E-4F51-84B3-3D616B3935FD}"/>
                </a:ext>
              </a:extLst>
            </p:cNvPr>
            <p:cNvSpPr/>
            <p:nvPr/>
          </p:nvSpPr>
          <p:spPr>
            <a:xfrm>
              <a:off x="6006921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89EC4A16-1943-4CC8-9767-07CF18849CAA}"/>
                </a:ext>
              </a:extLst>
            </p:cNvPr>
            <p:cNvSpPr/>
            <p:nvPr/>
          </p:nvSpPr>
          <p:spPr>
            <a:xfrm>
              <a:off x="6454822" y="4164940"/>
              <a:ext cx="178158" cy="1781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3973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>
            <a:extLst>
              <a:ext uri="{FF2B5EF4-FFF2-40B4-BE49-F238E27FC236}">
                <a16:creationId xmlns:a16="http://schemas.microsoft.com/office/drawing/2014/main" xmlns="" id="{3532DC1C-2B7A-4365-BEBD-DD350F113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/>
          <a:lstStyle/>
          <a:p>
            <a:r>
              <a:rPr lang="en-US" dirty="0"/>
              <a:t>Circle diagram</a:t>
            </a:r>
          </a:p>
        </p:txBody>
      </p:sp>
      <p:sp>
        <p:nvSpPr>
          <p:cNvPr id="18" name="Donut 11">
            <a:extLst>
              <a:ext uri="{FF2B5EF4-FFF2-40B4-BE49-F238E27FC236}">
                <a16:creationId xmlns:a16="http://schemas.microsoft.com/office/drawing/2014/main" xmlns="" id="{6DE2CA64-D8CB-417C-B31F-3FA8A4D19054}"/>
              </a:ext>
            </a:extLst>
          </p:cNvPr>
          <p:cNvSpPr/>
          <p:nvPr/>
        </p:nvSpPr>
        <p:spPr>
          <a:xfrm>
            <a:off x="4438650" y="2274210"/>
            <a:ext cx="3314700" cy="3314700"/>
          </a:xfrm>
          <a:prstGeom prst="donut">
            <a:avLst>
              <a:gd name="adj" fmla="val 11109"/>
            </a:avLst>
          </a:prstGeom>
          <a:solidFill>
            <a:schemeClr val="tx2">
              <a:alpha val="5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extBox 47">
            <a:extLst>
              <a:ext uri="{FF2B5EF4-FFF2-40B4-BE49-F238E27FC236}">
                <a16:creationId xmlns:a16="http://schemas.microsoft.com/office/drawing/2014/main" xmlns="" id="{7E415A82-A7BC-4711-B8DD-174C20478C6D}"/>
              </a:ext>
            </a:extLst>
          </p:cNvPr>
          <p:cNvSpPr txBox="1"/>
          <p:nvPr/>
        </p:nvSpPr>
        <p:spPr>
          <a:xfrm>
            <a:off x="1066800" y="1064996"/>
            <a:ext cx="10058400" cy="430887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Vestibulum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pulvinar. 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6B9E8EEC-01A4-4344-9627-424CF00C0588}"/>
              </a:ext>
            </a:extLst>
          </p:cNvPr>
          <p:cNvSpPr/>
          <p:nvPr/>
        </p:nvSpPr>
        <p:spPr>
          <a:xfrm>
            <a:off x="5410200" y="1715472"/>
            <a:ext cx="1371600" cy="1371600"/>
          </a:xfrm>
          <a:prstGeom prst="ellipse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+mj-lt"/>
              </a:rPr>
              <a:t>50%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xmlns="" id="{6D41F73F-A2A5-430E-A573-E3AE4CBB2C87}"/>
              </a:ext>
            </a:extLst>
          </p:cNvPr>
          <p:cNvSpPr/>
          <p:nvPr/>
        </p:nvSpPr>
        <p:spPr>
          <a:xfrm>
            <a:off x="5410200" y="1715472"/>
            <a:ext cx="1371600" cy="1371600"/>
          </a:xfrm>
          <a:prstGeom prst="arc">
            <a:avLst>
              <a:gd name="adj1" fmla="val 10883891"/>
              <a:gd name="adj2" fmla="val 21528887"/>
            </a:avLst>
          </a:prstGeom>
          <a:noFill/>
          <a:ln w="38100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3D1E915A-25D8-4B0D-A2BB-43DFBC8AA73E}"/>
              </a:ext>
            </a:extLst>
          </p:cNvPr>
          <p:cNvSpPr/>
          <p:nvPr/>
        </p:nvSpPr>
        <p:spPr>
          <a:xfrm>
            <a:off x="6877050" y="3245760"/>
            <a:ext cx="1371600" cy="1371600"/>
          </a:xfrm>
          <a:prstGeom prst="ellipse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2"/>
                </a:solidFill>
                <a:latin typeface="+mj-lt"/>
              </a:rPr>
              <a:t>36%</a:t>
            </a: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xmlns="" id="{C2576942-C0D2-4EB8-A6D4-494FB44F43D0}"/>
              </a:ext>
            </a:extLst>
          </p:cNvPr>
          <p:cNvSpPr/>
          <p:nvPr/>
        </p:nvSpPr>
        <p:spPr>
          <a:xfrm>
            <a:off x="6877050" y="3245760"/>
            <a:ext cx="1371600" cy="1371600"/>
          </a:xfrm>
          <a:prstGeom prst="arc">
            <a:avLst>
              <a:gd name="adj1" fmla="val 10883891"/>
              <a:gd name="adj2" fmla="val 18538034"/>
            </a:avLst>
          </a:prstGeom>
          <a:noFill/>
          <a:ln w="38100">
            <a:solidFill>
              <a:schemeClr val="accent2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B8C82AB0-BAB2-4ECA-820B-4CA1D864F715}"/>
              </a:ext>
            </a:extLst>
          </p:cNvPr>
          <p:cNvSpPr/>
          <p:nvPr/>
        </p:nvSpPr>
        <p:spPr>
          <a:xfrm>
            <a:off x="3914775" y="3245760"/>
            <a:ext cx="1371600" cy="1371600"/>
          </a:xfrm>
          <a:prstGeom prst="ellipse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+mj-lt"/>
              </a:rPr>
              <a:t>67%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xmlns="" id="{BE8404F5-F9EA-4635-82E3-35972E24D873}"/>
              </a:ext>
            </a:extLst>
          </p:cNvPr>
          <p:cNvSpPr/>
          <p:nvPr/>
        </p:nvSpPr>
        <p:spPr>
          <a:xfrm>
            <a:off x="3914775" y="3245760"/>
            <a:ext cx="1371600" cy="1371600"/>
          </a:xfrm>
          <a:prstGeom prst="arc">
            <a:avLst>
              <a:gd name="adj1" fmla="val 10883891"/>
              <a:gd name="adj2" fmla="val 2615863"/>
            </a:avLst>
          </a:prstGeom>
          <a:noFill/>
          <a:ln w="38100">
            <a:solidFill>
              <a:schemeClr val="tx2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6B7E186A-7BB4-4418-8ED1-62EDAAD49617}"/>
              </a:ext>
            </a:extLst>
          </p:cNvPr>
          <p:cNvSpPr/>
          <p:nvPr/>
        </p:nvSpPr>
        <p:spPr>
          <a:xfrm>
            <a:off x="5410200" y="4753947"/>
            <a:ext cx="1371600" cy="1371600"/>
          </a:xfrm>
          <a:prstGeom prst="ellipse">
            <a:avLst/>
          </a:prstGeom>
          <a:solidFill>
            <a:schemeClr val="bg1">
              <a:alpha val="9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3"/>
                </a:solidFill>
                <a:latin typeface="+mj-lt"/>
              </a:rPr>
              <a:t>74%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xmlns="" id="{2EA293F3-44CF-4565-9A4B-5E6109788C8C}"/>
              </a:ext>
            </a:extLst>
          </p:cNvPr>
          <p:cNvSpPr/>
          <p:nvPr/>
        </p:nvSpPr>
        <p:spPr>
          <a:xfrm>
            <a:off x="5410200" y="4753947"/>
            <a:ext cx="1371600" cy="1371600"/>
          </a:xfrm>
          <a:prstGeom prst="arc">
            <a:avLst>
              <a:gd name="adj1" fmla="val 10883891"/>
              <a:gd name="adj2" fmla="val 5971623"/>
            </a:avLst>
          </a:prstGeom>
          <a:noFill/>
          <a:ln w="38100">
            <a:solidFill>
              <a:schemeClr val="accent3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8A66EDD4-CE7C-4775-921E-E74A3E27F7ED}"/>
              </a:ext>
            </a:extLst>
          </p:cNvPr>
          <p:cNvSpPr txBox="1"/>
          <p:nvPr/>
        </p:nvSpPr>
        <p:spPr>
          <a:xfrm>
            <a:off x="299657" y="2294689"/>
            <a:ext cx="3877056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1400" dirty="0">
                <a:solidFill>
                  <a:schemeClr val="accent1"/>
                </a:solidFill>
              </a:rPr>
              <a:t>Lorem ipsum dolor sit </a:t>
            </a:r>
            <a:r>
              <a:rPr lang="en-US" sz="1400" dirty="0" err="1">
                <a:solidFill>
                  <a:schemeClr val="accent1"/>
                </a:solidFill>
              </a:rPr>
              <a:t>amet</a:t>
            </a:r>
            <a:r>
              <a:rPr lang="en-US" sz="1400" dirty="0">
                <a:solidFill>
                  <a:schemeClr val="accent1"/>
                </a:solidFill>
              </a:rPr>
              <a:t>, </a:t>
            </a:r>
            <a:r>
              <a:rPr lang="en-US" sz="1400" dirty="0" err="1">
                <a:solidFill>
                  <a:schemeClr val="accent1"/>
                </a:solidFill>
              </a:rPr>
              <a:t>consectetur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adipiscing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elit</a:t>
            </a:r>
            <a:r>
              <a:rPr lang="en-US" sz="1400" dirty="0">
                <a:solidFill>
                  <a:schemeClr val="accent1"/>
                </a:solidFill>
              </a:rPr>
              <a:t>. </a:t>
            </a:r>
            <a:r>
              <a:rPr lang="en-US" sz="1400" dirty="0" err="1">
                <a:solidFill>
                  <a:schemeClr val="accent1"/>
                </a:solidFill>
              </a:rPr>
              <a:t>Pellentesque</a:t>
            </a:r>
            <a:r>
              <a:rPr lang="en-US" sz="1400" dirty="0">
                <a:solidFill>
                  <a:schemeClr val="accent1"/>
                </a:solidFill>
              </a:rPr>
              <a:t> sit </a:t>
            </a:r>
            <a:r>
              <a:rPr lang="en-US" sz="1400" dirty="0" err="1">
                <a:solidFill>
                  <a:schemeClr val="accent1"/>
                </a:solidFill>
              </a:rPr>
              <a:t>amet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feugiat</a:t>
            </a:r>
            <a:r>
              <a:rPr lang="en-US" sz="1400" dirty="0">
                <a:solidFill>
                  <a:schemeClr val="accent1"/>
                </a:solidFill>
              </a:rPr>
              <a:t> mi. Maecenas </a:t>
            </a:r>
            <a:r>
              <a:rPr lang="en-US" sz="1400" dirty="0" err="1">
                <a:solidFill>
                  <a:schemeClr val="accent1"/>
                </a:solidFill>
              </a:rPr>
              <a:t>volutpat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hendrerit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odio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quis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mattis</a:t>
            </a:r>
            <a:r>
              <a:rPr lang="en-US" sz="1400" dirty="0">
                <a:solidFill>
                  <a:schemeClr val="accent1"/>
                </a:solidFill>
              </a:rPr>
              <a:t>. </a:t>
            </a:r>
            <a:r>
              <a:rPr lang="en-US" sz="1400" dirty="0" err="1">
                <a:solidFill>
                  <a:schemeClr val="accent1"/>
                </a:solidFill>
              </a:rPr>
              <a:t>Quisque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eget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leo</a:t>
            </a:r>
            <a:r>
              <a:rPr lang="en-US" sz="1400" dirty="0">
                <a:solidFill>
                  <a:schemeClr val="accent1"/>
                </a:solidFill>
              </a:rPr>
              <a:t> sit </a:t>
            </a:r>
            <a:r>
              <a:rPr lang="en-US" sz="1400" dirty="0" err="1">
                <a:solidFill>
                  <a:schemeClr val="accent1"/>
                </a:solidFill>
              </a:rPr>
              <a:t>amet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nulla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dapibus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lobortis</a:t>
            </a:r>
            <a:r>
              <a:rPr lang="en-US" sz="1400" dirty="0">
                <a:solidFill>
                  <a:schemeClr val="accent1"/>
                </a:solidFill>
              </a:rPr>
              <a:t> id </a:t>
            </a:r>
            <a:r>
              <a:rPr lang="en-US" sz="1400" dirty="0" err="1">
                <a:solidFill>
                  <a:schemeClr val="accent1"/>
                </a:solidFill>
              </a:rPr>
              <a:t>nec</a:t>
            </a:r>
            <a:r>
              <a:rPr lang="en-US" sz="1400" dirty="0">
                <a:solidFill>
                  <a:schemeClr val="accent1"/>
                </a:solidFill>
              </a:rPr>
              <a:t> </a:t>
            </a:r>
            <a:r>
              <a:rPr lang="en-US" sz="1400" dirty="0" err="1">
                <a:solidFill>
                  <a:schemeClr val="accent1"/>
                </a:solidFill>
              </a:rPr>
              <a:t>felis</a:t>
            </a:r>
            <a:r>
              <a:rPr lang="en-US" sz="1400" dirty="0">
                <a:solidFill>
                  <a:schemeClr val="accent1"/>
                </a:solidFill>
              </a:rPr>
              <a:t>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AC3FB35D-35F6-4EAA-93C0-B885D0186125}"/>
              </a:ext>
            </a:extLst>
          </p:cNvPr>
          <p:cNvSpPr txBox="1"/>
          <p:nvPr/>
        </p:nvSpPr>
        <p:spPr>
          <a:xfrm>
            <a:off x="302823" y="5128644"/>
            <a:ext cx="3877056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1400" dirty="0">
                <a:solidFill>
                  <a:schemeClr val="tx2"/>
                </a:solidFill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</a:rPr>
              <a:t>amet</a:t>
            </a:r>
            <a:r>
              <a:rPr lang="en-US" sz="1400" dirty="0">
                <a:solidFill>
                  <a:schemeClr val="tx2"/>
                </a:solidFill>
              </a:rPr>
              <a:t>, </a:t>
            </a:r>
            <a:r>
              <a:rPr lang="en-US" sz="1400" dirty="0" err="1">
                <a:solidFill>
                  <a:schemeClr val="tx2"/>
                </a:solidFill>
              </a:rPr>
              <a:t>consectetur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adipiscing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elit</a:t>
            </a:r>
            <a:r>
              <a:rPr lang="en-US" sz="1400" dirty="0">
                <a:solidFill>
                  <a:schemeClr val="tx2"/>
                </a:solidFill>
              </a:rPr>
              <a:t>. </a:t>
            </a:r>
            <a:r>
              <a:rPr lang="en-US" sz="1400" dirty="0" err="1">
                <a:solidFill>
                  <a:schemeClr val="tx2"/>
                </a:solidFill>
              </a:rPr>
              <a:t>Pellentesque</a:t>
            </a:r>
            <a:r>
              <a:rPr lang="en-US" sz="1400" dirty="0">
                <a:solidFill>
                  <a:schemeClr val="tx2"/>
                </a:solidFill>
              </a:rPr>
              <a:t> sit </a:t>
            </a:r>
            <a:r>
              <a:rPr lang="en-US" sz="1400" dirty="0" err="1">
                <a:solidFill>
                  <a:schemeClr val="tx2"/>
                </a:solidFill>
              </a:rPr>
              <a:t>amet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feugiat</a:t>
            </a:r>
            <a:r>
              <a:rPr lang="en-US" sz="1400" dirty="0">
                <a:solidFill>
                  <a:schemeClr val="tx2"/>
                </a:solidFill>
              </a:rPr>
              <a:t> mi. Maecenas </a:t>
            </a:r>
            <a:r>
              <a:rPr lang="en-US" sz="1400" dirty="0" err="1">
                <a:solidFill>
                  <a:schemeClr val="tx2"/>
                </a:solidFill>
              </a:rPr>
              <a:t>volutpat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hendrerit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odio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quis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mattis</a:t>
            </a:r>
            <a:r>
              <a:rPr lang="en-US" sz="1400" dirty="0">
                <a:solidFill>
                  <a:schemeClr val="tx2"/>
                </a:solidFill>
              </a:rPr>
              <a:t>. </a:t>
            </a:r>
            <a:r>
              <a:rPr lang="en-US" sz="1400" dirty="0" err="1">
                <a:solidFill>
                  <a:schemeClr val="tx2"/>
                </a:solidFill>
              </a:rPr>
              <a:t>Quisque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eget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leo</a:t>
            </a:r>
            <a:r>
              <a:rPr lang="en-US" sz="1400" dirty="0">
                <a:solidFill>
                  <a:schemeClr val="tx2"/>
                </a:solidFill>
              </a:rPr>
              <a:t> sit </a:t>
            </a:r>
            <a:r>
              <a:rPr lang="en-US" sz="1400" dirty="0" err="1">
                <a:solidFill>
                  <a:schemeClr val="tx2"/>
                </a:solidFill>
              </a:rPr>
              <a:t>amet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nulla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dapibus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lobortis</a:t>
            </a:r>
            <a:r>
              <a:rPr lang="en-US" sz="1400" dirty="0">
                <a:solidFill>
                  <a:schemeClr val="tx2"/>
                </a:solidFill>
              </a:rPr>
              <a:t> id </a:t>
            </a:r>
            <a:r>
              <a:rPr lang="en-US" sz="1400" dirty="0" err="1">
                <a:solidFill>
                  <a:schemeClr val="tx2"/>
                </a:solidFill>
              </a:rPr>
              <a:t>nec</a:t>
            </a:r>
            <a:r>
              <a:rPr lang="en-US" sz="1400" dirty="0">
                <a:solidFill>
                  <a:schemeClr val="tx2"/>
                </a:solidFill>
              </a:rPr>
              <a:t> </a:t>
            </a:r>
            <a:r>
              <a:rPr lang="en-US" sz="1400" dirty="0" err="1">
                <a:solidFill>
                  <a:schemeClr val="tx2"/>
                </a:solidFill>
              </a:rPr>
              <a:t>felis</a:t>
            </a:r>
            <a:r>
              <a:rPr lang="en-US" sz="1400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0570D89-696E-42AE-8BBF-CB6C560DE6B1}"/>
              </a:ext>
            </a:extLst>
          </p:cNvPr>
          <p:cNvSpPr txBox="1"/>
          <p:nvPr/>
        </p:nvSpPr>
        <p:spPr>
          <a:xfrm>
            <a:off x="8010525" y="2294689"/>
            <a:ext cx="3876675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</a:rPr>
              <a:t>Lorem ipsum dolor sit </a:t>
            </a:r>
            <a:r>
              <a:rPr lang="en-US" sz="1400" dirty="0" err="1">
                <a:solidFill>
                  <a:schemeClr val="accent2"/>
                </a:solidFill>
              </a:rPr>
              <a:t>amet</a:t>
            </a:r>
            <a:r>
              <a:rPr lang="en-US" sz="1400" dirty="0">
                <a:solidFill>
                  <a:schemeClr val="accent2"/>
                </a:solidFill>
              </a:rPr>
              <a:t>, </a:t>
            </a:r>
            <a:r>
              <a:rPr lang="en-US" sz="1400" dirty="0" err="1">
                <a:solidFill>
                  <a:schemeClr val="accent2"/>
                </a:solidFill>
              </a:rPr>
              <a:t>consectetur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adipiscing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elit</a:t>
            </a:r>
            <a:r>
              <a:rPr lang="en-US" sz="1400" dirty="0">
                <a:solidFill>
                  <a:schemeClr val="accent2"/>
                </a:solidFill>
              </a:rPr>
              <a:t>. </a:t>
            </a:r>
            <a:r>
              <a:rPr lang="en-US" sz="1400" dirty="0" err="1">
                <a:solidFill>
                  <a:schemeClr val="accent2"/>
                </a:solidFill>
              </a:rPr>
              <a:t>Pellentesque</a:t>
            </a:r>
            <a:r>
              <a:rPr lang="en-US" sz="1400" dirty="0">
                <a:solidFill>
                  <a:schemeClr val="accent2"/>
                </a:solidFill>
              </a:rPr>
              <a:t> sit </a:t>
            </a:r>
            <a:r>
              <a:rPr lang="en-US" sz="1400" dirty="0" err="1">
                <a:solidFill>
                  <a:schemeClr val="accent2"/>
                </a:solidFill>
              </a:rPr>
              <a:t>amet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feugiat</a:t>
            </a:r>
            <a:r>
              <a:rPr lang="en-US" sz="1400" dirty="0">
                <a:solidFill>
                  <a:schemeClr val="accent2"/>
                </a:solidFill>
              </a:rPr>
              <a:t> mi. Maecenas </a:t>
            </a:r>
            <a:r>
              <a:rPr lang="en-US" sz="1400" dirty="0" err="1">
                <a:solidFill>
                  <a:schemeClr val="accent2"/>
                </a:solidFill>
              </a:rPr>
              <a:t>volutpat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hendrerit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odio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quis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mattis</a:t>
            </a:r>
            <a:r>
              <a:rPr lang="en-US" sz="1400" dirty="0">
                <a:solidFill>
                  <a:schemeClr val="accent2"/>
                </a:solidFill>
              </a:rPr>
              <a:t>. </a:t>
            </a:r>
            <a:r>
              <a:rPr lang="en-US" sz="1400" dirty="0" err="1">
                <a:solidFill>
                  <a:schemeClr val="accent2"/>
                </a:solidFill>
              </a:rPr>
              <a:t>Quisque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eget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leo</a:t>
            </a:r>
            <a:r>
              <a:rPr lang="en-US" sz="1400" dirty="0">
                <a:solidFill>
                  <a:schemeClr val="accent2"/>
                </a:solidFill>
              </a:rPr>
              <a:t> sit </a:t>
            </a:r>
            <a:r>
              <a:rPr lang="en-US" sz="1400" dirty="0" err="1">
                <a:solidFill>
                  <a:schemeClr val="accent2"/>
                </a:solidFill>
              </a:rPr>
              <a:t>amet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nulla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dapibus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lobortis</a:t>
            </a:r>
            <a:r>
              <a:rPr lang="en-US" sz="1400" dirty="0">
                <a:solidFill>
                  <a:schemeClr val="accent2"/>
                </a:solidFill>
              </a:rPr>
              <a:t> id </a:t>
            </a:r>
            <a:r>
              <a:rPr lang="en-US" sz="1400" dirty="0" err="1">
                <a:solidFill>
                  <a:schemeClr val="accent2"/>
                </a:solidFill>
              </a:rPr>
              <a:t>nec</a:t>
            </a:r>
            <a:r>
              <a:rPr lang="en-US" sz="1400" dirty="0">
                <a:solidFill>
                  <a:schemeClr val="accent2"/>
                </a:solidFill>
              </a:rPr>
              <a:t> </a:t>
            </a:r>
            <a:r>
              <a:rPr lang="en-US" sz="1400" dirty="0" err="1">
                <a:solidFill>
                  <a:schemeClr val="accent2"/>
                </a:solidFill>
              </a:rPr>
              <a:t>felis</a:t>
            </a:r>
            <a:r>
              <a:rPr lang="en-US" sz="1400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28A4A70E-7C79-456F-B7E8-14D70FE1B122}"/>
              </a:ext>
            </a:extLst>
          </p:cNvPr>
          <p:cNvSpPr txBox="1"/>
          <p:nvPr/>
        </p:nvSpPr>
        <p:spPr>
          <a:xfrm>
            <a:off x="8010525" y="5128644"/>
            <a:ext cx="3876675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</a:rPr>
              <a:t>Lorem ipsum dolor sit </a:t>
            </a:r>
            <a:r>
              <a:rPr lang="en-US" sz="1400" dirty="0" err="1">
                <a:solidFill>
                  <a:schemeClr val="accent3"/>
                </a:solidFill>
              </a:rPr>
              <a:t>amet</a:t>
            </a:r>
            <a:r>
              <a:rPr lang="en-US" sz="1400" dirty="0">
                <a:solidFill>
                  <a:schemeClr val="accent3"/>
                </a:solidFill>
              </a:rPr>
              <a:t>, </a:t>
            </a:r>
            <a:r>
              <a:rPr lang="en-US" sz="1400" dirty="0" err="1">
                <a:solidFill>
                  <a:schemeClr val="accent3"/>
                </a:solidFill>
              </a:rPr>
              <a:t>consectetur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adipiscing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elit</a:t>
            </a:r>
            <a:r>
              <a:rPr lang="en-US" sz="1400" dirty="0">
                <a:solidFill>
                  <a:schemeClr val="accent3"/>
                </a:solidFill>
              </a:rPr>
              <a:t>. </a:t>
            </a:r>
            <a:r>
              <a:rPr lang="en-US" sz="1400" dirty="0" err="1">
                <a:solidFill>
                  <a:schemeClr val="accent3"/>
                </a:solidFill>
              </a:rPr>
              <a:t>Pellentesque</a:t>
            </a:r>
            <a:r>
              <a:rPr lang="en-US" sz="1400" dirty="0">
                <a:solidFill>
                  <a:schemeClr val="accent3"/>
                </a:solidFill>
              </a:rPr>
              <a:t> sit </a:t>
            </a:r>
            <a:r>
              <a:rPr lang="en-US" sz="1400" dirty="0" err="1">
                <a:solidFill>
                  <a:schemeClr val="accent3"/>
                </a:solidFill>
              </a:rPr>
              <a:t>amet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feugiat</a:t>
            </a:r>
            <a:r>
              <a:rPr lang="en-US" sz="1400" dirty="0">
                <a:solidFill>
                  <a:schemeClr val="accent3"/>
                </a:solidFill>
              </a:rPr>
              <a:t> mi. Maecenas </a:t>
            </a:r>
            <a:r>
              <a:rPr lang="en-US" sz="1400" dirty="0" err="1">
                <a:solidFill>
                  <a:schemeClr val="accent3"/>
                </a:solidFill>
              </a:rPr>
              <a:t>volutpat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hendrerit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odio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quis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mattis</a:t>
            </a:r>
            <a:r>
              <a:rPr lang="en-US" sz="1400" dirty="0">
                <a:solidFill>
                  <a:schemeClr val="accent3"/>
                </a:solidFill>
              </a:rPr>
              <a:t>. </a:t>
            </a:r>
            <a:r>
              <a:rPr lang="en-US" sz="1400" dirty="0" err="1">
                <a:solidFill>
                  <a:schemeClr val="accent3"/>
                </a:solidFill>
              </a:rPr>
              <a:t>Quisque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eget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leo</a:t>
            </a:r>
            <a:r>
              <a:rPr lang="en-US" sz="1400" dirty="0">
                <a:solidFill>
                  <a:schemeClr val="accent3"/>
                </a:solidFill>
              </a:rPr>
              <a:t> sit </a:t>
            </a:r>
            <a:r>
              <a:rPr lang="en-US" sz="1400" dirty="0" err="1">
                <a:solidFill>
                  <a:schemeClr val="accent3"/>
                </a:solidFill>
              </a:rPr>
              <a:t>amet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nulla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dapibus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lobortis</a:t>
            </a:r>
            <a:r>
              <a:rPr lang="en-US" sz="1400" dirty="0">
                <a:solidFill>
                  <a:schemeClr val="accent3"/>
                </a:solidFill>
              </a:rPr>
              <a:t> id </a:t>
            </a:r>
            <a:r>
              <a:rPr lang="en-US" sz="1400" dirty="0" err="1">
                <a:solidFill>
                  <a:schemeClr val="accent3"/>
                </a:solidFill>
              </a:rPr>
              <a:t>nec</a:t>
            </a:r>
            <a:r>
              <a:rPr lang="en-US" sz="1400" dirty="0">
                <a:solidFill>
                  <a:schemeClr val="accent3"/>
                </a:solidFill>
              </a:rPr>
              <a:t> </a:t>
            </a:r>
            <a:r>
              <a:rPr lang="en-US" sz="1400" dirty="0" err="1">
                <a:solidFill>
                  <a:schemeClr val="accent3"/>
                </a:solidFill>
              </a:rPr>
              <a:t>felis</a:t>
            </a:r>
            <a:r>
              <a:rPr lang="en-US" sz="1400" dirty="0">
                <a:solidFill>
                  <a:schemeClr val="accent3"/>
                </a:solidFill>
              </a:rPr>
              <a:t>.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3BAAF740-807A-416D-A0F2-3166AEA1AD09}"/>
              </a:ext>
            </a:extLst>
          </p:cNvPr>
          <p:cNvGrpSpPr/>
          <p:nvPr/>
        </p:nvGrpSpPr>
        <p:grpSpPr>
          <a:xfrm>
            <a:off x="8010525" y="1941135"/>
            <a:ext cx="284162" cy="284163"/>
            <a:chOff x="7824788" y="4202113"/>
            <a:chExt cx="284162" cy="284163"/>
          </a:xfrm>
          <a:solidFill>
            <a:schemeClr val="accent2"/>
          </a:solidFill>
        </p:grpSpPr>
        <p:sp>
          <p:nvSpPr>
            <p:cNvPr id="32" name="Freeform 1997">
              <a:extLst>
                <a:ext uri="{FF2B5EF4-FFF2-40B4-BE49-F238E27FC236}">
                  <a16:creationId xmlns:a16="http://schemas.microsoft.com/office/drawing/2014/main" xmlns="" id="{466DC081-9F46-4C18-8A73-259C942D37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45425" y="4202113"/>
              <a:ext cx="263525" cy="265113"/>
            </a:xfrm>
            <a:custGeom>
              <a:avLst/>
              <a:gdLst>
                <a:gd name="T0" fmla="*/ 690 w 834"/>
                <a:gd name="T1" fmla="*/ 144 h 833"/>
                <a:gd name="T2" fmla="*/ 692 w 834"/>
                <a:gd name="T3" fmla="*/ 152 h 833"/>
                <a:gd name="T4" fmla="*/ 685 w 834"/>
                <a:gd name="T5" fmla="*/ 157 h 833"/>
                <a:gd name="T6" fmla="*/ 678 w 834"/>
                <a:gd name="T7" fmla="*/ 152 h 833"/>
                <a:gd name="T8" fmla="*/ 679 w 834"/>
                <a:gd name="T9" fmla="*/ 144 h 833"/>
                <a:gd name="T10" fmla="*/ 829 w 834"/>
                <a:gd name="T11" fmla="*/ 700 h 833"/>
                <a:gd name="T12" fmla="*/ 611 w 834"/>
                <a:gd name="T13" fmla="*/ 484 h 833"/>
                <a:gd name="T14" fmla="*/ 602 w 834"/>
                <a:gd name="T15" fmla="*/ 483 h 833"/>
                <a:gd name="T16" fmla="*/ 593 w 834"/>
                <a:gd name="T17" fmla="*/ 487 h 833"/>
                <a:gd name="T18" fmla="*/ 615 w 834"/>
                <a:gd name="T19" fmla="*/ 401 h 833"/>
                <a:gd name="T20" fmla="*/ 636 w 834"/>
                <a:gd name="T21" fmla="*/ 372 h 833"/>
                <a:gd name="T22" fmla="*/ 649 w 834"/>
                <a:gd name="T23" fmla="*/ 340 h 833"/>
                <a:gd name="T24" fmla="*/ 652 w 834"/>
                <a:gd name="T25" fmla="*/ 306 h 833"/>
                <a:gd name="T26" fmla="*/ 647 w 834"/>
                <a:gd name="T27" fmla="*/ 271 h 833"/>
                <a:gd name="T28" fmla="*/ 632 w 834"/>
                <a:gd name="T29" fmla="*/ 240 h 833"/>
                <a:gd name="T30" fmla="*/ 678 w 834"/>
                <a:gd name="T31" fmla="*/ 187 h 833"/>
                <a:gd name="T32" fmla="*/ 700 w 834"/>
                <a:gd name="T33" fmla="*/ 183 h 833"/>
                <a:gd name="T34" fmla="*/ 717 w 834"/>
                <a:gd name="T35" fmla="*/ 170 h 833"/>
                <a:gd name="T36" fmla="*/ 723 w 834"/>
                <a:gd name="T37" fmla="*/ 149 h 833"/>
                <a:gd name="T38" fmla="*/ 717 w 834"/>
                <a:gd name="T39" fmla="*/ 128 h 833"/>
                <a:gd name="T40" fmla="*/ 700 w 834"/>
                <a:gd name="T41" fmla="*/ 114 h 833"/>
                <a:gd name="T42" fmla="*/ 677 w 834"/>
                <a:gd name="T43" fmla="*/ 111 h 833"/>
                <a:gd name="T44" fmla="*/ 658 w 834"/>
                <a:gd name="T45" fmla="*/ 122 h 833"/>
                <a:gd name="T46" fmla="*/ 648 w 834"/>
                <a:gd name="T47" fmla="*/ 142 h 833"/>
                <a:gd name="T48" fmla="*/ 649 w 834"/>
                <a:gd name="T49" fmla="*/ 163 h 833"/>
                <a:gd name="T50" fmla="*/ 586 w 834"/>
                <a:gd name="T51" fmla="*/ 196 h 833"/>
                <a:gd name="T52" fmla="*/ 556 w 834"/>
                <a:gd name="T53" fmla="*/ 186 h 833"/>
                <a:gd name="T54" fmla="*/ 524 w 834"/>
                <a:gd name="T55" fmla="*/ 181 h 833"/>
                <a:gd name="T56" fmla="*/ 486 w 834"/>
                <a:gd name="T57" fmla="*/ 187 h 833"/>
                <a:gd name="T58" fmla="*/ 453 w 834"/>
                <a:gd name="T59" fmla="*/ 203 h 833"/>
                <a:gd name="T60" fmla="*/ 337 w 834"/>
                <a:gd name="T61" fmla="*/ 315 h 833"/>
                <a:gd name="T62" fmla="*/ 349 w 834"/>
                <a:gd name="T63" fmla="*/ 238 h 833"/>
                <a:gd name="T64" fmla="*/ 352 w 834"/>
                <a:gd name="T65" fmla="*/ 229 h 833"/>
                <a:gd name="T66" fmla="*/ 349 w 834"/>
                <a:gd name="T67" fmla="*/ 221 h 833"/>
                <a:gd name="T68" fmla="*/ 130 w 834"/>
                <a:gd name="T69" fmla="*/ 2 h 833"/>
                <a:gd name="T70" fmla="*/ 123 w 834"/>
                <a:gd name="T71" fmla="*/ 0 h 833"/>
                <a:gd name="T72" fmla="*/ 114 w 834"/>
                <a:gd name="T73" fmla="*/ 2 h 833"/>
                <a:gd name="T74" fmla="*/ 3 w 834"/>
                <a:gd name="T75" fmla="*/ 114 h 833"/>
                <a:gd name="T76" fmla="*/ 0 w 834"/>
                <a:gd name="T77" fmla="*/ 122 h 833"/>
                <a:gd name="T78" fmla="*/ 3 w 834"/>
                <a:gd name="T79" fmla="*/ 131 h 833"/>
                <a:gd name="T80" fmla="*/ 221 w 834"/>
                <a:gd name="T81" fmla="*/ 349 h 833"/>
                <a:gd name="T82" fmla="*/ 230 w 834"/>
                <a:gd name="T83" fmla="*/ 352 h 833"/>
                <a:gd name="T84" fmla="*/ 237 w 834"/>
                <a:gd name="T85" fmla="*/ 349 h 833"/>
                <a:gd name="T86" fmla="*/ 316 w 834"/>
                <a:gd name="T87" fmla="*/ 337 h 833"/>
                <a:gd name="T88" fmla="*/ 216 w 834"/>
                <a:gd name="T89" fmla="*/ 438 h 833"/>
                <a:gd name="T90" fmla="*/ 215 w 834"/>
                <a:gd name="T91" fmla="*/ 446 h 833"/>
                <a:gd name="T92" fmla="*/ 219 w 834"/>
                <a:gd name="T93" fmla="*/ 455 h 833"/>
                <a:gd name="T94" fmla="*/ 384 w 834"/>
                <a:gd name="T95" fmla="*/ 619 h 833"/>
                <a:gd name="T96" fmla="*/ 393 w 834"/>
                <a:gd name="T97" fmla="*/ 619 h 833"/>
                <a:gd name="T98" fmla="*/ 400 w 834"/>
                <a:gd name="T99" fmla="*/ 616 h 833"/>
                <a:gd name="T100" fmla="*/ 486 w 834"/>
                <a:gd name="T101" fmla="*/ 594 h 833"/>
                <a:gd name="T102" fmla="*/ 483 w 834"/>
                <a:gd name="T103" fmla="*/ 602 h 833"/>
                <a:gd name="T104" fmla="*/ 483 w 834"/>
                <a:gd name="T105" fmla="*/ 610 h 833"/>
                <a:gd name="T106" fmla="*/ 701 w 834"/>
                <a:gd name="T107" fmla="*/ 829 h 833"/>
                <a:gd name="T108" fmla="*/ 708 w 834"/>
                <a:gd name="T109" fmla="*/ 833 h 833"/>
                <a:gd name="T110" fmla="*/ 718 w 834"/>
                <a:gd name="T111" fmla="*/ 832 h 833"/>
                <a:gd name="T112" fmla="*/ 829 w 834"/>
                <a:gd name="T113" fmla="*/ 722 h 833"/>
                <a:gd name="T114" fmla="*/ 834 w 834"/>
                <a:gd name="T115" fmla="*/ 714 h 833"/>
                <a:gd name="T116" fmla="*/ 833 w 834"/>
                <a:gd name="T117" fmla="*/ 706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4" h="833">
                  <a:moveTo>
                    <a:pt x="685" y="140"/>
                  </a:moveTo>
                  <a:lnTo>
                    <a:pt x="688" y="142"/>
                  </a:lnTo>
                  <a:lnTo>
                    <a:pt x="690" y="144"/>
                  </a:lnTo>
                  <a:lnTo>
                    <a:pt x="692" y="146"/>
                  </a:lnTo>
                  <a:lnTo>
                    <a:pt x="693" y="149"/>
                  </a:lnTo>
                  <a:lnTo>
                    <a:pt x="692" y="152"/>
                  </a:lnTo>
                  <a:lnTo>
                    <a:pt x="690" y="154"/>
                  </a:lnTo>
                  <a:lnTo>
                    <a:pt x="688" y="157"/>
                  </a:lnTo>
                  <a:lnTo>
                    <a:pt x="685" y="157"/>
                  </a:lnTo>
                  <a:lnTo>
                    <a:pt x="681" y="157"/>
                  </a:lnTo>
                  <a:lnTo>
                    <a:pt x="679" y="154"/>
                  </a:lnTo>
                  <a:lnTo>
                    <a:pt x="678" y="152"/>
                  </a:lnTo>
                  <a:lnTo>
                    <a:pt x="677" y="149"/>
                  </a:lnTo>
                  <a:lnTo>
                    <a:pt x="678" y="146"/>
                  </a:lnTo>
                  <a:lnTo>
                    <a:pt x="679" y="144"/>
                  </a:lnTo>
                  <a:lnTo>
                    <a:pt x="681" y="142"/>
                  </a:lnTo>
                  <a:lnTo>
                    <a:pt x="685" y="140"/>
                  </a:lnTo>
                  <a:close/>
                  <a:moveTo>
                    <a:pt x="829" y="700"/>
                  </a:moveTo>
                  <a:lnTo>
                    <a:pt x="615" y="487"/>
                  </a:lnTo>
                  <a:lnTo>
                    <a:pt x="613" y="485"/>
                  </a:lnTo>
                  <a:lnTo>
                    <a:pt x="611" y="484"/>
                  </a:lnTo>
                  <a:lnTo>
                    <a:pt x="607" y="483"/>
                  </a:lnTo>
                  <a:lnTo>
                    <a:pt x="604" y="483"/>
                  </a:lnTo>
                  <a:lnTo>
                    <a:pt x="602" y="483"/>
                  </a:lnTo>
                  <a:lnTo>
                    <a:pt x="599" y="484"/>
                  </a:lnTo>
                  <a:lnTo>
                    <a:pt x="597" y="485"/>
                  </a:lnTo>
                  <a:lnTo>
                    <a:pt x="593" y="487"/>
                  </a:lnTo>
                  <a:lnTo>
                    <a:pt x="551" y="530"/>
                  </a:lnTo>
                  <a:lnTo>
                    <a:pt x="518" y="498"/>
                  </a:lnTo>
                  <a:lnTo>
                    <a:pt x="615" y="401"/>
                  </a:lnTo>
                  <a:lnTo>
                    <a:pt x="623" y="391"/>
                  </a:lnTo>
                  <a:lnTo>
                    <a:pt x="631" y="382"/>
                  </a:lnTo>
                  <a:lnTo>
                    <a:pt x="636" y="372"/>
                  </a:lnTo>
                  <a:lnTo>
                    <a:pt x="642" y="361"/>
                  </a:lnTo>
                  <a:lnTo>
                    <a:pt x="646" y="351"/>
                  </a:lnTo>
                  <a:lnTo>
                    <a:pt x="649" y="340"/>
                  </a:lnTo>
                  <a:lnTo>
                    <a:pt x="651" y="328"/>
                  </a:lnTo>
                  <a:lnTo>
                    <a:pt x="652" y="316"/>
                  </a:lnTo>
                  <a:lnTo>
                    <a:pt x="652" y="306"/>
                  </a:lnTo>
                  <a:lnTo>
                    <a:pt x="651" y="294"/>
                  </a:lnTo>
                  <a:lnTo>
                    <a:pt x="650" y="282"/>
                  </a:lnTo>
                  <a:lnTo>
                    <a:pt x="647" y="271"/>
                  </a:lnTo>
                  <a:lnTo>
                    <a:pt x="643" y="261"/>
                  </a:lnTo>
                  <a:lnTo>
                    <a:pt x="638" y="250"/>
                  </a:lnTo>
                  <a:lnTo>
                    <a:pt x="632" y="240"/>
                  </a:lnTo>
                  <a:lnTo>
                    <a:pt x="626" y="229"/>
                  </a:lnTo>
                  <a:lnTo>
                    <a:pt x="671" y="184"/>
                  </a:lnTo>
                  <a:lnTo>
                    <a:pt x="678" y="187"/>
                  </a:lnTo>
                  <a:lnTo>
                    <a:pt x="685" y="187"/>
                  </a:lnTo>
                  <a:lnTo>
                    <a:pt x="692" y="187"/>
                  </a:lnTo>
                  <a:lnTo>
                    <a:pt x="700" y="183"/>
                  </a:lnTo>
                  <a:lnTo>
                    <a:pt x="706" y="180"/>
                  </a:lnTo>
                  <a:lnTo>
                    <a:pt x="711" y="176"/>
                  </a:lnTo>
                  <a:lnTo>
                    <a:pt x="717" y="170"/>
                  </a:lnTo>
                  <a:lnTo>
                    <a:pt x="720" y="164"/>
                  </a:lnTo>
                  <a:lnTo>
                    <a:pt x="722" y="157"/>
                  </a:lnTo>
                  <a:lnTo>
                    <a:pt x="723" y="149"/>
                  </a:lnTo>
                  <a:lnTo>
                    <a:pt x="722" y="142"/>
                  </a:lnTo>
                  <a:lnTo>
                    <a:pt x="720" y="134"/>
                  </a:lnTo>
                  <a:lnTo>
                    <a:pt x="717" y="128"/>
                  </a:lnTo>
                  <a:lnTo>
                    <a:pt x="711" y="122"/>
                  </a:lnTo>
                  <a:lnTo>
                    <a:pt x="706" y="118"/>
                  </a:lnTo>
                  <a:lnTo>
                    <a:pt x="700" y="114"/>
                  </a:lnTo>
                  <a:lnTo>
                    <a:pt x="692" y="111"/>
                  </a:lnTo>
                  <a:lnTo>
                    <a:pt x="685" y="110"/>
                  </a:lnTo>
                  <a:lnTo>
                    <a:pt x="677" y="111"/>
                  </a:lnTo>
                  <a:lnTo>
                    <a:pt x="671" y="114"/>
                  </a:lnTo>
                  <a:lnTo>
                    <a:pt x="664" y="118"/>
                  </a:lnTo>
                  <a:lnTo>
                    <a:pt x="658" y="122"/>
                  </a:lnTo>
                  <a:lnTo>
                    <a:pt x="654" y="128"/>
                  </a:lnTo>
                  <a:lnTo>
                    <a:pt x="650" y="134"/>
                  </a:lnTo>
                  <a:lnTo>
                    <a:pt x="648" y="142"/>
                  </a:lnTo>
                  <a:lnTo>
                    <a:pt x="647" y="149"/>
                  </a:lnTo>
                  <a:lnTo>
                    <a:pt x="648" y="157"/>
                  </a:lnTo>
                  <a:lnTo>
                    <a:pt x="649" y="163"/>
                  </a:lnTo>
                  <a:lnTo>
                    <a:pt x="604" y="209"/>
                  </a:lnTo>
                  <a:lnTo>
                    <a:pt x="596" y="203"/>
                  </a:lnTo>
                  <a:lnTo>
                    <a:pt x="586" y="196"/>
                  </a:lnTo>
                  <a:lnTo>
                    <a:pt x="576" y="192"/>
                  </a:lnTo>
                  <a:lnTo>
                    <a:pt x="567" y="188"/>
                  </a:lnTo>
                  <a:lnTo>
                    <a:pt x="556" y="186"/>
                  </a:lnTo>
                  <a:lnTo>
                    <a:pt x="546" y="182"/>
                  </a:lnTo>
                  <a:lnTo>
                    <a:pt x="536" y="181"/>
                  </a:lnTo>
                  <a:lnTo>
                    <a:pt x="524" y="181"/>
                  </a:lnTo>
                  <a:lnTo>
                    <a:pt x="511" y="181"/>
                  </a:lnTo>
                  <a:lnTo>
                    <a:pt x="499" y="183"/>
                  </a:lnTo>
                  <a:lnTo>
                    <a:pt x="486" y="187"/>
                  </a:lnTo>
                  <a:lnTo>
                    <a:pt x="474" y="191"/>
                  </a:lnTo>
                  <a:lnTo>
                    <a:pt x="464" y="196"/>
                  </a:lnTo>
                  <a:lnTo>
                    <a:pt x="453" y="203"/>
                  </a:lnTo>
                  <a:lnTo>
                    <a:pt x="442" y="210"/>
                  </a:lnTo>
                  <a:lnTo>
                    <a:pt x="434" y="219"/>
                  </a:lnTo>
                  <a:lnTo>
                    <a:pt x="337" y="315"/>
                  </a:lnTo>
                  <a:lnTo>
                    <a:pt x="304" y="283"/>
                  </a:lnTo>
                  <a:lnTo>
                    <a:pt x="347" y="240"/>
                  </a:lnTo>
                  <a:lnTo>
                    <a:pt x="349" y="238"/>
                  </a:lnTo>
                  <a:lnTo>
                    <a:pt x="350" y="235"/>
                  </a:lnTo>
                  <a:lnTo>
                    <a:pt x="351" y="233"/>
                  </a:lnTo>
                  <a:lnTo>
                    <a:pt x="352" y="229"/>
                  </a:lnTo>
                  <a:lnTo>
                    <a:pt x="351" y="226"/>
                  </a:lnTo>
                  <a:lnTo>
                    <a:pt x="350" y="223"/>
                  </a:lnTo>
                  <a:lnTo>
                    <a:pt x="349" y="221"/>
                  </a:lnTo>
                  <a:lnTo>
                    <a:pt x="347" y="219"/>
                  </a:lnTo>
                  <a:lnTo>
                    <a:pt x="133" y="4"/>
                  </a:lnTo>
                  <a:lnTo>
                    <a:pt x="130" y="2"/>
                  </a:lnTo>
                  <a:lnTo>
                    <a:pt x="128" y="1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4" y="2"/>
                  </a:lnTo>
                  <a:lnTo>
                    <a:pt x="112" y="4"/>
                  </a:lnTo>
                  <a:lnTo>
                    <a:pt x="5" y="111"/>
                  </a:lnTo>
                  <a:lnTo>
                    <a:pt x="3" y="114"/>
                  </a:lnTo>
                  <a:lnTo>
                    <a:pt x="1" y="117"/>
                  </a:lnTo>
                  <a:lnTo>
                    <a:pt x="0" y="119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1" y="128"/>
                  </a:lnTo>
                  <a:lnTo>
                    <a:pt x="3" y="131"/>
                  </a:lnTo>
                  <a:lnTo>
                    <a:pt x="5" y="133"/>
                  </a:lnTo>
                  <a:lnTo>
                    <a:pt x="219" y="347"/>
                  </a:lnTo>
                  <a:lnTo>
                    <a:pt x="221" y="349"/>
                  </a:lnTo>
                  <a:lnTo>
                    <a:pt x="223" y="351"/>
                  </a:lnTo>
                  <a:lnTo>
                    <a:pt x="227" y="352"/>
                  </a:lnTo>
                  <a:lnTo>
                    <a:pt x="230" y="352"/>
                  </a:lnTo>
                  <a:lnTo>
                    <a:pt x="232" y="351"/>
                  </a:lnTo>
                  <a:lnTo>
                    <a:pt x="235" y="351"/>
                  </a:lnTo>
                  <a:lnTo>
                    <a:pt x="237" y="349"/>
                  </a:lnTo>
                  <a:lnTo>
                    <a:pt x="240" y="347"/>
                  </a:lnTo>
                  <a:lnTo>
                    <a:pt x="284" y="303"/>
                  </a:lnTo>
                  <a:lnTo>
                    <a:pt x="316" y="337"/>
                  </a:lnTo>
                  <a:lnTo>
                    <a:pt x="219" y="433"/>
                  </a:lnTo>
                  <a:lnTo>
                    <a:pt x="217" y="435"/>
                  </a:lnTo>
                  <a:lnTo>
                    <a:pt x="216" y="438"/>
                  </a:lnTo>
                  <a:lnTo>
                    <a:pt x="215" y="441"/>
                  </a:lnTo>
                  <a:lnTo>
                    <a:pt x="215" y="444"/>
                  </a:lnTo>
                  <a:lnTo>
                    <a:pt x="215" y="446"/>
                  </a:lnTo>
                  <a:lnTo>
                    <a:pt x="216" y="449"/>
                  </a:lnTo>
                  <a:lnTo>
                    <a:pt x="217" y="452"/>
                  </a:lnTo>
                  <a:lnTo>
                    <a:pt x="219" y="455"/>
                  </a:lnTo>
                  <a:lnTo>
                    <a:pt x="380" y="615"/>
                  </a:lnTo>
                  <a:lnTo>
                    <a:pt x="382" y="617"/>
                  </a:lnTo>
                  <a:lnTo>
                    <a:pt x="384" y="619"/>
                  </a:lnTo>
                  <a:lnTo>
                    <a:pt x="388" y="619"/>
                  </a:lnTo>
                  <a:lnTo>
                    <a:pt x="390" y="620"/>
                  </a:lnTo>
                  <a:lnTo>
                    <a:pt x="393" y="619"/>
                  </a:lnTo>
                  <a:lnTo>
                    <a:pt x="396" y="619"/>
                  </a:lnTo>
                  <a:lnTo>
                    <a:pt x="398" y="617"/>
                  </a:lnTo>
                  <a:lnTo>
                    <a:pt x="400" y="616"/>
                  </a:lnTo>
                  <a:lnTo>
                    <a:pt x="497" y="518"/>
                  </a:lnTo>
                  <a:lnTo>
                    <a:pt x="530" y="551"/>
                  </a:lnTo>
                  <a:lnTo>
                    <a:pt x="486" y="594"/>
                  </a:lnTo>
                  <a:lnTo>
                    <a:pt x="485" y="596"/>
                  </a:lnTo>
                  <a:lnTo>
                    <a:pt x="483" y="598"/>
                  </a:lnTo>
                  <a:lnTo>
                    <a:pt x="483" y="602"/>
                  </a:lnTo>
                  <a:lnTo>
                    <a:pt x="482" y="605"/>
                  </a:lnTo>
                  <a:lnTo>
                    <a:pt x="483" y="607"/>
                  </a:lnTo>
                  <a:lnTo>
                    <a:pt x="483" y="610"/>
                  </a:lnTo>
                  <a:lnTo>
                    <a:pt x="485" y="612"/>
                  </a:lnTo>
                  <a:lnTo>
                    <a:pt x="486" y="616"/>
                  </a:lnTo>
                  <a:lnTo>
                    <a:pt x="701" y="829"/>
                  </a:lnTo>
                  <a:lnTo>
                    <a:pt x="703" y="831"/>
                  </a:lnTo>
                  <a:lnTo>
                    <a:pt x="706" y="832"/>
                  </a:lnTo>
                  <a:lnTo>
                    <a:pt x="708" y="833"/>
                  </a:lnTo>
                  <a:lnTo>
                    <a:pt x="711" y="833"/>
                  </a:lnTo>
                  <a:lnTo>
                    <a:pt x="715" y="833"/>
                  </a:lnTo>
                  <a:lnTo>
                    <a:pt x="718" y="832"/>
                  </a:lnTo>
                  <a:lnTo>
                    <a:pt x="720" y="831"/>
                  </a:lnTo>
                  <a:lnTo>
                    <a:pt x="722" y="829"/>
                  </a:lnTo>
                  <a:lnTo>
                    <a:pt x="829" y="722"/>
                  </a:lnTo>
                  <a:lnTo>
                    <a:pt x="832" y="720"/>
                  </a:lnTo>
                  <a:lnTo>
                    <a:pt x="833" y="718"/>
                  </a:lnTo>
                  <a:lnTo>
                    <a:pt x="834" y="714"/>
                  </a:lnTo>
                  <a:lnTo>
                    <a:pt x="834" y="711"/>
                  </a:lnTo>
                  <a:lnTo>
                    <a:pt x="834" y="709"/>
                  </a:lnTo>
                  <a:lnTo>
                    <a:pt x="833" y="706"/>
                  </a:lnTo>
                  <a:lnTo>
                    <a:pt x="832" y="704"/>
                  </a:lnTo>
                  <a:lnTo>
                    <a:pt x="829" y="7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998">
              <a:extLst>
                <a:ext uri="{FF2B5EF4-FFF2-40B4-BE49-F238E27FC236}">
                  <a16:creationId xmlns:a16="http://schemas.microsoft.com/office/drawing/2014/main" xmlns="" id="{8B8D2F6A-E7B5-4069-B79E-40D3478B8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25" y="4362450"/>
              <a:ext cx="92075" cy="92075"/>
            </a:xfrm>
            <a:custGeom>
              <a:avLst/>
              <a:gdLst>
                <a:gd name="T0" fmla="*/ 122 w 289"/>
                <a:gd name="T1" fmla="*/ 0 h 289"/>
                <a:gd name="T2" fmla="*/ 105 w 289"/>
                <a:gd name="T3" fmla="*/ 1 h 289"/>
                <a:gd name="T4" fmla="*/ 89 w 289"/>
                <a:gd name="T5" fmla="*/ 3 h 289"/>
                <a:gd name="T6" fmla="*/ 74 w 289"/>
                <a:gd name="T7" fmla="*/ 8 h 289"/>
                <a:gd name="T8" fmla="*/ 58 w 289"/>
                <a:gd name="T9" fmla="*/ 13 h 289"/>
                <a:gd name="T10" fmla="*/ 44 w 289"/>
                <a:gd name="T11" fmla="*/ 19 h 289"/>
                <a:gd name="T12" fmla="*/ 30 w 289"/>
                <a:gd name="T13" fmla="*/ 28 h 289"/>
                <a:gd name="T14" fmla="*/ 16 w 289"/>
                <a:gd name="T15" fmla="*/ 38 h 289"/>
                <a:gd name="T16" fmla="*/ 4 w 289"/>
                <a:gd name="T17" fmla="*/ 49 h 289"/>
                <a:gd name="T18" fmla="*/ 2 w 289"/>
                <a:gd name="T19" fmla="*/ 52 h 289"/>
                <a:gd name="T20" fmla="*/ 1 w 289"/>
                <a:gd name="T21" fmla="*/ 54 h 289"/>
                <a:gd name="T22" fmla="*/ 0 w 289"/>
                <a:gd name="T23" fmla="*/ 57 h 289"/>
                <a:gd name="T24" fmla="*/ 0 w 289"/>
                <a:gd name="T25" fmla="*/ 59 h 289"/>
                <a:gd name="T26" fmla="*/ 0 w 289"/>
                <a:gd name="T27" fmla="*/ 62 h 289"/>
                <a:gd name="T28" fmla="*/ 1 w 289"/>
                <a:gd name="T29" fmla="*/ 65 h 289"/>
                <a:gd name="T30" fmla="*/ 2 w 289"/>
                <a:gd name="T31" fmla="*/ 68 h 289"/>
                <a:gd name="T32" fmla="*/ 4 w 289"/>
                <a:gd name="T33" fmla="*/ 70 h 289"/>
                <a:gd name="T34" fmla="*/ 219 w 289"/>
                <a:gd name="T35" fmla="*/ 284 h 289"/>
                <a:gd name="T36" fmla="*/ 221 w 289"/>
                <a:gd name="T37" fmla="*/ 286 h 289"/>
                <a:gd name="T38" fmla="*/ 223 w 289"/>
                <a:gd name="T39" fmla="*/ 288 h 289"/>
                <a:gd name="T40" fmla="*/ 226 w 289"/>
                <a:gd name="T41" fmla="*/ 289 h 289"/>
                <a:gd name="T42" fmla="*/ 230 w 289"/>
                <a:gd name="T43" fmla="*/ 289 h 289"/>
                <a:gd name="T44" fmla="*/ 232 w 289"/>
                <a:gd name="T45" fmla="*/ 289 h 289"/>
                <a:gd name="T46" fmla="*/ 235 w 289"/>
                <a:gd name="T47" fmla="*/ 288 h 289"/>
                <a:gd name="T48" fmla="*/ 238 w 289"/>
                <a:gd name="T49" fmla="*/ 286 h 289"/>
                <a:gd name="T50" fmla="*/ 240 w 289"/>
                <a:gd name="T51" fmla="*/ 284 h 289"/>
                <a:gd name="T52" fmla="*/ 251 w 289"/>
                <a:gd name="T53" fmla="*/ 271 h 289"/>
                <a:gd name="T54" fmla="*/ 262 w 289"/>
                <a:gd name="T55" fmla="*/ 259 h 289"/>
                <a:gd name="T56" fmla="*/ 269 w 289"/>
                <a:gd name="T57" fmla="*/ 245 h 289"/>
                <a:gd name="T58" fmla="*/ 277 w 289"/>
                <a:gd name="T59" fmla="*/ 230 h 289"/>
                <a:gd name="T60" fmla="*/ 282 w 289"/>
                <a:gd name="T61" fmla="*/ 215 h 289"/>
                <a:gd name="T62" fmla="*/ 285 w 289"/>
                <a:gd name="T63" fmla="*/ 199 h 289"/>
                <a:gd name="T64" fmla="*/ 288 w 289"/>
                <a:gd name="T65" fmla="*/ 182 h 289"/>
                <a:gd name="T66" fmla="*/ 289 w 289"/>
                <a:gd name="T67" fmla="*/ 166 h 289"/>
                <a:gd name="T68" fmla="*/ 288 w 289"/>
                <a:gd name="T69" fmla="*/ 150 h 289"/>
                <a:gd name="T70" fmla="*/ 285 w 289"/>
                <a:gd name="T71" fmla="*/ 135 h 289"/>
                <a:gd name="T72" fmla="*/ 282 w 289"/>
                <a:gd name="T73" fmla="*/ 119 h 289"/>
                <a:gd name="T74" fmla="*/ 277 w 289"/>
                <a:gd name="T75" fmla="*/ 104 h 289"/>
                <a:gd name="T76" fmla="*/ 269 w 289"/>
                <a:gd name="T77" fmla="*/ 89 h 289"/>
                <a:gd name="T78" fmla="*/ 262 w 289"/>
                <a:gd name="T79" fmla="*/ 75 h 289"/>
                <a:gd name="T80" fmla="*/ 251 w 289"/>
                <a:gd name="T81" fmla="*/ 61 h 289"/>
                <a:gd name="T82" fmla="*/ 240 w 289"/>
                <a:gd name="T83" fmla="*/ 49 h 289"/>
                <a:gd name="T84" fmla="*/ 227 w 289"/>
                <a:gd name="T85" fmla="*/ 38 h 289"/>
                <a:gd name="T86" fmla="*/ 215 w 289"/>
                <a:gd name="T87" fmla="*/ 28 h 289"/>
                <a:gd name="T88" fmla="*/ 201 w 289"/>
                <a:gd name="T89" fmla="*/ 19 h 289"/>
                <a:gd name="T90" fmla="*/ 186 w 289"/>
                <a:gd name="T91" fmla="*/ 13 h 289"/>
                <a:gd name="T92" fmla="*/ 171 w 289"/>
                <a:gd name="T93" fmla="*/ 8 h 289"/>
                <a:gd name="T94" fmla="*/ 155 w 289"/>
                <a:gd name="T95" fmla="*/ 3 h 289"/>
                <a:gd name="T96" fmla="*/ 138 w 289"/>
                <a:gd name="T97" fmla="*/ 1 h 289"/>
                <a:gd name="T98" fmla="*/ 122 w 289"/>
                <a:gd name="T9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9" h="289">
                  <a:moveTo>
                    <a:pt x="122" y="0"/>
                  </a:moveTo>
                  <a:lnTo>
                    <a:pt x="105" y="1"/>
                  </a:lnTo>
                  <a:lnTo>
                    <a:pt x="89" y="3"/>
                  </a:lnTo>
                  <a:lnTo>
                    <a:pt x="74" y="8"/>
                  </a:lnTo>
                  <a:lnTo>
                    <a:pt x="58" y="13"/>
                  </a:lnTo>
                  <a:lnTo>
                    <a:pt x="44" y="19"/>
                  </a:lnTo>
                  <a:lnTo>
                    <a:pt x="30" y="28"/>
                  </a:lnTo>
                  <a:lnTo>
                    <a:pt x="16" y="38"/>
                  </a:lnTo>
                  <a:lnTo>
                    <a:pt x="4" y="49"/>
                  </a:lnTo>
                  <a:lnTo>
                    <a:pt x="2" y="52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5"/>
                  </a:lnTo>
                  <a:lnTo>
                    <a:pt x="2" y="68"/>
                  </a:lnTo>
                  <a:lnTo>
                    <a:pt x="4" y="70"/>
                  </a:lnTo>
                  <a:lnTo>
                    <a:pt x="219" y="284"/>
                  </a:lnTo>
                  <a:lnTo>
                    <a:pt x="221" y="286"/>
                  </a:lnTo>
                  <a:lnTo>
                    <a:pt x="223" y="288"/>
                  </a:lnTo>
                  <a:lnTo>
                    <a:pt x="226" y="289"/>
                  </a:lnTo>
                  <a:lnTo>
                    <a:pt x="230" y="289"/>
                  </a:lnTo>
                  <a:lnTo>
                    <a:pt x="232" y="289"/>
                  </a:lnTo>
                  <a:lnTo>
                    <a:pt x="235" y="288"/>
                  </a:lnTo>
                  <a:lnTo>
                    <a:pt x="238" y="286"/>
                  </a:lnTo>
                  <a:lnTo>
                    <a:pt x="240" y="284"/>
                  </a:lnTo>
                  <a:lnTo>
                    <a:pt x="251" y="271"/>
                  </a:lnTo>
                  <a:lnTo>
                    <a:pt x="262" y="259"/>
                  </a:lnTo>
                  <a:lnTo>
                    <a:pt x="269" y="245"/>
                  </a:lnTo>
                  <a:lnTo>
                    <a:pt x="277" y="230"/>
                  </a:lnTo>
                  <a:lnTo>
                    <a:pt x="282" y="215"/>
                  </a:lnTo>
                  <a:lnTo>
                    <a:pt x="285" y="199"/>
                  </a:lnTo>
                  <a:lnTo>
                    <a:pt x="288" y="182"/>
                  </a:lnTo>
                  <a:lnTo>
                    <a:pt x="289" y="166"/>
                  </a:lnTo>
                  <a:lnTo>
                    <a:pt x="288" y="150"/>
                  </a:lnTo>
                  <a:lnTo>
                    <a:pt x="285" y="135"/>
                  </a:lnTo>
                  <a:lnTo>
                    <a:pt x="282" y="119"/>
                  </a:lnTo>
                  <a:lnTo>
                    <a:pt x="277" y="104"/>
                  </a:lnTo>
                  <a:lnTo>
                    <a:pt x="269" y="89"/>
                  </a:lnTo>
                  <a:lnTo>
                    <a:pt x="262" y="75"/>
                  </a:lnTo>
                  <a:lnTo>
                    <a:pt x="251" y="61"/>
                  </a:lnTo>
                  <a:lnTo>
                    <a:pt x="240" y="49"/>
                  </a:lnTo>
                  <a:lnTo>
                    <a:pt x="227" y="38"/>
                  </a:lnTo>
                  <a:lnTo>
                    <a:pt x="215" y="28"/>
                  </a:lnTo>
                  <a:lnTo>
                    <a:pt x="201" y="19"/>
                  </a:lnTo>
                  <a:lnTo>
                    <a:pt x="186" y="13"/>
                  </a:lnTo>
                  <a:lnTo>
                    <a:pt x="171" y="8"/>
                  </a:lnTo>
                  <a:lnTo>
                    <a:pt x="155" y="3"/>
                  </a:lnTo>
                  <a:lnTo>
                    <a:pt x="138" y="1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99">
              <a:extLst>
                <a:ext uri="{FF2B5EF4-FFF2-40B4-BE49-F238E27FC236}">
                  <a16:creationId xmlns:a16="http://schemas.microsoft.com/office/drawing/2014/main" xmlns="" id="{3BB3281A-42A9-4750-A42B-CB783B9C8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4788" y="4405313"/>
              <a:ext cx="80963" cy="80963"/>
            </a:xfrm>
            <a:custGeom>
              <a:avLst/>
              <a:gdLst>
                <a:gd name="T0" fmla="*/ 222 w 256"/>
                <a:gd name="T1" fmla="*/ 201 h 257"/>
                <a:gd name="T2" fmla="*/ 203 w 256"/>
                <a:gd name="T3" fmla="*/ 214 h 257"/>
                <a:gd name="T4" fmla="*/ 181 w 256"/>
                <a:gd name="T5" fmla="*/ 222 h 257"/>
                <a:gd name="T6" fmla="*/ 159 w 256"/>
                <a:gd name="T7" fmla="*/ 227 h 257"/>
                <a:gd name="T8" fmla="*/ 135 w 256"/>
                <a:gd name="T9" fmla="*/ 227 h 257"/>
                <a:gd name="T10" fmla="*/ 113 w 256"/>
                <a:gd name="T11" fmla="*/ 222 h 257"/>
                <a:gd name="T12" fmla="*/ 92 w 256"/>
                <a:gd name="T13" fmla="*/ 214 h 257"/>
                <a:gd name="T14" fmla="*/ 73 w 256"/>
                <a:gd name="T15" fmla="*/ 201 h 257"/>
                <a:gd name="T16" fmla="*/ 56 w 256"/>
                <a:gd name="T17" fmla="*/ 184 h 257"/>
                <a:gd name="T18" fmla="*/ 43 w 256"/>
                <a:gd name="T19" fmla="*/ 164 h 257"/>
                <a:gd name="T20" fmla="*/ 34 w 256"/>
                <a:gd name="T21" fmla="*/ 144 h 257"/>
                <a:gd name="T22" fmla="*/ 30 w 256"/>
                <a:gd name="T23" fmla="*/ 121 h 257"/>
                <a:gd name="T24" fmla="*/ 30 w 256"/>
                <a:gd name="T25" fmla="*/ 98 h 257"/>
                <a:gd name="T26" fmla="*/ 34 w 256"/>
                <a:gd name="T27" fmla="*/ 75 h 257"/>
                <a:gd name="T28" fmla="*/ 43 w 256"/>
                <a:gd name="T29" fmla="*/ 54 h 257"/>
                <a:gd name="T30" fmla="*/ 56 w 256"/>
                <a:gd name="T31" fmla="*/ 35 h 257"/>
                <a:gd name="T32" fmla="*/ 67 w 256"/>
                <a:gd name="T33" fmla="*/ 24 h 257"/>
                <a:gd name="T34" fmla="*/ 69 w 256"/>
                <a:gd name="T35" fmla="*/ 18 h 257"/>
                <a:gd name="T36" fmla="*/ 69 w 256"/>
                <a:gd name="T37" fmla="*/ 13 h 257"/>
                <a:gd name="T38" fmla="*/ 67 w 256"/>
                <a:gd name="T39" fmla="*/ 8 h 257"/>
                <a:gd name="T40" fmla="*/ 62 w 256"/>
                <a:gd name="T41" fmla="*/ 3 h 257"/>
                <a:gd name="T42" fmla="*/ 56 w 256"/>
                <a:gd name="T43" fmla="*/ 1 h 257"/>
                <a:gd name="T44" fmla="*/ 51 w 256"/>
                <a:gd name="T45" fmla="*/ 1 h 257"/>
                <a:gd name="T46" fmla="*/ 45 w 256"/>
                <a:gd name="T47" fmla="*/ 3 h 257"/>
                <a:gd name="T48" fmla="*/ 33 w 256"/>
                <a:gd name="T49" fmla="*/ 16 h 257"/>
                <a:gd name="T50" fmla="*/ 17 w 256"/>
                <a:gd name="T51" fmla="*/ 40 h 257"/>
                <a:gd name="T52" fmla="*/ 6 w 256"/>
                <a:gd name="T53" fmla="*/ 67 h 257"/>
                <a:gd name="T54" fmla="*/ 0 w 256"/>
                <a:gd name="T55" fmla="*/ 95 h 257"/>
                <a:gd name="T56" fmla="*/ 0 w 256"/>
                <a:gd name="T57" fmla="*/ 125 h 257"/>
                <a:gd name="T58" fmla="*/ 6 w 256"/>
                <a:gd name="T59" fmla="*/ 153 h 257"/>
                <a:gd name="T60" fmla="*/ 17 w 256"/>
                <a:gd name="T61" fmla="*/ 179 h 257"/>
                <a:gd name="T62" fmla="*/ 33 w 256"/>
                <a:gd name="T63" fmla="*/ 203 h 257"/>
                <a:gd name="T64" fmla="*/ 54 w 256"/>
                <a:gd name="T65" fmla="*/ 223 h 257"/>
                <a:gd name="T66" fmla="*/ 77 w 256"/>
                <a:gd name="T67" fmla="*/ 239 h 257"/>
                <a:gd name="T68" fmla="*/ 104 w 256"/>
                <a:gd name="T69" fmla="*/ 251 h 257"/>
                <a:gd name="T70" fmla="*/ 133 w 256"/>
                <a:gd name="T71" fmla="*/ 257 h 257"/>
                <a:gd name="T72" fmla="*/ 162 w 256"/>
                <a:gd name="T73" fmla="*/ 257 h 257"/>
                <a:gd name="T74" fmla="*/ 190 w 256"/>
                <a:gd name="T75" fmla="*/ 251 h 257"/>
                <a:gd name="T76" fmla="*/ 217 w 256"/>
                <a:gd name="T77" fmla="*/ 239 h 257"/>
                <a:gd name="T78" fmla="*/ 240 w 256"/>
                <a:gd name="T79" fmla="*/ 223 h 257"/>
                <a:gd name="T80" fmla="*/ 253 w 256"/>
                <a:gd name="T81" fmla="*/ 212 h 257"/>
                <a:gd name="T82" fmla="*/ 255 w 256"/>
                <a:gd name="T83" fmla="*/ 206 h 257"/>
                <a:gd name="T84" fmla="*/ 255 w 256"/>
                <a:gd name="T85" fmla="*/ 201 h 257"/>
                <a:gd name="T86" fmla="*/ 253 w 256"/>
                <a:gd name="T87" fmla="*/ 195 h 257"/>
                <a:gd name="T88" fmla="*/ 249 w 256"/>
                <a:gd name="T89" fmla="*/ 191 h 257"/>
                <a:gd name="T90" fmla="*/ 244 w 256"/>
                <a:gd name="T91" fmla="*/ 189 h 257"/>
                <a:gd name="T92" fmla="*/ 238 w 256"/>
                <a:gd name="T93" fmla="*/ 189 h 257"/>
                <a:gd name="T94" fmla="*/ 233 w 256"/>
                <a:gd name="T95" fmla="*/ 19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6" h="257">
                  <a:moveTo>
                    <a:pt x="231" y="192"/>
                  </a:moveTo>
                  <a:lnTo>
                    <a:pt x="222" y="201"/>
                  </a:lnTo>
                  <a:lnTo>
                    <a:pt x="213" y="207"/>
                  </a:lnTo>
                  <a:lnTo>
                    <a:pt x="203" y="214"/>
                  </a:lnTo>
                  <a:lnTo>
                    <a:pt x="192" y="218"/>
                  </a:lnTo>
                  <a:lnTo>
                    <a:pt x="181" y="222"/>
                  </a:lnTo>
                  <a:lnTo>
                    <a:pt x="171" y="224"/>
                  </a:lnTo>
                  <a:lnTo>
                    <a:pt x="159" y="227"/>
                  </a:lnTo>
                  <a:lnTo>
                    <a:pt x="147" y="227"/>
                  </a:lnTo>
                  <a:lnTo>
                    <a:pt x="135" y="227"/>
                  </a:lnTo>
                  <a:lnTo>
                    <a:pt x="125" y="224"/>
                  </a:lnTo>
                  <a:lnTo>
                    <a:pt x="113" y="222"/>
                  </a:lnTo>
                  <a:lnTo>
                    <a:pt x="102" y="218"/>
                  </a:lnTo>
                  <a:lnTo>
                    <a:pt x="92" y="214"/>
                  </a:lnTo>
                  <a:lnTo>
                    <a:pt x="82" y="207"/>
                  </a:lnTo>
                  <a:lnTo>
                    <a:pt x="73" y="201"/>
                  </a:lnTo>
                  <a:lnTo>
                    <a:pt x="65" y="192"/>
                  </a:lnTo>
                  <a:lnTo>
                    <a:pt x="56" y="184"/>
                  </a:lnTo>
                  <a:lnTo>
                    <a:pt x="49" y="175"/>
                  </a:lnTo>
                  <a:lnTo>
                    <a:pt x="43" y="164"/>
                  </a:lnTo>
                  <a:lnTo>
                    <a:pt x="39" y="155"/>
                  </a:lnTo>
                  <a:lnTo>
                    <a:pt x="34" y="144"/>
                  </a:lnTo>
                  <a:lnTo>
                    <a:pt x="32" y="132"/>
                  </a:lnTo>
                  <a:lnTo>
                    <a:pt x="30" y="121"/>
                  </a:lnTo>
                  <a:lnTo>
                    <a:pt x="30" y="110"/>
                  </a:lnTo>
                  <a:lnTo>
                    <a:pt x="30" y="98"/>
                  </a:lnTo>
                  <a:lnTo>
                    <a:pt x="32" y="86"/>
                  </a:lnTo>
                  <a:lnTo>
                    <a:pt x="34" y="75"/>
                  </a:lnTo>
                  <a:lnTo>
                    <a:pt x="39" y="65"/>
                  </a:lnTo>
                  <a:lnTo>
                    <a:pt x="43" y="54"/>
                  </a:lnTo>
                  <a:lnTo>
                    <a:pt x="49" y="44"/>
                  </a:lnTo>
                  <a:lnTo>
                    <a:pt x="56" y="35"/>
                  </a:lnTo>
                  <a:lnTo>
                    <a:pt x="65" y="26"/>
                  </a:lnTo>
                  <a:lnTo>
                    <a:pt x="67" y="24"/>
                  </a:lnTo>
                  <a:lnTo>
                    <a:pt x="68" y="22"/>
                  </a:lnTo>
                  <a:lnTo>
                    <a:pt x="69" y="18"/>
                  </a:lnTo>
                  <a:lnTo>
                    <a:pt x="69" y="15"/>
                  </a:lnTo>
                  <a:lnTo>
                    <a:pt x="69" y="13"/>
                  </a:lnTo>
                  <a:lnTo>
                    <a:pt x="68" y="10"/>
                  </a:lnTo>
                  <a:lnTo>
                    <a:pt x="67" y="8"/>
                  </a:lnTo>
                  <a:lnTo>
                    <a:pt x="65" y="6"/>
                  </a:lnTo>
                  <a:lnTo>
                    <a:pt x="62" y="3"/>
                  </a:lnTo>
                  <a:lnTo>
                    <a:pt x="59" y="1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8" y="1"/>
                  </a:lnTo>
                  <a:lnTo>
                    <a:pt x="45" y="3"/>
                  </a:lnTo>
                  <a:lnTo>
                    <a:pt x="43" y="6"/>
                  </a:lnTo>
                  <a:lnTo>
                    <a:pt x="33" y="16"/>
                  </a:lnTo>
                  <a:lnTo>
                    <a:pt x="25" y="28"/>
                  </a:lnTo>
                  <a:lnTo>
                    <a:pt x="17" y="40"/>
                  </a:lnTo>
                  <a:lnTo>
                    <a:pt x="11" y="53"/>
                  </a:lnTo>
                  <a:lnTo>
                    <a:pt x="6" y="67"/>
                  </a:lnTo>
                  <a:lnTo>
                    <a:pt x="2" y="81"/>
                  </a:lnTo>
                  <a:lnTo>
                    <a:pt x="0" y="95"/>
                  </a:lnTo>
                  <a:lnTo>
                    <a:pt x="0" y="110"/>
                  </a:lnTo>
                  <a:lnTo>
                    <a:pt x="0" y="125"/>
                  </a:lnTo>
                  <a:lnTo>
                    <a:pt x="2" y="139"/>
                  </a:lnTo>
                  <a:lnTo>
                    <a:pt x="6" y="153"/>
                  </a:lnTo>
                  <a:lnTo>
                    <a:pt x="11" y="166"/>
                  </a:lnTo>
                  <a:lnTo>
                    <a:pt x="17" y="179"/>
                  </a:lnTo>
                  <a:lnTo>
                    <a:pt x="25" y="191"/>
                  </a:lnTo>
                  <a:lnTo>
                    <a:pt x="33" y="203"/>
                  </a:lnTo>
                  <a:lnTo>
                    <a:pt x="43" y="214"/>
                  </a:lnTo>
                  <a:lnTo>
                    <a:pt x="54" y="223"/>
                  </a:lnTo>
                  <a:lnTo>
                    <a:pt x="66" y="232"/>
                  </a:lnTo>
                  <a:lnTo>
                    <a:pt x="77" y="239"/>
                  </a:lnTo>
                  <a:lnTo>
                    <a:pt x="91" y="246"/>
                  </a:lnTo>
                  <a:lnTo>
                    <a:pt x="104" y="251"/>
                  </a:lnTo>
                  <a:lnTo>
                    <a:pt x="118" y="254"/>
                  </a:lnTo>
                  <a:lnTo>
                    <a:pt x="133" y="257"/>
                  </a:lnTo>
                  <a:lnTo>
                    <a:pt x="147" y="257"/>
                  </a:lnTo>
                  <a:lnTo>
                    <a:pt x="162" y="257"/>
                  </a:lnTo>
                  <a:lnTo>
                    <a:pt x="176" y="254"/>
                  </a:lnTo>
                  <a:lnTo>
                    <a:pt x="190" y="251"/>
                  </a:lnTo>
                  <a:lnTo>
                    <a:pt x="204" y="246"/>
                  </a:lnTo>
                  <a:lnTo>
                    <a:pt x="217" y="239"/>
                  </a:lnTo>
                  <a:lnTo>
                    <a:pt x="230" y="233"/>
                  </a:lnTo>
                  <a:lnTo>
                    <a:pt x="240" y="223"/>
                  </a:lnTo>
                  <a:lnTo>
                    <a:pt x="252" y="214"/>
                  </a:lnTo>
                  <a:lnTo>
                    <a:pt x="253" y="212"/>
                  </a:lnTo>
                  <a:lnTo>
                    <a:pt x="255" y="209"/>
                  </a:lnTo>
                  <a:lnTo>
                    <a:pt x="255" y="206"/>
                  </a:lnTo>
                  <a:lnTo>
                    <a:pt x="256" y="203"/>
                  </a:lnTo>
                  <a:lnTo>
                    <a:pt x="255" y="201"/>
                  </a:lnTo>
                  <a:lnTo>
                    <a:pt x="255" y="198"/>
                  </a:lnTo>
                  <a:lnTo>
                    <a:pt x="253" y="195"/>
                  </a:lnTo>
                  <a:lnTo>
                    <a:pt x="252" y="192"/>
                  </a:lnTo>
                  <a:lnTo>
                    <a:pt x="249" y="191"/>
                  </a:lnTo>
                  <a:lnTo>
                    <a:pt x="247" y="189"/>
                  </a:lnTo>
                  <a:lnTo>
                    <a:pt x="244" y="189"/>
                  </a:lnTo>
                  <a:lnTo>
                    <a:pt x="241" y="188"/>
                  </a:lnTo>
                  <a:lnTo>
                    <a:pt x="238" y="189"/>
                  </a:lnTo>
                  <a:lnTo>
                    <a:pt x="235" y="189"/>
                  </a:lnTo>
                  <a:lnTo>
                    <a:pt x="233" y="191"/>
                  </a:lnTo>
                  <a:lnTo>
                    <a:pt x="23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00">
              <a:extLst>
                <a:ext uri="{FF2B5EF4-FFF2-40B4-BE49-F238E27FC236}">
                  <a16:creationId xmlns:a16="http://schemas.microsoft.com/office/drawing/2014/main" xmlns="" id="{9DB92B11-53AD-4FF1-8ABE-DDDD0DEA2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4418013"/>
              <a:ext cx="39688" cy="39688"/>
            </a:xfrm>
            <a:custGeom>
              <a:avLst/>
              <a:gdLst>
                <a:gd name="T0" fmla="*/ 40 w 127"/>
                <a:gd name="T1" fmla="*/ 2 h 126"/>
                <a:gd name="T2" fmla="*/ 35 w 127"/>
                <a:gd name="T3" fmla="*/ 0 h 126"/>
                <a:gd name="T4" fmla="*/ 29 w 127"/>
                <a:gd name="T5" fmla="*/ 0 h 126"/>
                <a:gd name="T6" fmla="*/ 24 w 127"/>
                <a:gd name="T7" fmla="*/ 2 h 126"/>
                <a:gd name="T8" fmla="*/ 17 w 127"/>
                <a:gd name="T9" fmla="*/ 9 h 126"/>
                <a:gd name="T10" fmla="*/ 9 w 127"/>
                <a:gd name="T11" fmla="*/ 21 h 126"/>
                <a:gd name="T12" fmla="*/ 4 w 127"/>
                <a:gd name="T13" fmla="*/ 34 h 126"/>
                <a:gd name="T14" fmla="*/ 0 w 127"/>
                <a:gd name="T15" fmla="*/ 48 h 126"/>
                <a:gd name="T16" fmla="*/ 0 w 127"/>
                <a:gd name="T17" fmla="*/ 62 h 126"/>
                <a:gd name="T18" fmla="*/ 4 w 127"/>
                <a:gd name="T19" fmla="*/ 76 h 126"/>
                <a:gd name="T20" fmla="*/ 9 w 127"/>
                <a:gd name="T21" fmla="*/ 89 h 126"/>
                <a:gd name="T22" fmla="*/ 17 w 127"/>
                <a:gd name="T23" fmla="*/ 101 h 126"/>
                <a:gd name="T24" fmla="*/ 27 w 127"/>
                <a:gd name="T25" fmla="*/ 110 h 126"/>
                <a:gd name="T26" fmla="*/ 39 w 127"/>
                <a:gd name="T27" fmla="*/ 119 h 126"/>
                <a:gd name="T28" fmla="*/ 52 w 127"/>
                <a:gd name="T29" fmla="*/ 123 h 126"/>
                <a:gd name="T30" fmla="*/ 66 w 127"/>
                <a:gd name="T31" fmla="*/ 126 h 126"/>
                <a:gd name="T32" fmla="*/ 79 w 127"/>
                <a:gd name="T33" fmla="*/ 126 h 126"/>
                <a:gd name="T34" fmla="*/ 93 w 127"/>
                <a:gd name="T35" fmla="*/ 123 h 126"/>
                <a:gd name="T36" fmla="*/ 106 w 127"/>
                <a:gd name="T37" fmla="*/ 119 h 126"/>
                <a:gd name="T38" fmla="*/ 117 w 127"/>
                <a:gd name="T39" fmla="*/ 110 h 126"/>
                <a:gd name="T40" fmla="*/ 125 w 127"/>
                <a:gd name="T41" fmla="*/ 104 h 126"/>
                <a:gd name="T42" fmla="*/ 127 w 127"/>
                <a:gd name="T43" fmla="*/ 97 h 126"/>
                <a:gd name="T44" fmla="*/ 127 w 127"/>
                <a:gd name="T45" fmla="*/ 92 h 126"/>
                <a:gd name="T46" fmla="*/ 125 w 127"/>
                <a:gd name="T47" fmla="*/ 87 h 126"/>
                <a:gd name="T48" fmla="*/ 121 w 127"/>
                <a:gd name="T49" fmla="*/ 82 h 126"/>
                <a:gd name="T50" fmla="*/ 115 w 127"/>
                <a:gd name="T51" fmla="*/ 80 h 126"/>
                <a:gd name="T52" fmla="*/ 110 w 127"/>
                <a:gd name="T53" fmla="*/ 80 h 126"/>
                <a:gd name="T54" fmla="*/ 104 w 127"/>
                <a:gd name="T55" fmla="*/ 82 h 126"/>
                <a:gd name="T56" fmla="*/ 95 w 127"/>
                <a:gd name="T57" fmla="*/ 90 h 126"/>
                <a:gd name="T58" fmla="*/ 80 w 127"/>
                <a:gd name="T59" fmla="*/ 96 h 126"/>
                <a:gd name="T60" fmla="*/ 65 w 127"/>
                <a:gd name="T61" fmla="*/ 96 h 126"/>
                <a:gd name="T62" fmla="*/ 50 w 127"/>
                <a:gd name="T63" fmla="*/ 90 h 126"/>
                <a:gd name="T64" fmla="*/ 38 w 127"/>
                <a:gd name="T65" fmla="*/ 78 h 126"/>
                <a:gd name="T66" fmla="*/ 32 w 127"/>
                <a:gd name="T67" fmla="*/ 63 h 126"/>
                <a:gd name="T68" fmla="*/ 32 w 127"/>
                <a:gd name="T69" fmla="*/ 47 h 126"/>
                <a:gd name="T70" fmla="*/ 38 w 127"/>
                <a:gd name="T71" fmla="*/ 32 h 126"/>
                <a:gd name="T72" fmla="*/ 44 w 127"/>
                <a:gd name="T73" fmla="*/ 23 h 126"/>
                <a:gd name="T74" fmla="*/ 47 w 127"/>
                <a:gd name="T75" fmla="*/ 17 h 126"/>
                <a:gd name="T76" fmla="*/ 47 w 127"/>
                <a:gd name="T77" fmla="*/ 12 h 126"/>
                <a:gd name="T78" fmla="*/ 44 w 127"/>
                <a:gd name="T7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126">
                  <a:moveTo>
                    <a:pt x="42" y="4"/>
                  </a:moveTo>
                  <a:lnTo>
                    <a:pt x="40" y="2"/>
                  </a:lnTo>
                  <a:lnTo>
                    <a:pt x="38" y="1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1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7" y="9"/>
                  </a:lnTo>
                  <a:lnTo>
                    <a:pt x="12" y="15"/>
                  </a:lnTo>
                  <a:lnTo>
                    <a:pt x="9" y="21"/>
                  </a:lnTo>
                  <a:lnTo>
                    <a:pt x="6" y="28"/>
                  </a:lnTo>
                  <a:lnTo>
                    <a:pt x="4" y="34"/>
                  </a:lnTo>
                  <a:lnTo>
                    <a:pt x="2" y="41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2"/>
                  </a:lnTo>
                  <a:lnTo>
                    <a:pt x="2" y="68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9" y="89"/>
                  </a:lnTo>
                  <a:lnTo>
                    <a:pt x="12" y="94"/>
                  </a:lnTo>
                  <a:lnTo>
                    <a:pt x="17" y="101"/>
                  </a:lnTo>
                  <a:lnTo>
                    <a:pt x="22" y="106"/>
                  </a:lnTo>
                  <a:lnTo>
                    <a:pt x="27" y="110"/>
                  </a:lnTo>
                  <a:lnTo>
                    <a:pt x="33" y="115"/>
                  </a:lnTo>
                  <a:lnTo>
                    <a:pt x="39" y="119"/>
                  </a:lnTo>
                  <a:lnTo>
                    <a:pt x="46" y="121"/>
                  </a:lnTo>
                  <a:lnTo>
                    <a:pt x="52" y="123"/>
                  </a:lnTo>
                  <a:lnTo>
                    <a:pt x="58" y="125"/>
                  </a:lnTo>
                  <a:lnTo>
                    <a:pt x="66" y="126"/>
                  </a:lnTo>
                  <a:lnTo>
                    <a:pt x="72" y="126"/>
                  </a:lnTo>
                  <a:lnTo>
                    <a:pt x="79" y="126"/>
                  </a:lnTo>
                  <a:lnTo>
                    <a:pt x="86" y="125"/>
                  </a:lnTo>
                  <a:lnTo>
                    <a:pt x="93" y="123"/>
                  </a:lnTo>
                  <a:lnTo>
                    <a:pt x="99" y="121"/>
                  </a:lnTo>
                  <a:lnTo>
                    <a:pt x="106" y="119"/>
                  </a:lnTo>
                  <a:lnTo>
                    <a:pt x="112" y="115"/>
                  </a:lnTo>
                  <a:lnTo>
                    <a:pt x="117" y="110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6" y="101"/>
                  </a:lnTo>
                  <a:lnTo>
                    <a:pt x="127" y="97"/>
                  </a:lnTo>
                  <a:lnTo>
                    <a:pt x="127" y="95"/>
                  </a:lnTo>
                  <a:lnTo>
                    <a:pt x="127" y="92"/>
                  </a:lnTo>
                  <a:lnTo>
                    <a:pt x="126" y="89"/>
                  </a:lnTo>
                  <a:lnTo>
                    <a:pt x="125" y="87"/>
                  </a:lnTo>
                  <a:lnTo>
                    <a:pt x="123" y="85"/>
                  </a:lnTo>
                  <a:lnTo>
                    <a:pt x="121" y="82"/>
                  </a:lnTo>
                  <a:lnTo>
                    <a:pt x="118" y="81"/>
                  </a:lnTo>
                  <a:lnTo>
                    <a:pt x="115" y="80"/>
                  </a:lnTo>
                  <a:lnTo>
                    <a:pt x="112" y="80"/>
                  </a:lnTo>
                  <a:lnTo>
                    <a:pt x="110" y="80"/>
                  </a:lnTo>
                  <a:lnTo>
                    <a:pt x="107" y="81"/>
                  </a:lnTo>
                  <a:lnTo>
                    <a:pt x="104" y="82"/>
                  </a:lnTo>
                  <a:lnTo>
                    <a:pt x="102" y="85"/>
                  </a:lnTo>
                  <a:lnTo>
                    <a:pt x="95" y="90"/>
                  </a:lnTo>
                  <a:lnTo>
                    <a:pt x="88" y="93"/>
                  </a:lnTo>
                  <a:lnTo>
                    <a:pt x="80" y="96"/>
                  </a:lnTo>
                  <a:lnTo>
                    <a:pt x="72" y="96"/>
                  </a:lnTo>
                  <a:lnTo>
                    <a:pt x="65" y="96"/>
                  </a:lnTo>
                  <a:lnTo>
                    <a:pt x="56" y="93"/>
                  </a:lnTo>
                  <a:lnTo>
                    <a:pt x="50" y="90"/>
                  </a:lnTo>
                  <a:lnTo>
                    <a:pt x="42" y="85"/>
                  </a:lnTo>
                  <a:lnTo>
                    <a:pt x="38" y="78"/>
                  </a:lnTo>
                  <a:lnTo>
                    <a:pt x="34" y="71"/>
                  </a:lnTo>
                  <a:lnTo>
                    <a:pt x="32" y="63"/>
                  </a:lnTo>
                  <a:lnTo>
                    <a:pt x="30" y="55"/>
                  </a:lnTo>
                  <a:lnTo>
                    <a:pt x="32" y="47"/>
                  </a:lnTo>
                  <a:lnTo>
                    <a:pt x="34" y="38"/>
                  </a:lnTo>
                  <a:lnTo>
                    <a:pt x="38" y="32"/>
                  </a:lnTo>
                  <a:lnTo>
                    <a:pt x="42" y="26"/>
                  </a:lnTo>
                  <a:lnTo>
                    <a:pt x="44" y="23"/>
                  </a:lnTo>
                  <a:lnTo>
                    <a:pt x="47" y="20"/>
                  </a:lnTo>
                  <a:lnTo>
                    <a:pt x="47" y="17"/>
                  </a:lnTo>
                  <a:lnTo>
                    <a:pt x="48" y="15"/>
                  </a:lnTo>
                  <a:lnTo>
                    <a:pt x="47" y="12"/>
                  </a:lnTo>
                  <a:lnTo>
                    <a:pt x="47" y="8"/>
                  </a:lnTo>
                  <a:lnTo>
                    <a:pt x="44" y="6"/>
                  </a:lnTo>
                  <a:lnTo>
                    <a:pt x="4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800DEC7-9094-4D03-A4E8-87169199ED52}"/>
              </a:ext>
            </a:extLst>
          </p:cNvPr>
          <p:cNvGrpSpPr/>
          <p:nvPr/>
        </p:nvGrpSpPr>
        <p:grpSpPr>
          <a:xfrm>
            <a:off x="3890963" y="1937960"/>
            <a:ext cx="285750" cy="287338"/>
            <a:chOff x="2611438" y="2792413"/>
            <a:chExt cx="285750" cy="287338"/>
          </a:xfrm>
          <a:solidFill>
            <a:schemeClr val="accent1"/>
          </a:solidFill>
        </p:grpSpPr>
        <p:sp>
          <p:nvSpPr>
            <p:cNvPr id="37" name="Freeform 4899">
              <a:extLst>
                <a:ext uri="{FF2B5EF4-FFF2-40B4-BE49-F238E27FC236}">
                  <a16:creationId xmlns:a16="http://schemas.microsoft.com/office/drawing/2014/main" xmlns="" id="{7B777D2A-94A2-4631-ACA6-3F2931DAF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438" y="2849563"/>
              <a:ext cx="247650" cy="144463"/>
            </a:xfrm>
            <a:custGeom>
              <a:avLst/>
              <a:gdLst>
                <a:gd name="T0" fmla="*/ 692 w 780"/>
                <a:gd name="T1" fmla="*/ 223 h 451"/>
                <a:gd name="T2" fmla="*/ 780 w 780"/>
                <a:gd name="T3" fmla="*/ 312 h 451"/>
                <a:gd name="T4" fmla="*/ 780 w 780"/>
                <a:gd name="T5" fmla="*/ 0 h 451"/>
                <a:gd name="T6" fmla="*/ 0 w 780"/>
                <a:gd name="T7" fmla="*/ 0 h 451"/>
                <a:gd name="T8" fmla="*/ 0 w 780"/>
                <a:gd name="T9" fmla="*/ 360 h 451"/>
                <a:gd name="T10" fmla="*/ 0 w 780"/>
                <a:gd name="T11" fmla="*/ 370 h 451"/>
                <a:gd name="T12" fmla="*/ 2 w 780"/>
                <a:gd name="T13" fmla="*/ 378 h 451"/>
                <a:gd name="T14" fmla="*/ 4 w 780"/>
                <a:gd name="T15" fmla="*/ 387 h 451"/>
                <a:gd name="T16" fmla="*/ 7 w 780"/>
                <a:gd name="T17" fmla="*/ 395 h 451"/>
                <a:gd name="T18" fmla="*/ 10 w 780"/>
                <a:gd name="T19" fmla="*/ 403 h 451"/>
                <a:gd name="T20" fmla="*/ 15 w 780"/>
                <a:gd name="T21" fmla="*/ 410 h 451"/>
                <a:gd name="T22" fmla="*/ 21 w 780"/>
                <a:gd name="T23" fmla="*/ 417 h 451"/>
                <a:gd name="T24" fmla="*/ 26 w 780"/>
                <a:gd name="T25" fmla="*/ 424 h 451"/>
                <a:gd name="T26" fmla="*/ 32 w 780"/>
                <a:gd name="T27" fmla="*/ 430 h 451"/>
                <a:gd name="T28" fmla="*/ 39 w 780"/>
                <a:gd name="T29" fmla="*/ 435 h 451"/>
                <a:gd name="T30" fmla="*/ 47 w 780"/>
                <a:gd name="T31" fmla="*/ 439 h 451"/>
                <a:gd name="T32" fmla="*/ 55 w 780"/>
                <a:gd name="T33" fmla="*/ 443 h 451"/>
                <a:gd name="T34" fmla="*/ 63 w 780"/>
                <a:gd name="T35" fmla="*/ 446 h 451"/>
                <a:gd name="T36" fmla="*/ 72 w 780"/>
                <a:gd name="T37" fmla="*/ 448 h 451"/>
                <a:gd name="T38" fmla="*/ 81 w 780"/>
                <a:gd name="T39" fmla="*/ 450 h 451"/>
                <a:gd name="T40" fmla="*/ 90 w 780"/>
                <a:gd name="T41" fmla="*/ 451 h 451"/>
                <a:gd name="T42" fmla="*/ 402 w 780"/>
                <a:gd name="T43" fmla="*/ 451 h 451"/>
                <a:gd name="T44" fmla="*/ 403 w 780"/>
                <a:gd name="T45" fmla="*/ 450 h 451"/>
                <a:gd name="T46" fmla="*/ 404 w 780"/>
                <a:gd name="T47" fmla="*/ 448 h 451"/>
                <a:gd name="T48" fmla="*/ 629 w 780"/>
                <a:gd name="T49" fmla="*/ 223 h 451"/>
                <a:gd name="T50" fmla="*/ 636 w 780"/>
                <a:gd name="T51" fmla="*/ 218 h 451"/>
                <a:gd name="T52" fmla="*/ 644 w 780"/>
                <a:gd name="T53" fmla="*/ 213 h 451"/>
                <a:gd name="T54" fmla="*/ 652 w 780"/>
                <a:gd name="T55" fmla="*/ 211 h 451"/>
                <a:gd name="T56" fmla="*/ 661 w 780"/>
                <a:gd name="T57" fmla="*/ 210 h 451"/>
                <a:gd name="T58" fmla="*/ 669 w 780"/>
                <a:gd name="T59" fmla="*/ 211 h 451"/>
                <a:gd name="T60" fmla="*/ 677 w 780"/>
                <a:gd name="T61" fmla="*/ 213 h 451"/>
                <a:gd name="T62" fmla="*/ 685 w 780"/>
                <a:gd name="T63" fmla="*/ 218 h 451"/>
                <a:gd name="T64" fmla="*/ 692 w 780"/>
                <a:gd name="T65" fmla="*/ 223 h 451"/>
                <a:gd name="T66" fmla="*/ 692 w 780"/>
                <a:gd name="T67" fmla="*/ 22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0" h="451">
                  <a:moveTo>
                    <a:pt x="692" y="223"/>
                  </a:moveTo>
                  <a:lnTo>
                    <a:pt x="780" y="312"/>
                  </a:lnTo>
                  <a:lnTo>
                    <a:pt x="780" y="0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0" y="370"/>
                  </a:lnTo>
                  <a:lnTo>
                    <a:pt x="2" y="378"/>
                  </a:lnTo>
                  <a:lnTo>
                    <a:pt x="4" y="387"/>
                  </a:lnTo>
                  <a:lnTo>
                    <a:pt x="7" y="395"/>
                  </a:lnTo>
                  <a:lnTo>
                    <a:pt x="10" y="403"/>
                  </a:lnTo>
                  <a:lnTo>
                    <a:pt x="15" y="410"/>
                  </a:lnTo>
                  <a:lnTo>
                    <a:pt x="21" y="417"/>
                  </a:lnTo>
                  <a:lnTo>
                    <a:pt x="26" y="424"/>
                  </a:lnTo>
                  <a:lnTo>
                    <a:pt x="32" y="430"/>
                  </a:lnTo>
                  <a:lnTo>
                    <a:pt x="39" y="435"/>
                  </a:lnTo>
                  <a:lnTo>
                    <a:pt x="47" y="439"/>
                  </a:lnTo>
                  <a:lnTo>
                    <a:pt x="55" y="443"/>
                  </a:lnTo>
                  <a:lnTo>
                    <a:pt x="63" y="446"/>
                  </a:lnTo>
                  <a:lnTo>
                    <a:pt x="72" y="448"/>
                  </a:lnTo>
                  <a:lnTo>
                    <a:pt x="81" y="450"/>
                  </a:lnTo>
                  <a:lnTo>
                    <a:pt x="90" y="451"/>
                  </a:lnTo>
                  <a:lnTo>
                    <a:pt x="402" y="451"/>
                  </a:lnTo>
                  <a:lnTo>
                    <a:pt x="403" y="450"/>
                  </a:lnTo>
                  <a:lnTo>
                    <a:pt x="404" y="448"/>
                  </a:lnTo>
                  <a:lnTo>
                    <a:pt x="629" y="223"/>
                  </a:lnTo>
                  <a:lnTo>
                    <a:pt x="636" y="218"/>
                  </a:lnTo>
                  <a:lnTo>
                    <a:pt x="644" y="213"/>
                  </a:lnTo>
                  <a:lnTo>
                    <a:pt x="652" y="211"/>
                  </a:lnTo>
                  <a:lnTo>
                    <a:pt x="661" y="210"/>
                  </a:lnTo>
                  <a:lnTo>
                    <a:pt x="669" y="211"/>
                  </a:lnTo>
                  <a:lnTo>
                    <a:pt x="677" y="213"/>
                  </a:lnTo>
                  <a:lnTo>
                    <a:pt x="685" y="218"/>
                  </a:lnTo>
                  <a:lnTo>
                    <a:pt x="692" y="223"/>
                  </a:lnTo>
                  <a:lnTo>
                    <a:pt x="692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8" name="Freeform 4900">
              <a:extLst>
                <a:ext uri="{FF2B5EF4-FFF2-40B4-BE49-F238E27FC236}">
                  <a16:creationId xmlns:a16="http://schemas.microsoft.com/office/drawing/2014/main" xmlns="" id="{15D7EA5B-262B-4E34-8727-BF36DAF47A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1438" y="2792413"/>
              <a:ext cx="247650" cy="47625"/>
            </a:xfrm>
            <a:custGeom>
              <a:avLst/>
              <a:gdLst>
                <a:gd name="T0" fmla="*/ 288 w 780"/>
                <a:gd name="T1" fmla="*/ 118 h 150"/>
                <a:gd name="T2" fmla="*/ 275 w 780"/>
                <a:gd name="T3" fmla="*/ 106 h 150"/>
                <a:gd name="T4" fmla="*/ 270 w 780"/>
                <a:gd name="T5" fmla="*/ 90 h 150"/>
                <a:gd name="T6" fmla="*/ 275 w 780"/>
                <a:gd name="T7" fmla="*/ 73 h 150"/>
                <a:gd name="T8" fmla="*/ 288 w 780"/>
                <a:gd name="T9" fmla="*/ 62 h 150"/>
                <a:gd name="T10" fmla="*/ 307 w 780"/>
                <a:gd name="T11" fmla="*/ 60 h 150"/>
                <a:gd name="T12" fmla="*/ 322 w 780"/>
                <a:gd name="T13" fmla="*/ 68 h 150"/>
                <a:gd name="T14" fmla="*/ 330 w 780"/>
                <a:gd name="T15" fmla="*/ 84 h 150"/>
                <a:gd name="T16" fmla="*/ 328 w 780"/>
                <a:gd name="T17" fmla="*/ 102 h 150"/>
                <a:gd name="T18" fmla="*/ 317 w 780"/>
                <a:gd name="T19" fmla="*/ 114 h 150"/>
                <a:gd name="T20" fmla="*/ 300 w 780"/>
                <a:gd name="T21" fmla="*/ 120 h 150"/>
                <a:gd name="T22" fmla="*/ 204 w 780"/>
                <a:gd name="T23" fmla="*/ 119 h 150"/>
                <a:gd name="T24" fmla="*/ 189 w 780"/>
                <a:gd name="T25" fmla="*/ 111 h 150"/>
                <a:gd name="T26" fmla="*/ 180 w 780"/>
                <a:gd name="T27" fmla="*/ 96 h 150"/>
                <a:gd name="T28" fmla="*/ 183 w 780"/>
                <a:gd name="T29" fmla="*/ 78 h 150"/>
                <a:gd name="T30" fmla="*/ 193 w 780"/>
                <a:gd name="T31" fmla="*/ 64 h 150"/>
                <a:gd name="T32" fmla="*/ 211 w 780"/>
                <a:gd name="T33" fmla="*/ 60 h 150"/>
                <a:gd name="T34" fmla="*/ 227 w 780"/>
                <a:gd name="T35" fmla="*/ 64 h 150"/>
                <a:gd name="T36" fmla="*/ 238 w 780"/>
                <a:gd name="T37" fmla="*/ 78 h 150"/>
                <a:gd name="T38" fmla="*/ 239 w 780"/>
                <a:gd name="T39" fmla="*/ 96 h 150"/>
                <a:gd name="T40" fmla="*/ 231 w 780"/>
                <a:gd name="T41" fmla="*/ 111 h 150"/>
                <a:gd name="T42" fmla="*/ 216 w 780"/>
                <a:gd name="T43" fmla="*/ 119 h 150"/>
                <a:gd name="T44" fmla="*/ 120 w 780"/>
                <a:gd name="T45" fmla="*/ 120 h 150"/>
                <a:gd name="T46" fmla="*/ 103 w 780"/>
                <a:gd name="T47" fmla="*/ 114 h 150"/>
                <a:gd name="T48" fmla="*/ 92 w 780"/>
                <a:gd name="T49" fmla="*/ 102 h 150"/>
                <a:gd name="T50" fmla="*/ 90 w 780"/>
                <a:gd name="T51" fmla="*/ 83 h 150"/>
                <a:gd name="T52" fmla="*/ 98 w 780"/>
                <a:gd name="T53" fmla="*/ 68 h 150"/>
                <a:gd name="T54" fmla="*/ 114 w 780"/>
                <a:gd name="T55" fmla="*/ 60 h 150"/>
                <a:gd name="T56" fmla="*/ 132 w 780"/>
                <a:gd name="T57" fmla="*/ 62 h 150"/>
                <a:gd name="T58" fmla="*/ 145 w 780"/>
                <a:gd name="T59" fmla="*/ 73 h 150"/>
                <a:gd name="T60" fmla="*/ 150 w 780"/>
                <a:gd name="T61" fmla="*/ 90 h 150"/>
                <a:gd name="T62" fmla="*/ 145 w 780"/>
                <a:gd name="T63" fmla="*/ 106 h 150"/>
                <a:gd name="T64" fmla="*/ 132 w 780"/>
                <a:gd name="T65" fmla="*/ 118 h 150"/>
                <a:gd name="T66" fmla="*/ 120 w 780"/>
                <a:gd name="T67" fmla="*/ 120 h 150"/>
                <a:gd name="T68" fmla="*/ 779 w 780"/>
                <a:gd name="T69" fmla="*/ 71 h 150"/>
                <a:gd name="T70" fmla="*/ 770 w 780"/>
                <a:gd name="T71" fmla="*/ 47 h 150"/>
                <a:gd name="T72" fmla="*/ 755 w 780"/>
                <a:gd name="T73" fmla="*/ 26 h 150"/>
                <a:gd name="T74" fmla="*/ 734 w 780"/>
                <a:gd name="T75" fmla="*/ 10 h 150"/>
                <a:gd name="T76" fmla="*/ 709 w 780"/>
                <a:gd name="T77" fmla="*/ 1 h 150"/>
                <a:gd name="T78" fmla="*/ 90 w 780"/>
                <a:gd name="T79" fmla="*/ 0 h 150"/>
                <a:gd name="T80" fmla="*/ 63 w 780"/>
                <a:gd name="T81" fmla="*/ 3 h 150"/>
                <a:gd name="T82" fmla="*/ 39 w 780"/>
                <a:gd name="T83" fmla="*/ 15 h 150"/>
                <a:gd name="T84" fmla="*/ 21 w 780"/>
                <a:gd name="T85" fmla="*/ 32 h 150"/>
                <a:gd name="T86" fmla="*/ 7 w 780"/>
                <a:gd name="T87" fmla="*/ 54 h 150"/>
                <a:gd name="T88" fmla="*/ 0 w 780"/>
                <a:gd name="T89" fmla="*/ 81 h 150"/>
                <a:gd name="T90" fmla="*/ 780 w 780"/>
                <a:gd name="T9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0" h="150">
                  <a:moveTo>
                    <a:pt x="300" y="120"/>
                  </a:moveTo>
                  <a:lnTo>
                    <a:pt x="294" y="119"/>
                  </a:lnTo>
                  <a:lnTo>
                    <a:pt x="288" y="118"/>
                  </a:lnTo>
                  <a:lnTo>
                    <a:pt x="284" y="114"/>
                  </a:lnTo>
                  <a:lnTo>
                    <a:pt x="279" y="111"/>
                  </a:lnTo>
                  <a:lnTo>
                    <a:pt x="275" y="106"/>
                  </a:lnTo>
                  <a:lnTo>
                    <a:pt x="273" y="102"/>
                  </a:lnTo>
                  <a:lnTo>
                    <a:pt x="271" y="96"/>
                  </a:lnTo>
                  <a:lnTo>
                    <a:pt x="270" y="90"/>
                  </a:lnTo>
                  <a:lnTo>
                    <a:pt x="271" y="83"/>
                  </a:lnTo>
                  <a:lnTo>
                    <a:pt x="273" y="78"/>
                  </a:lnTo>
                  <a:lnTo>
                    <a:pt x="275" y="73"/>
                  </a:lnTo>
                  <a:lnTo>
                    <a:pt x="279" y="68"/>
                  </a:lnTo>
                  <a:lnTo>
                    <a:pt x="284" y="64"/>
                  </a:lnTo>
                  <a:lnTo>
                    <a:pt x="288" y="62"/>
                  </a:lnTo>
                  <a:lnTo>
                    <a:pt x="294" y="60"/>
                  </a:lnTo>
                  <a:lnTo>
                    <a:pt x="300" y="60"/>
                  </a:lnTo>
                  <a:lnTo>
                    <a:pt x="307" y="60"/>
                  </a:lnTo>
                  <a:lnTo>
                    <a:pt x="311" y="62"/>
                  </a:lnTo>
                  <a:lnTo>
                    <a:pt x="317" y="64"/>
                  </a:lnTo>
                  <a:lnTo>
                    <a:pt x="322" y="68"/>
                  </a:lnTo>
                  <a:lnTo>
                    <a:pt x="325" y="73"/>
                  </a:lnTo>
                  <a:lnTo>
                    <a:pt x="328" y="78"/>
                  </a:lnTo>
                  <a:lnTo>
                    <a:pt x="330" y="84"/>
                  </a:lnTo>
                  <a:lnTo>
                    <a:pt x="330" y="90"/>
                  </a:lnTo>
                  <a:lnTo>
                    <a:pt x="330" y="96"/>
                  </a:lnTo>
                  <a:lnTo>
                    <a:pt x="328" y="102"/>
                  </a:lnTo>
                  <a:lnTo>
                    <a:pt x="325" y="106"/>
                  </a:lnTo>
                  <a:lnTo>
                    <a:pt x="322" y="111"/>
                  </a:lnTo>
                  <a:lnTo>
                    <a:pt x="317" y="114"/>
                  </a:lnTo>
                  <a:lnTo>
                    <a:pt x="311" y="118"/>
                  </a:lnTo>
                  <a:lnTo>
                    <a:pt x="307" y="119"/>
                  </a:lnTo>
                  <a:lnTo>
                    <a:pt x="300" y="120"/>
                  </a:lnTo>
                  <a:lnTo>
                    <a:pt x="300" y="120"/>
                  </a:lnTo>
                  <a:close/>
                  <a:moveTo>
                    <a:pt x="211" y="120"/>
                  </a:moveTo>
                  <a:lnTo>
                    <a:pt x="204" y="119"/>
                  </a:lnTo>
                  <a:lnTo>
                    <a:pt x="199" y="118"/>
                  </a:lnTo>
                  <a:lnTo>
                    <a:pt x="193" y="114"/>
                  </a:lnTo>
                  <a:lnTo>
                    <a:pt x="189" y="111"/>
                  </a:lnTo>
                  <a:lnTo>
                    <a:pt x="185" y="106"/>
                  </a:lnTo>
                  <a:lnTo>
                    <a:pt x="183" y="102"/>
                  </a:lnTo>
                  <a:lnTo>
                    <a:pt x="180" y="96"/>
                  </a:lnTo>
                  <a:lnTo>
                    <a:pt x="180" y="90"/>
                  </a:lnTo>
                  <a:lnTo>
                    <a:pt x="180" y="83"/>
                  </a:lnTo>
                  <a:lnTo>
                    <a:pt x="183" y="78"/>
                  </a:lnTo>
                  <a:lnTo>
                    <a:pt x="185" y="73"/>
                  </a:lnTo>
                  <a:lnTo>
                    <a:pt x="189" y="68"/>
                  </a:lnTo>
                  <a:lnTo>
                    <a:pt x="193" y="64"/>
                  </a:lnTo>
                  <a:lnTo>
                    <a:pt x="199" y="62"/>
                  </a:lnTo>
                  <a:lnTo>
                    <a:pt x="204" y="60"/>
                  </a:lnTo>
                  <a:lnTo>
                    <a:pt x="211" y="60"/>
                  </a:lnTo>
                  <a:lnTo>
                    <a:pt x="216" y="60"/>
                  </a:lnTo>
                  <a:lnTo>
                    <a:pt x="222" y="62"/>
                  </a:lnTo>
                  <a:lnTo>
                    <a:pt x="227" y="64"/>
                  </a:lnTo>
                  <a:lnTo>
                    <a:pt x="231" y="68"/>
                  </a:lnTo>
                  <a:lnTo>
                    <a:pt x="235" y="73"/>
                  </a:lnTo>
                  <a:lnTo>
                    <a:pt x="238" y="78"/>
                  </a:lnTo>
                  <a:lnTo>
                    <a:pt x="239" y="84"/>
                  </a:lnTo>
                  <a:lnTo>
                    <a:pt x="241" y="90"/>
                  </a:lnTo>
                  <a:lnTo>
                    <a:pt x="239" y="96"/>
                  </a:lnTo>
                  <a:lnTo>
                    <a:pt x="238" y="102"/>
                  </a:lnTo>
                  <a:lnTo>
                    <a:pt x="235" y="106"/>
                  </a:lnTo>
                  <a:lnTo>
                    <a:pt x="231" y="111"/>
                  </a:lnTo>
                  <a:lnTo>
                    <a:pt x="227" y="114"/>
                  </a:lnTo>
                  <a:lnTo>
                    <a:pt x="222" y="118"/>
                  </a:lnTo>
                  <a:lnTo>
                    <a:pt x="216" y="119"/>
                  </a:lnTo>
                  <a:lnTo>
                    <a:pt x="211" y="120"/>
                  </a:lnTo>
                  <a:lnTo>
                    <a:pt x="211" y="120"/>
                  </a:lnTo>
                  <a:close/>
                  <a:moveTo>
                    <a:pt x="120" y="120"/>
                  </a:moveTo>
                  <a:lnTo>
                    <a:pt x="114" y="119"/>
                  </a:lnTo>
                  <a:lnTo>
                    <a:pt x="109" y="118"/>
                  </a:lnTo>
                  <a:lnTo>
                    <a:pt x="103" y="114"/>
                  </a:lnTo>
                  <a:lnTo>
                    <a:pt x="98" y="111"/>
                  </a:lnTo>
                  <a:lnTo>
                    <a:pt x="95" y="106"/>
                  </a:lnTo>
                  <a:lnTo>
                    <a:pt x="92" y="102"/>
                  </a:lnTo>
                  <a:lnTo>
                    <a:pt x="90" y="96"/>
                  </a:lnTo>
                  <a:lnTo>
                    <a:pt x="90" y="90"/>
                  </a:lnTo>
                  <a:lnTo>
                    <a:pt x="90" y="83"/>
                  </a:lnTo>
                  <a:lnTo>
                    <a:pt x="92" y="78"/>
                  </a:lnTo>
                  <a:lnTo>
                    <a:pt x="95" y="73"/>
                  </a:lnTo>
                  <a:lnTo>
                    <a:pt x="98" y="68"/>
                  </a:lnTo>
                  <a:lnTo>
                    <a:pt x="103" y="64"/>
                  </a:lnTo>
                  <a:lnTo>
                    <a:pt x="109" y="62"/>
                  </a:lnTo>
                  <a:lnTo>
                    <a:pt x="114" y="60"/>
                  </a:lnTo>
                  <a:lnTo>
                    <a:pt x="120" y="60"/>
                  </a:lnTo>
                  <a:lnTo>
                    <a:pt x="126" y="60"/>
                  </a:lnTo>
                  <a:lnTo>
                    <a:pt x="132" y="62"/>
                  </a:lnTo>
                  <a:lnTo>
                    <a:pt x="136" y="64"/>
                  </a:lnTo>
                  <a:lnTo>
                    <a:pt x="141" y="68"/>
                  </a:lnTo>
                  <a:lnTo>
                    <a:pt x="145" y="73"/>
                  </a:lnTo>
                  <a:lnTo>
                    <a:pt x="148" y="78"/>
                  </a:lnTo>
                  <a:lnTo>
                    <a:pt x="149" y="84"/>
                  </a:lnTo>
                  <a:lnTo>
                    <a:pt x="150" y="90"/>
                  </a:lnTo>
                  <a:lnTo>
                    <a:pt x="149" y="96"/>
                  </a:lnTo>
                  <a:lnTo>
                    <a:pt x="148" y="102"/>
                  </a:lnTo>
                  <a:lnTo>
                    <a:pt x="145" y="106"/>
                  </a:lnTo>
                  <a:lnTo>
                    <a:pt x="141" y="111"/>
                  </a:lnTo>
                  <a:lnTo>
                    <a:pt x="136" y="114"/>
                  </a:lnTo>
                  <a:lnTo>
                    <a:pt x="132" y="118"/>
                  </a:lnTo>
                  <a:lnTo>
                    <a:pt x="126" y="119"/>
                  </a:lnTo>
                  <a:lnTo>
                    <a:pt x="120" y="120"/>
                  </a:lnTo>
                  <a:lnTo>
                    <a:pt x="120" y="120"/>
                  </a:lnTo>
                  <a:close/>
                  <a:moveTo>
                    <a:pt x="780" y="90"/>
                  </a:moveTo>
                  <a:lnTo>
                    <a:pt x="780" y="81"/>
                  </a:lnTo>
                  <a:lnTo>
                    <a:pt x="779" y="71"/>
                  </a:lnTo>
                  <a:lnTo>
                    <a:pt x="777" y="63"/>
                  </a:lnTo>
                  <a:lnTo>
                    <a:pt x="773" y="54"/>
                  </a:lnTo>
                  <a:lnTo>
                    <a:pt x="770" y="47"/>
                  </a:lnTo>
                  <a:lnTo>
                    <a:pt x="765" y="39"/>
                  </a:lnTo>
                  <a:lnTo>
                    <a:pt x="761" y="32"/>
                  </a:lnTo>
                  <a:lnTo>
                    <a:pt x="755" y="26"/>
                  </a:lnTo>
                  <a:lnTo>
                    <a:pt x="748" y="20"/>
                  </a:lnTo>
                  <a:lnTo>
                    <a:pt x="741" y="15"/>
                  </a:lnTo>
                  <a:lnTo>
                    <a:pt x="734" y="10"/>
                  </a:lnTo>
                  <a:lnTo>
                    <a:pt x="726" y="7"/>
                  </a:lnTo>
                  <a:lnTo>
                    <a:pt x="718" y="3"/>
                  </a:lnTo>
                  <a:lnTo>
                    <a:pt x="709" y="1"/>
                  </a:lnTo>
                  <a:lnTo>
                    <a:pt x="701" y="0"/>
                  </a:lnTo>
                  <a:lnTo>
                    <a:pt x="691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5" y="7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2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0" y="81"/>
                  </a:lnTo>
                  <a:lnTo>
                    <a:pt x="0" y="90"/>
                  </a:lnTo>
                  <a:lnTo>
                    <a:pt x="0" y="150"/>
                  </a:lnTo>
                  <a:lnTo>
                    <a:pt x="780" y="150"/>
                  </a:lnTo>
                  <a:lnTo>
                    <a:pt x="78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39" name="Freeform 4901">
              <a:extLst>
                <a:ext uri="{FF2B5EF4-FFF2-40B4-BE49-F238E27FC236}">
                  <a16:creationId xmlns:a16="http://schemas.microsoft.com/office/drawing/2014/main" xmlns="" id="{8EDA3D82-352E-46BB-B41D-E6E381659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2925763"/>
              <a:ext cx="152400" cy="153988"/>
            </a:xfrm>
            <a:custGeom>
              <a:avLst/>
              <a:gdLst>
                <a:gd name="T0" fmla="*/ 479 w 481"/>
                <a:gd name="T1" fmla="*/ 232 h 481"/>
                <a:gd name="T2" fmla="*/ 360 w 481"/>
                <a:gd name="T3" fmla="*/ 113 h 481"/>
                <a:gd name="T4" fmla="*/ 247 w 481"/>
                <a:gd name="T5" fmla="*/ 1 h 481"/>
                <a:gd name="T6" fmla="*/ 235 w 481"/>
                <a:gd name="T7" fmla="*/ 1 h 481"/>
                <a:gd name="T8" fmla="*/ 25 w 481"/>
                <a:gd name="T9" fmla="*/ 211 h 481"/>
                <a:gd name="T10" fmla="*/ 3 w 481"/>
                <a:gd name="T11" fmla="*/ 232 h 481"/>
                <a:gd name="T12" fmla="*/ 0 w 481"/>
                <a:gd name="T13" fmla="*/ 237 h 481"/>
                <a:gd name="T14" fmla="*/ 0 w 481"/>
                <a:gd name="T15" fmla="*/ 243 h 481"/>
                <a:gd name="T16" fmla="*/ 3 w 481"/>
                <a:gd name="T17" fmla="*/ 249 h 481"/>
                <a:gd name="T18" fmla="*/ 5 w 481"/>
                <a:gd name="T19" fmla="*/ 251 h 481"/>
                <a:gd name="T20" fmla="*/ 9 w 481"/>
                <a:gd name="T21" fmla="*/ 254 h 481"/>
                <a:gd name="T22" fmla="*/ 21 w 481"/>
                <a:gd name="T23" fmla="*/ 254 h 481"/>
                <a:gd name="T24" fmla="*/ 26 w 481"/>
                <a:gd name="T25" fmla="*/ 251 h 481"/>
                <a:gd name="T26" fmla="*/ 33 w 481"/>
                <a:gd name="T27" fmla="*/ 243 h 481"/>
                <a:gd name="T28" fmla="*/ 60 w 481"/>
                <a:gd name="T29" fmla="*/ 240 h 481"/>
                <a:gd name="T30" fmla="*/ 62 w 481"/>
                <a:gd name="T31" fmla="*/ 471 h 481"/>
                <a:gd name="T32" fmla="*/ 70 w 481"/>
                <a:gd name="T33" fmla="*/ 479 h 481"/>
                <a:gd name="T34" fmla="*/ 166 w 481"/>
                <a:gd name="T35" fmla="*/ 481 h 481"/>
                <a:gd name="T36" fmla="*/ 176 w 481"/>
                <a:gd name="T37" fmla="*/ 476 h 481"/>
                <a:gd name="T38" fmla="*/ 181 w 481"/>
                <a:gd name="T39" fmla="*/ 466 h 481"/>
                <a:gd name="T40" fmla="*/ 301 w 481"/>
                <a:gd name="T41" fmla="*/ 330 h 481"/>
                <a:gd name="T42" fmla="*/ 303 w 481"/>
                <a:gd name="T43" fmla="*/ 471 h 481"/>
                <a:gd name="T44" fmla="*/ 309 w 481"/>
                <a:gd name="T45" fmla="*/ 479 h 481"/>
                <a:gd name="T46" fmla="*/ 406 w 481"/>
                <a:gd name="T47" fmla="*/ 481 h 481"/>
                <a:gd name="T48" fmla="*/ 416 w 481"/>
                <a:gd name="T49" fmla="*/ 476 h 481"/>
                <a:gd name="T50" fmla="*/ 421 w 481"/>
                <a:gd name="T51" fmla="*/ 466 h 481"/>
                <a:gd name="T52" fmla="*/ 445 w 481"/>
                <a:gd name="T53" fmla="*/ 240 h 481"/>
                <a:gd name="T54" fmla="*/ 455 w 481"/>
                <a:gd name="T55" fmla="*/ 251 h 481"/>
                <a:gd name="T56" fmla="*/ 455 w 481"/>
                <a:gd name="T57" fmla="*/ 251 h 481"/>
                <a:gd name="T58" fmla="*/ 466 w 481"/>
                <a:gd name="T59" fmla="*/ 255 h 481"/>
                <a:gd name="T60" fmla="*/ 476 w 481"/>
                <a:gd name="T61" fmla="*/ 251 h 481"/>
                <a:gd name="T62" fmla="*/ 476 w 481"/>
                <a:gd name="T63" fmla="*/ 251 h 481"/>
                <a:gd name="T64" fmla="*/ 480 w 481"/>
                <a:gd name="T65" fmla="*/ 246 h 481"/>
                <a:gd name="T66" fmla="*/ 481 w 481"/>
                <a:gd name="T67" fmla="*/ 241 h 481"/>
                <a:gd name="T68" fmla="*/ 480 w 481"/>
                <a:gd name="T69" fmla="*/ 23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481">
                  <a:moveTo>
                    <a:pt x="480" y="235"/>
                  </a:moveTo>
                  <a:lnTo>
                    <a:pt x="479" y="232"/>
                  </a:lnTo>
                  <a:lnTo>
                    <a:pt x="476" y="229"/>
                  </a:lnTo>
                  <a:lnTo>
                    <a:pt x="360" y="113"/>
                  </a:lnTo>
                  <a:lnTo>
                    <a:pt x="252" y="5"/>
                  </a:lnTo>
                  <a:lnTo>
                    <a:pt x="247" y="1"/>
                  </a:lnTo>
                  <a:lnTo>
                    <a:pt x="241" y="0"/>
                  </a:lnTo>
                  <a:lnTo>
                    <a:pt x="235" y="1"/>
                  </a:lnTo>
                  <a:lnTo>
                    <a:pt x="230" y="5"/>
                  </a:lnTo>
                  <a:lnTo>
                    <a:pt x="25" y="211"/>
                  </a:lnTo>
                  <a:lnTo>
                    <a:pt x="5" y="229"/>
                  </a:lnTo>
                  <a:lnTo>
                    <a:pt x="3" y="232"/>
                  </a:lnTo>
                  <a:lnTo>
                    <a:pt x="1" y="235"/>
                  </a:lnTo>
                  <a:lnTo>
                    <a:pt x="0" y="237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6"/>
                  </a:lnTo>
                  <a:lnTo>
                    <a:pt x="3" y="249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9" y="254"/>
                  </a:lnTo>
                  <a:lnTo>
                    <a:pt x="15" y="255"/>
                  </a:lnTo>
                  <a:lnTo>
                    <a:pt x="21" y="254"/>
                  </a:lnTo>
                  <a:lnTo>
                    <a:pt x="26" y="251"/>
                  </a:lnTo>
                  <a:lnTo>
                    <a:pt x="26" y="251"/>
                  </a:lnTo>
                  <a:lnTo>
                    <a:pt x="26" y="251"/>
                  </a:lnTo>
                  <a:lnTo>
                    <a:pt x="33" y="243"/>
                  </a:lnTo>
                  <a:lnTo>
                    <a:pt x="36" y="240"/>
                  </a:lnTo>
                  <a:lnTo>
                    <a:pt x="60" y="240"/>
                  </a:lnTo>
                  <a:lnTo>
                    <a:pt x="60" y="466"/>
                  </a:lnTo>
                  <a:lnTo>
                    <a:pt x="62" y="471"/>
                  </a:lnTo>
                  <a:lnTo>
                    <a:pt x="65" y="476"/>
                  </a:lnTo>
                  <a:lnTo>
                    <a:pt x="70" y="479"/>
                  </a:lnTo>
                  <a:lnTo>
                    <a:pt x="75" y="481"/>
                  </a:lnTo>
                  <a:lnTo>
                    <a:pt x="166" y="481"/>
                  </a:lnTo>
                  <a:lnTo>
                    <a:pt x="172" y="479"/>
                  </a:lnTo>
                  <a:lnTo>
                    <a:pt x="176" y="476"/>
                  </a:lnTo>
                  <a:lnTo>
                    <a:pt x="180" y="471"/>
                  </a:lnTo>
                  <a:lnTo>
                    <a:pt x="181" y="466"/>
                  </a:lnTo>
                  <a:lnTo>
                    <a:pt x="181" y="330"/>
                  </a:lnTo>
                  <a:lnTo>
                    <a:pt x="301" y="330"/>
                  </a:lnTo>
                  <a:lnTo>
                    <a:pt x="301" y="466"/>
                  </a:lnTo>
                  <a:lnTo>
                    <a:pt x="303" y="471"/>
                  </a:lnTo>
                  <a:lnTo>
                    <a:pt x="305" y="476"/>
                  </a:lnTo>
                  <a:lnTo>
                    <a:pt x="309" y="479"/>
                  </a:lnTo>
                  <a:lnTo>
                    <a:pt x="315" y="481"/>
                  </a:lnTo>
                  <a:lnTo>
                    <a:pt x="406" y="481"/>
                  </a:lnTo>
                  <a:lnTo>
                    <a:pt x="411" y="479"/>
                  </a:lnTo>
                  <a:lnTo>
                    <a:pt x="416" y="476"/>
                  </a:lnTo>
                  <a:lnTo>
                    <a:pt x="420" y="471"/>
                  </a:lnTo>
                  <a:lnTo>
                    <a:pt x="421" y="466"/>
                  </a:lnTo>
                  <a:lnTo>
                    <a:pt x="421" y="240"/>
                  </a:lnTo>
                  <a:lnTo>
                    <a:pt x="445" y="240"/>
                  </a:lnTo>
                  <a:lnTo>
                    <a:pt x="448" y="243"/>
                  </a:lnTo>
                  <a:lnTo>
                    <a:pt x="455" y="251"/>
                  </a:lnTo>
                  <a:lnTo>
                    <a:pt x="455" y="251"/>
                  </a:lnTo>
                  <a:lnTo>
                    <a:pt x="455" y="251"/>
                  </a:lnTo>
                  <a:lnTo>
                    <a:pt x="460" y="254"/>
                  </a:lnTo>
                  <a:lnTo>
                    <a:pt x="466" y="255"/>
                  </a:lnTo>
                  <a:lnTo>
                    <a:pt x="472" y="254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9" y="249"/>
                  </a:lnTo>
                  <a:lnTo>
                    <a:pt x="480" y="246"/>
                  </a:lnTo>
                  <a:lnTo>
                    <a:pt x="481" y="243"/>
                  </a:lnTo>
                  <a:lnTo>
                    <a:pt x="481" y="241"/>
                  </a:lnTo>
                  <a:lnTo>
                    <a:pt x="481" y="237"/>
                  </a:lnTo>
                  <a:lnTo>
                    <a:pt x="480" y="235"/>
                  </a:lnTo>
                  <a:lnTo>
                    <a:pt x="480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236D9734-E39A-415E-9AC0-2EDFAE0D2896}"/>
              </a:ext>
            </a:extLst>
          </p:cNvPr>
          <p:cNvGrpSpPr/>
          <p:nvPr/>
        </p:nvGrpSpPr>
        <p:grpSpPr>
          <a:xfrm>
            <a:off x="3894138" y="4776678"/>
            <a:ext cx="282575" cy="282575"/>
            <a:chOff x="8742363" y="1954213"/>
            <a:chExt cx="282575" cy="282575"/>
          </a:xfrm>
          <a:solidFill>
            <a:schemeClr val="tx2"/>
          </a:solidFill>
        </p:grpSpPr>
        <p:sp>
          <p:nvSpPr>
            <p:cNvPr id="41" name="Freeform 4186">
              <a:extLst>
                <a:ext uri="{FF2B5EF4-FFF2-40B4-BE49-F238E27FC236}">
                  <a16:creationId xmlns:a16="http://schemas.microsoft.com/office/drawing/2014/main" xmlns="" id="{1BA89864-5AD4-42B2-8CFB-B73A88376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8713" y="1954213"/>
              <a:ext cx="276225" cy="219075"/>
            </a:xfrm>
            <a:custGeom>
              <a:avLst/>
              <a:gdLst>
                <a:gd name="T0" fmla="*/ 73 w 869"/>
                <a:gd name="T1" fmla="*/ 0 h 691"/>
                <a:gd name="T2" fmla="*/ 53 w 869"/>
                <a:gd name="T3" fmla="*/ 2 h 691"/>
                <a:gd name="T4" fmla="*/ 33 w 869"/>
                <a:gd name="T5" fmla="*/ 8 h 691"/>
                <a:gd name="T6" fmla="*/ 15 w 869"/>
                <a:gd name="T7" fmla="*/ 18 h 691"/>
                <a:gd name="T8" fmla="*/ 0 w 869"/>
                <a:gd name="T9" fmla="*/ 30 h 691"/>
                <a:gd name="T10" fmla="*/ 342 w 869"/>
                <a:gd name="T11" fmla="*/ 121 h 691"/>
                <a:gd name="T12" fmla="*/ 703 w 869"/>
                <a:gd name="T13" fmla="*/ 121 h 691"/>
                <a:gd name="T14" fmla="*/ 709 w 869"/>
                <a:gd name="T15" fmla="*/ 122 h 691"/>
                <a:gd name="T16" fmla="*/ 714 w 869"/>
                <a:gd name="T17" fmla="*/ 125 h 691"/>
                <a:gd name="T18" fmla="*/ 717 w 869"/>
                <a:gd name="T19" fmla="*/ 130 h 691"/>
                <a:gd name="T20" fmla="*/ 718 w 869"/>
                <a:gd name="T21" fmla="*/ 136 h 691"/>
                <a:gd name="T22" fmla="*/ 717 w 869"/>
                <a:gd name="T23" fmla="*/ 141 h 691"/>
                <a:gd name="T24" fmla="*/ 714 w 869"/>
                <a:gd name="T25" fmla="*/ 147 h 691"/>
                <a:gd name="T26" fmla="*/ 709 w 869"/>
                <a:gd name="T27" fmla="*/ 150 h 691"/>
                <a:gd name="T28" fmla="*/ 703 w 869"/>
                <a:gd name="T29" fmla="*/ 151 h 691"/>
                <a:gd name="T30" fmla="*/ 535 w 869"/>
                <a:gd name="T31" fmla="*/ 172 h 691"/>
                <a:gd name="T32" fmla="*/ 557 w 869"/>
                <a:gd name="T33" fmla="*/ 181 h 691"/>
                <a:gd name="T34" fmla="*/ 578 w 869"/>
                <a:gd name="T35" fmla="*/ 193 h 691"/>
                <a:gd name="T36" fmla="*/ 596 w 869"/>
                <a:gd name="T37" fmla="*/ 209 h 691"/>
                <a:gd name="T38" fmla="*/ 612 w 869"/>
                <a:gd name="T39" fmla="*/ 227 h 691"/>
                <a:gd name="T40" fmla="*/ 626 w 869"/>
                <a:gd name="T41" fmla="*/ 248 h 691"/>
                <a:gd name="T42" fmla="*/ 636 w 869"/>
                <a:gd name="T43" fmla="*/ 269 h 691"/>
                <a:gd name="T44" fmla="*/ 642 w 869"/>
                <a:gd name="T45" fmla="*/ 291 h 691"/>
                <a:gd name="T46" fmla="*/ 644 w 869"/>
                <a:gd name="T47" fmla="*/ 315 h 691"/>
                <a:gd name="T48" fmla="*/ 703 w 869"/>
                <a:gd name="T49" fmla="*/ 331 h 691"/>
                <a:gd name="T50" fmla="*/ 709 w 869"/>
                <a:gd name="T51" fmla="*/ 332 h 691"/>
                <a:gd name="T52" fmla="*/ 714 w 869"/>
                <a:gd name="T53" fmla="*/ 335 h 691"/>
                <a:gd name="T54" fmla="*/ 717 w 869"/>
                <a:gd name="T55" fmla="*/ 340 h 691"/>
                <a:gd name="T56" fmla="*/ 718 w 869"/>
                <a:gd name="T57" fmla="*/ 346 h 691"/>
                <a:gd name="T58" fmla="*/ 717 w 869"/>
                <a:gd name="T59" fmla="*/ 351 h 691"/>
                <a:gd name="T60" fmla="*/ 714 w 869"/>
                <a:gd name="T61" fmla="*/ 357 h 691"/>
                <a:gd name="T62" fmla="*/ 709 w 869"/>
                <a:gd name="T63" fmla="*/ 360 h 691"/>
                <a:gd name="T64" fmla="*/ 703 w 869"/>
                <a:gd name="T65" fmla="*/ 361 h 691"/>
                <a:gd name="T66" fmla="*/ 644 w 869"/>
                <a:gd name="T67" fmla="*/ 691 h 691"/>
                <a:gd name="T68" fmla="*/ 775 w 869"/>
                <a:gd name="T69" fmla="*/ 691 h 691"/>
                <a:gd name="T70" fmla="*/ 795 w 869"/>
                <a:gd name="T71" fmla="*/ 687 h 691"/>
                <a:gd name="T72" fmla="*/ 815 w 869"/>
                <a:gd name="T73" fmla="*/ 678 h 691"/>
                <a:gd name="T74" fmla="*/ 832 w 869"/>
                <a:gd name="T75" fmla="*/ 668 h 691"/>
                <a:gd name="T76" fmla="*/ 846 w 869"/>
                <a:gd name="T77" fmla="*/ 654 h 691"/>
                <a:gd name="T78" fmla="*/ 857 w 869"/>
                <a:gd name="T79" fmla="*/ 637 h 691"/>
                <a:gd name="T80" fmla="*/ 865 w 869"/>
                <a:gd name="T81" fmla="*/ 617 h 691"/>
                <a:gd name="T82" fmla="*/ 869 w 869"/>
                <a:gd name="T83" fmla="*/ 597 h 691"/>
                <a:gd name="T84" fmla="*/ 869 w 869"/>
                <a:gd name="T85" fmla="*/ 106 h 691"/>
                <a:gd name="T86" fmla="*/ 867 w 869"/>
                <a:gd name="T87" fmla="*/ 85 h 691"/>
                <a:gd name="T88" fmla="*/ 862 w 869"/>
                <a:gd name="T89" fmla="*/ 64 h 691"/>
                <a:gd name="T90" fmla="*/ 852 w 869"/>
                <a:gd name="T91" fmla="*/ 47 h 691"/>
                <a:gd name="T92" fmla="*/ 839 w 869"/>
                <a:gd name="T93" fmla="*/ 31 h 691"/>
                <a:gd name="T94" fmla="*/ 823 w 869"/>
                <a:gd name="T95" fmla="*/ 18 h 691"/>
                <a:gd name="T96" fmla="*/ 805 w 869"/>
                <a:gd name="T97" fmla="*/ 8 h 691"/>
                <a:gd name="T98" fmla="*/ 786 w 869"/>
                <a:gd name="T99" fmla="*/ 2 h 691"/>
                <a:gd name="T100" fmla="*/ 764 w 869"/>
                <a:gd name="T10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9" h="691">
                  <a:moveTo>
                    <a:pt x="764" y="0"/>
                  </a:moveTo>
                  <a:lnTo>
                    <a:pt x="73" y="0"/>
                  </a:lnTo>
                  <a:lnTo>
                    <a:pt x="62" y="1"/>
                  </a:lnTo>
                  <a:lnTo>
                    <a:pt x="53" y="2"/>
                  </a:lnTo>
                  <a:lnTo>
                    <a:pt x="43" y="5"/>
                  </a:lnTo>
                  <a:lnTo>
                    <a:pt x="33" y="8"/>
                  </a:lnTo>
                  <a:lnTo>
                    <a:pt x="24" y="13"/>
                  </a:lnTo>
                  <a:lnTo>
                    <a:pt x="15" y="18"/>
                  </a:lnTo>
                  <a:lnTo>
                    <a:pt x="8" y="23"/>
                  </a:lnTo>
                  <a:lnTo>
                    <a:pt x="0" y="30"/>
                  </a:lnTo>
                  <a:lnTo>
                    <a:pt x="341" y="121"/>
                  </a:lnTo>
                  <a:lnTo>
                    <a:pt x="342" y="121"/>
                  </a:lnTo>
                  <a:lnTo>
                    <a:pt x="344" y="121"/>
                  </a:lnTo>
                  <a:lnTo>
                    <a:pt x="703" y="121"/>
                  </a:lnTo>
                  <a:lnTo>
                    <a:pt x="706" y="121"/>
                  </a:lnTo>
                  <a:lnTo>
                    <a:pt x="709" y="122"/>
                  </a:lnTo>
                  <a:lnTo>
                    <a:pt x="712" y="123"/>
                  </a:lnTo>
                  <a:lnTo>
                    <a:pt x="714" y="125"/>
                  </a:lnTo>
                  <a:lnTo>
                    <a:pt x="716" y="127"/>
                  </a:lnTo>
                  <a:lnTo>
                    <a:pt x="717" y="130"/>
                  </a:lnTo>
                  <a:lnTo>
                    <a:pt x="718" y="133"/>
                  </a:lnTo>
                  <a:lnTo>
                    <a:pt x="718" y="136"/>
                  </a:lnTo>
                  <a:lnTo>
                    <a:pt x="718" y="138"/>
                  </a:lnTo>
                  <a:lnTo>
                    <a:pt x="717" y="141"/>
                  </a:lnTo>
                  <a:lnTo>
                    <a:pt x="716" y="144"/>
                  </a:lnTo>
                  <a:lnTo>
                    <a:pt x="714" y="147"/>
                  </a:lnTo>
                  <a:lnTo>
                    <a:pt x="712" y="148"/>
                  </a:lnTo>
                  <a:lnTo>
                    <a:pt x="709" y="150"/>
                  </a:lnTo>
                  <a:lnTo>
                    <a:pt x="706" y="150"/>
                  </a:lnTo>
                  <a:lnTo>
                    <a:pt x="703" y="151"/>
                  </a:lnTo>
                  <a:lnTo>
                    <a:pt x="451" y="151"/>
                  </a:lnTo>
                  <a:lnTo>
                    <a:pt x="535" y="172"/>
                  </a:lnTo>
                  <a:lnTo>
                    <a:pt x="546" y="177"/>
                  </a:lnTo>
                  <a:lnTo>
                    <a:pt x="557" y="181"/>
                  </a:lnTo>
                  <a:lnTo>
                    <a:pt x="567" y="186"/>
                  </a:lnTo>
                  <a:lnTo>
                    <a:pt x="578" y="193"/>
                  </a:lnTo>
                  <a:lnTo>
                    <a:pt x="587" y="200"/>
                  </a:lnTo>
                  <a:lnTo>
                    <a:pt x="596" y="209"/>
                  </a:lnTo>
                  <a:lnTo>
                    <a:pt x="605" y="217"/>
                  </a:lnTo>
                  <a:lnTo>
                    <a:pt x="612" y="227"/>
                  </a:lnTo>
                  <a:lnTo>
                    <a:pt x="620" y="237"/>
                  </a:lnTo>
                  <a:lnTo>
                    <a:pt x="626" y="248"/>
                  </a:lnTo>
                  <a:lnTo>
                    <a:pt x="631" y="258"/>
                  </a:lnTo>
                  <a:lnTo>
                    <a:pt x="636" y="269"/>
                  </a:lnTo>
                  <a:lnTo>
                    <a:pt x="639" y="281"/>
                  </a:lnTo>
                  <a:lnTo>
                    <a:pt x="642" y="291"/>
                  </a:lnTo>
                  <a:lnTo>
                    <a:pt x="644" y="303"/>
                  </a:lnTo>
                  <a:lnTo>
                    <a:pt x="644" y="315"/>
                  </a:lnTo>
                  <a:lnTo>
                    <a:pt x="644" y="331"/>
                  </a:lnTo>
                  <a:lnTo>
                    <a:pt x="703" y="331"/>
                  </a:lnTo>
                  <a:lnTo>
                    <a:pt x="706" y="331"/>
                  </a:lnTo>
                  <a:lnTo>
                    <a:pt x="709" y="332"/>
                  </a:lnTo>
                  <a:lnTo>
                    <a:pt x="712" y="333"/>
                  </a:lnTo>
                  <a:lnTo>
                    <a:pt x="714" y="335"/>
                  </a:lnTo>
                  <a:lnTo>
                    <a:pt x="716" y="338"/>
                  </a:lnTo>
                  <a:lnTo>
                    <a:pt x="717" y="340"/>
                  </a:lnTo>
                  <a:lnTo>
                    <a:pt x="718" y="343"/>
                  </a:lnTo>
                  <a:lnTo>
                    <a:pt x="718" y="346"/>
                  </a:lnTo>
                  <a:lnTo>
                    <a:pt x="718" y="349"/>
                  </a:lnTo>
                  <a:lnTo>
                    <a:pt x="717" y="351"/>
                  </a:lnTo>
                  <a:lnTo>
                    <a:pt x="716" y="355"/>
                  </a:lnTo>
                  <a:lnTo>
                    <a:pt x="714" y="357"/>
                  </a:lnTo>
                  <a:lnTo>
                    <a:pt x="712" y="359"/>
                  </a:lnTo>
                  <a:lnTo>
                    <a:pt x="709" y="360"/>
                  </a:lnTo>
                  <a:lnTo>
                    <a:pt x="706" y="361"/>
                  </a:lnTo>
                  <a:lnTo>
                    <a:pt x="703" y="361"/>
                  </a:lnTo>
                  <a:lnTo>
                    <a:pt x="644" y="361"/>
                  </a:lnTo>
                  <a:lnTo>
                    <a:pt x="644" y="691"/>
                  </a:lnTo>
                  <a:lnTo>
                    <a:pt x="764" y="691"/>
                  </a:lnTo>
                  <a:lnTo>
                    <a:pt x="775" y="691"/>
                  </a:lnTo>
                  <a:lnTo>
                    <a:pt x="786" y="689"/>
                  </a:lnTo>
                  <a:lnTo>
                    <a:pt x="795" y="687"/>
                  </a:lnTo>
                  <a:lnTo>
                    <a:pt x="805" y="684"/>
                  </a:lnTo>
                  <a:lnTo>
                    <a:pt x="815" y="678"/>
                  </a:lnTo>
                  <a:lnTo>
                    <a:pt x="823" y="674"/>
                  </a:lnTo>
                  <a:lnTo>
                    <a:pt x="832" y="668"/>
                  </a:lnTo>
                  <a:lnTo>
                    <a:pt x="839" y="661"/>
                  </a:lnTo>
                  <a:lnTo>
                    <a:pt x="846" y="654"/>
                  </a:lnTo>
                  <a:lnTo>
                    <a:pt x="852" y="645"/>
                  </a:lnTo>
                  <a:lnTo>
                    <a:pt x="857" y="637"/>
                  </a:lnTo>
                  <a:lnTo>
                    <a:pt x="862" y="627"/>
                  </a:lnTo>
                  <a:lnTo>
                    <a:pt x="865" y="617"/>
                  </a:lnTo>
                  <a:lnTo>
                    <a:pt x="867" y="608"/>
                  </a:lnTo>
                  <a:lnTo>
                    <a:pt x="869" y="597"/>
                  </a:lnTo>
                  <a:lnTo>
                    <a:pt x="869" y="586"/>
                  </a:lnTo>
                  <a:lnTo>
                    <a:pt x="869" y="106"/>
                  </a:lnTo>
                  <a:lnTo>
                    <a:pt x="869" y="95"/>
                  </a:lnTo>
                  <a:lnTo>
                    <a:pt x="867" y="85"/>
                  </a:lnTo>
                  <a:lnTo>
                    <a:pt x="865" y="74"/>
                  </a:lnTo>
                  <a:lnTo>
                    <a:pt x="862" y="64"/>
                  </a:lnTo>
                  <a:lnTo>
                    <a:pt x="857" y="56"/>
                  </a:lnTo>
                  <a:lnTo>
                    <a:pt x="852" y="47"/>
                  </a:lnTo>
                  <a:lnTo>
                    <a:pt x="846" y="38"/>
                  </a:lnTo>
                  <a:lnTo>
                    <a:pt x="839" y="31"/>
                  </a:lnTo>
                  <a:lnTo>
                    <a:pt x="832" y="25"/>
                  </a:lnTo>
                  <a:lnTo>
                    <a:pt x="823" y="18"/>
                  </a:lnTo>
                  <a:lnTo>
                    <a:pt x="815" y="13"/>
                  </a:lnTo>
                  <a:lnTo>
                    <a:pt x="805" y="8"/>
                  </a:lnTo>
                  <a:lnTo>
                    <a:pt x="795" y="5"/>
                  </a:lnTo>
                  <a:lnTo>
                    <a:pt x="786" y="2"/>
                  </a:lnTo>
                  <a:lnTo>
                    <a:pt x="775" y="1"/>
                  </a:lnTo>
                  <a:lnTo>
                    <a:pt x="7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87">
              <a:extLst>
                <a:ext uri="{FF2B5EF4-FFF2-40B4-BE49-F238E27FC236}">
                  <a16:creationId xmlns:a16="http://schemas.microsoft.com/office/drawing/2014/main" xmlns="" id="{A7E21A99-0C93-43C8-914B-DDB6590F7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2063" y="2101850"/>
              <a:ext cx="38100" cy="38100"/>
            </a:xfrm>
            <a:custGeom>
              <a:avLst/>
              <a:gdLst>
                <a:gd name="T0" fmla="*/ 54 w 120"/>
                <a:gd name="T1" fmla="*/ 0 h 120"/>
                <a:gd name="T2" fmla="*/ 42 w 120"/>
                <a:gd name="T3" fmla="*/ 3 h 120"/>
                <a:gd name="T4" fmla="*/ 31 w 120"/>
                <a:gd name="T5" fmla="*/ 8 h 120"/>
                <a:gd name="T6" fmla="*/ 22 w 120"/>
                <a:gd name="T7" fmla="*/ 14 h 120"/>
                <a:gd name="T8" fmla="*/ 14 w 120"/>
                <a:gd name="T9" fmla="*/ 22 h 120"/>
                <a:gd name="T10" fmla="*/ 8 w 120"/>
                <a:gd name="T11" fmla="*/ 31 h 120"/>
                <a:gd name="T12" fmla="*/ 2 w 120"/>
                <a:gd name="T13" fmla="*/ 42 h 120"/>
                <a:gd name="T14" fmla="*/ 0 w 120"/>
                <a:gd name="T15" fmla="*/ 54 h 120"/>
                <a:gd name="T16" fmla="*/ 0 w 120"/>
                <a:gd name="T17" fmla="*/ 67 h 120"/>
                <a:gd name="T18" fmla="*/ 2 w 120"/>
                <a:gd name="T19" fmla="*/ 78 h 120"/>
                <a:gd name="T20" fmla="*/ 8 w 120"/>
                <a:gd name="T21" fmla="*/ 89 h 120"/>
                <a:gd name="T22" fmla="*/ 14 w 120"/>
                <a:gd name="T23" fmla="*/ 99 h 120"/>
                <a:gd name="T24" fmla="*/ 22 w 120"/>
                <a:gd name="T25" fmla="*/ 106 h 120"/>
                <a:gd name="T26" fmla="*/ 31 w 120"/>
                <a:gd name="T27" fmla="*/ 113 h 120"/>
                <a:gd name="T28" fmla="*/ 42 w 120"/>
                <a:gd name="T29" fmla="*/ 118 h 120"/>
                <a:gd name="T30" fmla="*/ 54 w 120"/>
                <a:gd name="T31" fmla="*/ 120 h 120"/>
                <a:gd name="T32" fmla="*/ 67 w 120"/>
                <a:gd name="T33" fmla="*/ 120 h 120"/>
                <a:gd name="T34" fmla="*/ 78 w 120"/>
                <a:gd name="T35" fmla="*/ 118 h 120"/>
                <a:gd name="T36" fmla="*/ 89 w 120"/>
                <a:gd name="T37" fmla="*/ 113 h 120"/>
                <a:gd name="T38" fmla="*/ 99 w 120"/>
                <a:gd name="T39" fmla="*/ 106 h 120"/>
                <a:gd name="T40" fmla="*/ 106 w 120"/>
                <a:gd name="T41" fmla="*/ 99 h 120"/>
                <a:gd name="T42" fmla="*/ 113 w 120"/>
                <a:gd name="T43" fmla="*/ 89 h 120"/>
                <a:gd name="T44" fmla="*/ 117 w 120"/>
                <a:gd name="T45" fmla="*/ 78 h 120"/>
                <a:gd name="T46" fmla="*/ 120 w 120"/>
                <a:gd name="T47" fmla="*/ 67 h 120"/>
                <a:gd name="T48" fmla="*/ 120 w 120"/>
                <a:gd name="T49" fmla="*/ 54 h 120"/>
                <a:gd name="T50" fmla="*/ 117 w 120"/>
                <a:gd name="T51" fmla="*/ 42 h 120"/>
                <a:gd name="T52" fmla="*/ 113 w 120"/>
                <a:gd name="T53" fmla="*/ 31 h 120"/>
                <a:gd name="T54" fmla="*/ 106 w 120"/>
                <a:gd name="T55" fmla="*/ 22 h 120"/>
                <a:gd name="T56" fmla="*/ 99 w 120"/>
                <a:gd name="T57" fmla="*/ 14 h 120"/>
                <a:gd name="T58" fmla="*/ 89 w 120"/>
                <a:gd name="T59" fmla="*/ 8 h 120"/>
                <a:gd name="T60" fmla="*/ 78 w 120"/>
                <a:gd name="T61" fmla="*/ 3 h 120"/>
                <a:gd name="T62" fmla="*/ 67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lnTo>
                    <a:pt x="54" y="0"/>
                  </a:lnTo>
                  <a:lnTo>
                    <a:pt x="48" y="1"/>
                  </a:lnTo>
                  <a:lnTo>
                    <a:pt x="42" y="3"/>
                  </a:lnTo>
                  <a:lnTo>
                    <a:pt x="37" y="4"/>
                  </a:lnTo>
                  <a:lnTo>
                    <a:pt x="31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7" y="17"/>
                  </a:lnTo>
                  <a:lnTo>
                    <a:pt x="14" y="22"/>
                  </a:lnTo>
                  <a:lnTo>
                    <a:pt x="10" y="27"/>
                  </a:lnTo>
                  <a:lnTo>
                    <a:pt x="8" y="31"/>
                  </a:lnTo>
                  <a:lnTo>
                    <a:pt x="4" y="37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1" y="72"/>
                  </a:lnTo>
                  <a:lnTo>
                    <a:pt x="2" y="78"/>
                  </a:lnTo>
                  <a:lnTo>
                    <a:pt x="4" y="84"/>
                  </a:lnTo>
                  <a:lnTo>
                    <a:pt x="8" y="89"/>
                  </a:lnTo>
                  <a:lnTo>
                    <a:pt x="10" y="93"/>
                  </a:lnTo>
                  <a:lnTo>
                    <a:pt x="14" y="99"/>
                  </a:lnTo>
                  <a:lnTo>
                    <a:pt x="17" y="103"/>
                  </a:lnTo>
                  <a:lnTo>
                    <a:pt x="22" y="106"/>
                  </a:lnTo>
                  <a:lnTo>
                    <a:pt x="27" y="111"/>
                  </a:lnTo>
                  <a:lnTo>
                    <a:pt x="31" y="113"/>
                  </a:lnTo>
                  <a:lnTo>
                    <a:pt x="37" y="116"/>
                  </a:lnTo>
                  <a:lnTo>
                    <a:pt x="42" y="118"/>
                  </a:lnTo>
                  <a:lnTo>
                    <a:pt x="48" y="119"/>
                  </a:lnTo>
                  <a:lnTo>
                    <a:pt x="54" y="120"/>
                  </a:lnTo>
                  <a:lnTo>
                    <a:pt x="60" y="120"/>
                  </a:lnTo>
                  <a:lnTo>
                    <a:pt x="67" y="120"/>
                  </a:lnTo>
                  <a:lnTo>
                    <a:pt x="72" y="119"/>
                  </a:lnTo>
                  <a:lnTo>
                    <a:pt x="78" y="118"/>
                  </a:lnTo>
                  <a:lnTo>
                    <a:pt x="84" y="116"/>
                  </a:lnTo>
                  <a:lnTo>
                    <a:pt x="89" y="113"/>
                  </a:lnTo>
                  <a:lnTo>
                    <a:pt x="93" y="111"/>
                  </a:lnTo>
                  <a:lnTo>
                    <a:pt x="99" y="106"/>
                  </a:lnTo>
                  <a:lnTo>
                    <a:pt x="102" y="103"/>
                  </a:lnTo>
                  <a:lnTo>
                    <a:pt x="106" y="99"/>
                  </a:lnTo>
                  <a:lnTo>
                    <a:pt x="110" y="93"/>
                  </a:lnTo>
                  <a:lnTo>
                    <a:pt x="113" y="89"/>
                  </a:lnTo>
                  <a:lnTo>
                    <a:pt x="116" y="84"/>
                  </a:lnTo>
                  <a:lnTo>
                    <a:pt x="117" y="78"/>
                  </a:lnTo>
                  <a:lnTo>
                    <a:pt x="119" y="72"/>
                  </a:lnTo>
                  <a:lnTo>
                    <a:pt x="120" y="67"/>
                  </a:lnTo>
                  <a:lnTo>
                    <a:pt x="120" y="60"/>
                  </a:lnTo>
                  <a:lnTo>
                    <a:pt x="120" y="54"/>
                  </a:lnTo>
                  <a:lnTo>
                    <a:pt x="119" y="48"/>
                  </a:lnTo>
                  <a:lnTo>
                    <a:pt x="117" y="42"/>
                  </a:lnTo>
                  <a:lnTo>
                    <a:pt x="116" y="37"/>
                  </a:lnTo>
                  <a:lnTo>
                    <a:pt x="113" y="31"/>
                  </a:lnTo>
                  <a:lnTo>
                    <a:pt x="110" y="27"/>
                  </a:lnTo>
                  <a:lnTo>
                    <a:pt x="106" y="22"/>
                  </a:lnTo>
                  <a:lnTo>
                    <a:pt x="102" y="17"/>
                  </a:lnTo>
                  <a:lnTo>
                    <a:pt x="99" y="14"/>
                  </a:lnTo>
                  <a:lnTo>
                    <a:pt x="93" y="11"/>
                  </a:lnTo>
                  <a:lnTo>
                    <a:pt x="89" y="8"/>
                  </a:lnTo>
                  <a:lnTo>
                    <a:pt x="84" y="4"/>
                  </a:lnTo>
                  <a:lnTo>
                    <a:pt x="78" y="3"/>
                  </a:lnTo>
                  <a:lnTo>
                    <a:pt x="72" y="1"/>
                  </a:lnTo>
                  <a:lnTo>
                    <a:pt x="67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188">
              <a:extLst>
                <a:ext uri="{FF2B5EF4-FFF2-40B4-BE49-F238E27FC236}">
                  <a16:creationId xmlns:a16="http://schemas.microsoft.com/office/drawing/2014/main" xmlns="" id="{FAB96965-974A-41A7-9F25-9F7445F13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2363" y="1973263"/>
              <a:ext cx="201613" cy="263525"/>
            </a:xfrm>
            <a:custGeom>
              <a:avLst/>
              <a:gdLst>
                <a:gd name="T0" fmla="*/ 478 w 631"/>
                <a:gd name="T1" fmla="*/ 555 h 829"/>
                <a:gd name="T2" fmla="*/ 453 w 631"/>
                <a:gd name="T3" fmla="*/ 546 h 829"/>
                <a:gd name="T4" fmla="*/ 432 w 631"/>
                <a:gd name="T5" fmla="*/ 531 h 829"/>
                <a:gd name="T6" fmla="*/ 417 w 631"/>
                <a:gd name="T7" fmla="*/ 509 h 829"/>
                <a:gd name="T8" fmla="*/ 407 w 631"/>
                <a:gd name="T9" fmla="*/ 484 h 829"/>
                <a:gd name="T10" fmla="*/ 406 w 631"/>
                <a:gd name="T11" fmla="*/ 458 h 829"/>
                <a:gd name="T12" fmla="*/ 413 w 631"/>
                <a:gd name="T13" fmla="*/ 431 h 829"/>
                <a:gd name="T14" fmla="*/ 427 w 631"/>
                <a:gd name="T15" fmla="*/ 409 h 829"/>
                <a:gd name="T16" fmla="*/ 446 w 631"/>
                <a:gd name="T17" fmla="*/ 391 h 829"/>
                <a:gd name="T18" fmla="*/ 469 w 631"/>
                <a:gd name="T19" fmla="*/ 380 h 829"/>
                <a:gd name="T20" fmla="*/ 496 w 631"/>
                <a:gd name="T21" fmla="*/ 376 h 829"/>
                <a:gd name="T22" fmla="*/ 523 w 631"/>
                <a:gd name="T23" fmla="*/ 380 h 829"/>
                <a:gd name="T24" fmla="*/ 547 w 631"/>
                <a:gd name="T25" fmla="*/ 391 h 829"/>
                <a:gd name="T26" fmla="*/ 566 w 631"/>
                <a:gd name="T27" fmla="*/ 409 h 829"/>
                <a:gd name="T28" fmla="*/ 579 w 631"/>
                <a:gd name="T29" fmla="*/ 431 h 829"/>
                <a:gd name="T30" fmla="*/ 586 w 631"/>
                <a:gd name="T31" fmla="*/ 458 h 829"/>
                <a:gd name="T32" fmla="*/ 584 w 631"/>
                <a:gd name="T33" fmla="*/ 484 h 829"/>
                <a:gd name="T34" fmla="*/ 576 w 631"/>
                <a:gd name="T35" fmla="*/ 509 h 829"/>
                <a:gd name="T36" fmla="*/ 559 w 631"/>
                <a:gd name="T37" fmla="*/ 531 h 829"/>
                <a:gd name="T38" fmla="*/ 539 w 631"/>
                <a:gd name="T39" fmla="*/ 546 h 829"/>
                <a:gd name="T40" fmla="*/ 514 w 631"/>
                <a:gd name="T41" fmla="*/ 555 h 829"/>
                <a:gd name="T42" fmla="*/ 544 w 631"/>
                <a:gd name="T43" fmla="*/ 141 h 829"/>
                <a:gd name="T44" fmla="*/ 6 w 631"/>
                <a:gd name="T45" fmla="*/ 12 h 829"/>
                <a:gd name="T46" fmla="*/ 1 w 631"/>
                <a:gd name="T47" fmla="*/ 35 h 829"/>
                <a:gd name="T48" fmla="*/ 0 w 631"/>
                <a:gd name="T49" fmla="*/ 146 h 829"/>
                <a:gd name="T50" fmla="*/ 0 w 631"/>
                <a:gd name="T51" fmla="*/ 436 h 829"/>
                <a:gd name="T52" fmla="*/ 0 w 631"/>
                <a:gd name="T53" fmla="*/ 606 h 829"/>
                <a:gd name="T54" fmla="*/ 4 w 631"/>
                <a:gd name="T55" fmla="*/ 633 h 829"/>
                <a:gd name="T56" fmla="*/ 15 w 631"/>
                <a:gd name="T57" fmla="*/ 659 h 829"/>
                <a:gd name="T58" fmla="*/ 32 w 631"/>
                <a:gd name="T59" fmla="*/ 683 h 829"/>
                <a:gd name="T60" fmla="*/ 54 w 631"/>
                <a:gd name="T61" fmla="*/ 701 h 829"/>
                <a:gd name="T62" fmla="*/ 79 w 631"/>
                <a:gd name="T63" fmla="*/ 714 h 829"/>
                <a:gd name="T64" fmla="*/ 554 w 631"/>
                <a:gd name="T65" fmla="*/ 829 h 829"/>
                <a:gd name="T66" fmla="*/ 570 w 631"/>
                <a:gd name="T67" fmla="*/ 829 h 829"/>
                <a:gd name="T68" fmla="*/ 591 w 631"/>
                <a:gd name="T69" fmla="*/ 823 h 829"/>
                <a:gd name="T70" fmla="*/ 607 w 631"/>
                <a:gd name="T71" fmla="*/ 814 h 829"/>
                <a:gd name="T72" fmla="*/ 621 w 631"/>
                <a:gd name="T73" fmla="*/ 799 h 829"/>
                <a:gd name="T74" fmla="*/ 628 w 631"/>
                <a:gd name="T75" fmla="*/ 779 h 829"/>
                <a:gd name="T76" fmla="*/ 631 w 631"/>
                <a:gd name="T77" fmla="*/ 757 h 829"/>
                <a:gd name="T78" fmla="*/ 629 w 631"/>
                <a:gd name="T79" fmla="*/ 237 h 829"/>
                <a:gd name="T80" fmla="*/ 621 w 631"/>
                <a:gd name="T81" fmla="*/ 210 h 829"/>
                <a:gd name="T82" fmla="*/ 606 w 631"/>
                <a:gd name="T83" fmla="*/ 185 h 829"/>
                <a:gd name="T84" fmla="*/ 585 w 631"/>
                <a:gd name="T85" fmla="*/ 164 h 829"/>
                <a:gd name="T86" fmla="*/ 562 w 631"/>
                <a:gd name="T87" fmla="*/ 14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1" h="829">
                  <a:moveTo>
                    <a:pt x="496" y="556"/>
                  </a:moveTo>
                  <a:lnTo>
                    <a:pt x="487" y="556"/>
                  </a:lnTo>
                  <a:lnTo>
                    <a:pt x="478" y="555"/>
                  </a:lnTo>
                  <a:lnTo>
                    <a:pt x="469" y="552"/>
                  </a:lnTo>
                  <a:lnTo>
                    <a:pt x="461" y="550"/>
                  </a:lnTo>
                  <a:lnTo>
                    <a:pt x="453" y="546"/>
                  </a:lnTo>
                  <a:lnTo>
                    <a:pt x="446" y="541"/>
                  </a:lnTo>
                  <a:lnTo>
                    <a:pt x="438" y="536"/>
                  </a:lnTo>
                  <a:lnTo>
                    <a:pt x="432" y="531"/>
                  </a:lnTo>
                  <a:lnTo>
                    <a:pt x="427" y="524"/>
                  </a:lnTo>
                  <a:lnTo>
                    <a:pt x="421" y="517"/>
                  </a:lnTo>
                  <a:lnTo>
                    <a:pt x="417" y="509"/>
                  </a:lnTo>
                  <a:lnTo>
                    <a:pt x="413" y="502"/>
                  </a:lnTo>
                  <a:lnTo>
                    <a:pt x="410" y="493"/>
                  </a:lnTo>
                  <a:lnTo>
                    <a:pt x="407" y="484"/>
                  </a:lnTo>
                  <a:lnTo>
                    <a:pt x="406" y="476"/>
                  </a:lnTo>
                  <a:lnTo>
                    <a:pt x="406" y="466"/>
                  </a:lnTo>
                  <a:lnTo>
                    <a:pt x="406" y="458"/>
                  </a:lnTo>
                  <a:lnTo>
                    <a:pt x="407" y="448"/>
                  </a:lnTo>
                  <a:lnTo>
                    <a:pt x="410" y="439"/>
                  </a:lnTo>
                  <a:lnTo>
                    <a:pt x="413" y="431"/>
                  </a:lnTo>
                  <a:lnTo>
                    <a:pt x="417" y="423"/>
                  </a:lnTo>
                  <a:lnTo>
                    <a:pt x="421" y="416"/>
                  </a:lnTo>
                  <a:lnTo>
                    <a:pt x="427" y="409"/>
                  </a:lnTo>
                  <a:lnTo>
                    <a:pt x="432" y="403"/>
                  </a:lnTo>
                  <a:lnTo>
                    <a:pt x="438" y="397"/>
                  </a:lnTo>
                  <a:lnTo>
                    <a:pt x="446" y="391"/>
                  </a:lnTo>
                  <a:lnTo>
                    <a:pt x="453" y="387"/>
                  </a:lnTo>
                  <a:lnTo>
                    <a:pt x="461" y="384"/>
                  </a:lnTo>
                  <a:lnTo>
                    <a:pt x="469" y="380"/>
                  </a:lnTo>
                  <a:lnTo>
                    <a:pt x="478" y="378"/>
                  </a:lnTo>
                  <a:lnTo>
                    <a:pt x="487" y="376"/>
                  </a:lnTo>
                  <a:lnTo>
                    <a:pt x="496" y="376"/>
                  </a:lnTo>
                  <a:lnTo>
                    <a:pt x="505" y="376"/>
                  </a:lnTo>
                  <a:lnTo>
                    <a:pt x="514" y="378"/>
                  </a:lnTo>
                  <a:lnTo>
                    <a:pt x="523" y="380"/>
                  </a:lnTo>
                  <a:lnTo>
                    <a:pt x="532" y="384"/>
                  </a:lnTo>
                  <a:lnTo>
                    <a:pt x="539" y="387"/>
                  </a:lnTo>
                  <a:lnTo>
                    <a:pt x="547" y="391"/>
                  </a:lnTo>
                  <a:lnTo>
                    <a:pt x="553" y="397"/>
                  </a:lnTo>
                  <a:lnTo>
                    <a:pt x="559" y="403"/>
                  </a:lnTo>
                  <a:lnTo>
                    <a:pt x="566" y="409"/>
                  </a:lnTo>
                  <a:lnTo>
                    <a:pt x="571" y="416"/>
                  </a:lnTo>
                  <a:lnTo>
                    <a:pt x="576" y="423"/>
                  </a:lnTo>
                  <a:lnTo>
                    <a:pt x="579" y="431"/>
                  </a:lnTo>
                  <a:lnTo>
                    <a:pt x="582" y="439"/>
                  </a:lnTo>
                  <a:lnTo>
                    <a:pt x="584" y="448"/>
                  </a:lnTo>
                  <a:lnTo>
                    <a:pt x="586" y="458"/>
                  </a:lnTo>
                  <a:lnTo>
                    <a:pt x="586" y="466"/>
                  </a:lnTo>
                  <a:lnTo>
                    <a:pt x="586" y="476"/>
                  </a:lnTo>
                  <a:lnTo>
                    <a:pt x="584" y="484"/>
                  </a:lnTo>
                  <a:lnTo>
                    <a:pt x="582" y="493"/>
                  </a:lnTo>
                  <a:lnTo>
                    <a:pt x="579" y="502"/>
                  </a:lnTo>
                  <a:lnTo>
                    <a:pt x="576" y="509"/>
                  </a:lnTo>
                  <a:lnTo>
                    <a:pt x="571" y="517"/>
                  </a:lnTo>
                  <a:lnTo>
                    <a:pt x="566" y="524"/>
                  </a:lnTo>
                  <a:lnTo>
                    <a:pt x="559" y="531"/>
                  </a:lnTo>
                  <a:lnTo>
                    <a:pt x="553" y="536"/>
                  </a:lnTo>
                  <a:lnTo>
                    <a:pt x="547" y="541"/>
                  </a:lnTo>
                  <a:lnTo>
                    <a:pt x="539" y="546"/>
                  </a:lnTo>
                  <a:lnTo>
                    <a:pt x="532" y="550"/>
                  </a:lnTo>
                  <a:lnTo>
                    <a:pt x="523" y="552"/>
                  </a:lnTo>
                  <a:lnTo>
                    <a:pt x="514" y="555"/>
                  </a:lnTo>
                  <a:lnTo>
                    <a:pt x="505" y="556"/>
                  </a:lnTo>
                  <a:lnTo>
                    <a:pt x="496" y="556"/>
                  </a:lnTo>
                  <a:close/>
                  <a:moveTo>
                    <a:pt x="544" y="141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6"/>
                  </a:lnTo>
                  <a:lnTo>
                    <a:pt x="1" y="35"/>
                  </a:lnTo>
                  <a:lnTo>
                    <a:pt x="0" y="46"/>
                  </a:lnTo>
                  <a:lnTo>
                    <a:pt x="0" y="78"/>
                  </a:lnTo>
                  <a:lnTo>
                    <a:pt x="0" y="146"/>
                  </a:lnTo>
                  <a:lnTo>
                    <a:pt x="0" y="236"/>
                  </a:lnTo>
                  <a:lnTo>
                    <a:pt x="0" y="337"/>
                  </a:lnTo>
                  <a:lnTo>
                    <a:pt x="0" y="436"/>
                  </a:lnTo>
                  <a:lnTo>
                    <a:pt x="0" y="522"/>
                  </a:lnTo>
                  <a:lnTo>
                    <a:pt x="0" y="583"/>
                  </a:lnTo>
                  <a:lnTo>
                    <a:pt x="0" y="606"/>
                  </a:lnTo>
                  <a:lnTo>
                    <a:pt x="1" y="615"/>
                  </a:lnTo>
                  <a:lnTo>
                    <a:pt x="2" y="624"/>
                  </a:lnTo>
                  <a:lnTo>
                    <a:pt x="4" y="633"/>
                  </a:lnTo>
                  <a:lnTo>
                    <a:pt x="7" y="642"/>
                  </a:lnTo>
                  <a:lnTo>
                    <a:pt x="11" y="651"/>
                  </a:lnTo>
                  <a:lnTo>
                    <a:pt x="15" y="659"/>
                  </a:lnTo>
                  <a:lnTo>
                    <a:pt x="20" y="668"/>
                  </a:lnTo>
                  <a:lnTo>
                    <a:pt x="26" y="675"/>
                  </a:lnTo>
                  <a:lnTo>
                    <a:pt x="32" y="683"/>
                  </a:lnTo>
                  <a:lnTo>
                    <a:pt x="39" y="689"/>
                  </a:lnTo>
                  <a:lnTo>
                    <a:pt x="46" y="696"/>
                  </a:lnTo>
                  <a:lnTo>
                    <a:pt x="54" y="701"/>
                  </a:lnTo>
                  <a:lnTo>
                    <a:pt x="62" y="706"/>
                  </a:lnTo>
                  <a:lnTo>
                    <a:pt x="71" y="711"/>
                  </a:lnTo>
                  <a:lnTo>
                    <a:pt x="79" y="714"/>
                  </a:lnTo>
                  <a:lnTo>
                    <a:pt x="88" y="717"/>
                  </a:lnTo>
                  <a:lnTo>
                    <a:pt x="543" y="826"/>
                  </a:lnTo>
                  <a:lnTo>
                    <a:pt x="554" y="829"/>
                  </a:lnTo>
                  <a:lnTo>
                    <a:pt x="564" y="829"/>
                  </a:lnTo>
                  <a:lnTo>
                    <a:pt x="564" y="829"/>
                  </a:lnTo>
                  <a:lnTo>
                    <a:pt x="570" y="829"/>
                  </a:lnTo>
                  <a:lnTo>
                    <a:pt x="578" y="827"/>
                  </a:lnTo>
                  <a:lnTo>
                    <a:pt x="584" y="825"/>
                  </a:lnTo>
                  <a:lnTo>
                    <a:pt x="591" y="823"/>
                  </a:lnTo>
                  <a:lnTo>
                    <a:pt x="596" y="821"/>
                  </a:lnTo>
                  <a:lnTo>
                    <a:pt x="602" y="818"/>
                  </a:lnTo>
                  <a:lnTo>
                    <a:pt x="607" y="814"/>
                  </a:lnTo>
                  <a:lnTo>
                    <a:pt x="612" y="809"/>
                  </a:lnTo>
                  <a:lnTo>
                    <a:pt x="616" y="804"/>
                  </a:lnTo>
                  <a:lnTo>
                    <a:pt x="621" y="799"/>
                  </a:lnTo>
                  <a:lnTo>
                    <a:pt x="624" y="792"/>
                  </a:lnTo>
                  <a:lnTo>
                    <a:pt x="626" y="786"/>
                  </a:lnTo>
                  <a:lnTo>
                    <a:pt x="628" y="779"/>
                  </a:lnTo>
                  <a:lnTo>
                    <a:pt x="630" y="772"/>
                  </a:lnTo>
                  <a:lnTo>
                    <a:pt x="631" y="764"/>
                  </a:lnTo>
                  <a:lnTo>
                    <a:pt x="631" y="757"/>
                  </a:lnTo>
                  <a:lnTo>
                    <a:pt x="631" y="255"/>
                  </a:lnTo>
                  <a:lnTo>
                    <a:pt x="631" y="246"/>
                  </a:lnTo>
                  <a:lnTo>
                    <a:pt x="629" y="237"/>
                  </a:lnTo>
                  <a:lnTo>
                    <a:pt x="627" y="227"/>
                  </a:lnTo>
                  <a:lnTo>
                    <a:pt x="625" y="219"/>
                  </a:lnTo>
                  <a:lnTo>
                    <a:pt x="621" y="210"/>
                  </a:lnTo>
                  <a:lnTo>
                    <a:pt x="616" y="201"/>
                  </a:lnTo>
                  <a:lnTo>
                    <a:pt x="611" y="193"/>
                  </a:lnTo>
                  <a:lnTo>
                    <a:pt x="606" y="185"/>
                  </a:lnTo>
                  <a:lnTo>
                    <a:pt x="599" y="178"/>
                  </a:lnTo>
                  <a:lnTo>
                    <a:pt x="593" y="170"/>
                  </a:lnTo>
                  <a:lnTo>
                    <a:pt x="585" y="164"/>
                  </a:lnTo>
                  <a:lnTo>
                    <a:pt x="578" y="159"/>
                  </a:lnTo>
                  <a:lnTo>
                    <a:pt x="570" y="153"/>
                  </a:lnTo>
                  <a:lnTo>
                    <a:pt x="562" y="149"/>
                  </a:lnTo>
                  <a:lnTo>
                    <a:pt x="553" y="145"/>
                  </a:lnTo>
                  <a:lnTo>
                    <a:pt x="544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Freeform 4197">
            <a:extLst>
              <a:ext uri="{FF2B5EF4-FFF2-40B4-BE49-F238E27FC236}">
                <a16:creationId xmlns:a16="http://schemas.microsoft.com/office/drawing/2014/main" xmlns="" id="{B4D4835A-79A2-4EA2-9EAF-561ACBD35238}"/>
              </a:ext>
            </a:extLst>
          </p:cNvPr>
          <p:cNvSpPr>
            <a:spLocks noEditPoints="1"/>
          </p:cNvSpPr>
          <p:nvPr/>
        </p:nvSpPr>
        <p:spPr bwMode="auto">
          <a:xfrm>
            <a:off x="8010525" y="4797315"/>
            <a:ext cx="285750" cy="261938"/>
          </a:xfrm>
          <a:custGeom>
            <a:avLst/>
            <a:gdLst>
              <a:gd name="T0" fmla="*/ 540 w 901"/>
              <a:gd name="T1" fmla="*/ 161 h 826"/>
              <a:gd name="T2" fmla="*/ 360 w 901"/>
              <a:gd name="T3" fmla="*/ 255 h 826"/>
              <a:gd name="T4" fmla="*/ 360 w 901"/>
              <a:gd name="T5" fmla="*/ 255 h 826"/>
              <a:gd name="T6" fmla="*/ 201 w 901"/>
              <a:gd name="T7" fmla="*/ 255 h 826"/>
              <a:gd name="T8" fmla="*/ 749 w 901"/>
              <a:gd name="T9" fmla="*/ 46 h 826"/>
              <a:gd name="T10" fmla="*/ 692 w 901"/>
              <a:gd name="T11" fmla="*/ 248 h 826"/>
              <a:gd name="T12" fmla="*/ 568 w 901"/>
              <a:gd name="T13" fmla="*/ 103 h 826"/>
              <a:gd name="T14" fmla="*/ 556 w 901"/>
              <a:gd name="T15" fmla="*/ 104 h 826"/>
              <a:gd name="T16" fmla="*/ 341 w 901"/>
              <a:gd name="T17" fmla="*/ 135 h 826"/>
              <a:gd name="T18" fmla="*/ 333 w 901"/>
              <a:gd name="T19" fmla="*/ 141 h 826"/>
              <a:gd name="T20" fmla="*/ 330 w 901"/>
              <a:gd name="T21" fmla="*/ 255 h 826"/>
              <a:gd name="T22" fmla="*/ 120 w 901"/>
              <a:gd name="T23" fmla="*/ 4 h 826"/>
              <a:gd name="T24" fmla="*/ 109 w 901"/>
              <a:gd name="T25" fmla="*/ 0 h 826"/>
              <a:gd name="T26" fmla="*/ 5 w 901"/>
              <a:gd name="T27" fmla="*/ 48 h 826"/>
              <a:gd name="T28" fmla="*/ 0 w 901"/>
              <a:gd name="T29" fmla="*/ 58 h 826"/>
              <a:gd name="T30" fmla="*/ 82 w 901"/>
              <a:gd name="T31" fmla="*/ 255 h 826"/>
              <a:gd name="T32" fmla="*/ 5 w 901"/>
              <a:gd name="T33" fmla="*/ 259 h 826"/>
              <a:gd name="T34" fmla="*/ 0 w 901"/>
              <a:gd name="T35" fmla="*/ 271 h 826"/>
              <a:gd name="T36" fmla="*/ 120 w 901"/>
              <a:gd name="T37" fmla="*/ 643 h 826"/>
              <a:gd name="T38" fmla="*/ 589 w 901"/>
              <a:gd name="T39" fmla="*/ 676 h 826"/>
              <a:gd name="T40" fmla="*/ 157 w 901"/>
              <a:gd name="T41" fmla="*/ 679 h 826"/>
              <a:gd name="T42" fmla="*/ 131 w 901"/>
              <a:gd name="T43" fmla="*/ 693 h 826"/>
              <a:gd name="T44" fmla="*/ 113 w 901"/>
              <a:gd name="T45" fmla="*/ 716 h 826"/>
              <a:gd name="T46" fmla="*/ 105 w 901"/>
              <a:gd name="T47" fmla="*/ 744 h 826"/>
              <a:gd name="T48" fmla="*/ 108 w 901"/>
              <a:gd name="T49" fmla="*/ 774 h 826"/>
              <a:gd name="T50" fmla="*/ 122 w 901"/>
              <a:gd name="T51" fmla="*/ 798 h 826"/>
              <a:gd name="T52" fmla="*/ 144 w 901"/>
              <a:gd name="T53" fmla="*/ 818 h 826"/>
              <a:gd name="T54" fmla="*/ 172 w 901"/>
              <a:gd name="T55" fmla="*/ 826 h 826"/>
              <a:gd name="T56" fmla="*/ 202 w 901"/>
              <a:gd name="T57" fmla="*/ 823 h 826"/>
              <a:gd name="T58" fmla="*/ 228 w 901"/>
              <a:gd name="T59" fmla="*/ 809 h 826"/>
              <a:gd name="T60" fmla="*/ 246 w 901"/>
              <a:gd name="T61" fmla="*/ 787 h 826"/>
              <a:gd name="T62" fmla="*/ 255 w 901"/>
              <a:gd name="T63" fmla="*/ 759 h 826"/>
              <a:gd name="T64" fmla="*/ 246 w 901"/>
              <a:gd name="T65" fmla="*/ 716 h 826"/>
              <a:gd name="T66" fmla="*/ 514 w 901"/>
              <a:gd name="T67" fmla="*/ 727 h 826"/>
              <a:gd name="T68" fmla="*/ 512 w 901"/>
              <a:gd name="T69" fmla="*/ 766 h 826"/>
              <a:gd name="T70" fmla="*/ 523 w 901"/>
              <a:gd name="T71" fmla="*/ 793 h 826"/>
              <a:gd name="T72" fmla="*/ 543 w 901"/>
              <a:gd name="T73" fmla="*/ 813 h 826"/>
              <a:gd name="T74" fmla="*/ 570 w 901"/>
              <a:gd name="T75" fmla="*/ 825 h 826"/>
              <a:gd name="T76" fmla="*/ 601 w 901"/>
              <a:gd name="T77" fmla="*/ 825 h 826"/>
              <a:gd name="T78" fmla="*/ 628 w 901"/>
              <a:gd name="T79" fmla="*/ 813 h 826"/>
              <a:gd name="T80" fmla="*/ 648 w 901"/>
              <a:gd name="T81" fmla="*/ 793 h 826"/>
              <a:gd name="T82" fmla="*/ 659 w 901"/>
              <a:gd name="T83" fmla="*/ 766 h 826"/>
              <a:gd name="T84" fmla="*/ 658 w 901"/>
              <a:gd name="T85" fmla="*/ 730 h 826"/>
              <a:gd name="T86" fmla="*/ 635 w 901"/>
              <a:gd name="T87" fmla="*/ 695 h 826"/>
              <a:gd name="T88" fmla="*/ 630 w 901"/>
              <a:gd name="T89" fmla="*/ 635 h 826"/>
              <a:gd name="T90" fmla="*/ 886 w 901"/>
              <a:gd name="T91" fmla="*/ 75 h 826"/>
              <a:gd name="T92" fmla="*/ 897 w 901"/>
              <a:gd name="T93" fmla="*/ 70 h 826"/>
              <a:gd name="T94" fmla="*/ 901 w 901"/>
              <a:gd name="T95" fmla="*/ 60 h 826"/>
              <a:gd name="T96" fmla="*/ 897 w 901"/>
              <a:gd name="T97" fmla="*/ 49 h 826"/>
              <a:gd name="T98" fmla="*/ 886 w 901"/>
              <a:gd name="T99" fmla="*/ 4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1" h="826">
                <a:moveTo>
                  <a:pt x="442" y="255"/>
                </a:moveTo>
                <a:lnTo>
                  <a:pt x="540" y="161"/>
                </a:lnTo>
                <a:lnTo>
                  <a:pt x="540" y="161"/>
                </a:lnTo>
                <a:lnTo>
                  <a:pt x="540" y="161"/>
                </a:lnTo>
                <a:lnTo>
                  <a:pt x="562" y="139"/>
                </a:lnTo>
                <a:lnTo>
                  <a:pt x="659" y="255"/>
                </a:lnTo>
                <a:lnTo>
                  <a:pt x="442" y="255"/>
                </a:lnTo>
                <a:close/>
                <a:moveTo>
                  <a:pt x="360" y="255"/>
                </a:moveTo>
                <a:lnTo>
                  <a:pt x="360" y="165"/>
                </a:lnTo>
                <a:lnTo>
                  <a:pt x="493" y="165"/>
                </a:lnTo>
                <a:lnTo>
                  <a:pt x="399" y="255"/>
                </a:lnTo>
                <a:lnTo>
                  <a:pt x="360" y="255"/>
                </a:lnTo>
                <a:close/>
                <a:moveTo>
                  <a:pt x="114" y="255"/>
                </a:moveTo>
                <a:lnTo>
                  <a:pt x="34" y="67"/>
                </a:lnTo>
                <a:lnTo>
                  <a:pt x="101" y="35"/>
                </a:lnTo>
                <a:lnTo>
                  <a:pt x="201" y="255"/>
                </a:lnTo>
                <a:lnTo>
                  <a:pt x="114" y="255"/>
                </a:lnTo>
                <a:close/>
                <a:moveTo>
                  <a:pt x="886" y="45"/>
                </a:moveTo>
                <a:lnTo>
                  <a:pt x="753" y="45"/>
                </a:lnTo>
                <a:lnTo>
                  <a:pt x="749" y="46"/>
                </a:lnTo>
                <a:lnTo>
                  <a:pt x="745" y="48"/>
                </a:lnTo>
                <a:lnTo>
                  <a:pt x="740" y="51"/>
                </a:lnTo>
                <a:lnTo>
                  <a:pt x="739" y="57"/>
                </a:lnTo>
                <a:lnTo>
                  <a:pt x="692" y="248"/>
                </a:lnTo>
                <a:lnTo>
                  <a:pt x="575" y="107"/>
                </a:lnTo>
                <a:lnTo>
                  <a:pt x="573" y="105"/>
                </a:lnTo>
                <a:lnTo>
                  <a:pt x="571" y="104"/>
                </a:lnTo>
                <a:lnTo>
                  <a:pt x="568" y="103"/>
                </a:lnTo>
                <a:lnTo>
                  <a:pt x="564" y="102"/>
                </a:lnTo>
                <a:lnTo>
                  <a:pt x="561" y="102"/>
                </a:lnTo>
                <a:lnTo>
                  <a:pt x="559" y="103"/>
                </a:lnTo>
                <a:lnTo>
                  <a:pt x="556" y="104"/>
                </a:lnTo>
                <a:lnTo>
                  <a:pt x="554" y="106"/>
                </a:lnTo>
                <a:lnTo>
                  <a:pt x="524" y="135"/>
                </a:lnTo>
                <a:lnTo>
                  <a:pt x="345" y="135"/>
                </a:lnTo>
                <a:lnTo>
                  <a:pt x="341" y="135"/>
                </a:lnTo>
                <a:lnTo>
                  <a:pt x="339" y="136"/>
                </a:lnTo>
                <a:lnTo>
                  <a:pt x="336" y="138"/>
                </a:lnTo>
                <a:lnTo>
                  <a:pt x="334" y="139"/>
                </a:lnTo>
                <a:lnTo>
                  <a:pt x="333" y="141"/>
                </a:lnTo>
                <a:lnTo>
                  <a:pt x="331" y="144"/>
                </a:lnTo>
                <a:lnTo>
                  <a:pt x="331" y="147"/>
                </a:lnTo>
                <a:lnTo>
                  <a:pt x="330" y="150"/>
                </a:lnTo>
                <a:lnTo>
                  <a:pt x="330" y="255"/>
                </a:lnTo>
                <a:lnTo>
                  <a:pt x="234" y="255"/>
                </a:lnTo>
                <a:lnTo>
                  <a:pt x="123" y="8"/>
                </a:lnTo>
                <a:lnTo>
                  <a:pt x="122" y="6"/>
                </a:lnTo>
                <a:lnTo>
                  <a:pt x="120" y="4"/>
                </a:lnTo>
                <a:lnTo>
                  <a:pt x="117" y="2"/>
                </a:lnTo>
                <a:lnTo>
                  <a:pt x="114" y="1"/>
                </a:lnTo>
                <a:lnTo>
                  <a:pt x="111" y="0"/>
                </a:lnTo>
                <a:lnTo>
                  <a:pt x="109" y="0"/>
                </a:lnTo>
                <a:lnTo>
                  <a:pt x="106" y="0"/>
                </a:lnTo>
                <a:lnTo>
                  <a:pt x="102" y="1"/>
                </a:lnTo>
                <a:lnTo>
                  <a:pt x="8" y="46"/>
                </a:lnTo>
                <a:lnTo>
                  <a:pt x="5" y="48"/>
                </a:lnTo>
                <a:lnTo>
                  <a:pt x="3" y="50"/>
                </a:lnTo>
                <a:lnTo>
                  <a:pt x="2" y="52"/>
                </a:lnTo>
                <a:lnTo>
                  <a:pt x="1" y="54"/>
                </a:lnTo>
                <a:lnTo>
                  <a:pt x="0" y="58"/>
                </a:lnTo>
                <a:lnTo>
                  <a:pt x="0" y="60"/>
                </a:lnTo>
                <a:lnTo>
                  <a:pt x="0" y="63"/>
                </a:lnTo>
                <a:lnTo>
                  <a:pt x="1" y="66"/>
                </a:lnTo>
                <a:lnTo>
                  <a:pt x="82" y="255"/>
                </a:lnTo>
                <a:lnTo>
                  <a:pt x="15" y="255"/>
                </a:lnTo>
                <a:lnTo>
                  <a:pt x="11" y="256"/>
                </a:lnTo>
                <a:lnTo>
                  <a:pt x="7" y="257"/>
                </a:lnTo>
                <a:lnTo>
                  <a:pt x="5" y="259"/>
                </a:lnTo>
                <a:lnTo>
                  <a:pt x="2" y="261"/>
                </a:lnTo>
                <a:lnTo>
                  <a:pt x="1" y="265"/>
                </a:lnTo>
                <a:lnTo>
                  <a:pt x="0" y="268"/>
                </a:lnTo>
                <a:lnTo>
                  <a:pt x="0" y="271"/>
                </a:lnTo>
                <a:lnTo>
                  <a:pt x="1" y="275"/>
                </a:lnTo>
                <a:lnTo>
                  <a:pt x="114" y="635"/>
                </a:lnTo>
                <a:lnTo>
                  <a:pt x="116" y="640"/>
                </a:lnTo>
                <a:lnTo>
                  <a:pt x="120" y="643"/>
                </a:lnTo>
                <a:lnTo>
                  <a:pt x="123" y="645"/>
                </a:lnTo>
                <a:lnTo>
                  <a:pt x="128" y="646"/>
                </a:lnTo>
                <a:lnTo>
                  <a:pt x="596" y="646"/>
                </a:lnTo>
                <a:lnTo>
                  <a:pt x="589" y="676"/>
                </a:lnTo>
                <a:lnTo>
                  <a:pt x="180" y="676"/>
                </a:lnTo>
                <a:lnTo>
                  <a:pt x="172" y="676"/>
                </a:lnTo>
                <a:lnTo>
                  <a:pt x="165" y="677"/>
                </a:lnTo>
                <a:lnTo>
                  <a:pt x="157" y="679"/>
                </a:lnTo>
                <a:lnTo>
                  <a:pt x="151" y="682"/>
                </a:lnTo>
                <a:lnTo>
                  <a:pt x="144" y="685"/>
                </a:lnTo>
                <a:lnTo>
                  <a:pt x="138" y="689"/>
                </a:lnTo>
                <a:lnTo>
                  <a:pt x="131" y="693"/>
                </a:lnTo>
                <a:lnTo>
                  <a:pt x="127" y="698"/>
                </a:lnTo>
                <a:lnTo>
                  <a:pt x="122" y="703"/>
                </a:lnTo>
                <a:lnTo>
                  <a:pt x="117" y="709"/>
                </a:lnTo>
                <a:lnTo>
                  <a:pt x="113" y="716"/>
                </a:lnTo>
                <a:lnTo>
                  <a:pt x="110" y="722"/>
                </a:lnTo>
                <a:lnTo>
                  <a:pt x="108" y="729"/>
                </a:lnTo>
                <a:lnTo>
                  <a:pt x="106" y="736"/>
                </a:lnTo>
                <a:lnTo>
                  <a:pt x="105" y="744"/>
                </a:lnTo>
                <a:lnTo>
                  <a:pt x="105" y="751"/>
                </a:lnTo>
                <a:lnTo>
                  <a:pt x="105" y="759"/>
                </a:lnTo>
                <a:lnTo>
                  <a:pt x="106" y="766"/>
                </a:lnTo>
                <a:lnTo>
                  <a:pt x="108" y="774"/>
                </a:lnTo>
                <a:lnTo>
                  <a:pt x="110" y="780"/>
                </a:lnTo>
                <a:lnTo>
                  <a:pt x="113" y="787"/>
                </a:lnTo>
                <a:lnTo>
                  <a:pt x="117" y="793"/>
                </a:lnTo>
                <a:lnTo>
                  <a:pt x="122" y="798"/>
                </a:lnTo>
                <a:lnTo>
                  <a:pt x="127" y="804"/>
                </a:lnTo>
                <a:lnTo>
                  <a:pt x="131" y="809"/>
                </a:lnTo>
                <a:lnTo>
                  <a:pt x="138" y="813"/>
                </a:lnTo>
                <a:lnTo>
                  <a:pt x="144" y="818"/>
                </a:lnTo>
                <a:lnTo>
                  <a:pt x="151" y="821"/>
                </a:lnTo>
                <a:lnTo>
                  <a:pt x="157" y="823"/>
                </a:lnTo>
                <a:lnTo>
                  <a:pt x="165" y="825"/>
                </a:lnTo>
                <a:lnTo>
                  <a:pt x="172" y="826"/>
                </a:lnTo>
                <a:lnTo>
                  <a:pt x="180" y="826"/>
                </a:lnTo>
                <a:lnTo>
                  <a:pt x="187" y="826"/>
                </a:lnTo>
                <a:lnTo>
                  <a:pt x="195" y="825"/>
                </a:lnTo>
                <a:lnTo>
                  <a:pt x="202" y="823"/>
                </a:lnTo>
                <a:lnTo>
                  <a:pt x="209" y="821"/>
                </a:lnTo>
                <a:lnTo>
                  <a:pt x="215" y="818"/>
                </a:lnTo>
                <a:lnTo>
                  <a:pt x="221" y="813"/>
                </a:lnTo>
                <a:lnTo>
                  <a:pt x="228" y="809"/>
                </a:lnTo>
                <a:lnTo>
                  <a:pt x="233" y="804"/>
                </a:lnTo>
                <a:lnTo>
                  <a:pt x="238" y="798"/>
                </a:lnTo>
                <a:lnTo>
                  <a:pt x="242" y="793"/>
                </a:lnTo>
                <a:lnTo>
                  <a:pt x="246" y="787"/>
                </a:lnTo>
                <a:lnTo>
                  <a:pt x="249" y="780"/>
                </a:lnTo>
                <a:lnTo>
                  <a:pt x="251" y="774"/>
                </a:lnTo>
                <a:lnTo>
                  <a:pt x="254" y="766"/>
                </a:lnTo>
                <a:lnTo>
                  <a:pt x="255" y="759"/>
                </a:lnTo>
                <a:lnTo>
                  <a:pt x="255" y="751"/>
                </a:lnTo>
                <a:lnTo>
                  <a:pt x="254" y="738"/>
                </a:lnTo>
                <a:lnTo>
                  <a:pt x="250" y="727"/>
                </a:lnTo>
                <a:lnTo>
                  <a:pt x="246" y="716"/>
                </a:lnTo>
                <a:lnTo>
                  <a:pt x="240" y="706"/>
                </a:lnTo>
                <a:lnTo>
                  <a:pt x="526" y="706"/>
                </a:lnTo>
                <a:lnTo>
                  <a:pt x="519" y="716"/>
                </a:lnTo>
                <a:lnTo>
                  <a:pt x="514" y="727"/>
                </a:lnTo>
                <a:lnTo>
                  <a:pt x="511" y="738"/>
                </a:lnTo>
                <a:lnTo>
                  <a:pt x="510" y="751"/>
                </a:lnTo>
                <a:lnTo>
                  <a:pt x="511" y="759"/>
                </a:lnTo>
                <a:lnTo>
                  <a:pt x="512" y="766"/>
                </a:lnTo>
                <a:lnTo>
                  <a:pt x="514" y="774"/>
                </a:lnTo>
                <a:lnTo>
                  <a:pt x="516" y="780"/>
                </a:lnTo>
                <a:lnTo>
                  <a:pt x="519" y="787"/>
                </a:lnTo>
                <a:lnTo>
                  <a:pt x="523" y="793"/>
                </a:lnTo>
                <a:lnTo>
                  <a:pt x="528" y="798"/>
                </a:lnTo>
                <a:lnTo>
                  <a:pt x="532" y="804"/>
                </a:lnTo>
                <a:lnTo>
                  <a:pt x="538" y="809"/>
                </a:lnTo>
                <a:lnTo>
                  <a:pt x="543" y="813"/>
                </a:lnTo>
                <a:lnTo>
                  <a:pt x="549" y="818"/>
                </a:lnTo>
                <a:lnTo>
                  <a:pt x="556" y="821"/>
                </a:lnTo>
                <a:lnTo>
                  <a:pt x="563" y="823"/>
                </a:lnTo>
                <a:lnTo>
                  <a:pt x="570" y="825"/>
                </a:lnTo>
                <a:lnTo>
                  <a:pt x="577" y="826"/>
                </a:lnTo>
                <a:lnTo>
                  <a:pt x="586" y="826"/>
                </a:lnTo>
                <a:lnTo>
                  <a:pt x="593" y="826"/>
                </a:lnTo>
                <a:lnTo>
                  <a:pt x="601" y="825"/>
                </a:lnTo>
                <a:lnTo>
                  <a:pt x="607" y="823"/>
                </a:lnTo>
                <a:lnTo>
                  <a:pt x="615" y="821"/>
                </a:lnTo>
                <a:lnTo>
                  <a:pt x="621" y="818"/>
                </a:lnTo>
                <a:lnTo>
                  <a:pt x="628" y="813"/>
                </a:lnTo>
                <a:lnTo>
                  <a:pt x="633" y="809"/>
                </a:lnTo>
                <a:lnTo>
                  <a:pt x="638" y="804"/>
                </a:lnTo>
                <a:lnTo>
                  <a:pt x="644" y="798"/>
                </a:lnTo>
                <a:lnTo>
                  <a:pt x="648" y="793"/>
                </a:lnTo>
                <a:lnTo>
                  <a:pt x="651" y="787"/>
                </a:lnTo>
                <a:lnTo>
                  <a:pt x="654" y="780"/>
                </a:lnTo>
                <a:lnTo>
                  <a:pt x="658" y="774"/>
                </a:lnTo>
                <a:lnTo>
                  <a:pt x="659" y="766"/>
                </a:lnTo>
                <a:lnTo>
                  <a:pt x="660" y="759"/>
                </a:lnTo>
                <a:lnTo>
                  <a:pt x="661" y="751"/>
                </a:lnTo>
                <a:lnTo>
                  <a:pt x="660" y="740"/>
                </a:lnTo>
                <a:lnTo>
                  <a:pt x="658" y="730"/>
                </a:lnTo>
                <a:lnTo>
                  <a:pt x="653" y="720"/>
                </a:lnTo>
                <a:lnTo>
                  <a:pt x="649" y="710"/>
                </a:lnTo>
                <a:lnTo>
                  <a:pt x="643" y="702"/>
                </a:lnTo>
                <a:lnTo>
                  <a:pt x="635" y="695"/>
                </a:lnTo>
                <a:lnTo>
                  <a:pt x="627" y="689"/>
                </a:lnTo>
                <a:lnTo>
                  <a:pt x="618" y="684"/>
                </a:lnTo>
                <a:lnTo>
                  <a:pt x="629" y="637"/>
                </a:lnTo>
                <a:lnTo>
                  <a:pt x="630" y="635"/>
                </a:lnTo>
                <a:lnTo>
                  <a:pt x="630" y="634"/>
                </a:lnTo>
                <a:lnTo>
                  <a:pt x="717" y="274"/>
                </a:lnTo>
                <a:lnTo>
                  <a:pt x="765" y="75"/>
                </a:lnTo>
                <a:lnTo>
                  <a:pt x="886" y="75"/>
                </a:lnTo>
                <a:lnTo>
                  <a:pt x="889" y="75"/>
                </a:lnTo>
                <a:lnTo>
                  <a:pt x="891" y="74"/>
                </a:lnTo>
                <a:lnTo>
                  <a:pt x="895" y="73"/>
                </a:lnTo>
                <a:lnTo>
                  <a:pt x="897" y="70"/>
                </a:lnTo>
                <a:lnTo>
                  <a:pt x="899" y="68"/>
                </a:lnTo>
                <a:lnTo>
                  <a:pt x="900" y="66"/>
                </a:lnTo>
                <a:lnTo>
                  <a:pt x="901" y="63"/>
                </a:lnTo>
                <a:lnTo>
                  <a:pt x="901" y="60"/>
                </a:lnTo>
                <a:lnTo>
                  <a:pt x="901" y="57"/>
                </a:lnTo>
                <a:lnTo>
                  <a:pt x="900" y="54"/>
                </a:lnTo>
                <a:lnTo>
                  <a:pt x="899" y="51"/>
                </a:lnTo>
                <a:lnTo>
                  <a:pt x="897" y="49"/>
                </a:lnTo>
                <a:lnTo>
                  <a:pt x="895" y="47"/>
                </a:lnTo>
                <a:lnTo>
                  <a:pt x="891" y="46"/>
                </a:lnTo>
                <a:lnTo>
                  <a:pt x="889" y="45"/>
                </a:lnTo>
                <a:lnTo>
                  <a:pt x="886" y="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456">
            <a:extLst>
              <a:ext uri="{FF2B5EF4-FFF2-40B4-BE49-F238E27FC236}">
                <a16:creationId xmlns:a16="http://schemas.microsoft.com/office/drawing/2014/main" xmlns="" id="{F68CF139-DE11-4D5C-A4AB-FC3566DAE23E}"/>
              </a:ext>
            </a:extLst>
          </p:cNvPr>
          <p:cNvSpPr>
            <a:spLocks noEditPoints="1"/>
          </p:cNvSpPr>
          <p:nvPr/>
        </p:nvSpPr>
        <p:spPr bwMode="auto">
          <a:xfrm>
            <a:off x="5810250" y="3643725"/>
            <a:ext cx="571500" cy="575672"/>
          </a:xfrm>
          <a:custGeom>
            <a:avLst/>
            <a:gdLst>
              <a:gd name="T0" fmla="*/ 248 w 688"/>
              <a:gd name="T1" fmla="*/ 567 h 688"/>
              <a:gd name="T2" fmla="*/ 240 w 688"/>
              <a:gd name="T3" fmla="*/ 560 h 688"/>
              <a:gd name="T4" fmla="*/ 240 w 688"/>
              <a:gd name="T5" fmla="*/ 548 h 688"/>
              <a:gd name="T6" fmla="*/ 248 w 688"/>
              <a:gd name="T7" fmla="*/ 539 h 688"/>
              <a:gd name="T8" fmla="*/ 328 w 688"/>
              <a:gd name="T9" fmla="*/ 300 h 688"/>
              <a:gd name="T10" fmla="*/ 275 w 688"/>
              <a:gd name="T11" fmla="*/ 296 h 688"/>
              <a:gd name="T12" fmla="*/ 270 w 688"/>
              <a:gd name="T13" fmla="*/ 288 h 688"/>
              <a:gd name="T14" fmla="*/ 272 w 688"/>
              <a:gd name="T15" fmla="*/ 276 h 688"/>
              <a:gd name="T16" fmla="*/ 280 w 688"/>
              <a:gd name="T17" fmla="*/ 270 h 688"/>
              <a:gd name="T18" fmla="*/ 350 w 688"/>
              <a:gd name="T19" fmla="*/ 271 h 688"/>
              <a:gd name="T20" fmla="*/ 357 w 688"/>
              <a:gd name="T21" fmla="*/ 278 h 688"/>
              <a:gd name="T22" fmla="*/ 433 w 688"/>
              <a:gd name="T23" fmla="*/ 538 h 688"/>
              <a:gd name="T24" fmla="*/ 444 w 688"/>
              <a:gd name="T25" fmla="*/ 544 h 688"/>
              <a:gd name="T26" fmla="*/ 448 w 688"/>
              <a:gd name="T27" fmla="*/ 553 h 688"/>
              <a:gd name="T28" fmla="*/ 444 w 688"/>
              <a:gd name="T29" fmla="*/ 564 h 688"/>
              <a:gd name="T30" fmla="*/ 433 w 688"/>
              <a:gd name="T31" fmla="*/ 568 h 688"/>
              <a:gd name="T32" fmla="*/ 346 w 688"/>
              <a:gd name="T33" fmla="*/ 125 h 688"/>
              <a:gd name="T34" fmla="*/ 358 w 688"/>
              <a:gd name="T35" fmla="*/ 143 h 688"/>
              <a:gd name="T36" fmla="*/ 353 w 688"/>
              <a:gd name="T37" fmla="*/ 166 h 688"/>
              <a:gd name="T38" fmla="*/ 335 w 688"/>
              <a:gd name="T39" fmla="*/ 179 h 688"/>
              <a:gd name="T40" fmla="*/ 312 w 688"/>
              <a:gd name="T41" fmla="*/ 174 h 688"/>
              <a:gd name="T42" fmla="*/ 300 w 688"/>
              <a:gd name="T43" fmla="*/ 155 h 688"/>
              <a:gd name="T44" fmla="*/ 304 w 688"/>
              <a:gd name="T45" fmla="*/ 133 h 688"/>
              <a:gd name="T46" fmla="*/ 323 w 688"/>
              <a:gd name="T47" fmla="*/ 120 h 688"/>
              <a:gd name="T48" fmla="*/ 308 w 688"/>
              <a:gd name="T49" fmla="*/ 2 h 688"/>
              <a:gd name="T50" fmla="*/ 242 w 688"/>
              <a:gd name="T51" fmla="*/ 16 h 688"/>
              <a:gd name="T52" fmla="*/ 180 w 688"/>
              <a:gd name="T53" fmla="*/ 42 h 688"/>
              <a:gd name="T54" fmla="*/ 125 w 688"/>
              <a:gd name="T55" fmla="*/ 79 h 688"/>
              <a:gd name="T56" fmla="*/ 78 w 688"/>
              <a:gd name="T57" fmla="*/ 126 h 688"/>
              <a:gd name="T58" fmla="*/ 42 w 688"/>
              <a:gd name="T59" fmla="*/ 181 h 688"/>
              <a:gd name="T60" fmla="*/ 15 w 688"/>
              <a:gd name="T61" fmla="*/ 242 h 688"/>
              <a:gd name="T62" fmla="*/ 1 w 688"/>
              <a:gd name="T63" fmla="*/ 309 h 688"/>
              <a:gd name="T64" fmla="*/ 1 w 688"/>
              <a:gd name="T65" fmla="*/ 379 h 688"/>
              <a:gd name="T66" fmla="*/ 15 w 688"/>
              <a:gd name="T67" fmla="*/ 446 h 688"/>
              <a:gd name="T68" fmla="*/ 42 w 688"/>
              <a:gd name="T69" fmla="*/ 508 h 688"/>
              <a:gd name="T70" fmla="*/ 78 w 688"/>
              <a:gd name="T71" fmla="*/ 563 h 688"/>
              <a:gd name="T72" fmla="*/ 125 w 688"/>
              <a:gd name="T73" fmla="*/ 610 h 688"/>
              <a:gd name="T74" fmla="*/ 180 w 688"/>
              <a:gd name="T75" fmla="*/ 646 h 688"/>
              <a:gd name="T76" fmla="*/ 242 w 688"/>
              <a:gd name="T77" fmla="*/ 673 h 688"/>
              <a:gd name="T78" fmla="*/ 308 w 688"/>
              <a:gd name="T79" fmla="*/ 686 h 688"/>
              <a:gd name="T80" fmla="*/ 379 w 688"/>
              <a:gd name="T81" fmla="*/ 686 h 688"/>
              <a:gd name="T82" fmla="*/ 446 w 688"/>
              <a:gd name="T83" fmla="*/ 673 h 688"/>
              <a:gd name="T84" fmla="*/ 507 w 688"/>
              <a:gd name="T85" fmla="*/ 646 h 688"/>
              <a:gd name="T86" fmla="*/ 563 w 688"/>
              <a:gd name="T87" fmla="*/ 610 h 688"/>
              <a:gd name="T88" fmla="*/ 609 w 688"/>
              <a:gd name="T89" fmla="*/ 563 h 688"/>
              <a:gd name="T90" fmla="*/ 646 w 688"/>
              <a:gd name="T91" fmla="*/ 508 h 688"/>
              <a:gd name="T92" fmla="*/ 672 w 688"/>
              <a:gd name="T93" fmla="*/ 446 h 688"/>
              <a:gd name="T94" fmla="*/ 686 w 688"/>
              <a:gd name="T95" fmla="*/ 379 h 688"/>
              <a:gd name="T96" fmla="*/ 686 w 688"/>
              <a:gd name="T97" fmla="*/ 309 h 688"/>
              <a:gd name="T98" fmla="*/ 672 w 688"/>
              <a:gd name="T99" fmla="*/ 242 h 688"/>
              <a:gd name="T100" fmla="*/ 646 w 688"/>
              <a:gd name="T101" fmla="*/ 181 h 688"/>
              <a:gd name="T102" fmla="*/ 609 w 688"/>
              <a:gd name="T103" fmla="*/ 126 h 688"/>
              <a:gd name="T104" fmla="*/ 563 w 688"/>
              <a:gd name="T105" fmla="*/ 79 h 688"/>
              <a:gd name="T106" fmla="*/ 507 w 688"/>
              <a:gd name="T107" fmla="*/ 42 h 688"/>
              <a:gd name="T108" fmla="*/ 446 w 688"/>
              <a:gd name="T109" fmla="*/ 16 h 688"/>
              <a:gd name="T110" fmla="*/ 379 w 688"/>
              <a:gd name="T111" fmla="*/ 2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8" h="688">
                <a:moveTo>
                  <a:pt x="433" y="568"/>
                </a:moveTo>
                <a:lnTo>
                  <a:pt x="254" y="568"/>
                </a:lnTo>
                <a:lnTo>
                  <a:pt x="250" y="568"/>
                </a:lnTo>
                <a:lnTo>
                  <a:pt x="248" y="567"/>
                </a:lnTo>
                <a:lnTo>
                  <a:pt x="245" y="566"/>
                </a:lnTo>
                <a:lnTo>
                  <a:pt x="243" y="564"/>
                </a:lnTo>
                <a:lnTo>
                  <a:pt x="242" y="562"/>
                </a:lnTo>
                <a:lnTo>
                  <a:pt x="240" y="560"/>
                </a:lnTo>
                <a:lnTo>
                  <a:pt x="240" y="556"/>
                </a:lnTo>
                <a:lnTo>
                  <a:pt x="239" y="553"/>
                </a:lnTo>
                <a:lnTo>
                  <a:pt x="240" y="551"/>
                </a:lnTo>
                <a:lnTo>
                  <a:pt x="240" y="548"/>
                </a:lnTo>
                <a:lnTo>
                  <a:pt x="242" y="546"/>
                </a:lnTo>
                <a:lnTo>
                  <a:pt x="243" y="544"/>
                </a:lnTo>
                <a:lnTo>
                  <a:pt x="245" y="541"/>
                </a:lnTo>
                <a:lnTo>
                  <a:pt x="248" y="539"/>
                </a:lnTo>
                <a:lnTo>
                  <a:pt x="250" y="539"/>
                </a:lnTo>
                <a:lnTo>
                  <a:pt x="254" y="538"/>
                </a:lnTo>
                <a:lnTo>
                  <a:pt x="328" y="538"/>
                </a:lnTo>
                <a:lnTo>
                  <a:pt x="328" y="300"/>
                </a:lnTo>
                <a:lnTo>
                  <a:pt x="283" y="300"/>
                </a:lnTo>
                <a:lnTo>
                  <a:pt x="280" y="299"/>
                </a:lnTo>
                <a:lnTo>
                  <a:pt x="278" y="299"/>
                </a:lnTo>
                <a:lnTo>
                  <a:pt x="275" y="296"/>
                </a:lnTo>
                <a:lnTo>
                  <a:pt x="273" y="295"/>
                </a:lnTo>
                <a:lnTo>
                  <a:pt x="272" y="293"/>
                </a:lnTo>
                <a:lnTo>
                  <a:pt x="270" y="290"/>
                </a:lnTo>
                <a:lnTo>
                  <a:pt x="270" y="288"/>
                </a:lnTo>
                <a:lnTo>
                  <a:pt x="269" y="285"/>
                </a:lnTo>
                <a:lnTo>
                  <a:pt x="270" y="281"/>
                </a:lnTo>
                <a:lnTo>
                  <a:pt x="270" y="278"/>
                </a:lnTo>
                <a:lnTo>
                  <a:pt x="272" y="276"/>
                </a:lnTo>
                <a:lnTo>
                  <a:pt x="273" y="274"/>
                </a:lnTo>
                <a:lnTo>
                  <a:pt x="275" y="272"/>
                </a:lnTo>
                <a:lnTo>
                  <a:pt x="278" y="271"/>
                </a:lnTo>
                <a:lnTo>
                  <a:pt x="280" y="270"/>
                </a:lnTo>
                <a:lnTo>
                  <a:pt x="283" y="270"/>
                </a:lnTo>
                <a:lnTo>
                  <a:pt x="343" y="270"/>
                </a:lnTo>
                <a:lnTo>
                  <a:pt x="347" y="270"/>
                </a:lnTo>
                <a:lnTo>
                  <a:pt x="350" y="271"/>
                </a:lnTo>
                <a:lnTo>
                  <a:pt x="352" y="272"/>
                </a:lnTo>
                <a:lnTo>
                  <a:pt x="354" y="274"/>
                </a:lnTo>
                <a:lnTo>
                  <a:pt x="356" y="276"/>
                </a:lnTo>
                <a:lnTo>
                  <a:pt x="357" y="278"/>
                </a:lnTo>
                <a:lnTo>
                  <a:pt x="358" y="281"/>
                </a:lnTo>
                <a:lnTo>
                  <a:pt x="358" y="285"/>
                </a:lnTo>
                <a:lnTo>
                  <a:pt x="358" y="538"/>
                </a:lnTo>
                <a:lnTo>
                  <a:pt x="433" y="538"/>
                </a:lnTo>
                <a:lnTo>
                  <a:pt x="437" y="539"/>
                </a:lnTo>
                <a:lnTo>
                  <a:pt x="439" y="539"/>
                </a:lnTo>
                <a:lnTo>
                  <a:pt x="442" y="541"/>
                </a:lnTo>
                <a:lnTo>
                  <a:pt x="444" y="544"/>
                </a:lnTo>
                <a:lnTo>
                  <a:pt x="446" y="546"/>
                </a:lnTo>
                <a:lnTo>
                  <a:pt x="447" y="548"/>
                </a:lnTo>
                <a:lnTo>
                  <a:pt x="448" y="551"/>
                </a:lnTo>
                <a:lnTo>
                  <a:pt x="448" y="553"/>
                </a:lnTo>
                <a:lnTo>
                  <a:pt x="448" y="556"/>
                </a:lnTo>
                <a:lnTo>
                  <a:pt x="447" y="560"/>
                </a:lnTo>
                <a:lnTo>
                  <a:pt x="446" y="562"/>
                </a:lnTo>
                <a:lnTo>
                  <a:pt x="444" y="564"/>
                </a:lnTo>
                <a:lnTo>
                  <a:pt x="442" y="566"/>
                </a:lnTo>
                <a:lnTo>
                  <a:pt x="439" y="567"/>
                </a:lnTo>
                <a:lnTo>
                  <a:pt x="437" y="568"/>
                </a:lnTo>
                <a:lnTo>
                  <a:pt x="433" y="568"/>
                </a:lnTo>
                <a:close/>
                <a:moveTo>
                  <a:pt x="328" y="120"/>
                </a:moveTo>
                <a:lnTo>
                  <a:pt x="335" y="120"/>
                </a:lnTo>
                <a:lnTo>
                  <a:pt x="340" y="122"/>
                </a:lnTo>
                <a:lnTo>
                  <a:pt x="346" y="125"/>
                </a:lnTo>
                <a:lnTo>
                  <a:pt x="350" y="128"/>
                </a:lnTo>
                <a:lnTo>
                  <a:pt x="353" y="133"/>
                </a:lnTo>
                <a:lnTo>
                  <a:pt x="356" y="138"/>
                </a:lnTo>
                <a:lnTo>
                  <a:pt x="358" y="143"/>
                </a:lnTo>
                <a:lnTo>
                  <a:pt x="358" y="150"/>
                </a:lnTo>
                <a:lnTo>
                  <a:pt x="358" y="155"/>
                </a:lnTo>
                <a:lnTo>
                  <a:pt x="356" y="162"/>
                </a:lnTo>
                <a:lnTo>
                  <a:pt x="353" y="166"/>
                </a:lnTo>
                <a:lnTo>
                  <a:pt x="350" y="171"/>
                </a:lnTo>
                <a:lnTo>
                  <a:pt x="346" y="174"/>
                </a:lnTo>
                <a:lnTo>
                  <a:pt x="340" y="178"/>
                </a:lnTo>
                <a:lnTo>
                  <a:pt x="335" y="179"/>
                </a:lnTo>
                <a:lnTo>
                  <a:pt x="328" y="180"/>
                </a:lnTo>
                <a:lnTo>
                  <a:pt x="323" y="179"/>
                </a:lnTo>
                <a:lnTo>
                  <a:pt x="317" y="178"/>
                </a:lnTo>
                <a:lnTo>
                  <a:pt x="312" y="174"/>
                </a:lnTo>
                <a:lnTo>
                  <a:pt x="307" y="171"/>
                </a:lnTo>
                <a:lnTo>
                  <a:pt x="304" y="166"/>
                </a:lnTo>
                <a:lnTo>
                  <a:pt x="301" y="162"/>
                </a:lnTo>
                <a:lnTo>
                  <a:pt x="300" y="155"/>
                </a:lnTo>
                <a:lnTo>
                  <a:pt x="298" y="150"/>
                </a:lnTo>
                <a:lnTo>
                  <a:pt x="300" y="143"/>
                </a:lnTo>
                <a:lnTo>
                  <a:pt x="301" y="138"/>
                </a:lnTo>
                <a:lnTo>
                  <a:pt x="304" y="133"/>
                </a:lnTo>
                <a:lnTo>
                  <a:pt x="307" y="128"/>
                </a:lnTo>
                <a:lnTo>
                  <a:pt x="312" y="125"/>
                </a:lnTo>
                <a:lnTo>
                  <a:pt x="317" y="122"/>
                </a:lnTo>
                <a:lnTo>
                  <a:pt x="323" y="120"/>
                </a:lnTo>
                <a:lnTo>
                  <a:pt x="328" y="120"/>
                </a:lnTo>
                <a:close/>
                <a:moveTo>
                  <a:pt x="343" y="0"/>
                </a:moveTo>
                <a:lnTo>
                  <a:pt x="326" y="0"/>
                </a:lnTo>
                <a:lnTo>
                  <a:pt x="308" y="2"/>
                </a:lnTo>
                <a:lnTo>
                  <a:pt x="291" y="4"/>
                </a:lnTo>
                <a:lnTo>
                  <a:pt x="274" y="8"/>
                </a:lnTo>
                <a:lnTo>
                  <a:pt x="258" y="11"/>
                </a:lnTo>
                <a:lnTo>
                  <a:pt x="242" y="16"/>
                </a:lnTo>
                <a:lnTo>
                  <a:pt x="226" y="21"/>
                </a:lnTo>
                <a:lnTo>
                  <a:pt x="210" y="28"/>
                </a:lnTo>
                <a:lnTo>
                  <a:pt x="195" y="34"/>
                </a:lnTo>
                <a:lnTo>
                  <a:pt x="180" y="42"/>
                </a:lnTo>
                <a:lnTo>
                  <a:pt x="166" y="50"/>
                </a:lnTo>
                <a:lnTo>
                  <a:pt x="152" y="59"/>
                </a:lnTo>
                <a:lnTo>
                  <a:pt x="138" y="69"/>
                </a:lnTo>
                <a:lnTo>
                  <a:pt x="125" y="79"/>
                </a:lnTo>
                <a:lnTo>
                  <a:pt x="112" y="90"/>
                </a:lnTo>
                <a:lnTo>
                  <a:pt x="101" y="102"/>
                </a:lnTo>
                <a:lnTo>
                  <a:pt x="89" y="113"/>
                </a:lnTo>
                <a:lnTo>
                  <a:pt x="78" y="126"/>
                </a:lnTo>
                <a:lnTo>
                  <a:pt x="68" y="139"/>
                </a:lnTo>
                <a:lnTo>
                  <a:pt x="59" y="152"/>
                </a:lnTo>
                <a:lnTo>
                  <a:pt x="49" y="166"/>
                </a:lnTo>
                <a:lnTo>
                  <a:pt x="42" y="181"/>
                </a:lnTo>
                <a:lnTo>
                  <a:pt x="33" y="196"/>
                </a:lnTo>
                <a:lnTo>
                  <a:pt x="27" y="211"/>
                </a:lnTo>
                <a:lnTo>
                  <a:pt x="20" y="227"/>
                </a:lnTo>
                <a:lnTo>
                  <a:pt x="15" y="242"/>
                </a:lnTo>
                <a:lnTo>
                  <a:pt x="11" y="259"/>
                </a:lnTo>
                <a:lnTo>
                  <a:pt x="6" y="275"/>
                </a:lnTo>
                <a:lnTo>
                  <a:pt x="3" y="292"/>
                </a:lnTo>
                <a:lnTo>
                  <a:pt x="1" y="309"/>
                </a:lnTo>
                <a:lnTo>
                  <a:pt x="0" y="326"/>
                </a:lnTo>
                <a:lnTo>
                  <a:pt x="0" y="345"/>
                </a:lnTo>
                <a:lnTo>
                  <a:pt x="0" y="362"/>
                </a:lnTo>
                <a:lnTo>
                  <a:pt x="1" y="379"/>
                </a:lnTo>
                <a:lnTo>
                  <a:pt x="3" y="396"/>
                </a:lnTo>
                <a:lnTo>
                  <a:pt x="6" y="413"/>
                </a:lnTo>
                <a:lnTo>
                  <a:pt x="11" y="430"/>
                </a:lnTo>
                <a:lnTo>
                  <a:pt x="15" y="446"/>
                </a:lnTo>
                <a:lnTo>
                  <a:pt x="20" y="462"/>
                </a:lnTo>
                <a:lnTo>
                  <a:pt x="27" y="478"/>
                </a:lnTo>
                <a:lnTo>
                  <a:pt x="33" y="493"/>
                </a:lnTo>
                <a:lnTo>
                  <a:pt x="42" y="508"/>
                </a:lnTo>
                <a:lnTo>
                  <a:pt x="49" y="522"/>
                </a:lnTo>
                <a:lnTo>
                  <a:pt x="59" y="536"/>
                </a:lnTo>
                <a:lnTo>
                  <a:pt x="68" y="550"/>
                </a:lnTo>
                <a:lnTo>
                  <a:pt x="78" y="563"/>
                </a:lnTo>
                <a:lnTo>
                  <a:pt x="89" y="576"/>
                </a:lnTo>
                <a:lnTo>
                  <a:pt x="101" y="587"/>
                </a:lnTo>
                <a:lnTo>
                  <a:pt x="112" y="598"/>
                </a:lnTo>
                <a:lnTo>
                  <a:pt x="125" y="610"/>
                </a:lnTo>
                <a:lnTo>
                  <a:pt x="138" y="620"/>
                </a:lnTo>
                <a:lnTo>
                  <a:pt x="152" y="629"/>
                </a:lnTo>
                <a:lnTo>
                  <a:pt x="166" y="638"/>
                </a:lnTo>
                <a:lnTo>
                  <a:pt x="180" y="646"/>
                </a:lnTo>
                <a:lnTo>
                  <a:pt x="195" y="654"/>
                </a:lnTo>
                <a:lnTo>
                  <a:pt x="210" y="661"/>
                </a:lnTo>
                <a:lnTo>
                  <a:pt x="226" y="667"/>
                </a:lnTo>
                <a:lnTo>
                  <a:pt x="242" y="673"/>
                </a:lnTo>
                <a:lnTo>
                  <a:pt x="258" y="677"/>
                </a:lnTo>
                <a:lnTo>
                  <a:pt x="274" y="681"/>
                </a:lnTo>
                <a:lnTo>
                  <a:pt x="291" y="684"/>
                </a:lnTo>
                <a:lnTo>
                  <a:pt x="308" y="686"/>
                </a:lnTo>
                <a:lnTo>
                  <a:pt x="326" y="688"/>
                </a:lnTo>
                <a:lnTo>
                  <a:pt x="343" y="688"/>
                </a:lnTo>
                <a:lnTo>
                  <a:pt x="362" y="688"/>
                </a:lnTo>
                <a:lnTo>
                  <a:pt x="379" y="686"/>
                </a:lnTo>
                <a:lnTo>
                  <a:pt x="396" y="684"/>
                </a:lnTo>
                <a:lnTo>
                  <a:pt x="413" y="681"/>
                </a:lnTo>
                <a:lnTo>
                  <a:pt x="429" y="677"/>
                </a:lnTo>
                <a:lnTo>
                  <a:pt x="446" y="673"/>
                </a:lnTo>
                <a:lnTo>
                  <a:pt x="462" y="667"/>
                </a:lnTo>
                <a:lnTo>
                  <a:pt x="477" y="661"/>
                </a:lnTo>
                <a:lnTo>
                  <a:pt x="492" y="654"/>
                </a:lnTo>
                <a:lnTo>
                  <a:pt x="507" y="646"/>
                </a:lnTo>
                <a:lnTo>
                  <a:pt x="522" y="638"/>
                </a:lnTo>
                <a:lnTo>
                  <a:pt x="536" y="629"/>
                </a:lnTo>
                <a:lnTo>
                  <a:pt x="549" y="620"/>
                </a:lnTo>
                <a:lnTo>
                  <a:pt x="563" y="610"/>
                </a:lnTo>
                <a:lnTo>
                  <a:pt x="575" y="598"/>
                </a:lnTo>
                <a:lnTo>
                  <a:pt x="586" y="587"/>
                </a:lnTo>
                <a:lnTo>
                  <a:pt x="598" y="576"/>
                </a:lnTo>
                <a:lnTo>
                  <a:pt x="609" y="563"/>
                </a:lnTo>
                <a:lnTo>
                  <a:pt x="619" y="550"/>
                </a:lnTo>
                <a:lnTo>
                  <a:pt x="629" y="536"/>
                </a:lnTo>
                <a:lnTo>
                  <a:pt x="638" y="522"/>
                </a:lnTo>
                <a:lnTo>
                  <a:pt x="646" y="508"/>
                </a:lnTo>
                <a:lnTo>
                  <a:pt x="654" y="493"/>
                </a:lnTo>
                <a:lnTo>
                  <a:pt x="660" y="478"/>
                </a:lnTo>
                <a:lnTo>
                  <a:pt x="667" y="462"/>
                </a:lnTo>
                <a:lnTo>
                  <a:pt x="672" y="446"/>
                </a:lnTo>
                <a:lnTo>
                  <a:pt x="676" y="430"/>
                </a:lnTo>
                <a:lnTo>
                  <a:pt x="680" y="413"/>
                </a:lnTo>
                <a:lnTo>
                  <a:pt x="684" y="396"/>
                </a:lnTo>
                <a:lnTo>
                  <a:pt x="686" y="379"/>
                </a:lnTo>
                <a:lnTo>
                  <a:pt x="687" y="362"/>
                </a:lnTo>
                <a:lnTo>
                  <a:pt x="688" y="345"/>
                </a:lnTo>
                <a:lnTo>
                  <a:pt x="687" y="326"/>
                </a:lnTo>
                <a:lnTo>
                  <a:pt x="686" y="309"/>
                </a:lnTo>
                <a:lnTo>
                  <a:pt x="684" y="292"/>
                </a:lnTo>
                <a:lnTo>
                  <a:pt x="680" y="275"/>
                </a:lnTo>
                <a:lnTo>
                  <a:pt x="676" y="259"/>
                </a:lnTo>
                <a:lnTo>
                  <a:pt x="672" y="242"/>
                </a:lnTo>
                <a:lnTo>
                  <a:pt x="667" y="227"/>
                </a:lnTo>
                <a:lnTo>
                  <a:pt x="660" y="211"/>
                </a:lnTo>
                <a:lnTo>
                  <a:pt x="654" y="196"/>
                </a:lnTo>
                <a:lnTo>
                  <a:pt x="646" y="181"/>
                </a:lnTo>
                <a:lnTo>
                  <a:pt x="638" y="166"/>
                </a:lnTo>
                <a:lnTo>
                  <a:pt x="629" y="152"/>
                </a:lnTo>
                <a:lnTo>
                  <a:pt x="619" y="139"/>
                </a:lnTo>
                <a:lnTo>
                  <a:pt x="609" y="126"/>
                </a:lnTo>
                <a:lnTo>
                  <a:pt x="598" y="113"/>
                </a:lnTo>
                <a:lnTo>
                  <a:pt x="586" y="102"/>
                </a:lnTo>
                <a:lnTo>
                  <a:pt x="575" y="90"/>
                </a:lnTo>
                <a:lnTo>
                  <a:pt x="563" y="79"/>
                </a:lnTo>
                <a:lnTo>
                  <a:pt x="549" y="69"/>
                </a:lnTo>
                <a:lnTo>
                  <a:pt x="536" y="59"/>
                </a:lnTo>
                <a:lnTo>
                  <a:pt x="522" y="50"/>
                </a:lnTo>
                <a:lnTo>
                  <a:pt x="507" y="42"/>
                </a:lnTo>
                <a:lnTo>
                  <a:pt x="492" y="34"/>
                </a:lnTo>
                <a:lnTo>
                  <a:pt x="477" y="28"/>
                </a:lnTo>
                <a:lnTo>
                  <a:pt x="462" y="21"/>
                </a:lnTo>
                <a:lnTo>
                  <a:pt x="446" y="16"/>
                </a:lnTo>
                <a:lnTo>
                  <a:pt x="429" y="11"/>
                </a:lnTo>
                <a:lnTo>
                  <a:pt x="413" y="8"/>
                </a:lnTo>
                <a:lnTo>
                  <a:pt x="396" y="4"/>
                </a:lnTo>
                <a:lnTo>
                  <a:pt x="379" y="2"/>
                </a:lnTo>
                <a:lnTo>
                  <a:pt x="362" y="0"/>
                </a:lnTo>
                <a:lnTo>
                  <a:pt x="34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ooter Placeholder 46">
            <a:extLst>
              <a:ext uri="{FF2B5EF4-FFF2-40B4-BE49-F238E27FC236}">
                <a16:creationId xmlns:a16="http://schemas.microsoft.com/office/drawing/2014/main" xmlns="" id="{91FB0060-A765-4D9A-A0C8-7E91CEABB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8" name="Slide Number Placeholder 47">
            <a:extLst>
              <a:ext uri="{FF2B5EF4-FFF2-40B4-BE49-F238E27FC236}">
                <a16:creationId xmlns:a16="http://schemas.microsoft.com/office/drawing/2014/main" xmlns="" id="{F845C1F0-AA3A-4769-959A-B20D884DC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404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xmlns="" id="{D6DFFCF8-DB65-4400-A7FF-B021D716F4F0}"/>
              </a:ext>
            </a:extLst>
          </p:cNvPr>
          <p:cNvSpPr/>
          <p:nvPr/>
        </p:nvSpPr>
        <p:spPr>
          <a:xfrm>
            <a:off x="304800" y="3825330"/>
            <a:ext cx="11582400" cy="1544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C88B1-98CD-4148-B53B-85DB24348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/>
          <a:lstStyle/>
          <a:p>
            <a:r>
              <a:rPr lang="en-US" dirty="0"/>
              <a:t>Circle diagram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D690AD4-86A1-47F4-A5E9-29F26D275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5B827AD-98E7-4F48-9E3F-534D9646BB08}"/>
              </a:ext>
            </a:extLst>
          </p:cNvPr>
          <p:cNvGrpSpPr/>
          <p:nvPr/>
        </p:nvGrpSpPr>
        <p:grpSpPr>
          <a:xfrm>
            <a:off x="4931569" y="1237778"/>
            <a:ext cx="2328862" cy="2330887"/>
            <a:chOff x="3662363" y="1317626"/>
            <a:chExt cx="1824038" cy="182562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B9647D4A-D59F-4DD3-B8C9-4E7153249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5C8DE653-E239-477A-9AE5-9EA08FD49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0C96D58D-A7B7-420D-92E0-6A96A2720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xmlns="" id="{405A25A2-1858-496A-A4A9-60530A64E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A85AA0DC-4862-49D6-9D46-E41FCE93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98B8190-F175-42DA-8100-D2D80F7F6E13}"/>
              </a:ext>
            </a:extLst>
          </p:cNvPr>
          <p:cNvGrpSpPr/>
          <p:nvPr/>
        </p:nvGrpSpPr>
        <p:grpSpPr>
          <a:xfrm>
            <a:off x="3390196" y="4226846"/>
            <a:ext cx="1065767" cy="1066693"/>
            <a:chOff x="3662363" y="1317626"/>
            <a:chExt cx="1824038" cy="1825624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xmlns="" id="{41562589-F2B9-469F-B091-77D26645D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64E3D8FE-B99F-471D-9089-9B437688D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4A1F1F6A-9B37-47BB-BA68-7FDC8F546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xmlns="" id="{F0FB62D7-FF7C-409C-B255-B4763E7C1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638738EE-7BB3-4FE6-A27F-8A95A2652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8B2BC2C9-9A2A-4FE9-860D-E0F96A7CEF38}"/>
              </a:ext>
            </a:extLst>
          </p:cNvPr>
          <p:cNvSpPr txBox="1"/>
          <p:nvPr/>
        </p:nvSpPr>
        <p:spPr>
          <a:xfrm>
            <a:off x="3006238" y="5423619"/>
            <a:ext cx="1828800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8590F536-EF6F-4C82-B363-6E8169ADFC52}"/>
              </a:ext>
            </a:extLst>
          </p:cNvPr>
          <p:cNvGrpSpPr/>
          <p:nvPr/>
        </p:nvGrpSpPr>
        <p:grpSpPr>
          <a:xfrm>
            <a:off x="5563116" y="4226845"/>
            <a:ext cx="1065767" cy="1066693"/>
            <a:chOff x="3662363" y="1317626"/>
            <a:chExt cx="1824038" cy="1825624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xmlns="" id="{1845C38B-BB60-4C2D-8D44-B47C483FA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xmlns="" id="{65C7698B-C314-40AF-9EC2-81AE26CE6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xmlns="" id="{C51BEA97-358C-424E-8C79-3B9B34F39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xmlns="" id="{D138051B-FD7F-4D07-9AC0-D1A635C99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xmlns="" id="{A5D2D309-2F9F-48C1-A10A-E299DF63A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56595416-5B3F-429D-9955-F7A92DCA1BEA}"/>
              </a:ext>
            </a:extLst>
          </p:cNvPr>
          <p:cNvSpPr txBox="1"/>
          <p:nvPr/>
        </p:nvSpPr>
        <p:spPr>
          <a:xfrm>
            <a:off x="5179158" y="5423619"/>
            <a:ext cx="1828800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602BCAEE-5B1A-4B0F-A946-C9388192A38D}"/>
              </a:ext>
            </a:extLst>
          </p:cNvPr>
          <p:cNvGrpSpPr/>
          <p:nvPr/>
        </p:nvGrpSpPr>
        <p:grpSpPr>
          <a:xfrm>
            <a:off x="7736037" y="4226845"/>
            <a:ext cx="1065767" cy="1066693"/>
            <a:chOff x="3662363" y="1317626"/>
            <a:chExt cx="1824038" cy="1825624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xmlns="" id="{34B90C3D-B200-4DBE-B082-B1F3B004A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xmlns="" id="{6D19B47E-B7C2-4F4A-924B-FD5484DB9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xmlns="" id="{1294D078-72EC-486C-A26B-759DF5340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xmlns="" id="{11D490D0-5096-4B6B-AFB0-E894A84AA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29E39ECF-2603-4133-BB1E-1D274395F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8EB155D-165E-4DD9-8D56-5253B1AF5D73}"/>
              </a:ext>
            </a:extLst>
          </p:cNvPr>
          <p:cNvSpPr txBox="1"/>
          <p:nvPr/>
        </p:nvSpPr>
        <p:spPr>
          <a:xfrm>
            <a:off x="7352079" y="5423619"/>
            <a:ext cx="1828800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2513AB7A-D300-4268-94B3-6F3E8D802133}"/>
              </a:ext>
            </a:extLst>
          </p:cNvPr>
          <p:cNvGrpSpPr/>
          <p:nvPr/>
        </p:nvGrpSpPr>
        <p:grpSpPr>
          <a:xfrm>
            <a:off x="1217275" y="4226845"/>
            <a:ext cx="1065767" cy="1066693"/>
            <a:chOff x="3662363" y="1317626"/>
            <a:chExt cx="1824038" cy="1825624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B837F62D-CD8B-4CF3-941C-384A459EB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A5464044-7745-4049-BBE0-4457B08D5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CE858777-A3F1-4AE7-BC4C-63F99EB22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2CFA11CC-EEAB-4496-BFC1-F2F442DC1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955ABBBA-7215-461D-B0E8-338E766E6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5EA82B3-5F54-496E-A2C1-2FB848117E3A}"/>
              </a:ext>
            </a:extLst>
          </p:cNvPr>
          <p:cNvSpPr txBox="1"/>
          <p:nvPr/>
        </p:nvSpPr>
        <p:spPr>
          <a:xfrm>
            <a:off x="833318" y="5423620"/>
            <a:ext cx="1828800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D5AD50F1-33CA-4784-8C1E-9EBD42DBDCB0}"/>
              </a:ext>
            </a:extLst>
          </p:cNvPr>
          <p:cNvGrpSpPr/>
          <p:nvPr/>
        </p:nvGrpSpPr>
        <p:grpSpPr>
          <a:xfrm>
            <a:off x="9908958" y="4226845"/>
            <a:ext cx="1065767" cy="1066693"/>
            <a:chOff x="3662363" y="1317626"/>
            <a:chExt cx="1824038" cy="1825624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xmlns="" id="{61D1AE8A-640E-40A3-A23C-EAE304E43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xmlns="" id="{1A30979F-C822-427A-B2A1-EEFF83432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xmlns="" id="{FD62F396-F119-44C2-BB0A-ADA1F2FCA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xmlns="" id="{211273B0-1B34-4499-832A-B41F8B49D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xmlns="" id="{C8553AF9-0999-4879-92B3-E8CEEAE71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CE8DBF0E-DFE4-4643-8B9E-249DE19632AE}"/>
              </a:ext>
            </a:extLst>
          </p:cNvPr>
          <p:cNvSpPr txBox="1"/>
          <p:nvPr/>
        </p:nvSpPr>
        <p:spPr>
          <a:xfrm>
            <a:off x="9525000" y="5423619"/>
            <a:ext cx="1828800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xmlns="" id="{700C0816-FB1F-4CCC-85F0-8501B0FAA9F3}"/>
              </a:ext>
            </a:extLst>
          </p:cNvPr>
          <p:cNvSpPr/>
          <p:nvPr/>
        </p:nvSpPr>
        <p:spPr>
          <a:xfrm>
            <a:off x="5404482" y="1711703"/>
            <a:ext cx="1383036" cy="13830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2575">
            <a:extLst>
              <a:ext uri="{FF2B5EF4-FFF2-40B4-BE49-F238E27FC236}">
                <a16:creationId xmlns:a16="http://schemas.microsoft.com/office/drawing/2014/main" xmlns="" id="{E6603F38-B665-473A-BFE2-92ADA2E0E970}"/>
              </a:ext>
            </a:extLst>
          </p:cNvPr>
          <p:cNvSpPr>
            <a:spLocks noEditPoints="1"/>
          </p:cNvSpPr>
          <p:nvPr/>
        </p:nvSpPr>
        <p:spPr bwMode="auto">
          <a:xfrm>
            <a:off x="5867400" y="2173351"/>
            <a:ext cx="457200" cy="459740"/>
          </a:xfrm>
          <a:custGeom>
            <a:avLst/>
            <a:gdLst>
              <a:gd name="T0" fmla="*/ 662 w 902"/>
              <a:gd name="T1" fmla="*/ 430 h 901"/>
              <a:gd name="T2" fmla="*/ 839 w 902"/>
              <a:gd name="T3" fmla="*/ 427 h 901"/>
              <a:gd name="T4" fmla="*/ 826 w 902"/>
              <a:gd name="T5" fmla="*/ 450 h 901"/>
              <a:gd name="T6" fmla="*/ 662 w 902"/>
              <a:gd name="T7" fmla="*/ 490 h 901"/>
              <a:gd name="T8" fmla="*/ 839 w 902"/>
              <a:gd name="T9" fmla="*/ 488 h 901"/>
              <a:gd name="T10" fmla="*/ 826 w 902"/>
              <a:gd name="T11" fmla="*/ 570 h 901"/>
              <a:gd name="T12" fmla="*/ 664 w 902"/>
              <a:gd name="T13" fmla="*/ 547 h 901"/>
              <a:gd name="T14" fmla="*/ 840 w 902"/>
              <a:gd name="T15" fmla="*/ 550 h 901"/>
              <a:gd name="T16" fmla="*/ 826 w 902"/>
              <a:gd name="T17" fmla="*/ 631 h 901"/>
              <a:gd name="T18" fmla="*/ 664 w 902"/>
              <a:gd name="T19" fmla="*/ 608 h 901"/>
              <a:gd name="T20" fmla="*/ 840 w 902"/>
              <a:gd name="T21" fmla="*/ 610 h 901"/>
              <a:gd name="T22" fmla="*/ 676 w 902"/>
              <a:gd name="T23" fmla="*/ 690 h 901"/>
              <a:gd name="T24" fmla="*/ 665 w 902"/>
              <a:gd name="T25" fmla="*/ 665 h 901"/>
              <a:gd name="T26" fmla="*/ 841 w 902"/>
              <a:gd name="T27" fmla="*/ 673 h 901"/>
              <a:gd name="T28" fmla="*/ 676 w 902"/>
              <a:gd name="T29" fmla="*/ 751 h 901"/>
              <a:gd name="T30" fmla="*/ 665 w 902"/>
              <a:gd name="T31" fmla="*/ 726 h 901"/>
              <a:gd name="T32" fmla="*/ 841 w 902"/>
              <a:gd name="T33" fmla="*/ 733 h 901"/>
              <a:gd name="T34" fmla="*/ 403 w 902"/>
              <a:gd name="T35" fmla="*/ 631 h 901"/>
              <a:gd name="T36" fmla="*/ 398 w 902"/>
              <a:gd name="T37" fmla="*/ 604 h 901"/>
              <a:gd name="T38" fmla="*/ 572 w 902"/>
              <a:gd name="T39" fmla="*/ 616 h 901"/>
              <a:gd name="T40" fmla="*/ 400 w 902"/>
              <a:gd name="T41" fmla="*/ 689 h 901"/>
              <a:gd name="T42" fmla="*/ 400 w 902"/>
              <a:gd name="T43" fmla="*/ 662 h 901"/>
              <a:gd name="T44" fmla="*/ 571 w 902"/>
              <a:gd name="T45" fmla="*/ 679 h 901"/>
              <a:gd name="T46" fmla="*/ 400 w 902"/>
              <a:gd name="T47" fmla="*/ 750 h 901"/>
              <a:gd name="T48" fmla="*/ 400 w 902"/>
              <a:gd name="T49" fmla="*/ 722 h 901"/>
              <a:gd name="T50" fmla="*/ 571 w 902"/>
              <a:gd name="T51" fmla="*/ 739 h 901"/>
              <a:gd name="T52" fmla="*/ 67 w 902"/>
              <a:gd name="T53" fmla="*/ 358 h 901"/>
              <a:gd name="T54" fmla="*/ 73 w 902"/>
              <a:gd name="T55" fmla="*/ 330 h 901"/>
              <a:gd name="T56" fmla="*/ 300 w 902"/>
              <a:gd name="T57" fmla="*/ 351 h 901"/>
              <a:gd name="T58" fmla="*/ 65 w 902"/>
              <a:gd name="T59" fmla="*/ 416 h 901"/>
              <a:gd name="T60" fmla="*/ 76 w 902"/>
              <a:gd name="T61" fmla="*/ 391 h 901"/>
              <a:gd name="T62" fmla="*/ 299 w 902"/>
              <a:gd name="T63" fmla="*/ 414 h 901"/>
              <a:gd name="T64" fmla="*/ 65 w 902"/>
              <a:gd name="T65" fmla="*/ 477 h 901"/>
              <a:gd name="T66" fmla="*/ 76 w 902"/>
              <a:gd name="T67" fmla="*/ 450 h 901"/>
              <a:gd name="T68" fmla="*/ 299 w 902"/>
              <a:gd name="T69" fmla="*/ 475 h 901"/>
              <a:gd name="T70" fmla="*/ 63 w 902"/>
              <a:gd name="T71" fmla="*/ 534 h 901"/>
              <a:gd name="T72" fmla="*/ 285 w 902"/>
              <a:gd name="T73" fmla="*/ 511 h 901"/>
              <a:gd name="T74" fmla="*/ 296 w 902"/>
              <a:gd name="T75" fmla="*/ 536 h 901"/>
              <a:gd name="T76" fmla="*/ 63 w 902"/>
              <a:gd name="T77" fmla="*/ 595 h 901"/>
              <a:gd name="T78" fmla="*/ 285 w 902"/>
              <a:gd name="T79" fmla="*/ 570 h 901"/>
              <a:gd name="T80" fmla="*/ 296 w 902"/>
              <a:gd name="T81" fmla="*/ 597 h 901"/>
              <a:gd name="T82" fmla="*/ 62 w 902"/>
              <a:gd name="T83" fmla="*/ 652 h 901"/>
              <a:gd name="T84" fmla="*/ 289 w 902"/>
              <a:gd name="T85" fmla="*/ 631 h 901"/>
              <a:gd name="T86" fmla="*/ 294 w 902"/>
              <a:gd name="T87" fmla="*/ 659 h 901"/>
              <a:gd name="T88" fmla="*/ 62 w 902"/>
              <a:gd name="T89" fmla="*/ 711 h 901"/>
              <a:gd name="T90" fmla="*/ 289 w 902"/>
              <a:gd name="T91" fmla="*/ 692 h 901"/>
              <a:gd name="T92" fmla="*/ 294 w 902"/>
              <a:gd name="T93" fmla="*/ 718 h 901"/>
              <a:gd name="T94" fmla="*/ 239 w 902"/>
              <a:gd name="T95" fmla="*/ 219 h 901"/>
              <a:gd name="T96" fmla="*/ 132 w 902"/>
              <a:gd name="T97" fmla="*/ 240 h 901"/>
              <a:gd name="T98" fmla="*/ 127 w 902"/>
              <a:gd name="T99" fmla="*/ 213 h 901"/>
              <a:gd name="T100" fmla="*/ 833 w 902"/>
              <a:gd name="T101" fmla="*/ 272 h 901"/>
              <a:gd name="T102" fmla="*/ 661 w 902"/>
              <a:gd name="T103" fmla="*/ 360 h 901"/>
              <a:gd name="T104" fmla="*/ 361 w 902"/>
              <a:gd name="T105" fmla="*/ 285 h 901"/>
              <a:gd name="T106" fmla="*/ 300 w 902"/>
              <a:gd name="T107" fmla="*/ 160 h 901"/>
              <a:gd name="T108" fmla="*/ 176 w 902"/>
              <a:gd name="T109" fmla="*/ 5 h 901"/>
              <a:gd name="T110" fmla="*/ 151 w 902"/>
              <a:gd name="T111" fmla="*/ 16 h 901"/>
              <a:gd name="T112" fmla="*/ 16 w 902"/>
              <a:gd name="T113" fmla="*/ 271 h 901"/>
              <a:gd name="T114" fmla="*/ 3 w 902"/>
              <a:gd name="T115" fmla="*/ 894 h 901"/>
              <a:gd name="T116" fmla="*/ 127 w 902"/>
              <a:gd name="T117" fmla="*/ 784 h 901"/>
              <a:gd name="T118" fmla="*/ 210 w 902"/>
              <a:gd name="T119" fmla="*/ 796 h 901"/>
              <a:gd name="T120" fmla="*/ 733 w 902"/>
              <a:gd name="T121" fmla="*/ 782 h 901"/>
              <a:gd name="T122" fmla="*/ 887 w 902"/>
              <a:gd name="T123" fmla="*/ 901 h 901"/>
              <a:gd name="T124" fmla="*/ 899 w 902"/>
              <a:gd name="T125" fmla="*/ 36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2" h="901">
                <a:moveTo>
                  <a:pt x="826" y="450"/>
                </a:moveTo>
                <a:lnTo>
                  <a:pt x="676" y="450"/>
                </a:lnTo>
                <a:lnTo>
                  <a:pt x="673" y="450"/>
                </a:lnTo>
                <a:lnTo>
                  <a:pt x="671" y="449"/>
                </a:lnTo>
                <a:lnTo>
                  <a:pt x="667" y="448"/>
                </a:lnTo>
                <a:lnTo>
                  <a:pt x="665" y="446"/>
                </a:lnTo>
                <a:lnTo>
                  <a:pt x="664" y="444"/>
                </a:lnTo>
                <a:lnTo>
                  <a:pt x="662" y="442"/>
                </a:lnTo>
                <a:lnTo>
                  <a:pt x="662" y="438"/>
                </a:lnTo>
                <a:lnTo>
                  <a:pt x="661" y="436"/>
                </a:lnTo>
                <a:lnTo>
                  <a:pt x="662" y="433"/>
                </a:lnTo>
                <a:lnTo>
                  <a:pt x="662" y="430"/>
                </a:lnTo>
                <a:lnTo>
                  <a:pt x="664" y="427"/>
                </a:lnTo>
                <a:lnTo>
                  <a:pt x="665" y="425"/>
                </a:lnTo>
                <a:lnTo>
                  <a:pt x="667" y="423"/>
                </a:lnTo>
                <a:lnTo>
                  <a:pt x="671" y="422"/>
                </a:lnTo>
                <a:lnTo>
                  <a:pt x="673" y="421"/>
                </a:lnTo>
                <a:lnTo>
                  <a:pt x="676" y="421"/>
                </a:lnTo>
                <a:lnTo>
                  <a:pt x="826" y="421"/>
                </a:lnTo>
                <a:lnTo>
                  <a:pt x="829" y="421"/>
                </a:lnTo>
                <a:lnTo>
                  <a:pt x="833" y="422"/>
                </a:lnTo>
                <a:lnTo>
                  <a:pt x="835" y="423"/>
                </a:lnTo>
                <a:lnTo>
                  <a:pt x="837" y="425"/>
                </a:lnTo>
                <a:lnTo>
                  <a:pt x="839" y="427"/>
                </a:lnTo>
                <a:lnTo>
                  <a:pt x="840" y="430"/>
                </a:lnTo>
                <a:lnTo>
                  <a:pt x="841" y="433"/>
                </a:lnTo>
                <a:lnTo>
                  <a:pt x="841" y="436"/>
                </a:lnTo>
                <a:lnTo>
                  <a:pt x="841" y="438"/>
                </a:lnTo>
                <a:lnTo>
                  <a:pt x="840" y="442"/>
                </a:lnTo>
                <a:lnTo>
                  <a:pt x="839" y="444"/>
                </a:lnTo>
                <a:lnTo>
                  <a:pt x="837" y="446"/>
                </a:lnTo>
                <a:lnTo>
                  <a:pt x="835" y="448"/>
                </a:lnTo>
                <a:lnTo>
                  <a:pt x="833" y="449"/>
                </a:lnTo>
                <a:lnTo>
                  <a:pt x="829" y="450"/>
                </a:lnTo>
                <a:lnTo>
                  <a:pt x="826" y="450"/>
                </a:lnTo>
                <a:lnTo>
                  <a:pt x="826" y="450"/>
                </a:lnTo>
                <a:close/>
                <a:moveTo>
                  <a:pt x="826" y="511"/>
                </a:moveTo>
                <a:lnTo>
                  <a:pt x="676" y="511"/>
                </a:lnTo>
                <a:lnTo>
                  <a:pt x="673" y="510"/>
                </a:lnTo>
                <a:lnTo>
                  <a:pt x="671" y="510"/>
                </a:lnTo>
                <a:lnTo>
                  <a:pt x="667" y="508"/>
                </a:lnTo>
                <a:lnTo>
                  <a:pt x="665" y="507"/>
                </a:lnTo>
                <a:lnTo>
                  <a:pt x="664" y="504"/>
                </a:lnTo>
                <a:lnTo>
                  <a:pt x="662" y="501"/>
                </a:lnTo>
                <a:lnTo>
                  <a:pt x="662" y="499"/>
                </a:lnTo>
                <a:lnTo>
                  <a:pt x="661" y="496"/>
                </a:lnTo>
                <a:lnTo>
                  <a:pt x="662" y="492"/>
                </a:lnTo>
                <a:lnTo>
                  <a:pt x="662" y="490"/>
                </a:lnTo>
                <a:lnTo>
                  <a:pt x="664" y="488"/>
                </a:lnTo>
                <a:lnTo>
                  <a:pt x="665" y="486"/>
                </a:lnTo>
                <a:lnTo>
                  <a:pt x="667" y="484"/>
                </a:lnTo>
                <a:lnTo>
                  <a:pt x="671" y="482"/>
                </a:lnTo>
                <a:lnTo>
                  <a:pt x="673" y="481"/>
                </a:lnTo>
                <a:lnTo>
                  <a:pt x="676" y="481"/>
                </a:lnTo>
                <a:lnTo>
                  <a:pt x="826" y="481"/>
                </a:lnTo>
                <a:lnTo>
                  <a:pt x="829" y="481"/>
                </a:lnTo>
                <a:lnTo>
                  <a:pt x="833" y="482"/>
                </a:lnTo>
                <a:lnTo>
                  <a:pt x="835" y="484"/>
                </a:lnTo>
                <a:lnTo>
                  <a:pt x="837" y="486"/>
                </a:lnTo>
                <a:lnTo>
                  <a:pt x="839" y="488"/>
                </a:lnTo>
                <a:lnTo>
                  <a:pt x="840" y="490"/>
                </a:lnTo>
                <a:lnTo>
                  <a:pt x="841" y="492"/>
                </a:lnTo>
                <a:lnTo>
                  <a:pt x="841" y="496"/>
                </a:lnTo>
                <a:lnTo>
                  <a:pt x="841" y="499"/>
                </a:lnTo>
                <a:lnTo>
                  <a:pt x="840" y="501"/>
                </a:lnTo>
                <a:lnTo>
                  <a:pt x="839" y="504"/>
                </a:lnTo>
                <a:lnTo>
                  <a:pt x="837" y="507"/>
                </a:lnTo>
                <a:lnTo>
                  <a:pt x="835" y="508"/>
                </a:lnTo>
                <a:lnTo>
                  <a:pt x="833" y="510"/>
                </a:lnTo>
                <a:lnTo>
                  <a:pt x="829" y="511"/>
                </a:lnTo>
                <a:lnTo>
                  <a:pt x="826" y="511"/>
                </a:lnTo>
                <a:close/>
                <a:moveTo>
                  <a:pt x="826" y="570"/>
                </a:moveTo>
                <a:lnTo>
                  <a:pt x="676" y="570"/>
                </a:lnTo>
                <a:lnTo>
                  <a:pt x="673" y="570"/>
                </a:lnTo>
                <a:lnTo>
                  <a:pt x="671" y="569"/>
                </a:lnTo>
                <a:lnTo>
                  <a:pt x="667" y="568"/>
                </a:lnTo>
                <a:lnTo>
                  <a:pt x="665" y="566"/>
                </a:lnTo>
                <a:lnTo>
                  <a:pt x="664" y="564"/>
                </a:lnTo>
                <a:lnTo>
                  <a:pt x="662" y="562"/>
                </a:lnTo>
                <a:lnTo>
                  <a:pt x="662" y="558"/>
                </a:lnTo>
                <a:lnTo>
                  <a:pt x="661" y="556"/>
                </a:lnTo>
                <a:lnTo>
                  <a:pt x="662" y="553"/>
                </a:lnTo>
                <a:lnTo>
                  <a:pt x="662" y="550"/>
                </a:lnTo>
                <a:lnTo>
                  <a:pt x="664" y="547"/>
                </a:lnTo>
                <a:lnTo>
                  <a:pt x="665" y="545"/>
                </a:lnTo>
                <a:lnTo>
                  <a:pt x="667" y="543"/>
                </a:lnTo>
                <a:lnTo>
                  <a:pt x="671" y="542"/>
                </a:lnTo>
                <a:lnTo>
                  <a:pt x="673" y="541"/>
                </a:lnTo>
                <a:lnTo>
                  <a:pt x="676" y="541"/>
                </a:lnTo>
                <a:lnTo>
                  <a:pt x="826" y="541"/>
                </a:lnTo>
                <a:lnTo>
                  <a:pt x="829" y="541"/>
                </a:lnTo>
                <a:lnTo>
                  <a:pt x="833" y="542"/>
                </a:lnTo>
                <a:lnTo>
                  <a:pt x="835" y="543"/>
                </a:lnTo>
                <a:lnTo>
                  <a:pt x="837" y="545"/>
                </a:lnTo>
                <a:lnTo>
                  <a:pt x="839" y="547"/>
                </a:lnTo>
                <a:lnTo>
                  <a:pt x="840" y="550"/>
                </a:lnTo>
                <a:lnTo>
                  <a:pt x="841" y="553"/>
                </a:lnTo>
                <a:lnTo>
                  <a:pt x="841" y="556"/>
                </a:lnTo>
                <a:lnTo>
                  <a:pt x="841" y="558"/>
                </a:lnTo>
                <a:lnTo>
                  <a:pt x="840" y="562"/>
                </a:lnTo>
                <a:lnTo>
                  <a:pt x="839" y="564"/>
                </a:lnTo>
                <a:lnTo>
                  <a:pt x="837" y="566"/>
                </a:lnTo>
                <a:lnTo>
                  <a:pt x="835" y="568"/>
                </a:lnTo>
                <a:lnTo>
                  <a:pt x="833" y="569"/>
                </a:lnTo>
                <a:lnTo>
                  <a:pt x="829" y="570"/>
                </a:lnTo>
                <a:lnTo>
                  <a:pt x="826" y="570"/>
                </a:lnTo>
                <a:lnTo>
                  <a:pt x="826" y="570"/>
                </a:lnTo>
                <a:close/>
                <a:moveTo>
                  <a:pt x="826" y="631"/>
                </a:moveTo>
                <a:lnTo>
                  <a:pt x="676" y="631"/>
                </a:lnTo>
                <a:lnTo>
                  <a:pt x="673" y="631"/>
                </a:lnTo>
                <a:lnTo>
                  <a:pt x="671" y="630"/>
                </a:lnTo>
                <a:lnTo>
                  <a:pt x="667" y="629"/>
                </a:lnTo>
                <a:lnTo>
                  <a:pt x="665" y="627"/>
                </a:lnTo>
                <a:lnTo>
                  <a:pt x="664" y="624"/>
                </a:lnTo>
                <a:lnTo>
                  <a:pt x="662" y="622"/>
                </a:lnTo>
                <a:lnTo>
                  <a:pt x="662" y="619"/>
                </a:lnTo>
                <a:lnTo>
                  <a:pt x="661" y="616"/>
                </a:lnTo>
                <a:lnTo>
                  <a:pt x="662" y="613"/>
                </a:lnTo>
                <a:lnTo>
                  <a:pt x="662" y="610"/>
                </a:lnTo>
                <a:lnTo>
                  <a:pt x="664" y="608"/>
                </a:lnTo>
                <a:lnTo>
                  <a:pt x="665" y="606"/>
                </a:lnTo>
                <a:lnTo>
                  <a:pt x="667" y="604"/>
                </a:lnTo>
                <a:lnTo>
                  <a:pt x="671" y="602"/>
                </a:lnTo>
                <a:lnTo>
                  <a:pt x="673" y="601"/>
                </a:lnTo>
                <a:lnTo>
                  <a:pt x="676" y="601"/>
                </a:lnTo>
                <a:lnTo>
                  <a:pt x="826" y="601"/>
                </a:lnTo>
                <a:lnTo>
                  <a:pt x="829" y="601"/>
                </a:lnTo>
                <a:lnTo>
                  <a:pt x="833" y="602"/>
                </a:lnTo>
                <a:lnTo>
                  <a:pt x="835" y="604"/>
                </a:lnTo>
                <a:lnTo>
                  <a:pt x="837" y="606"/>
                </a:lnTo>
                <a:lnTo>
                  <a:pt x="839" y="608"/>
                </a:lnTo>
                <a:lnTo>
                  <a:pt x="840" y="610"/>
                </a:lnTo>
                <a:lnTo>
                  <a:pt x="841" y="613"/>
                </a:lnTo>
                <a:lnTo>
                  <a:pt x="841" y="616"/>
                </a:lnTo>
                <a:lnTo>
                  <a:pt x="841" y="619"/>
                </a:lnTo>
                <a:lnTo>
                  <a:pt x="840" y="622"/>
                </a:lnTo>
                <a:lnTo>
                  <a:pt x="839" y="624"/>
                </a:lnTo>
                <a:lnTo>
                  <a:pt x="837" y="627"/>
                </a:lnTo>
                <a:lnTo>
                  <a:pt x="835" y="629"/>
                </a:lnTo>
                <a:lnTo>
                  <a:pt x="833" y="630"/>
                </a:lnTo>
                <a:lnTo>
                  <a:pt x="829" y="631"/>
                </a:lnTo>
                <a:lnTo>
                  <a:pt x="826" y="631"/>
                </a:lnTo>
                <a:close/>
                <a:moveTo>
                  <a:pt x="826" y="690"/>
                </a:moveTo>
                <a:lnTo>
                  <a:pt x="676" y="690"/>
                </a:lnTo>
                <a:lnTo>
                  <a:pt x="673" y="690"/>
                </a:lnTo>
                <a:lnTo>
                  <a:pt x="671" y="689"/>
                </a:lnTo>
                <a:lnTo>
                  <a:pt x="667" y="688"/>
                </a:lnTo>
                <a:lnTo>
                  <a:pt x="665" y="686"/>
                </a:lnTo>
                <a:lnTo>
                  <a:pt x="664" y="684"/>
                </a:lnTo>
                <a:lnTo>
                  <a:pt x="662" y="682"/>
                </a:lnTo>
                <a:lnTo>
                  <a:pt x="662" y="679"/>
                </a:lnTo>
                <a:lnTo>
                  <a:pt x="661" y="676"/>
                </a:lnTo>
                <a:lnTo>
                  <a:pt x="662" y="673"/>
                </a:lnTo>
                <a:lnTo>
                  <a:pt x="662" y="671"/>
                </a:lnTo>
                <a:lnTo>
                  <a:pt x="664" y="667"/>
                </a:lnTo>
                <a:lnTo>
                  <a:pt x="665" y="665"/>
                </a:lnTo>
                <a:lnTo>
                  <a:pt x="667" y="664"/>
                </a:lnTo>
                <a:lnTo>
                  <a:pt x="671" y="662"/>
                </a:lnTo>
                <a:lnTo>
                  <a:pt x="673" y="661"/>
                </a:lnTo>
                <a:lnTo>
                  <a:pt x="676" y="661"/>
                </a:lnTo>
                <a:lnTo>
                  <a:pt x="826" y="661"/>
                </a:lnTo>
                <a:lnTo>
                  <a:pt x="829" y="661"/>
                </a:lnTo>
                <a:lnTo>
                  <a:pt x="833" y="662"/>
                </a:lnTo>
                <a:lnTo>
                  <a:pt x="835" y="664"/>
                </a:lnTo>
                <a:lnTo>
                  <a:pt x="837" y="665"/>
                </a:lnTo>
                <a:lnTo>
                  <a:pt x="839" y="667"/>
                </a:lnTo>
                <a:lnTo>
                  <a:pt x="840" y="671"/>
                </a:lnTo>
                <a:lnTo>
                  <a:pt x="841" y="673"/>
                </a:lnTo>
                <a:lnTo>
                  <a:pt x="841" y="676"/>
                </a:lnTo>
                <a:lnTo>
                  <a:pt x="841" y="679"/>
                </a:lnTo>
                <a:lnTo>
                  <a:pt x="840" y="682"/>
                </a:lnTo>
                <a:lnTo>
                  <a:pt x="839" y="684"/>
                </a:lnTo>
                <a:lnTo>
                  <a:pt x="837" y="686"/>
                </a:lnTo>
                <a:lnTo>
                  <a:pt x="835" y="688"/>
                </a:lnTo>
                <a:lnTo>
                  <a:pt x="833" y="689"/>
                </a:lnTo>
                <a:lnTo>
                  <a:pt x="829" y="690"/>
                </a:lnTo>
                <a:lnTo>
                  <a:pt x="826" y="690"/>
                </a:lnTo>
                <a:lnTo>
                  <a:pt x="826" y="690"/>
                </a:lnTo>
                <a:close/>
                <a:moveTo>
                  <a:pt x="826" y="751"/>
                </a:moveTo>
                <a:lnTo>
                  <a:pt x="676" y="751"/>
                </a:lnTo>
                <a:lnTo>
                  <a:pt x="673" y="751"/>
                </a:lnTo>
                <a:lnTo>
                  <a:pt x="671" y="750"/>
                </a:lnTo>
                <a:lnTo>
                  <a:pt x="667" y="749"/>
                </a:lnTo>
                <a:lnTo>
                  <a:pt x="665" y="747"/>
                </a:lnTo>
                <a:lnTo>
                  <a:pt x="664" y="744"/>
                </a:lnTo>
                <a:lnTo>
                  <a:pt x="662" y="742"/>
                </a:lnTo>
                <a:lnTo>
                  <a:pt x="662" y="739"/>
                </a:lnTo>
                <a:lnTo>
                  <a:pt x="661" y="736"/>
                </a:lnTo>
                <a:lnTo>
                  <a:pt x="662" y="733"/>
                </a:lnTo>
                <a:lnTo>
                  <a:pt x="662" y="730"/>
                </a:lnTo>
                <a:lnTo>
                  <a:pt x="664" y="728"/>
                </a:lnTo>
                <a:lnTo>
                  <a:pt x="665" y="726"/>
                </a:lnTo>
                <a:lnTo>
                  <a:pt x="667" y="724"/>
                </a:lnTo>
                <a:lnTo>
                  <a:pt x="671" y="722"/>
                </a:lnTo>
                <a:lnTo>
                  <a:pt x="673" y="721"/>
                </a:lnTo>
                <a:lnTo>
                  <a:pt x="676" y="721"/>
                </a:lnTo>
                <a:lnTo>
                  <a:pt x="826" y="721"/>
                </a:lnTo>
                <a:lnTo>
                  <a:pt x="829" y="721"/>
                </a:lnTo>
                <a:lnTo>
                  <a:pt x="833" y="722"/>
                </a:lnTo>
                <a:lnTo>
                  <a:pt x="835" y="724"/>
                </a:lnTo>
                <a:lnTo>
                  <a:pt x="837" y="726"/>
                </a:lnTo>
                <a:lnTo>
                  <a:pt x="839" y="728"/>
                </a:lnTo>
                <a:lnTo>
                  <a:pt x="840" y="730"/>
                </a:lnTo>
                <a:lnTo>
                  <a:pt x="841" y="733"/>
                </a:lnTo>
                <a:lnTo>
                  <a:pt x="841" y="736"/>
                </a:lnTo>
                <a:lnTo>
                  <a:pt x="841" y="739"/>
                </a:lnTo>
                <a:lnTo>
                  <a:pt x="840" y="742"/>
                </a:lnTo>
                <a:lnTo>
                  <a:pt x="839" y="744"/>
                </a:lnTo>
                <a:lnTo>
                  <a:pt x="837" y="747"/>
                </a:lnTo>
                <a:lnTo>
                  <a:pt x="835" y="749"/>
                </a:lnTo>
                <a:lnTo>
                  <a:pt x="833" y="750"/>
                </a:lnTo>
                <a:lnTo>
                  <a:pt x="829" y="751"/>
                </a:lnTo>
                <a:lnTo>
                  <a:pt x="826" y="751"/>
                </a:lnTo>
                <a:close/>
                <a:moveTo>
                  <a:pt x="556" y="631"/>
                </a:moveTo>
                <a:lnTo>
                  <a:pt x="406" y="631"/>
                </a:lnTo>
                <a:lnTo>
                  <a:pt x="403" y="631"/>
                </a:lnTo>
                <a:lnTo>
                  <a:pt x="400" y="630"/>
                </a:lnTo>
                <a:lnTo>
                  <a:pt x="398" y="629"/>
                </a:lnTo>
                <a:lnTo>
                  <a:pt x="395" y="627"/>
                </a:lnTo>
                <a:lnTo>
                  <a:pt x="393" y="624"/>
                </a:lnTo>
                <a:lnTo>
                  <a:pt x="392" y="622"/>
                </a:lnTo>
                <a:lnTo>
                  <a:pt x="391" y="619"/>
                </a:lnTo>
                <a:lnTo>
                  <a:pt x="391" y="616"/>
                </a:lnTo>
                <a:lnTo>
                  <a:pt x="391" y="613"/>
                </a:lnTo>
                <a:lnTo>
                  <a:pt x="392" y="610"/>
                </a:lnTo>
                <a:lnTo>
                  <a:pt x="393" y="608"/>
                </a:lnTo>
                <a:lnTo>
                  <a:pt x="395" y="606"/>
                </a:lnTo>
                <a:lnTo>
                  <a:pt x="398" y="604"/>
                </a:lnTo>
                <a:lnTo>
                  <a:pt x="400" y="602"/>
                </a:lnTo>
                <a:lnTo>
                  <a:pt x="403" y="601"/>
                </a:lnTo>
                <a:lnTo>
                  <a:pt x="406" y="601"/>
                </a:lnTo>
                <a:lnTo>
                  <a:pt x="556" y="601"/>
                </a:lnTo>
                <a:lnTo>
                  <a:pt x="560" y="601"/>
                </a:lnTo>
                <a:lnTo>
                  <a:pt x="562" y="602"/>
                </a:lnTo>
                <a:lnTo>
                  <a:pt x="565" y="604"/>
                </a:lnTo>
                <a:lnTo>
                  <a:pt x="567" y="606"/>
                </a:lnTo>
                <a:lnTo>
                  <a:pt x="568" y="608"/>
                </a:lnTo>
                <a:lnTo>
                  <a:pt x="569" y="610"/>
                </a:lnTo>
                <a:lnTo>
                  <a:pt x="571" y="613"/>
                </a:lnTo>
                <a:lnTo>
                  <a:pt x="572" y="616"/>
                </a:lnTo>
                <a:lnTo>
                  <a:pt x="571" y="619"/>
                </a:lnTo>
                <a:lnTo>
                  <a:pt x="569" y="622"/>
                </a:lnTo>
                <a:lnTo>
                  <a:pt x="568" y="624"/>
                </a:lnTo>
                <a:lnTo>
                  <a:pt x="567" y="627"/>
                </a:lnTo>
                <a:lnTo>
                  <a:pt x="565" y="629"/>
                </a:lnTo>
                <a:lnTo>
                  <a:pt x="562" y="630"/>
                </a:lnTo>
                <a:lnTo>
                  <a:pt x="560" y="631"/>
                </a:lnTo>
                <a:lnTo>
                  <a:pt x="556" y="631"/>
                </a:lnTo>
                <a:close/>
                <a:moveTo>
                  <a:pt x="556" y="690"/>
                </a:moveTo>
                <a:lnTo>
                  <a:pt x="406" y="690"/>
                </a:lnTo>
                <a:lnTo>
                  <a:pt x="403" y="690"/>
                </a:lnTo>
                <a:lnTo>
                  <a:pt x="400" y="689"/>
                </a:lnTo>
                <a:lnTo>
                  <a:pt x="398" y="688"/>
                </a:lnTo>
                <a:lnTo>
                  <a:pt x="395" y="686"/>
                </a:lnTo>
                <a:lnTo>
                  <a:pt x="393" y="684"/>
                </a:lnTo>
                <a:lnTo>
                  <a:pt x="392" y="682"/>
                </a:lnTo>
                <a:lnTo>
                  <a:pt x="391" y="679"/>
                </a:lnTo>
                <a:lnTo>
                  <a:pt x="391" y="676"/>
                </a:lnTo>
                <a:lnTo>
                  <a:pt x="391" y="673"/>
                </a:lnTo>
                <a:lnTo>
                  <a:pt x="392" y="671"/>
                </a:lnTo>
                <a:lnTo>
                  <a:pt x="393" y="667"/>
                </a:lnTo>
                <a:lnTo>
                  <a:pt x="395" y="665"/>
                </a:lnTo>
                <a:lnTo>
                  <a:pt x="398" y="664"/>
                </a:lnTo>
                <a:lnTo>
                  <a:pt x="400" y="662"/>
                </a:lnTo>
                <a:lnTo>
                  <a:pt x="403" y="661"/>
                </a:lnTo>
                <a:lnTo>
                  <a:pt x="406" y="661"/>
                </a:lnTo>
                <a:lnTo>
                  <a:pt x="556" y="661"/>
                </a:lnTo>
                <a:lnTo>
                  <a:pt x="560" y="661"/>
                </a:lnTo>
                <a:lnTo>
                  <a:pt x="562" y="662"/>
                </a:lnTo>
                <a:lnTo>
                  <a:pt x="565" y="664"/>
                </a:lnTo>
                <a:lnTo>
                  <a:pt x="567" y="665"/>
                </a:lnTo>
                <a:lnTo>
                  <a:pt x="568" y="667"/>
                </a:lnTo>
                <a:lnTo>
                  <a:pt x="569" y="671"/>
                </a:lnTo>
                <a:lnTo>
                  <a:pt x="571" y="673"/>
                </a:lnTo>
                <a:lnTo>
                  <a:pt x="572" y="676"/>
                </a:lnTo>
                <a:lnTo>
                  <a:pt x="571" y="679"/>
                </a:lnTo>
                <a:lnTo>
                  <a:pt x="569" y="682"/>
                </a:lnTo>
                <a:lnTo>
                  <a:pt x="568" y="684"/>
                </a:lnTo>
                <a:lnTo>
                  <a:pt x="567" y="686"/>
                </a:lnTo>
                <a:lnTo>
                  <a:pt x="565" y="688"/>
                </a:lnTo>
                <a:lnTo>
                  <a:pt x="562" y="689"/>
                </a:lnTo>
                <a:lnTo>
                  <a:pt x="560" y="690"/>
                </a:lnTo>
                <a:lnTo>
                  <a:pt x="556" y="690"/>
                </a:lnTo>
                <a:lnTo>
                  <a:pt x="556" y="690"/>
                </a:lnTo>
                <a:close/>
                <a:moveTo>
                  <a:pt x="556" y="751"/>
                </a:moveTo>
                <a:lnTo>
                  <a:pt x="406" y="751"/>
                </a:lnTo>
                <a:lnTo>
                  <a:pt x="403" y="751"/>
                </a:lnTo>
                <a:lnTo>
                  <a:pt x="400" y="750"/>
                </a:lnTo>
                <a:lnTo>
                  <a:pt x="398" y="749"/>
                </a:lnTo>
                <a:lnTo>
                  <a:pt x="395" y="747"/>
                </a:lnTo>
                <a:lnTo>
                  <a:pt x="393" y="744"/>
                </a:lnTo>
                <a:lnTo>
                  <a:pt x="392" y="742"/>
                </a:lnTo>
                <a:lnTo>
                  <a:pt x="391" y="739"/>
                </a:lnTo>
                <a:lnTo>
                  <a:pt x="391" y="736"/>
                </a:lnTo>
                <a:lnTo>
                  <a:pt x="391" y="733"/>
                </a:lnTo>
                <a:lnTo>
                  <a:pt x="392" y="730"/>
                </a:lnTo>
                <a:lnTo>
                  <a:pt x="393" y="728"/>
                </a:lnTo>
                <a:lnTo>
                  <a:pt x="395" y="726"/>
                </a:lnTo>
                <a:lnTo>
                  <a:pt x="398" y="724"/>
                </a:lnTo>
                <a:lnTo>
                  <a:pt x="400" y="722"/>
                </a:lnTo>
                <a:lnTo>
                  <a:pt x="403" y="721"/>
                </a:lnTo>
                <a:lnTo>
                  <a:pt x="406" y="721"/>
                </a:lnTo>
                <a:lnTo>
                  <a:pt x="556" y="721"/>
                </a:lnTo>
                <a:lnTo>
                  <a:pt x="560" y="721"/>
                </a:lnTo>
                <a:lnTo>
                  <a:pt x="562" y="722"/>
                </a:lnTo>
                <a:lnTo>
                  <a:pt x="565" y="724"/>
                </a:lnTo>
                <a:lnTo>
                  <a:pt x="567" y="726"/>
                </a:lnTo>
                <a:lnTo>
                  <a:pt x="568" y="728"/>
                </a:lnTo>
                <a:lnTo>
                  <a:pt x="569" y="730"/>
                </a:lnTo>
                <a:lnTo>
                  <a:pt x="571" y="733"/>
                </a:lnTo>
                <a:lnTo>
                  <a:pt x="572" y="736"/>
                </a:lnTo>
                <a:lnTo>
                  <a:pt x="571" y="739"/>
                </a:lnTo>
                <a:lnTo>
                  <a:pt x="569" y="742"/>
                </a:lnTo>
                <a:lnTo>
                  <a:pt x="568" y="744"/>
                </a:lnTo>
                <a:lnTo>
                  <a:pt x="567" y="747"/>
                </a:lnTo>
                <a:lnTo>
                  <a:pt x="565" y="749"/>
                </a:lnTo>
                <a:lnTo>
                  <a:pt x="562" y="750"/>
                </a:lnTo>
                <a:lnTo>
                  <a:pt x="560" y="751"/>
                </a:lnTo>
                <a:lnTo>
                  <a:pt x="556" y="751"/>
                </a:lnTo>
                <a:close/>
                <a:moveTo>
                  <a:pt x="285" y="360"/>
                </a:moveTo>
                <a:lnTo>
                  <a:pt x="76" y="360"/>
                </a:lnTo>
                <a:lnTo>
                  <a:pt x="73" y="360"/>
                </a:lnTo>
                <a:lnTo>
                  <a:pt x="70" y="359"/>
                </a:lnTo>
                <a:lnTo>
                  <a:pt x="67" y="358"/>
                </a:lnTo>
                <a:lnTo>
                  <a:pt x="65" y="356"/>
                </a:lnTo>
                <a:lnTo>
                  <a:pt x="63" y="354"/>
                </a:lnTo>
                <a:lnTo>
                  <a:pt x="62" y="351"/>
                </a:lnTo>
                <a:lnTo>
                  <a:pt x="61" y="349"/>
                </a:lnTo>
                <a:lnTo>
                  <a:pt x="61" y="346"/>
                </a:lnTo>
                <a:lnTo>
                  <a:pt x="61" y="343"/>
                </a:lnTo>
                <a:lnTo>
                  <a:pt x="62" y="339"/>
                </a:lnTo>
                <a:lnTo>
                  <a:pt x="63" y="337"/>
                </a:lnTo>
                <a:lnTo>
                  <a:pt x="65" y="335"/>
                </a:lnTo>
                <a:lnTo>
                  <a:pt x="67" y="333"/>
                </a:lnTo>
                <a:lnTo>
                  <a:pt x="70" y="332"/>
                </a:lnTo>
                <a:lnTo>
                  <a:pt x="73" y="330"/>
                </a:lnTo>
                <a:lnTo>
                  <a:pt x="76" y="330"/>
                </a:lnTo>
                <a:lnTo>
                  <a:pt x="285" y="330"/>
                </a:lnTo>
                <a:lnTo>
                  <a:pt x="289" y="330"/>
                </a:lnTo>
                <a:lnTo>
                  <a:pt x="292" y="332"/>
                </a:lnTo>
                <a:lnTo>
                  <a:pt x="294" y="333"/>
                </a:lnTo>
                <a:lnTo>
                  <a:pt x="296" y="335"/>
                </a:lnTo>
                <a:lnTo>
                  <a:pt x="299" y="337"/>
                </a:lnTo>
                <a:lnTo>
                  <a:pt x="300" y="339"/>
                </a:lnTo>
                <a:lnTo>
                  <a:pt x="301" y="343"/>
                </a:lnTo>
                <a:lnTo>
                  <a:pt x="301" y="346"/>
                </a:lnTo>
                <a:lnTo>
                  <a:pt x="301" y="349"/>
                </a:lnTo>
                <a:lnTo>
                  <a:pt x="300" y="351"/>
                </a:lnTo>
                <a:lnTo>
                  <a:pt x="299" y="354"/>
                </a:lnTo>
                <a:lnTo>
                  <a:pt x="296" y="356"/>
                </a:lnTo>
                <a:lnTo>
                  <a:pt x="294" y="358"/>
                </a:lnTo>
                <a:lnTo>
                  <a:pt x="292" y="359"/>
                </a:lnTo>
                <a:lnTo>
                  <a:pt x="289" y="360"/>
                </a:lnTo>
                <a:lnTo>
                  <a:pt x="285" y="360"/>
                </a:lnTo>
                <a:close/>
                <a:moveTo>
                  <a:pt x="285" y="421"/>
                </a:moveTo>
                <a:lnTo>
                  <a:pt x="76" y="421"/>
                </a:lnTo>
                <a:lnTo>
                  <a:pt x="73" y="421"/>
                </a:lnTo>
                <a:lnTo>
                  <a:pt x="70" y="420"/>
                </a:lnTo>
                <a:lnTo>
                  <a:pt x="67" y="419"/>
                </a:lnTo>
                <a:lnTo>
                  <a:pt x="65" y="416"/>
                </a:lnTo>
                <a:lnTo>
                  <a:pt x="63" y="414"/>
                </a:lnTo>
                <a:lnTo>
                  <a:pt x="62" y="412"/>
                </a:lnTo>
                <a:lnTo>
                  <a:pt x="61" y="409"/>
                </a:lnTo>
                <a:lnTo>
                  <a:pt x="61" y="405"/>
                </a:lnTo>
                <a:lnTo>
                  <a:pt x="61" y="403"/>
                </a:lnTo>
                <a:lnTo>
                  <a:pt x="62" y="400"/>
                </a:lnTo>
                <a:lnTo>
                  <a:pt x="63" y="398"/>
                </a:lnTo>
                <a:lnTo>
                  <a:pt x="65" y="395"/>
                </a:lnTo>
                <a:lnTo>
                  <a:pt x="67" y="393"/>
                </a:lnTo>
                <a:lnTo>
                  <a:pt x="70" y="392"/>
                </a:lnTo>
                <a:lnTo>
                  <a:pt x="73" y="391"/>
                </a:lnTo>
                <a:lnTo>
                  <a:pt x="76" y="391"/>
                </a:lnTo>
                <a:lnTo>
                  <a:pt x="285" y="391"/>
                </a:lnTo>
                <a:lnTo>
                  <a:pt x="289" y="391"/>
                </a:lnTo>
                <a:lnTo>
                  <a:pt x="292" y="392"/>
                </a:lnTo>
                <a:lnTo>
                  <a:pt x="294" y="393"/>
                </a:lnTo>
                <a:lnTo>
                  <a:pt x="296" y="395"/>
                </a:lnTo>
                <a:lnTo>
                  <a:pt x="299" y="398"/>
                </a:lnTo>
                <a:lnTo>
                  <a:pt x="300" y="400"/>
                </a:lnTo>
                <a:lnTo>
                  <a:pt x="301" y="403"/>
                </a:lnTo>
                <a:lnTo>
                  <a:pt x="301" y="405"/>
                </a:lnTo>
                <a:lnTo>
                  <a:pt x="301" y="409"/>
                </a:lnTo>
                <a:lnTo>
                  <a:pt x="300" y="412"/>
                </a:lnTo>
                <a:lnTo>
                  <a:pt x="299" y="414"/>
                </a:lnTo>
                <a:lnTo>
                  <a:pt x="296" y="416"/>
                </a:lnTo>
                <a:lnTo>
                  <a:pt x="294" y="419"/>
                </a:lnTo>
                <a:lnTo>
                  <a:pt x="292" y="420"/>
                </a:lnTo>
                <a:lnTo>
                  <a:pt x="289" y="421"/>
                </a:lnTo>
                <a:lnTo>
                  <a:pt x="285" y="421"/>
                </a:lnTo>
                <a:lnTo>
                  <a:pt x="285" y="421"/>
                </a:lnTo>
                <a:close/>
                <a:moveTo>
                  <a:pt x="285" y="481"/>
                </a:moveTo>
                <a:lnTo>
                  <a:pt x="76" y="481"/>
                </a:lnTo>
                <a:lnTo>
                  <a:pt x="73" y="480"/>
                </a:lnTo>
                <a:lnTo>
                  <a:pt x="70" y="479"/>
                </a:lnTo>
                <a:lnTo>
                  <a:pt x="67" y="478"/>
                </a:lnTo>
                <a:lnTo>
                  <a:pt x="65" y="477"/>
                </a:lnTo>
                <a:lnTo>
                  <a:pt x="63" y="475"/>
                </a:lnTo>
                <a:lnTo>
                  <a:pt x="62" y="471"/>
                </a:lnTo>
                <a:lnTo>
                  <a:pt x="61" y="469"/>
                </a:lnTo>
                <a:lnTo>
                  <a:pt x="61" y="466"/>
                </a:lnTo>
                <a:lnTo>
                  <a:pt x="61" y="463"/>
                </a:lnTo>
                <a:lnTo>
                  <a:pt x="62" y="460"/>
                </a:lnTo>
                <a:lnTo>
                  <a:pt x="63" y="457"/>
                </a:lnTo>
                <a:lnTo>
                  <a:pt x="65" y="455"/>
                </a:lnTo>
                <a:lnTo>
                  <a:pt x="67" y="454"/>
                </a:lnTo>
                <a:lnTo>
                  <a:pt x="70" y="452"/>
                </a:lnTo>
                <a:lnTo>
                  <a:pt x="73" y="452"/>
                </a:lnTo>
                <a:lnTo>
                  <a:pt x="76" y="450"/>
                </a:lnTo>
                <a:lnTo>
                  <a:pt x="285" y="450"/>
                </a:lnTo>
                <a:lnTo>
                  <a:pt x="289" y="450"/>
                </a:lnTo>
                <a:lnTo>
                  <a:pt x="292" y="452"/>
                </a:lnTo>
                <a:lnTo>
                  <a:pt x="294" y="454"/>
                </a:lnTo>
                <a:lnTo>
                  <a:pt x="296" y="455"/>
                </a:lnTo>
                <a:lnTo>
                  <a:pt x="299" y="457"/>
                </a:lnTo>
                <a:lnTo>
                  <a:pt x="300" y="460"/>
                </a:lnTo>
                <a:lnTo>
                  <a:pt x="301" y="463"/>
                </a:lnTo>
                <a:lnTo>
                  <a:pt x="301" y="466"/>
                </a:lnTo>
                <a:lnTo>
                  <a:pt x="301" y="469"/>
                </a:lnTo>
                <a:lnTo>
                  <a:pt x="300" y="471"/>
                </a:lnTo>
                <a:lnTo>
                  <a:pt x="299" y="475"/>
                </a:lnTo>
                <a:lnTo>
                  <a:pt x="296" y="477"/>
                </a:lnTo>
                <a:lnTo>
                  <a:pt x="294" y="478"/>
                </a:lnTo>
                <a:lnTo>
                  <a:pt x="292" y="479"/>
                </a:lnTo>
                <a:lnTo>
                  <a:pt x="289" y="480"/>
                </a:lnTo>
                <a:lnTo>
                  <a:pt x="285" y="481"/>
                </a:lnTo>
                <a:close/>
                <a:moveTo>
                  <a:pt x="285" y="541"/>
                </a:moveTo>
                <a:lnTo>
                  <a:pt x="76" y="541"/>
                </a:lnTo>
                <a:lnTo>
                  <a:pt x="73" y="541"/>
                </a:lnTo>
                <a:lnTo>
                  <a:pt x="70" y="540"/>
                </a:lnTo>
                <a:lnTo>
                  <a:pt x="67" y="539"/>
                </a:lnTo>
                <a:lnTo>
                  <a:pt x="65" y="536"/>
                </a:lnTo>
                <a:lnTo>
                  <a:pt x="63" y="534"/>
                </a:lnTo>
                <a:lnTo>
                  <a:pt x="62" y="532"/>
                </a:lnTo>
                <a:lnTo>
                  <a:pt x="61" y="529"/>
                </a:lnTo>
                <a:lnTo>
                  <a:pt x="61" y="525"/>
                </a:lnTo>
                <a:lnTo>
                  <a:pt x="61" y="523"/>
                </a:lnTo>
                <a:lnTo>
                  <a:pt x="62" y="520"/>
                </a:lnTo>
                <a:lnTo>
                  <a:pt x="63" y="518"/>
                </a:lnTo>
                <a:lnTo>
                  <a:pt x="65" y="515"/>
                </a:lnTo>
                <a:lnTo>
                  <a:pt x="67" y="513"/>
                </a:lnTo>
                <a:lnTo>
                  <a:pt x="70" y="512"/>
                </a:lnTo>
                <a:lnTo>
                  <a:pt x="73" y="511"/>
                </a:lnTo>
                <a:lnTo>
                  <a:pt x="76" y="511"/>
                </a:lnTo>
                <a:lnTo>
                  <a:pt x="285" y="511"/>
                </a:lnTo>
                <a:lnTo>
                  <a:pt x="289" y="511"/>
                </a:lnTo>
                <a:lnTo>
                  <a:pt x="292" y="512"/>
                </a:lnTo>
                <a:lnTo>
                  <a:pt x="294" y="513"/>
                </a:lnTo>
                <a:lnTo>
                  <a:pt x="296" y="515"/>
                </a:lnTo>
                <a:lnTo>
                  <a:pt x="299" y="518"/>
                </a:lnTo>
                <a:lnTo>
                  <a:pt x="300" y="520"/>
                </a:lnTo>
                <a:lnTo>
                  <a:pt x="301" y="523"/>
                </a:lnTo>
                <a:lnTo>
                  <a:pt x="301" y="525"/>
                </a:lnTo>
                <a:lnTo>
                  <a:pt x="301" y="529"/>
                </a:lnTo>
                <a:lnTo>
                  <a:pt x="300" y="532"/>
                </a:lnTo>
                <a:lnTo>
                  <a:pt x="299" y="534"/>
                </a:lnTo>
                <a:lnTo>
                  <a:pt x="296" y="536"/>
                </a:lnTo>
                <a:lnTo>
                  <a:pt x="294" y="539"/>
                </a:lnTo>
                <a:lnTo>
                  <a:pt x="292" y="540"/>
                </a:lnTo>
                <a:lnTo>
                  <a:pt x="289" y="541"/>
                </a:lnTo>
                <a:lnTo>
                  <a:pt x="285" y="541"/>
                </a:lnTo>
                <a:lnTo>
                  <a:pt x="285" y="541"/>
                </a:lnTo>
                <a:close/>
                <a:moveTo>
                  <a:pt x="285" y="601"/>
                </a:moveTo>
                <a:lnTo>
                  <a:pt x="76" y="601"/>
                </a:lnTo>
                <a:lnTo>
                  <a:pt x="73" y="600"/>
                </a:lnTo>
                <a:lnTo>
                  <a:pt x="70" y="600"/>
                </a:lnTo>
                <a:lnTo>
                  <a:pt x="67" y="598"/>
                </a:lnTo>
                <a:lnTo>
                  <a:pt x="65" y="597"/>
                </a:lnTo>
                <a:lnTo>
                  <a:pt x="63" y="595"/>
                </a:lnTo>
                <a:lnTo>
                  <a:pt x="62" y="591"/>
                </a:lnTo>
                <a:lnTo>
                  <a:pt x="61" y="589"/>
                </a:lnTo>
                <a:lnTo>
                  <a:pt x="61" y="586"/>
                </a:lnTo>
                <a:lnTo>
                  <a:pt x="61" y="583"/>
                </a:lnTo>
                <a:lnTo>
                  <a:pt x="62" y="580"/>
                </a:lnTo>
                <a:lnTo>
                  <a:pt x="63" y="577"/>
                </a:lnTo>
                <a:lnTo>
                  <a:pt x="65" y="575"/>
                </a:lnTo>
                <a:lnTo>
                  <a:pt x="67" y="574"/>
                </a:lnTo>
                <a:lnTo>
                  <a:pt x="70" y="572"/>
                </a:lnTo>
                <a:lnTo>
                  <a:pt x="73" y="572"/>
                </a:lnTo>
                <a:lnTo>
                  <a:pt x="76" y="570"/>
                </a:lnTo>
                <a:lnTo>
                  <a:pt x="285" y="570"/>
                </a:lnTo>
                <a:lnTo>
                  <a:pt x="289" y="572"/>
                </a:lnTo>
                <a:lnTo>
                  <a:pt x="292" y="572"/>
                </a:lnTo>
                <a:lnTo>
                  <a:pt x="294" y="574"/>
                </a:lnTo>
                <a:lnTo>
                  <a:pt x="296" y="575"/>
                </a:lnTo>
                <a:lnTo>
                  <a:pt x="299" y="577"/>
                </a:lnTo>
                <a:lnTo>
                  <a:pt x="300" y="580"/>
                </a:lnTo>
                <a:lnTo>
                  <a:pt x="301" y="583"/>
                </a:lnTo>
                <a:lnTo>
                  <a:pt x="301" y="586"/>
                </a:lnTo>
                <a:lnTo>
                  <a:pt x="301" y="589"/>
                </a:lnTo>
                <a:lnTo>
                  <a:pt x="300" y="591"/>
                </a:lnTo>
                <a:lnTo>
                  <a:pt x="299" y="595"/>
                </a:lnTo>
                <a:lnTo>
                  <a:pt x="296" y="597"/>
                </a:lnTo>
                <a:lnTo>
                  <a:pt x="294" y="598"/>
                </a:lnTo>
                <a:lnTo>
                  <a:pt x="292" y="600"/>
                </a:lnTo>
                <a:lnTo>
                  <a:pt x="289" y="600"/>
                </a:lnTo>
                <a:lnTo>
                  <a:pt x="285" y="601"/>
                </a:lnTo>
                <a:close/>
                <a:moveTo>
                  <a:pt x="285" y="661"/>
                </a:moveTo>
                <a:lnTo>
                  <a:pt x="76" y="661"/>
                </a:lnTo>
                <a:lnTo>
                  <a:pt x="73" y="661"/>
                </a:lnTo>
                <a:lnTo>
                  <a:pt x="70" y="660"/>
                </a:lnTo>
                <a:lnTo>
                  <a:pt x="67" y="659"/>
                </a:lnTo>
                <a:lnTo>
                  <a:pt x="65" y="656"/>
                </a:lnTo>
                <a:lnTo>
                  <a:pt x="63" y="654"/>
                </a:lnTo>
                <a:lnTo>
                  <a:pt x="62" y="652"/>
                </a:lnTo>
                <a:lnTo>
                  <a:pt x="61" y="649"/>
                </a:lnTo>
                <a:lnTo>
                  <a:pt x="61" y="646"/>
                </a:lnTo>
                <a:lnTo>
                  <a:pt x="61" y="643"/>
                </a:lnTo>
                <a:lnTo>
                  <a:pt x="62" y="640"/>
                </a:lnTo>
                <a:lnTo>
                  <a:pt x="63" y="638"/>
                </a:lnTo>
                <a:lnTo>
                  <a:pt x="65" y="635"/>
                </a:lnTo>
                <a:lnTo>
                  <a:pt x="67" y="633"/>
                </a:lnTo>
                <a:lnTo>
                  <a:pt x="70" y="632"/>
                </a:lnTo>
                <a:lnTo>
                  <a:pt x="73" y="631"/>
                </a:lnTo>
                <a:lnTo>
                  <a:pt x="76" y="631"/>
                </a:lnTo>
                <a:lnTo>
                  <a:pt x="285" y="631"/>
                </a:lnTo>
                <a:lnTo>
                  <a:pt x="289" y="631"/>
                </a:lnTo>
                <a:lnTo>
                  <a:pt x="292" y="632"/>
                </a:lnTo>
                <a:lnTo>
                  <a:pt x="294" y="633"/>
                </a:lnTo>
                <a:lnTo>
                  <a:pt x="296" y="635"/>
                </a:lnTo>
                <a:lnTo>
                  <a:pt x="299" y="638"/>
                </a:lnTo>
                <a:lnTo>
                  <a:pt x="300" y="640"/>
                </a:lnTo>
                <a:lnTo>
                  <a:pt x="301" y="643"/>
                </a:lnTo>
                <a:lnTo>
                  <a:pt x="301" y="646"/>
                </a:lnTo>
                <a:lnTo>
                  <a:pt x="301" y="649"/>
                </a:lnTo>
                <a:lnTo>
                  <a:pt x="300" y="652"/>
                </a:lnTo>
                <a:lnTo>
                  <a:pt x="299" y="654"/>
                </a:lnTo>
                <a:lnTo>
                  <a:pt x="296" y="656"/>
                </a:lnTo>
                <a:lnTo>
                  <a:pt x="294" y="659"/>
                </a:lnTo>
                <a:lnTo>
                  <a:pt x="292" y="660"/>
                </a:lnTo>
                <a:lnTo>
                  <a:pt x="289" y="661"/>
                </a:lnTo>
                <a:lnTo>
                  <a:pt x="285" y="661"/>
                </a:lnTo>
                <a:lnTo>
                  <a:pt x="285" y="661"/>
                </a:lnTo>
                <a:close/>
                <a:moveTo>
                  <a:pt x="285" y="721"/>
                </a:moveTo>
                <a:lnTo>
                  <a:pt x="76" y="721"/>
                </a:lnTo>
                <a:lnTo>
                  <a:pt x="73" y="720"/>
                </a:lnTo>
                <a:lnTo>
                  <a:pt x="70" y="720"/>
                </a:lnTo>
                <a:lnTo>
                  <a:pt x="67" y="718"/>
                </a:lnTo>
                <a:lnTo>
                  <a:pt x="65" y="717"/>
                </a:lnTo>
                <a:lnTo>
                  <a:pt x="63" y="715"/>
                </a:lnTo>
                <a:lnTo>
                  <a:pt x="62" y="711"/>
                </a:lnTo>
                <a:lnTo>
                  <a:pt x="61" y="709"/>
                </a:lnTo>
                <a:lnTo>
                  <a:pt x="61" y="706"/>
                </a:lnTo>
                <a:lnTo>
                  <a:pt x="61" y="703"/>
                </a:lnTo>
                <a:lnTo>
                  <a:pt x="62" y="700"/>
                </a:lnTo>
                <a:lnTo>
                  <a:pt x="63" y="697"/>
                </a:lnTo>
                <a:lnTo>
                  <a:pt x="65" y="695"/>
                </a:lnTo>
                <a:lnTo>
                  <a:pt x="67" y="694"/>
                </a:lnTo>
                <a:lnTo>
                  <a:pt x="70" y="693"/>
                </a:lnTo>
                <a:lnTo>
                  <a:pt x="73" y="692"/>
                </a:lnTo>
                <a:lnTo>
                  <a:pt x="76" y="690"/>
                </a:lnTo>
                <a:lnTo>
                  <a:pt x="285" y="690"/>
                </a:lnTo>
                <a:lnTo>
                  <a:pt x="289" y="692"/>
                </a:lnTo>
                <a:lnTo>
                  <a:pt x="292" y="692"/>
                </a:lnTo>
                <a:lnTo>
                  <a:pt x="294" y="694"/>
                </a:lnTo>
                <a:lnTo>
                  <a:pt x="296" y="695"/>
                </a:lnTo>
                <a:lnTo>
                  <a:pt x="299" y="697"/>
                </a:lnTo>
                <a:lnTo>
                  <a:pt x="300" y="700"/>
                </a:lnTo>
                <a:lnTo>
                  <a:pt x="301" y="703"/>
                </a:lnTo>
                <a:lnTo>
                  <a:pt x="301" y="706"/>
                </a:lnTo>
                <a:lnTo>
                  <a:pt x="301" y="709"/>
                </a:lnTo>
                <a:lnTo>
                  <a:pt x="300" y="711"/>
                </a:lnTo>
                <a:lnTo>
                  <a:pt x="299" y="715"/>
                </a:lnTo>
                <a:lnTo>
                  <a:pt x="296" y="717"/>
                </a:lnTo>
                <a:lnTo>
                  <a:pt x="294" y="718"/>
                </a:lnTo>
                <a:lnTo>
                  <a:pt x="292" y="720"/>
                </a:lnTo>
                <a:lnTo>
                  <a:pt x="289" y="720"/>
                </a:lnTo>
                <a:lnTo>
                  <a:pt x="285" y="721"/>
                </a:lnTo>
                <a:lnTo>
                  <a:pt x="285" y="721"/>
                </a:lnTo>
                <a:close/>
                <a:moveTo>
                  <a:pt x="136" y="210"/>
                </a:moveTo>
                <a:lnTo>
                  <a:pt x="226" y="210"/>
                </a:lnTo>
                <a:lnTo>
                  <a:pt x="229" y="210"/>
                </a:lnTo>
                <a:lnTo>
                  <a:pt x="231" y="212"/>
                </a:lnTo>
                <a:lnTo>
                  <a:pt x="235" y="213"/>
                </a:lnTo>
                <a:lnTo>
                  <a:pt x="237" y="215"/>
                </a:lnTo>
                <a:lnTo>
                  <a:pt x="238" y="217"/>
                </a:lnTo>
                <a:lnTo>
                  <a:pt x="239" y="219"/>
                </a:lnTo>
                <a:lnTo>
                  <a:pt x="240" y="223"/>
                </a:lnTo>
                <a:lnTo>
                  <a:pt x="241" y="226"/>
                </a:lnTo>
                <a:lnTo>
                  <a:pt x="240" y="228"/>
                </a:lnTo>
                <a:lnTo>
                  <a:pt x="239" y="231"/>
                </a:lnTo>
                <a:lnTo>
                  <a:pt x="238" y="234"/>
                </a:lnTo>
                <a:lnTo>
                  <a:pt x="237" y="236"/>
                </a:lnTo>
                <a:lnTo>
                  <a:pt x="235" y="238"/>
                </a:lnTo>
                <a:lnTo>
                  <a:pt x="231" y="239"/>
                </a:lnTo>
                <a:lnTo>
                  <a:pt x="229" y="240"/>
                </a:lnTo>
                <a:lnTo>
                  <a:pt x="226" y="240"/>
                </a:lnTo>
                <a:lnTo>
                  <a:pt x="136" y="240"/>
                </a:lnTo>
                <a:lnTo>
                  <a:pt x="132" y="240"/>
                </a:lnTo>
                <a:lnTo>
                  <a:pt x="130" y="239"/>
                </a:lnTo>
                <a:lnTo>
                  <a:pt x="127" y="238"/>
                </a:lnTo>
                <a:lnTo>
                  <a:pt x="125" y="236"/>
                </a:lnTo>
                <a:lnTo>
                  <a:pt x="123" y="234"/>
                </a:lnTo>
                <a:lnTo>
                  <a:pt x="122" y="231"/>
                </a:lnTo>
                <a:lnTo>
                  <a:pt x="121" y="228"/>
                </a:lnTo>
                <a:lnTo>
                  <a:pt x="120" y="226"/>
                </a:lnTo>
                <a:lnTo>
                  <a:pt x="121" y="223"/>
                </a:lnTo>
                <a:lnTo>
                  <a:pt x="122" y="219"/>
                </a:lnTo>
                <a:lnTo>
                  <a:pt x="123" y="217"/>
                </a:lnTo>
                <a:lnTo>
                  <a:pt x="125" y="215"/>
                </a:lnTo>
                <a:lnTo>
                  <a:pt x="127" y="213"/>
                </a:lnTo>
                <a:lnTo>
                  <a:pt x="130" y="212"/>
                </a:lnTo>
                <a:lnTo>
                  <a:pt x="132" y="210"/>
                </a:lnTo>
                <a:lnTo>
                  <a:pt x="136" y="210"/>
                </a:lnTo>
                <a:close/>
                <a:moveTo>
                  <a:pt x="887" y="360"/>
                </a:moveTo>
                <a:lnTo>
                  <a:pt x="841" y="360"/>
                </a:lnTo>
                <a:lnTo>
                  <a:pt x="841" y="285"/>
                </a:lnTo>
                <a:lnTo>
                  <a:pt x="841" y="282"/>
                </a:lnTo>
                <a:lnTo>
                  <a:pt x="840" y="280"/>
                </a:lnTo>
                <a:lnTo>
                  <a:pt x="839" y="278"/>
                </a:lnTo>
                <a:lnTo>
                  <a:pt x="837" y="275"/>
                </a:lnTo>
                <a:lnTo>
                  <a:pt x="835" y="273"/>
                </a:lnTo>
                <a:lnTo>
                  <a:pt x="833" y="272"/>
                </a:lnTo>
                <a:lnTo>
                  <a:pt x="829" y="271"/>
                </a:lnTo>
                <a:lnTo>
                  <a:pt x="826" y="271"/>
                </a:lnTo>
                <a:lnTo>
                  <a:pt x="676" y="271"/>
                </a:lnTo>
                <a:lnTo>
                  <a:pt x="673" y="271"/>
                </a:lnTo>
                <a:lnTo>
                  <a:pt x="671" y="272"/>
                </a:lnTo>
                <a:lnTo>
                  <a:pt x="667" y="273"/>
                </a:lnTo>
                <a:lnTo>
                  <a:pt x="665" y="275"/>
                </a:lnTo>
                <a:lnTo>
                  <a:pt x="664" y="278"/>
                </a:lnTo>
                <a:lnTo>
                  <a:pt x="662" y="280"/>
                </a:lnTo>
                <a:lnTo>
                  <a:pt x="662" y="282"/>
                </a:lnTo>
                <a:lnTo>
                  <a:pt x="661" y="285"/>
                </a:lnTo>
                <a:lnTo>
                  <a:pt x="661" y="360"/>
                </a:lnTo>
                <a:lnTo>
                  <a:pt x="616" y="360"/>
                </a:lnTo>
                <a:lnTo>
                  <a:pt x="613" y="361"/>
                </a:lnTo>
                <a:lnTo>
                  <a:pt x="610" y="361"/>
                </a:lnTo>
                <a:lnTo>
                  <a:pt x="608" y="364"/>
                </a:lnTo>
                <a:lnTo>
                  <a:pt x="606" y="365"/>
                </a:lnTo>
                <a:lnTo>
                  <a:pt x="604" y="367"/>
                </a:lnTo>
                <a:lnTo>
                  <a:pt x="602" y="370"/>
                </a:lnTo>
                <a:lnTo>
                  <a:pt x="601" y="372"/>
                </a:lnTo>
                <a:lnTo>
                  <a:pt x="601" y="376"/>
                </a:lnTo>
                <a:lnTo>
                  <a:pt x="601" y="511"/>
                </a:lnTo>
                <a:lnTo>
                  <a:pt x="361" y="511"/>
                </a:lnTo>
                <a:lnTo>
                  <a:pt x="361" y="285"/>
                </a:lnTo>
                <a:lnTo>
                  <a:pt x="360" y="282"/>
                </a:lnTo>
                <a:lnTo>
                  <a:pt x="360" y="280"/>
                </a:lnTo>
                <a:lnTo>
                  <a:pt x="358" y="278"/>
                </a:lnTo>
                <a:lnTo>
                  <a:pt x="357" y="275"/>
                </a:lnTo>
                <a:lnTo>
                  <a:pt x="355" y="273"/>
                </a:lnTo>
                <a:lnTo>
                  <a:pt x="351" y="272"/>
                </a:lnTo>
                <a:lnTo>
                  <a:pt x="349" y="271"/>
                </a:lnTo>
                <a:lnTo>
                  <a:pt x="346" y="271"/>
                </a:lnTo>
                <a:lnTo>
                  <a:pt x="301" y="271"/>
                </a:lnTo>
                <a:lnTo>
                  <a:pt x="301" y="165"/>
                </a:lnTo>
                <a:lnTo>
                  <a:pt x="301" y="162"/>
                </a:lnTo>
                <a:lnTo>
                  <a:pt x="300" y="160"/>
                </a:lnTo>
                <a:lnTo>
                  <a:pt x="299" y="157"/>
                </a:lnTo>
                <a:lnTo>
                  <a:pt x="296" y="154"/>
                </a:lnTo>
                <a:lnTo>
                  <a:pt x="294" y="153"/>
                </a:lnTo>
                <a:lnTo>
                  <a:pt x="292" y="152"/>
                </a:lnTo>
                <a:lnTo>
                  <a:pt x="289" y="151"/>
                </a:lnTo>
                <a:lnTo>
                  <a:pt x="285" y="150"/>
                </a:lnTo>
                <a:lnTo>
                  <a:pt x="181" y="150"/>
                </a:lnTo>
                <a:lnTo>
                  <a:pt x="181" y="16"/>
                </a:lnTo>
                <a:lnTo>
                  <a:pt x="181" y="12"/>
                </a:lnTo>
                <a:lnTo>
                  <a:pt x="180" y="9"/>
                </a:lnTo>
                <a:lnTo>
                  <a:pt x="179" y="7"/>
                </a:lnTo>
                <a:lnTo>
                  <a:pt x="176" y="5"/>
                </a:lnTo>
                <a:lnTo>
                  <a:pt x="174" y="2"/>
                </a:lnTo>
                <a:lnTo>
                  <a:pt x="172" y="1"/>
                </a:lnTo>
                <a:lnTo>
                  <a:pt x="169" y="0"/>
                </a:lnTo>
                <a:lnTo>
                  <a:pt x="165" y="0"/>
                </a:lnTo>
                <a:lnTo>
                  <a:pt x="163" y="0"/>
                </a:lnTo>
                <a:lnTo>
                  <a:pt x="160" y="1"/>
                </a:lnTo>
                <a:lnTo>
                  <a:pt x="158" y="2"/>
                </a:lnTo>
                <a:lnTo>
                  <a:pt x="155" y="5"/>
                </a:lnTo>
                <a:lnTo>
                  <a:pt x="153" y="7"/>
                </a:lnTo>
                <a:lnTo>
                  <a:pt x="152" y="9"/>
                </a:lnTo>
                <a:lnTo>
                  <a:pt x="151" y="12"/>
                </a:lnTo>
                <a:lnTo>
                  <a:pt x="151" y="16"/>
                </a:lnTo>
                <a:lnTo>
                  <a:pt x="151" y="150"/>
                </a:lnTo>
                <a:lnTo>
                  <a:pt x="76" y="150"/>
                </a:lnTo>
                <a:lnTo>
                  <a:pt x="73" y="151"/>
                </a:lnTo>
                <a:lnTo>
                  <a:pt x="70" y="152"/>
                </a:lnTo>
                <a:lnTo>
                  <a:pt x="67" y="153"/>
                </a:lnTo>
                <a:lnTo>
                  <a:pt x="65" y="154"/>
                </a:lnTo>
                <a:lnTo>
                  <a:pt x="63" y="157"/>
                </a:lnTo>
                <a:lnTo>
                  <a:pt x="62" y="160"/>
                </a:lnTo>
                <a:lnTo>
                  <a:pt x="61" y="162"/>
                </a:lnTo>
                <a:lnTo>
                  <a:pt x="61" y="165"/>
                </a:lnTo>
                <a:lnTo>
                  <a:pt x="61" y="271"/>
                </a:lnTo>
                <a:lnTo>
                  <a:pt x="16" y="271"/>
                </a:lnTo>
                <a:lnTo>
                  <a:pt x="12" y="271"/>
                </a:lnTo>
                <a:lnTo>
                  <a:pt x="10" y="272"/>
                </a:lnTo>
                <a:lnTo>
                  <a:pt x="7" y="273"/>
                </a:lnTo>
                <a:lnTo>
                  <a:pt x="5" y="275"/>
                </a:lnTo>
                <a:lnTo>
                  <a:pt x="3" y="278"/>
                </a:lnTo>
                <a:lnTo>
                  <a:pt x="1" y="280"/>
                </a:lnTo>
                <a:lnTo>
                  <a:pt x="1" y="282"/>
                </a:lnTo>
                <a:lnTo>
                  <a:pt x="0" y="285"/>
                </a:lnTo>
                <a:lnTo>
                  <a:pt x="0" y="886"/>
                </a:lnTo>
                <a:lnTo>
                  <a:pt x="1" y="889"/>
                </a:lnTo>
                <a:lnTo>
                  <a:pt x="1" y="892"/>
                </a:lnTo>
                <a:lnTo>
                  <a:pt x="3" y="894"/>
                </a:lnTo>
                <a:lnTo>
                  <a:pt x="5" y="896"/>
                </a:lnTo>
                <a:lnTo>
                  <a:pt x="7" y="899"/>
                </a:lnTo>
                <a:lnTo>
                  <a:pt x="10" y="900"/>
                </a:lnTo>
                <a:lnTo>
                  <a:pt x="12" y="901"/>
                </a:lnTo>
                <a:lnTo>
                  <a:pt x="16" y="901"/>
                </a:lnTo>
                <a:lnTo>
                  <a:pt x="120" y="901"/>
                </a:lnTo>
                <a:lnTo>
                  <a:pt x="120" y="796"/>
                </a:lnTo>
                <a:lnTo>
                  <a:pt x="121" y="793"/>
                </a:lnTo>
                <a:lnTo>
                  <a:pt x="122" y="791"/>
                </a:lnTo>
                <a:lnTo>
                  <a:pt x="123" y="787"/>
                </a:lnTo>
                <a:lnTo>
                  <a:pt x="125" y="785"/>
                </a:lnTo>
                <a:lnTo>
                  <a:pt x="127" y="784"/>
                </a:lnTo>
                <a:lnTo>
                  <a:pt x="130" y="782"/>
                </a:lnTo>
                <a:lnTo>
                  <a:pt x="132" y="782"/>
                </a:lnTo>
                <a:lnTo>
                  <a:pt x="136" y="781"/>
                </a:lnTo>
                <a:lnTo>
                  <a:pt x="196" y="781"/>
                </a:lnTo>
                <a:lnTo>
                  <a:pt x="198" y="782"/>
                </a:lnTo>
                <a:lnTo>
                  <a:pt x="202" y="782"/>
                </a:lnTo>
                <a:lnTo>
                  <a:pt x="204" y="784"/>
                </a:lnTo>
                <a:lnTo>
                  <a:pt x="206" y="785"/>
                </a:lnTo>
                <a:lnTo>
                  <a:pt x="208" y="787"/>
                </a:lnTo>
                <a:lnTo>
                  <a:pt x="209" y="791"/>
                </a:lnTo>
                <a:lnTo>
                  <a:pt x="210" y="793"/>
                </a:lnTo>
                <a:lnTo>
                  <a:pt x="210" y="796"/>
                </a:lnTo>
                <a:lnTo>
                  <a:pt x="210" y="901"/>
                </a:lnTo>
                <a:lnTo>
                  <a:pt x="346" y="901"/>
                </a:lnTo>
                <a:lnTo>
                  <a:pt x="616" y="901"/>
                </a:lnTo>
                <a:lnTo>
                  <a:pt x="721" y="901"/>
                </a:lnTo>
                <a:lnTo>
                  <a:pt x="721" y="796"/>
                </a:lnTo>
                <a:lnTo>
                  <a:pt x="721" y="793"/>
                </a:lnTo>
                <a:lnTo>
                  <a:pt x="722" y="791"/>
                </a:lnTo>
                <a:lnTo>
                  <a:pt x="724" y="787"/>
                </a:lnTo>
                <a:lnTo>
                  <a:pt x="726" y="785"/>
                </a:lnTo>
                <a:lnTo>
                  <a:pt x="728" y="784"/>
                </a:lnTo>
                <a:lnTo>
                  <a:pt x="730" y="782"/>
                </a:lnTo>
                <a:lnTo>
                  <a:pt x="733" y="782"/>
                </a:lnTo>
                <a:lnTo>
                  <a:pt x="737" y="781"/>
                </a:lnTo>
                <a:lnTo>
                  <a:pt x="796" y="781"/>
                </a:lnTo>
                <a:lnTo>
                  <a:pt x="800" y="782"/>
                </a:lnTo>
                <a:lnTo>
                  <a:pt x="802" y="782"/>
                </a:lnTo>
                <a:lnTo>
                  <a:pt x="805" y="784"/>
                </a:lnTo>
                <a:lnTo>
                  <a:pt x="807" y="785"/>
                </a:lnTo>
                <a:lnTo>
                  <a:pt x="808" y="787"/>
                </a:lnTo>
                <a:lnTo>
                  <a:pt x="811" y="791"/>
                </a:lnTo>
                <a:lnTo>
                  <a:pt x="811" y="793"/>
                </a:lnTo>
                <a:lnTo>
                  <a:pt x="812" y="796"/>
                </a:lnTo>
                <a:lnTo>
                  <a:pt x="812" y="901"/>
                </a:lnTo>
                <a:lnTo>
                  <a:pt x="887" y="901"/>
                </a:lnTo>
                <a:lnTo>
                  <a:pt x="890" y="901"/>
                </a:lnTo>
                <a:lnTo>
                  <a:pt x="892" y="900"/>
                </a:lnTo>
                <a:lnTo>
                  <a:pt x="895" y="899"/>
                </a:lnTo>
                <a:lnTo>
                  <a:pt x="898" y="896"/>
                </a:lnTo>
                <a:lnTo>
                  <a:pt x="899" y="894"/>
                </a:lnTo>
                <a:lnTo>
                  <a:pt x="901" y="892"/>
                </a:lnTo>
                <a:lnTo>
                  <a:pt x="901" y="890"/>
                </a:lnTo>
                <a:lnTo>
                  <a:pt x="902" y="886"/>
                </a:lnTo>
                <a:lnTo>
                  <a:pt x="902" y="376"/>
                </a:lnTo>
                <a:lnTo>
                  <a:pt x="901" y="372"/>
                </a:lnTo>
                <a:lnTo>
                  <a:pt x="901" y="370"/>
                </a:lnTo>
                <a:lnTo>
                  <a:pt x="899" y="367"/>
                </a:lnTo>
                <a:lnTo>
                  <a:pt x="898" y="365"/>
                </a:lnTo>
                <a:lnTo>
                  <a:pt x="895" y="364"/>
                </a:lnTo>
                <a:lnTo>
                  <a:pt x="892" y="361"/>
                </a:lnTo>
                <a:lnTo>
                  <a:pt x="890" y="361"/>
                </a:lnTo>
                <a:lnTo>
                  <a:pt x="887" y="3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xmlns="" id="{76F9308F-D1B8-40CC-ACBD-4E5325313C1F}"/>
              </a:ext>
            </a:extLst>
          </p:cNvPr>
          <p:cNvSpPr/>
          <p:nvPr/>
        </p:nvSpPr>
        <p:spPr>
          <a:xfrm>
            <a:off x="1558346" y="3710719"/>
            <a:ext cx="383625" cy="38362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1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xmlns="" id="{B1CF5433-837F-4946-A83E-59DC13E3FDE2}"/>
              </a:ext>
            </a:extLst>
          </p:cNvPr>
          <p:cNvSpPr/>
          <p:nvPr/>
        </p:nvSpPr>
        <p:spPr>
          <a:xfrm>
            <a:off x="3731266" y="3710719"/>
            <a:ext cx="383625" cy="3836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2</a:t>
            </a: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xmlns="" id="{3E622400-DB35-41CC-BDA5-B15D667D06A7}"/>
              </a:ext>
            </a:extLst>
          </p:cNvPr>
          <p:cNvSpPr/>
          <p:nvPr/>
        </p:nvSpPr>
        <p:spPr>
          <a:xfrm>
            <a:off x="5904188" y="3710719"/>
            <a:ext cx="383625" cy="383625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3</a:t>
            </a: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xmlns="" id="{7FD1D966-7FE4-4EEC-A5A8-9822E0E5C316}"/>
              </a:ext>
            </a:extLst>
          </p:cNvPr>
          <p:cNvSpPr/>
          <p:nvPr/>
        </p:nvSpPr>
        <p:spPr>
          <a:xfrm>
            <a:off x="8077107" y="3710719"/>
            <a:ext cx="383625" cy="383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4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xmlns="" id="{C355C795-7FF8-446D-8129-28FCB86E5D94}"/>
              </a:ext>
            </a:extLst>
          </p:cNvPr>
          <p:cNvSpPr/>
          <p:nvPr/>
        </p:nvSpPr>
        <p:spPr>
          <a:xfrm>
            <a:off x="10250026" y="3710719"/>
            <a:ext cx="383625" cy="3836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/>
              <a:t>5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xmlns="" id="{1696EE49-639E-41C2-9DC6-EC5885353BFC}"/>
              </a:ext>
            </a:extLst>
          </p:cNvPr>
          <p:cNvSpPr/>
          <p:nvPr/>
        </p:nvSpPr>
        <p:spPr>
          <a:xfrm>
            <a:off x="1459183" y="4467826"/>
            <a:ext cx="581949" cy="58194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xmlns="" id="{19C722DF-C93F-44F7-BE9A-DD135EBB6983}"/>
              </a:ext>
            </a:extLst>
          </p:cNvPr>
          <p:cNvSpPr/>
          <p:nvPr/>
        </p:nvSpPr>
        <p:spPr>
          <a:xfrm>
            <a:off x="3636439" y="4467826"/>
            <a:ext cx="581949" cy="58194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xmlns="" id="{35E5B8D9-2F0A-4A99-A921-36F506217720}"/>
              </a:ext>
            </a:extLst>
          </p:cNvPr>
          <p:cNvSpPr/>
          <p:nvPr/>
        </p:nvSpPr>
        <p:spPr>
          <a:xfrm>
            <a:off x="5805026" y="4467826"/>
            <a:ext cx="581949" cy="58194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xmlns="" id="{DCE59506-C329-4550-9CCC-3D3BD5F6259B}"/>
              </a:ext>
            </a:extLst>
          </p:cNvPr>
          <p:cNvSpPr/>
          <p:nvPr/>
        </p:nvSpPr>
        <p:spPr>
          <a:xfrm>
            <a:off x="7976554" y="4467826"/>
            <a:ext cx="581949" cy="5819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xmlns="" id="{7E7CD7CB-C434-46BC-A6B2-A4D3BE81BD4D}"/>
              </a:ext>
            </a:extLst>
          </p:cNvPr>
          <p:cNvSpPr/>
          <p:nvPr/>
        </p:nvSpPr>
        <p:spPr>
          <a:xfrm>
            <a:off x="10149475" y="4467826"/>
            <a:ext cx="581949" cy="58194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xmlns="" id="{1B1DB706-B622-4CD6-A3A7-E79BA8874AA2}"/>
              </a:ext>
            </a:extLst>
          </p:cNvPr>
          <p:cNvGrpSpPr/>
          <p:nvPr/>
        </p:nvGrpSpPr>
        <p:grpSpPr>
          <a:xfrm>
            <a:off x="1608076" y="4616719"/>
            <a:ext cx="284163" cy="284163"/>
            <a:chOff x="3753097" y="4202817"/>
            <a:chExt cx="284163" cy="284163"/>
          </a:xfrm>
          <a:solidFill>
            <a:schemeClr val="bg1"/>
          </a:solidFill>
        </p:grpSpPr>
        <p:sp>
          <p:nvSpPr>
            <p:cNvPr id="107" name="Freeform 4450">
              <a:extLst>
                <a:ext uri="{FF2B5EF4-FFF2-40B4-BE49-F238E27FC236}">
                  <a16:creationId xmlns:a16="http://schemas.microsoft.com/office/drawing/2014/main" xmlns="" id="{2AED0073-BE44-41CB-8301-B9F6B1D92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810" y="4231392"/>
              <a:ext cx="44450" cy="47625"/>
            </a:xfrm>
            <a:custGeom>
              <a:avLst/>
              <a:gdLst>
                <a:gd name="T0" fmla="*/ 138 w 143"/>
                <a:gd name="T1" fmla="*/ 64 h 150"/>
                <a:gd name="T2" fmla="*/ 74 w 143"/>
                <a:gd name="T3" fmla="*/ 0 h 150"/>
                <a:gd name="T4" fmla="*/ 0 w 143"/>
                <a:gd name="T5" fmla="*/ 73 h 150"/>
                <a:gd name="T6" fmla="*/ 75 w 143"/>
                <a:gd name="T7" fmla="*/ 150 h 150"/>
                <a:gd name="T8" fmla="*/ 138 w 143"/>
                <a:gd name="T9" fmla="*/ 84 h 150"/>
                <a:gd name="T10" fmla="*/ 141 w 143"/>
                <a:gd name="T11" fmla="*/ 83 h 150"/>
                <a:gd name="T12" fmla="*/ 142 w 143"/>
                <a:gd name="T13" fmla="*/ 81 h 150"/>
                <a:gd name="T14" fmla="*/ 143 w 143"/>
                <a:gd name="T15" fmla="*/ 78 h 150"/>
                <a:gd name="T16" fmla="*/ 143 w 143"/>
                <a:gd name="T17" fmla="*/ 75 h 150"/>
                <a:gd name="T18" fmla="*/ 142 w 143"/>
                <a:gd name="T19" fmla="*/ 69 h 150"/>
                <a:gd name="T20" fmla="*/ 138 w 143"/>
                <a:gd name="T21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50">
                  <a:moveTo>
                    <a:pt x="138" y="64"/>
                  </a:moveTo>
                  <a:lnTo>
                    <a:pt x="74" y="0"/>
                  </a:lnTo>
                  <a:lnTo>
                    <a:pt x="0" y="73"/>
                  </a:lnTo>
                  <a:lnTo>
                    <a:pt x="75" y="150"/>
                  </a:lnTo>
                  <a:lnTo>
                    <a:pt x="138" y="84"/>
                  </a:lnTo>
                  <a:lnTo>
                    <a:pt x="141" y="83"/>
                  </a:lnTo>
                  <a:lnTo>
                    <a:pt x="142" y="81"/>
                  </a:lnTo>
                  <a:lnTo>
                    <a:pt x="143" y="78"/>
                  </a:lnTo>
                  <a:lnTo>
                    <a:pt x="143" y="75"/>
                  </a:lnTo>
                  <a:lnTo>
                    <a:pt x="142" y="69"/>
                  </a:lnTo>
                  <a:lnTo>
                    <a:pt x="1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4451">
              <a:extLst>
                <a:ext uri="{FF2B5EF4-FFF2-40B4-BE49-F238E27FC236}">
                  <a16:creationId xmlns:a16="http://schemas.microsoft.com/office/drawing/2014/main" xmlns="" id="{E15DB837-F748-4191-A0EE-C4FA7DBA4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1060" y="4202817"/>
              <a:ext cx="47625" cy="46038"/>
            </a:xfrm>
            <a:custGeom>
              <a:avLst/>
              <a:gdLst>
                <a:gd name="T0" fmla="*/ 149 w 149"/>
                <a:gd name="T1" fmla="*/ 68 h 143"/>
                <a:gd name="T2" fmla="*/ 86 w 149"/>
                <a:gd name="T3" fmla="*/ 4 h 143"/>
                <a:gd name="T4" fmla="*/ 84 w 149"/>
                <a:gd name="T5" fmla="*/ 2 h 143"/>
                <a:gd name="T6" fmla="*/ 80 w 149"/>
                <a:gd name="T7" fmla="*/ 1 h 143"/>
                <a:gd name="T8" fmla="*/ 78 w 149"/>
                <a:gd name="T9" fmla="*/ 0 h 143"/>
                <a:gd name="T10" fmla="*/ 75 w 149"/>
                <a:gd name="T11" fmla="*/ 0 h 143"/>
                <a:gd name="T12" fmla="*/ 75 w 149"/>
                <a:gd name="T13" fmla="*/ 0 h 143"/>
                <a:gd name="T14" fmla="*/ 75 w 149"/>
                <a:gd name="T15" fmla="*/ 0 h 143"/>
                <a:gd name="T16" fmla="*/ 72 w 149"/>
                <a:gd name="T17" fmla="*/ 0 h 143"/>
                <a:gd name="T18" fmla="*/ 69 w 149"/>
                <a:gd name="T19" fmla="*/ 1 h 143"/>
                <a:gd name="T20" fmla="*/ 66 w 149"/>
                <a:gd name="T21" fmla="*/ 2 h 143"/>
                <a:gd name="T22" fmla="*/ 64 w 149"/>
                <a:gd name="T23" fmla="*/ 4 h 143"/>
                <a:gd name="T24" fmla="*/ 0 w 149"/>
                <a:gd name="T25" fmla="*/ 68 h 143"/>
                <a:gd name="T26" fmla="*/ 75 w 149"/>
                <a:gd name="T27" fmla="*/ 143 h 143"/>
                <a:gd name="T28" fmla="*/ 149 w 149"/>
                <a:gd name="T29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43">
                  <a:moveTo>
                    <a:pt x="149" y="68"/>
                  </a:move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0" y="68"/>
                  </a:lnTo>
                  <a:lnTo>
                    <a:pt x="75" y="143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4452">
              <a:extLst>
                <a:ext uri="{FF2B5EF4-FFF2-40B4-BE49-F238E27FC236}">
                  <a16:creationId xmlns:a16="http://schemas.microsoft.com/office/drawing/2014/main" xmlns="" id="{47940110-2773-4EAD-B9C4-39B4CE05D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3097" y="4231392"/>
              <a:ext cx="255588" cy="255588"/>
            </a:xfrm>
            <a:custGeom>
              <a:avLst/>
              <a:gdLst>
                <a:gd name="T0" fmla="*/ 382 w 808"/>
                <a:gd name="T1" fmla="*/ 623 h 807"/>
                <a:gd name="T2" fmla="*/ 323 w 808"/>
                <a:gd name="T3" fmla="*/ 603 h 807"/>
                <a:gd name="T4" fmla="*/ 272 w 808"/>
                <a:gd name="T5" fmla="*/ 570 h 807"/>
                <a:gd name="T6" fmla="*/ 230 w 808"/>
                <a:gd name="T7" fmla="*/ 526 h 807"/>
                <a:gd name="T8" fmla="*/ 199 w 808"/>
                <a:gd name="T9" fmla="*/ 473 h 807"/>
                <a:gd name="T10" fmla="*/ 182 w 808"/>
                <a:gd name="T11" fmla="*/ 413 h 807"/>
                <a:gd name="T12" fmla="*/ 181 w 808"/>
                <a:gd name="T13" fmla="*/ 348 h 807"/>
                <a:gd name="T14" fmla="*/ 195 w 808"/>
                <a:gd name="T15" fmla="*/ 287 h 807"/>
                <a:gd name="T16" fmla="*/ 223 w 808"/>
                <a:gd name="T17" fmla="*/ 232 h 807"/>
                <a:gd name="T18" fmla="*/ 263 w 808"/>
                <a:gd name="T19" fmla="*/ 186 h 807"/>
                <a:gd name="T20" fmla="*/ 313 w 808"/>
                <a:gd name="T21" fmla="*/ 151 h 807"/>
                <a:gd name="T22" fmla="*/ 370 w 808"/>
                <a:gd name="T23" fmla="*/ 128 h 807"/>
                <a:gd name="T24" fmla="*/ 433 w 808"/>
                <a:gd name="T25" fmla="*/ 119 h 807"/>
                <a:gd name="T26" fmla="*/ 498 w 808"/>
                <a:gd name="T27" fmla="*/ 128 h 807"/>
                <a:gd name="T28" fmla="*/ 554 w 808"/>
                <a:gd name="T29" fmla="*/ 151 h 807"/>
                <a:gd name="T30" fmla="*/ 605 w 808"/>
                <a:gd name="T31" fmla="*/ 186 h 807"/>
                <a:gd name="T32" fmla="*/ 644 w 808"/>
                <a:gd name="T33" fmla="*/ 232 h 807"/>
                <a:gd name="T34" fmla="*/ 672 w 808"/>
                <a:gd name="T35" fmla="*/ 287 h 807"/>
                <a:gd name="T36" fmla="*/ 687 w 808"/>
                <a:gd name="T37" fmla="*/ 348 h 807"/>
                <a:gd name="T38" fmla="*/ 685 w 808"/>
                <a:gd name="T39" fmla="*/ 413 h 807"/>
                <a:gd name="T40" fmla="*/ 668 w 808"/>
                <a:gd name="T41" fmla="*/ 473 h 807"/>
                <a:gd name="T42" fmla="*/ 638 w 808"/>
                <a:gd name="T43" fmla="*/ 526 h 807"/>
                <a:gd name="T44" fmla="*/ 595 w 808"/>
                <a:gd name="T45" fmla="*/ 570 h 807"/>
                <a:gd name="T46" fmla="*/ 544 w 808"/>
                <a:gd name="T47" fmla="*/ 603 h 807"/>
                <a:gd name="T48" fmla="*/ 485 w 808"/>
                <a:gd name="T49" fmla="*/ 623 h 807"/>
                <a:gd name="T50" fmla="*/ 184 w 808"/>
                <a:gd name="T51" fmla="*/ 643 h 807"/>
                <a:gd name="T52" fmla="*/ 169 w 808"/>
                <a:gd name="T53" fmla="*/ 634 h 807"/>
                <a:gd name="T54" fmla="*/ 167 w 808"/>
                <a:gd name="T55" fmla="*/ 616 h 807"/>
                <a:gd name="T56" fmla="*/ 181 w 808"/>
                <a:gd name="T57" fmla="*/ 604 h 807"/>
                <a:gd name="T58" fmla="*/ 198 w 808"/>
                <a:gd name="T59" fmla="*/ 609 h 807"/>
                <a:gd name="T60" fmla="*/ 203 w 808"/>
                <a:gd name="T61" fmla="*/ 628 h 807"/>
                <a:gd name="T62" fmla="*/ 192 w 808"/>
                <a:gd name="T63" fmla="*/ 642 h 807"/>
                <a:gd name="T64" fmla="*/ 121 w 808"/>
                <a:gd name="T65" fmla="*/ 697 h 807"/>
                <a:gd name="T66" fmla="*/ 109 w 808"/>
                <a:gd name="T67" fmla="*/ 684 h 807"/>
                <a:gd name="T68" fmla="*/ 115 w 808"/>
                <a:gd name="T69" fmla="*/ 667 h 807"/>
                <a:gd name="T70" fmla="*/ 132 w 808"/>
                <a:gd name="T71" fmla="*/ 662 h 807"/>
                <a:gd name="T72" fmla="*/ 146 w 808"/>
                <a:gd name="T73" fmla="*/ 673 h 807"/>
                <a:gd name="T74" fmla="*/ 143 w 808"/>
                <a:gd name="T75" fmla="*/ 691 h 807"/>
                <a:gd name="T76" fmla="*/ 129 w 808"/>
                <a:gd name="T77" fmla="*/ 698 h 807"/>
                <a:gd name="T78" fmla="*/ 459 w 808"/>
                <a:gd name="T79" fmla="*/ 91 h 807"/>
                <a:gd name="T80" fmla="*/ 391 w 808"/>
                <a:gd name="T81" fmla="*/ 93 h 807"/>
                <a:gd name="T82" fmla="*/ 323 w 808"/>
                <a:gd name="T83" fmla="*/ 112 h 807"/>
                <a:gd name="T84" fmla="*/ 263 w 808"/>
                <a:gd name="T85" fmla="*/ 146 h 807"/>
                <a:gd name="T86" fmla="*/ 214 w 808"/>
                <a:gd name="T87" fmla="*/ 193 h 807"/>
                <a:gd name="T88" fmla="*/ 178 w 808"/>
                <a:gd name="T89" fmla="*/ 251 h 807"/>
                <a:gd name="T90" fmla="*/ 155 w 808"/>
                <a:gd name="T91" fmla="*/ 317 h 807"/>
                <a:gd name="T92" fmla="*/ 150 w 808"/>
                <a:gd name="T93" fmla="*/ 387 h 807"/>
                <a:gd name="T94" fmla="*/ 167 w 808"/>
                <a:gd name="T95" fmla="*/ 471 h 807"/>
                <a:gd name="T96" fmla="*/ 0 w 808"/>
                <a:gd name="T97" fmla="*/ 643 h 807"/>
                <a:gd name="T98" fmla="*/ 4 w 808"/>
                <a:gd name="T99" fmla="*/ 803 h 807"/>
                <a:gd name="T100" fmla="*/ 166 w 808"/>
                <a:gd name="T101" fmla="*/ 807 h 807"/>
                <a:gd name="T102" fmla="*/ 337 w 808"/>
                <a:gd name="T103" fmla="*/ 642 h 807"/>
                <a:gd name="T104" fmla="*/ 421 w 808"/>
                <a:gd name="T105" fmla="*/ 658 h 807"/>
                <a:gd name="T106" fmla="*/ 491 w 808"/>
                <a:gd name="T107" fmla="*/ 652 h 807"/>
                <a:gd name="T108" fmla="*/ 557 w 808"/>
                <a:gd name="T109" fmla="*/ 630 h 807"/>
                <a:gd name="T110" fmla="*/ 614 w 808"/>
                <a:gd name="T111" fmla="*/ 593 h 807"/>
                <a:gd name="T112" fmla="*/ 661 w 808"/>
                <a:gd name="T113" fmla="*/ 544 h 807"/>
                <a:gd name="T114" fmla="*/ 696 w 808"/>
                <a:gd name="T115" fmla="*/ 484 h 807"/>
                <a:gd name="T116" fmla="*/ 715 w 808"/>
                <a:gd name="T117" fmla="*/ 417 h 807"/>
                <a:gd name="T118" fmla="*/ 717 w 808"/>
                <a:gd name="T119" fmla="*/ 350 h 807"/>
                <a:gd name="T120" fmla="*/ 804 w 808"/>
                <a:gd name="T121" fmla="*/ 175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807">
                  <a:moveTo>
                    <a:pt x="433" y="628"/>
                  </a:moveTo>
                  <a:lnTo>
                    <a:pt x="421" y="628"/>
                  </a:lnTo>
                  <a:lnTo>
                    <a:pt x="408" y="627"/>
                  </a:lnTo>
                  <a:lnTo>
                    <a:pt x="395" y="626"/>
                  </a:lnTo>
                  <a:lnTo>
                    <a:pt x="382" y="623"/>
                  </a:lnTo>
                  <a:lnTo>
                    <a:pt x="370" y="620"/>
                  </a:lnTo>
                  <a:lnTo>
                    <a:pt x="359" y="617"/>
                  </a:lnTo>
                  <a:lnTo>
                    <a:pt x="347" y="613"/>
                  </a:lnTo>
                  <a:lnTo>
                    <a:pt x="335" y="608"/>
                  </a:lnTo>
                  <a:lnTo>
                    <a:pt x="323" y="603"/>
                  </a:lnTo>
                  <a:lnTo>
                    <a:pt x="313" y="598"/>
                  </a:lnTo>
                  <a:lnTo>
                    <a:pt x="302" y="591"/>
                  </a:lnTo>
                  <a:lnTo>
                    <a:pt x="291" y="585"/>
                  </a:lnTo>
                  <a:lnTo>
                    <a:pt x="282" y="577"/>
                  </a:lnTo>
                  <a:lnTo>
                    <a:pt x="272" y="570"/>
                  </a:lnTo>
                  <a:lnTo>
                    <a:pt x="263" y="562"/>
                  </a:lnTo>
                  <a:lnTo>
                    <a:pt x="254" y="554"/>
                  </a:lnTo>
                  <a:lnTo>
                    <a:pt x="245" y="545"/>
                  </a:lnTo>
                  <a:lnTo>
                    <a:pt x="238" y="536"/>
                  </a:lnTo>
                  <a:lnTo>
                    <a:pt x="230" y="526"/>
                  </a:lnTo>
                  <a:lnTo>
                    <a:pt x="223" y="516"/>
                  </a:lnTo>
                  <a:lnTo>
                    <a:pt x="216" y="506"/>
                  </a:lnTo>
                  <a:lnTo>
                    <a:pt x="210" y="495"/>
                  </a:lnTo>
                  <a:lnTo>
                    <a:pt x="204" y="484"/>
                  </a:lnTo>
                  <a:lnTo>
                    <a:pt x="199" y="473"/>
                  </a:lnTo>
                  <a:lnTo>
                    <a:pt x="195" y="462"/>
                  </a:lnTo>
                  <a:lnTo>
                    <a:pt x="191" y="450"/>
                  </a:lnTo>
                  <a:lnTo>
                    <a:pt x="187" y="437"/>
                  </a:lnTo>
                  <a:lnTo>
                    <a:pt x="184" y="425"/>
                  </a:lnTo>
                  <a:lnTo>
                    <a:pt x="182" y="413"/>
                  </a:lnTo>
                  <a:lnTo>
                    <a:pt x="181" y="400"/>
                  </a:lnTo>
                  <a:lnTo>
                    <a:pt x="180" y="387"/>
                  </a:lnTo>
                  <a:lnTo>
                    <a:pt x="180" y="374"/>
                  </a:lnTo>
                  <a:lnTo>
                    <a:pt x="180" y="361"/>
                  </a:lnTo>
                  <a:lnTo>
                    <a:pt x="181" y="348"/>
                  </a:lnTo>
                  <a:lnTo>
                    <a:pt x="182" y="336"/>
                  </a:lnTo>
                  <a:lnTo>
                    <a:pt x="184" y="323"/>
                  </a:lnTo>
                  <a:lnTo>
                    <a:pt x="187" y="311"/>
                  </a:lnTo>
                  <a:lnTo>
                    <a:pt x="191" y="299"/>
                  </a:lnTo>
                  <a:lnTo>
                    <a:pt x="195" y="287"/>
                  </a:lnTo>
                  <a:lnTo>
                    <a:pt x="199" y="276"/>
                  </a:lnTo>
                  <a:lnTo>
                    <a:pt x="204" y="264"/>
                  </a:lnTo>
                  <a:lnTo>
                    <a:pt x="210" y="253"/>
                  </a:lnTo>
                  <a:lnTo>
                    <a:pt x="216" y="243"/>
                  </a:lnTo>
                  <a:lnTo>
                    <a:pt x="223" y="232"/>
                  </a:lnTo>
                  <a:lnTo>
                    <a:pt x="230" y="222"/>
                  </a:lnTo>
                  <a:lnTo>
                    <a:pt x="238" y="213"/>
                  </a:lnTo>
                  <a:lnTo>
                    <a:pt x="245" y="204"/>
                  </a:lnTo>
                  <a:lnTo>
                    <a:pt x="254" y="194"/>
                  </a:lnTo>
                  <a:lnTo>
                    <a:pt x="263" y="186"/>
                  </a:lnTo>
                  <a:lnTo>
                    <a:pt x="272" y="178"/>
                  </a:lnTo>
                  <a:lnTo>
                    <a:pt x="282" y="171"/>
                  </a:lnTo>
                  <a:lnTo>
                    <a:pt x="291" y="163"/>
                  </a:lnTo>
                  <a:lnTo>
                    <a:pt x="302" y="157"/>
                  </a:lnTo>
                  <a:lnTo>
                    <a:pt x="313" y="151"/>
                  </a:lnTo>
                  <a:lnTo>
                    <a:pt x="323" y="145"/>
                  </a:lnTo>
                  <a:lnTo>
                    <a:pt x="335" y="140"/>
                  </a:lnTo>
                  <a:lnTo>
                    <a:pt x="347" y="136"/>
                  </a:lnTo>
                  <a:lnTo>
                    <a:pt x="359" y="131"/>
                  </a:lnTo>
                  <a:lnTo>
                    <a:pt x="370" y="128"/>
                  </a:lnTo>
                  <a:lnTo>
                    <a:pt x="382" y="125"/>
                  </a:lnTo>
                  <a:lnTo>
                    <a:pt x="395" y="123"/>
                  </a:lnTo>
                  <a:lnTo>
                    <a:pt x="408" y="121"/>
                  </a:lnTo>
                  <a:lnTo>
                    <a:pt x="421" y="119"/>
                  </a:lnTo>
                  <a:lnTo>
                    <a:pt x="433" y="119"/>
                  </a:lnTo>
                  <a:lnTo>
                    <a:pt x="446" y="119"/>
                  </a:lnTo>
                  <a:lnTo>
                    <a:pt x="459" y="121"/>
                  </a:lnTo>
                  <a:lnTo>
                    <a:pt x="472" y="123"/>
                  </a:lnTo>
                  <a:lnTo>
                    <a:pt x="485" y="125"/>
                  </a:lnTo>
                  <a:lnTo>
                    <a:pt x="498" y="128"/>
                  </a:lnTo>
                  <a:lnTo>
                    <a:pt x="509" y="131"/>
                  </a:lnTo>
                  <a:lnTo>
                    <a:pt x="521" y="136"/>
                  </a:lnTo>
                  <a:lnTo>
                    <a:pt x="533" y="140"/>
                  </a:lnTo>
                  <a:lnTo>
                    <a:pt x="544" y="145"/>
                  </a:lnTo>
                  <a:lnTo>
                    <a:pt x="554" y="151"/>
                  </a:lnTo>
                  <a:lnTo>
                    <a:pt x="565" y="157"/>
                  </a:lnTo>
                  <a:lnTo>
                    <a:pt x="576" y="163"/>
                  </a:lnTo>
                  <a:lnTo>
                    <a:pt x="585" y="171"/>
                  </a:lnTo>
                  <a:lnTo>
                    <a:pt x="595" y="178"/>
                  </a:lnTo>
                  <a:lnTo>
                    <a:pt x="605" y="186"/>
                  </a:lnTo>
                  <a:lnTo>
                    <a:pt x="613" y="194"/>
                  </a:lnTo>
                  <a:lnTo>
                    <a:pt x="622" y="204"/>
                  </a:lnTo>
                  <a:lnTo>
                    <a:pt x="629" y="213"/>
                  </a:lnTo>
                  <a:lnTo>
                    <a:pt x="638" y="222"/>
                  </a:lnTo>
                  <a:lnTo>
                    <a:pt x="644" y="232"/>
                  </a:lnTo>
                  <a:lnTo>
                    <a:pt x="651" y="243"/>
                  </a:lnTo>
                  <a:lnTo>
                    <a:pt x="657" y="253"/>
                  </a:lnTo>
                  <a:lnTo>
                    <a:pt x="662" y="264"/>
                  </a:lnTo>
                  <a:lnTo>
                    <a:pt x="668" y="276"/>
                  </a:lnTo>
                  <a:lnTo>
                    <a:pt x="672" y="287"/>
                  </a:lnTo>
                  <a:lnTo>
                    <a:pt x="676" y="299"/>
                  </a:lnTo>
                  <a:lnTo>
                    <a:pt x="680" y="311"/>
                  </a:lnTo>
                  <a:lnTo>
                    <a:pt x="683" y="323"/>
                  </a:lnTo>
                  <a:lnTo>
                    <a:pt x="685" y="336"/>
                  </a:lnTo>
                  <a:lnTo>
                    <a:pt x="687" y="348"/>
                  </a:lnTo>
                  <a:lnTo>
                    <a:pt x="687" y="361"/>
                  </a:lnTo>
                  <a:lnTo>
                    <a:pt x="688" y="374"/>
                  </a:lnTo>
                  <a:lnTo>
                    <a:pt x="687" y="387"/>
                  </a:lnTo>
                  <a:lnTo>
                    <a:pt x="687" y="400"/>
                  </a:lnTo>
                  <a:lnTo>
                    <a:pt x="685" y="413"/>
                  </a:lnTo>
                  <a:lnTo>
                    <a:pt x="683" y="425"/>
                  </a:lnTo>
                  <a:lnTo>
                    <a:pt x="680" y="437"/>
                  </a:lnTo>
                  <a:lnTo>
                    <a:pt x="676" y="450"/>
                  </a:lnTo>
                  <a:lnTo>
                    <a:pt x="672" y="462"/>
                  </a:lnTo>
                  <a:lnTo>
                    <a:pt x="668" y="473"/>
                  </a:lnTo>
                  <a:lnTo>
                    <a:pt x="662" y="484"/>
                  </a:lnTo>
                  <a:lnTo>
                    <a:pt x="657" y="495"/>
                  </a:lnTo>
                  <a:lnTo>
                    <a:pt x="651" y="506"/>
                  </a:lnTo>
                  <a:lnTo>
                    <a:pt x="644" y="516"/>
                  </a:lnTo>
                  <a:lnTo>
                    <a:pt x="638" y="526"/>
                  </a:lnTo>
                  <a:lnTo>
                    <a:pt x="629" y="536"/>
                  </a:lnTo>
                  <a:lnTo>
                    <a:pt x="622" y="545"/>
                  </a:lnTo>
                  <a:lnTo>
                    <a:pt x="613" y="554"/>
                  </a:lnTo>
                  <a:lnTo>
                    <a:pt x="605" y="562"/>
                  </a:lnTo>
                  <a:lnTo>
                    <a:pt x="595" y="570"/>
                  </a:lnTo>
                  <a:lnTo>
                    <a:pt x="585" y="577"/>
                  </a:lnTo>
                  <a:lnTo>
                    <a:pt x="576" y="585"/>
                  </a:lnTo>
                  <a:lnTo>
                    <a:pt x="565" y="591"/>
                  </a:lnTo>
                  <a:lnTo>
                    <a:pt x="554" y="598"/>
                  </a:lnTo>
                  <a:lnTo>
                    <a:pt x="544" y="603"/>
                  </a:lnTo>
                  <a:lnTo>
                    <a:pt x="533" y="608"/>
                  </a:lnTo>
                  <a:lnTo>
                    <a:pt x="521" y="613"/>
                  </a:lnTo>
                  <a:lnTo>
                    <a:pt x="509" y="617"/>
                  </a:lnTo>
                  <a:lnTo>
                    <a:pt x="498" y="620"/>
                  </a:lnTo>
                  <a:lnTo>
                    <a:pt x="485" y="623"/>
                  </a:lnTo>
                  <a:lnTo>
                    <a:pt x="472" y="626"/>
                  </a:lnTo>
                  <a:lnTo>
                    <a:pt x="459" y="627"/>
                  </a:lnTo>
                  <a:lnTo>
                    <a:pt x="446" y="628"/>
                  </a:lnTo>
                  <a:lnTo>
                    <a:pt x="433" y="628"/>
                  </a:lnTo>
                  <a:close/>
                  <a:moveTo>
                    <a:pt x="184" y="643"/>
                  </a:moveTo>
                  <a:lnTo>
                    <a:pt x="181" y="643"/>
                  </a:lnTo>
                  <a:lnTo>
                    <a:pt x="178" y="642"/>
                  </a:lnTo>
                  <a:lnTo>
                    <a:pt x="175" y="639"/>
                  </a:lnTo>
                  <a:lnTo>
                    <a:pt x="171" y="637"/>
                  </a:lnTo>
                  <a:lnTo>
                    <a:pt x="169" y="634"/>
                  </a:lnTo>
                  <a:lnTo>
                    <a:pt x="167" y="631"/>
                  </a:lnTo>
                  <a:lnTo>
                    <a:pt x="166" y="628"/>
                  </a:lnTo>
                  <a:lnTo>
                    <a:pt x="166" y="623"/>
                  </a:lnTo>
                  <a:lnTo>
                    <a:pt x="166" y="620"/>
                  </a:lnTo>
                  <a:lnTo>
                    <a:pt x="167" y="616"/>
                  </a:lnTo>
                  <a:lnTo>
                    <a:pt x="169" y="613"/>
                  </a:lnTo>
                  <a:lnTo>
                    <a:pt x="171" y="609"/>
                  </a:lnTo>
                  <a:lnTo>
                    <a:pt x="175" y="607"/>
                  </a:lnTo>
                  <a:lnTo>
                    <a:pt x="178" y="605"/>
                  </a:lnTo>
                  <a:lnTo>
                    <a:pt x="181" y="604"/>
                  </a:lnTo>
                  <a:lnTo>
                    <a:pt x="184" y="604"/>
                  </a:lnTo>
                  <a:lnTo>
                    <a:pt x="188" y="604"/>
                  </a:lnTo>
                  <a:lnTo>
                    <a:pt x="192" y="605"/>
                  </a:lnTo>
                  <a:lnTo>
                    <a:pt x="195" y="607"/>
                  </a:lnTo>
                  <a:lnTo>
                    <a:pt x="198" y="609"/>
                  </a:lnTo>
                  <a:lnTo>
                    <a:pt x="200" y="613"/>
                  </a:lnTo>
                  <a:lnTo>
                    <a:pt x="202" y="616"/>
                  </a:lnTo>
                  <a:lnTo>
                    <a:pt x="203" y="620"/>
                  </a:lnTo>
                  <a:lnTo>
                    <a:pt x="203" y="623"/>
                  </a:lnTo>
                  <a:lnTo>
                    <a:pt x="203" y="628"/>
                  </a:lnTo>
                  <a:lnTo>
                    <a:pt x="202" y="631"/>
                  </a:lnTo>
                  <a:lnTo>
                    <a:pt x="200" y="634"/>
                  </a:lnTo>
                  <a:lnTo>
                    <a:pt x="198" y="637"/>
                  </a:lnTo>
                  <a:lnTo>
                    <a:pt x="195" y="639"/>
                  </a:lnTo>
                  <a:lnTo>
                    <a:pt x="192" y="642"/>
                  </a:lnTo>
                  <a:lnTo>
                    <a:pt x="188" y="643"/>
                  </a:lnTo>
                  <a:lnTo>
                    <a:pt x="184" y="643"/>
                  </a:lnTo>
                  <a:close/>
                  <a:moveTo>
                    <a:pt x="129" y="698"/>
                  </a:moveTo>
                  <a:lnTo>
                    <a:pt x="124" y="698"/>
                  </a:lnTo>
                  <a:lnTo>
                    <a:pt x="121" y="697"/>
                  </a:lnTo>
                  <a:lnTo>
                    <a:pt x="118" y="695"/>
                  </a:lnTo>
                  <a:lnTo>
                    <a:pt x="115" y="693"/>
                  </a:lnTo>
                  <a:lnTo>
                    <a:pt x="112" y="691"/>
                  </a:lnTo>
                  <a:lnTo>
                    <a:pt x="110" y="688"/>
                  </a:lnTo>
                  <a:lnTo>
                    <a:pt x="109" y="684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10" y="673"/>
                  </a:lnTo>
                  <a:lnTo>
                    <a:pt x="112" y="669"/>
                  </a:lnTo>
                  <a:lnTo>
                    <a:pt x="115" y="667"/>
                  </a:lnTo>
                  <a:lnTo>
                    <a:pt x="118" y="664"/>
                  </a:lnTo>
                  <a:lnTo>
                    <a:pt x="121" y="663"/>
                  </a:lnTo>
                  <a:lnTo>
                    <a:pt x="124" y="662"/>
                  </a:lnTo>
                  <a:lnTo>
                    <a:pt x="129" y="661"/>
                  </a:lnTo>
                  <a:lnTo>
                    <a:pt x="132" y="662"/>
                  </a:lnTo>
                  <a:lnTo>
                    <a:pt x="135" y="663"/>
                  </a:lnTo>
                  <a:lnTo>
                    <a:pt x="138" y="664"/>
                  </a:lnTo>
                  <a:lnTo>
                    <a:pt x="141" y="667"/>
                  </a:lnTo>
                  <a:lnTo>
                    <a:pt x="143" y="669"/>
                  </a:lnTo>
                  <a:lnTo>
                    <a:pt x="146" y="673"/>
                  </a:lnTo>
                  <a:lnTo>
                    <a:pt x="147" y="677"/>
                  </a:lnTo>
                  <a:lnTo>
                    <a:pt x="147" y="680"/>
                  </a:lnTo>
                  <a:lnTo>
                    <a:pt x="147" y="684"/>
                  </a:lnTo>
                  <a:lnTo>
                    <a:pt x="146" y="688"/>
                  </a:lnTo>
                  <a:lnTo>
                    <a:pt x="143" y="691"/>
                  </a:lnTo>
                  <a:lnTo>
                    <a:pt x="141" y="693"/>
                  </a:lnTo>
                  <a:lnTo>
                    <a:pt x="138" y="695"/>
                  </a:lnTo>
                  <a:lnTo>
                    <a:pt x="135" y="697"/>
                  </a:lnTo>
                  <a:lnTo>
                    <a:pt x="132" y="698"/>
                  </a:lnTo>
                  <a:lnTo>
                    <a:pt x="129" y="698"/>
                  </a:lnTo>
                  <a:close/>
                  <a:moveTo>
                    <a:pt x="530" y="108"/>
                  </a:moveTo>
                  <a:lnTo>
                    <a:pt x="507" y="100"/>
                  </a:lnTo>
                  <a:lnTo>
                    <a:pt x="484" y="95"/>
                  </a:lnTo>
                  <a:lnTo>
                    <a:pt x="471" y="93"/>
                  </a:lnTo>
                  <a:lnTo>
                    <a:pt x="459" y="91"/>
                  </a:lnTo>
                  <a:lnTo>
                    <a:pt x="446" y="91"/>
                  </a:lnTo>
                  <a:lnTo>
                    <a:pt x="433" y="90"/>
                  </a:lnTo>
                  <a:lnTo>
                    <a:pt x="420" y="91"/>
                  </a:lnTo>
                  <a:lnTo>
                    <a:pt x="405" y="92"/>
                  </a:lnTo>
                  <a:lnTo>
                    <a:pt x="391" y="93"/>
                  </a:lnTo>
                  <a:lnTo>
                    <a:pt x="377" y="96"/>
                  </a:lnTo>
                  <a:lnTo>
                    <a:pt x="363" y="99"/>
                  </a:lnTo>
                  <a:lnTo>
                    <a:pt x="349" y="102"/>
                  </a:lnTo>
                  <a:lnTo>
                    <a:pt x="336" y="107"/>
                  </a:lnTo>
                  <a:lnTo>
                    <a:pt x="323" y="112"/>
                  </a:lnTo>
                  <a:lnTo>
                    <a:pt x="310" y="118"/>
                  </a:lnTo>
                  <a:lnTo>
                    <a:pt x="299" y="125"/>
                  </a:lnTo>
                  <a:lnTo>
                    <a:pt x="287" y="131"/>
                  </a:lnTo>
                  <a:lnTo>
                    <a:pt x="275" y="139"/>
                  </a:lnTo>
                  <a:lnTo>
                    <a:pt x="263" y="146"/>
                  </a:lnTo>
                  <a:lnTo>
                    <a:pt x="253" y="155"/>
                  </a:lnTo>
                  <a:lnTo>
                    <a:pt x="243" y="164"/>
                  </a:lnTo>
                  <a:lnTo>
                    <a:pt x="233" y="173"/>
                  </a:lnTo>
                  <a:lnTo>
                    <a:pt x="224" y="184"/>
                  </a:lnTo>
                  <a:lnTo>
                    <a:pt x="214" y="193"/>
                  </a:lnTo>
                  <a:lnTo>
                    <a:pt x="206" y="204"/>
                  </a:lnTo>
                  <a:lnTo>
                    <a:pt x="198" y="216"/>
                  </a:lnTo>
                  <a:lnTo>
                    <a:pt x="191" y="228"/>
                  </a:lnTo>
                  <a:lnTo>
                    <a:pt x="184" y="239"/>
                  </a:lnTo>
                  <a:lnTo>
                    <a:pt x="178" y="251"/>
                  </a:lnTo>
                  <a:lnTo>
                    <a:pt x="172" y="264"/>
                  </a:lnTo>
                  <a:lnTo>
                    <a:pt x="167" y="277"/>
                  </a:lnTo>
                  <a:lnTo>
                    <a:pt x="163" y="290"/>
                  </a:lnTo>
                  <a:lnTo>
                    <a:pt x="158" y="303"/>
                  </a:lnTo>
                  <a:lnTo>
                    <a:pt x="155" y="317"/>
                  </a:lnTo>
                  <a:lnTo>
                    <a:pt x="153" y="331"/>
                  </a:lnTo>
                  <a:lnTo>
                    <a:pt x="151" y="345"/>
                  </a:lnTo>
                  <a:lnTo>
                    <a:pt x="150" y="359"/>
                  </a:lnTo>
                  <a:lnTo>
                    <a:pt x="150" y="374"/>
                  </a:lnTo>
                  <a:lnTo>
                    <a:pt x="150" y="387"/>
                  </a:lnTo>
                  <a:lnTo>
                    <a:pt x="151" y="400"/>
                  </a:lnTo>
                  <a:lnTo>
                    <a:pt x="152" y="412"/>
                  </a:lnTo>
                  <a:lnTo>
                    <a:pt x="154" y="424"/>
                  </a:lnTo>
                  <a:lnTo>
                    <a:pt x="160" y="448"/>
                  </a:lnTo>
                  <a:lnTo>
                    <a:pt x="167" y="471"/>
                  </a:lnTo>
                  <a:lnTo>
                    <a:pt x="4" y="631"/>
                  </a:lnTo>
                  <a:lnTo>
                    <a:pt x="2" y="634"/>
                  </a:lnTo>
                  <a:lnTo>
                    <a:pt x="1" y="636"/>
                  </a:lnTo>
                  <a:lnTo>
                    <a:pt x="0" y="639"/>
                  </a:lnTo>
                  <a:lnTo>
                    <a:pt x="0" y="643"/>
                  </a:lnTo>
                  <a:lnTo>
                    <a:pt x="0" y="792"/>
                  </a:lnTo>
                  <a:lnTo>
                    <a:pt x="0" y="796"/>
                  </a:lnTo>
                  <a:lnTo>
                    <a:pt x="1" y="799"/>
                  </a:lnTo>
                  <a:lnTo>
                    <a:pt x="2" y="801"/>
                  </a:lnTo>
                  <a:lnTo>
                    <a:pt x="4" y="803"/>
                  </a:lnTo>
                  <a:lnTo>
                    <a:pt x="7" y="805"/>
                  </a:lnTo>
                  <a:lnTo>
                    <a:pt x="9" y="806"/>
                  </a:lnTo>
                  <a:lnTo>
                    <a:pt x="12" y="807"/>
                  </a:lnTo>
                  <a:lnTo>
                    <a:pt x="15" y="807"/>
                  </a:lnTo>
                  <a:lnTo>
                    <a:pt x="166" y="807"/>
                  </a:lnTo>
                  <a:lnTo>
                    <a:pt x="169" y="807"/>
                  </a:lnTo>
                  <a:lnTo>
                    <a:pt x="171" y="806"/>
                  </a:lnTo>
                  <a:lnTo>
                    <a:pt x="175" y="805"/>
                  </a:lnTo>
                  <a:lnTo>
                    <a:pt x="177" y="803"/>
                  </a:lnTo>
                  <a:lnTo>
                    <a:pt x="337" y="642"/>
                  </a:lnTo>
                  <a:lnTo>
                    <a:pt x="361" y="648"/>
                  </a:lnTo>
                  <a:lnTo>
                    <a:pt x="384" y="653"/>
                  </a:lnTo>
                  <a:lnTo>
                    <a:pt x="396" y="655"/>
                  </a:lnTo>
                  <a:lnTo>
                    <a:pt x="409" y="657"/>
                  </a:lnTo>
                  <a:lnTo>
                    <a:pt x="421" y="658"/>
                  </a:lnTo>
                  <a:lnTo>
                    <a:pt x="433" y="658"/>
                  </a:lnTo>
                  <a:lnTo>
                    <a:pt x="448" y="658"/>
                  </a:lnTo>
                  <a:lnTo>
                    <a:pt x="462" y="657"/>
                  </a:lnTo>
                  <a:lnTo>
                    <a:pt x="477" y="654"/>
                  </a:lnTo>
                  <a:lnTo>
                    <a:pt x="491" y="652"/>
                  </a:lnTo>
                  <a:lnTo>
                    <a:pt x="504" y="649"/>
                  </a:lnTo>
                  <a:lnTo>
                    <a:pt x="518" y="645"/>
                  </a:lnTo>
                  <a:lnTo>
                    <a:pt x="531" y="640"/>
                  </a:lnTo>
                  <a:lnTo>
                    <a:pt x="544" y="635"/>
                  </a:lnTo>
                  <a:lnTo>
                    <a:pt x="557" y="630"/>
                  </a:lnTo>
                  <a:lnTo>
                    <a:pt x="569" y="623"/>
                  </a:lnTo>
                  <a:lnTo>
                    <a:pt x="581" y="617"/>
                  </a:lnTo>
                  <a:lnTo>
                    <a:pt x="593" y="609"/>
                  </a:lnTo>
                  <a:lnTo>
                    <a:pt x="604" y="602"/>
                  </a:lnTo>
                  <a:lnTo>
                    <a:pt x="614" y="593"/>
                  </a:lnTo>
                  <a:lnTo>
                    <a:pt x="625" y="584"/>
                  </a:lnTo>
                  <a:lnTo>
                    <a:pt x="635" y="575"/>
                  </a:lnTo>
                  <a:lnTo>
                    <a:pt x="644" y="565"/>
                  </a:lnTo>
                  <a:lnTo>
                    <a:pt x="653" y="555"/>
                  </a:lnTo>
                  <a:lnTo>
                    <a:pt x="661" y="544"/>
                  </a:lnTo>
                  <a:lnTo>
                    <a:pt x="669" y="532"/>
                  </a:lnTo>
                  <a:lnTo>
                    <a:pt x="676" y="522"/>
                  </a:lnTo>
                  <a:lnTo>
                    <a:pt x="684" y="509"/>
                  </a:lnTo>
                  <a:lnTo>
                    <a:pt x="690" y="497"/>
                  </a:lnTo>
                  <a:lnTo>
                    <a:pt x="696" y="484"/>
                  </a:lnTo>
                  <a:lnTo>
                    <a:pt x="701" y="471"/>
                  </a:lnTo>
                  <a:lnTo>
                    <a:pt x="705" y="459"/>
                  </a:lnTo>
                  <a:lnTo>
                    <a:pt x="708" y="445"/>
                  </a:lnTo>
                  <a:lnTo>
                    <a:pt x="712" y="431"/>
                  </a:lnTo>
                  <a:lnTo>
                    <a:pt x="715" y="417"/>
                  </a:lnTo>
                  <a:lnTo>
                    <a:pt x="716" y="403"/>
                  </a:lnTo>
                  <a:lnTo>
                    <a:pt x="717" y="388"/>
                  </a:lnTo>
                  <a:lnTo>
                    <a:pt x="718" y="374"/>
                  </a:lnTo>
                  <a:lnTo>
                    <a:pt x="717" y="361"/>
                  </a:lnTo>
                  <a:lnTo>
                    <a:pt x="717" y="350"/>
                  </a:lnTo>
                  <a:lnTo>
                    <a:pt x="715" y="337"/>
                  </a:lnTo>
                  <a:lnTo>
                    <a:pt x="714" y="325"/>
                  </a:lnTo>
                  <a:lnTo>
                    <a:pt x="708" y="301"/>
                  </a:lnTo>
                  <a:lnTo>
                    <a:pt x="701" y="278"/>
                  </a:lnTo>
                  <a:lnTo>
                    <a:pt x="804" y="175"/>
                  </a:lnTo>
                  <a:lnTo>
                    <a:pt x="808" y="172"/>
                  </a:lnTo>
                  <a:lnTo>
                    <a:pt x="637" y="0"/>
                  </a:lnTo>
                  <a:lnTo>
                    <a:pt x="53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453">
              <a:extLst>
                <a:ext uri="{FF2B5EF4-FFF2-40B4-BE49-F238E27FC236}">
                  <a16:creationId xmlns:a16="http://schemas.microsoft.com/office/drawing/2014/main" xmlns="" id="{DF2AE07B-02F3-4968-B503-EEEE469BF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860" y="4317117"/>
              <a:ext cx="44450" cy="74613"/>
            </a:xfrm>
            <a:custGeom>
              <a:avLst/>
              <a:gdLst>
                <a:gd name="T0" fmla="*/ 30 w 140"/>
                <a:gd name="T1" fmla="*/ 103 h 238"/>
                <a:gd name="T2" fmla="*/ 30 w 140"/>
                <a:gd name="T3" fmla="*/ 15 h 238"/>
                <a:gd name="T4" fmla="*/ 30 w 140"/>
                <a:gd name="T5" fmla="*/ 12 h 238"/>
                <a:gd name="T6" fmla="*/ 29 w 140"/>
                <a:gd name="T7" fmla="*/ 9 h 238"/>
                <a:gd name="T8" fmla="*/ 28 w 140"/>
                <a:gd name="T9" fmla="*/ 7 h 238"/>
                <a:gd name="T10" fmla="*/ 26 w 140"/>
                <a:gd name="T11" fmla="*/ 5 h 238"/>
                <a:gd name="T12" fmla="*/ 24 w 140"/>
                <a:gd name="T13" fmla="*/ 2 h 238"/>
                <a:gd name="T14" fmla="*/ 22 w 140"/>
                <a:gd name="T15" fmla="*/ 1 h 238"/>
                <a:gd name="T16" fmla="*/ 19 w 140"/>
                <a:gd name="T17" fmla="*/ 0 h 238"/>
                <a:gd name="T18" fmla="*/ 15 w 140"/>
                <a:gd name="T19" fmla="*/ 0 h 238"/>
                <a:gd name="T20" fmla="*/ 12 w 140"/>
                <a:gd name="T21" fmla="*/ 0 h 238"/>
                <a:gd name="T22" fmla="*/ 10 w 140"/>
                <a:gd name="T23" fmla="*/ 1 h 238"/>
                <a:gd name="T24" fmla="*/ 7 w 140"/>
                <a:gd name="T25" fmla="*/ 2 h 238"/>
                <a:gd name="T26" fmla="*/ 5 w 140"/>
                <a:gd name="T27" fmla="*/ 5 h 238"/>
                <a:gd name="T28" fmla="*/ 4 w 140"/>
                <a:gd name="T29" fmla="*/ 7 h 238"/>
                <a:gd name="T30" fmla="*/ 2 w 140"/>
                <a:gd name="T31" fmla="*/ 9 h 238"/>
                <a:gd name="T32" fmla="*/ 2 w 140"/>
                <a:gd name="T33" fmla="*/ 12 h 238"/>
                <a:gd name="T34" fmla="*/ 0 w 140"/>
                <a:gd name="T35" fmla="*/ 15 h 238"/>
                <a:gd name="T36" fmla="*/ 0 w 140"/>
                <a:gd name="T37" fmla="*/ 109 h 238"/>
                <a:gd name="T38" fmla="*/ 0 w 140"/>
                <a:gd name="T39" fmla="*/ 113 h 238"/>
                <a:gd name="T40" fmla="*/ 2 w 140"/>
                <a:gd name="T41" fmla="*/ 115 h 238"/>
                <a:gd name="T42" fmla="*/ 3 w 140"/>
                <a:gd name="T43" fmla="*/ 118 h 238"/>
                <a:gd name="T44" fmla="*/ 5 w 140"/>
                <a:gd name="T45" fmla="*/ 120 h 238"/>
                <a:gd name="T46" fmla="*/ 114 w 140"/>
                <a:gd name="T47" fmla="*/ 233 h 238"/>
                <a:gd name="T48" fmla="*/ 116 w 140"/>
                <a:gd name="T49" fmla="*/ 236 h 238"/>
                <a:gd name="T50" fmla="*/ 119 w 140"/>
                <a:gd name="T51" fmla="*/ 237 h 238"/>
                <a:gd name="T52" fmla="*/ 122 w 140"/>
                <a:gd name="T53" fmla="*/ 238 h 238"/>
                <a:gd name="T54" fmla="*/ 125 w 140"/>
                <a:gd name="T55" fmla="*/ 238 h 238"/>
                <a:gd name="T56" fmla="*/ 128 w 140"/>
                <a:gd name="T57" fmla="*/ 238 h 238"/>
                <a:gd name="T58" fmla="*/ 130 w 140"/>
                <a:gd name="T59" fmla="*/ 237 h 238"/>
                <a:gd name="T60" fmla="*/ 133 w 140"/>
                <a:gd name="T61" fmla="*/ 236 h 238"/>
                <a:gd name="T62" fmla="*/ 135 w 140"/>
                <a:gd name="T63" fmla="*/ 233 h 238"/>
                <a:gd name="T64" fmla="*/ 137 w 140"/>
                <a:gd name="T65" fmla="*/ 231 h 238"/>
                <a:gd name="T66" fmla="*/ 139 w 140"/>
                <a:gd name="T67" fmla="*/ 228 h 238"/>
                <a:gd name="T68" fmla="*/ 140 w 140"/>
                <a:gd name="T69" fmla="*/ 226 h 238"/>
                <a:gd name="T70" fmla="*/ 140 w 140"/>
                <a:gd name="T71" fmla="*/ 223 h 238"/>
                <a:gd name="T72" fmla="*/ 140 w 140"/>
                <a:gd name="T73" fmla="*/ 221 h 238"/>
                <a:gd name="T74" fmla="*/ 139 w 140"/>
                <a:gd name="T75" fmla="*/ 217 h 238"/>
                <a:gd name="T76" fmla="*/ 137 w 140"/>
                <a:gd name="T77" fmla="*/ 215 h 238"/>
                <a:gd name="T78" fmla="*/ 135 w 140"/>
                <a:gd name="T79" fmla="*/ 212 h 238"/>
                <a:gd name="T80" fmla="*/ 30 w 140"/>
                <a:gd name="T81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238">
                  <a:moveTo>
                    <a:pt x="30" y="103"/>
                  </a:move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2" y="115"/>
                  </a:lnTo>
                  <a:lnTo>
                    <a:pt x="3" y="118"/>
                  </a:lnTo>
                  <a:lnTo>
                    <a:pt x="5" y="120"/>
                  </a:lnTo>
                  <a:lnTo>
                    <a:pt x="114" y="233"/>
                  </a:lnTo>
                  <a:lnTo>
                    <a:pt x="116" y="236"/>
                  </a:lnTo>
                  <a:lnTo>
                    <a:pt x="119" y="237"/>
                  </a:lnTo>
                  <a:lnTo>
                    <a:pt x="122" y="238"/>
                  </a:lnTo>
                  <a:lnTo>
                    <a:pt x="125" y="238"/>
                  </a:lnTo>
                  <a:lnTo>
                    <a:pt x="128" y="238"/>
                  </a:lnTo>
                  <a:lnTo>
                    <a:pt x="130" y="237"/>
                  </a:lnTo>
                  <a:lnTo>
                    <a:pt x="133" y="236"/>
                  </a:lnTo>
                  <a:lnTo>
                    <a:pt x="135" y="233"/>
                  </a:lnTo>
                  <a:lnTo>
                    <a:pt x="137" y="231"/>
                  </a:lnTo>
                  <a:lnTo>
                    <a:pt x="139" y="228"/>
                  </a:lnTo>
                  <a:lnTo>
                    <a:pt x="140" y="226"/>
                  </a:lnTo>
                  <a:lnTo>
                    <a:pt x="140" y="223"/>
                  </a:lnTo>
                  <a:lnTo>
                    <a:pt x="140" y="221"/>
                  </a:lnTo>
                  <a:lnTo>
                    <a:pt x="139" y="217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3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xmlns="" id="{DD0D6093-F165-4B1B-93DE-9FB9C20C36EB}"/>
              </a:ext>
            </a:extLst>
          </p:cNvPr>
          <p:cNvGrpSpPr/>
          <p:nvPr/>
        </p:nvGrpSpPr>
        <p:grpSpPr>
          <a:xfrm>
            <a:off x="3832163" y="4615925"/>
            <a:ext cx="190500" cy="285750"/>
            <a:chOff x="8223250" y="1906588"/>
            <a:chExt cx="190500" cy="285750"/>
          </a:xfrm>
          <a:solidFill>
            <a:schemeClr val="bg1"/>
          </a:solidFill>
        </p:grpSpPr>
        <p:sp>
          <p:nvSpPr>
            <p:cNvPr id="112" name="Freeform 3105">
              <a:extLst>
                <a:ext uri="{FF2B5EF4-FFF2-40B4-BE49-F238E27FC236}">
                  <a16:creationId xmlns:a16="http://schemas.microsoft.com/office/drawing/2014/main" xmlns="" id="{C488FFE6-C5CB-4EA5-9FC2-E05798256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3263" y="1906588"/>
              <a:ext cx="19050" cy="88900"/>
            </a:xfrm>
            <a:custGeom>
              <a:avLst/>
              <a:gdLst>
                <a:gd name="T0" fmla="*/ 47 w 47"/>
                <a:gd name="T1" fmla="*/ 0 h 222"/>
                <a:gd name="T2" fmla="*/ 0 w 47"/>
                <a:gd name="T3" fmla="*/ 0 h 222"/>
                <a:gd name="T4" fmla="*/ 0 w 47"/>
                <a:gd name="T5" fmla="*/ 215 h 222"/>
                <a:gd name="T6" fmla="*/ 11 w 47"/>
                <a:gd name="T7" fmla="*/ 216 h 222"/>
                <a:gd name="T8" fmla="*/ 23 w 47"/>
                <a:gd name="T9" fmla="*/ 217 h 222"/>
                <a:gd name="T10" fmla="*/ 35 w 47"/>
                <a:gd name="T11" fmla="*/ 220 h 222"/>
                <a:gd name="T12" fmla="*/ 47 w 47"/>
                <a:gd name="T13" fmla="*/ 222 h 222"/>
                <a:gd name="T14" fmla="*/ 47 w 47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22">
                  <a:moveTo>
                    <a:pt x="47" y="0"/>
                  </a:moveTo>
                  <a:lnTo>
                    <a:pt x="0" y="0"/>
                  </a:lnTo>
                  <a:lnTo>
                    <a:pt x="0" y="215"/>
                  </a:lnTo>
                  <a:lnTo>
                    <a:pt x="11" y="216"/>
                  </a:lnTo>
                  <a:lnTo>
                    <a:pt x="23" y="217"/>
                  </a:lnTo>
                  <a:lnTo>
                    <a:pt x="35" y="220"/>
                  </a:lnTo>
                  <a:lnTo>
                    <a:pt x="47" y="222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106">
              <a:extLst>
                <a:ext uri="{FF2B5EF4-FFF2-40B4-BE49-F238E27FC236}">
                  <a16:creationId xmlns:a16="http://schemas.microsoft.com/office/drawing/2014/main" xmlns="" id="{EB6DF674-E410-4BA7-A690-98E6B5A263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1838" y="1906588"/>
              <a:ext cx="28575" cy="98425"/>
            </a:xfrm>
            <a:custGeom>
              <a:avLst/>
              <a:gdLst>
                <a:gd name="T0" fmla="*/ 72 w 72"/>
                <a:gd name="T1" fmla="*/ 85 h 247"/>
                <a:gd name="T2" fmla="*/ 72 w 72"/>
                <a:gd name="T3" fmla="*/ 84 h 247"/>
                <a:gd name="T4" fmla="*/ 72 w 72"/>
                <a:gd name="T5" fmla="*/ 83 h 247"/>
                <a:gd name="T6" fmla="*/ 72 w 72"/>
                <a:gd name="T7" fmla="*/ 12 h 247"/>
                <a:gd name="T8" fmla="*/ 71 w 72"/>
                <a:gd name="T9" fmla="*/ 7 h 247"/>
                <a:gd name="T10" fmla="*/ 69 w 72"/>
                <a:gd name="T11" fmla="*/ 3 h 247"/>
                <a:gd name="T12" fmla="*/ 65 w 72"/>
                <a:gd name="T13" fmla="*/ 1 h 247"/>
                <a:gd name="T14" fmla="*/ 61 w 72"/>
                <a:gd name="T15" fmla="*/ 0 h 247"/>
                <a:gd name="T16" fmla="*/ 0 w 72"/>
                <a:gd name="T17" fmla="*/ 0 h 247"/>
                <a:gd name="T18" fmla="*/ 0 w 72"/>
                <a:gd name="T19" fmla="*/ 229 h 247"/>
                <a:gd name="T20" fmla="*/ 12 w 72"/>
                <a:gd name="T21" fmla="*/ 233 h 247"/>
                <a:gd name="T22" fmla="*/ 23 w 72"/>
                <a:gd name="T23" fmla="*/ 238 h 247"/>
                <a:gd name="T24" fmla="*/ 33 w 72"/>
                <a:gd name="T25" fmla="*/ 242 h 247"/>
                <a:gd name="T26" fmla="*/ 44 w 72"/>
                <a:gd name="T27" fmla="*/ 247 h 247"/>
                <a:gd name="T28" fmla="*/ 72 w 72"/>
                <a:gd name="T29" fmla="*/ 8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247">
                  <a:moveTo>
                    <a:pt x="72" y="85"/>
                  </a:moveTo>
                  <a:lnTo>
                    <a:pt x="72" y="84"/>
                  </a:lnTo>
                  <a:lnTo>
                    <a:pt x="72" y="83"/>
                  </a:lnTo>
                  <a:lnTo>
                    <a:pt x="72" y="12"/>
                  </a:lnTo>
                  <a:lnTo>
                    <a:pt x="71" y="7"/>
                  </a:lnTo>
                  <a:lnTo>
                    <a:pt x="69" y="3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229"/>
                  </a:lnTo>
                  <a:lnTo>
                    <a:pt x="12" y="233"/>
                  </a:lnTo>
                  <a:lnTo>
                    <a:pt x="23" y="238"/>
                  </a:lnTo>
                  <a:lnTo>
                    <a:pt x="33" y="242"/>
                  </a:lnTo>
                  <a:lnTo>
                    <a:pt x="44" y="247"/>
                  </a:lnTo>
                  <a:lnTo>
                    <a:pt x="7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3107">
              <a:extLst>
                <a:ext uri="{FF2B5EF4-FFF2-40B4-BE49-F238E27FC236}">
                  <a16:creationId xmlns:a16="http://schemas.microsoft.com/office/drawing/2014/main" xmlns="" id="{44D39EF1-23CE-4039-ADE2-EFE7C3F6B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88" y="1906588"/>
              <a:ext cx="28575" cy="98425"/>
            </a:xfrm>
            <a:custGeom>
              <a:avLst/>
              <a:gdLst>
                <a:gd name="T0" fmla="*/ 28 w 71"/>
                <a:gd name="T1" fmla="*/ 247 h 247"/>
                <a:gd name="T2" fmla="*/ 39 w 71"/>
                <a:gd name="T3" fmla="*/ 242 h 247"/>
                <a:gd name="T4" fmla="*/ 50 w 71"/>
                <a:gd name="T5" fmla="*/ 238 h 247"/>
                <a:gd name="T6" fmla="*/ 60 w 71"/>
                <a:gd name="T7" fmla="*/ 233 h 247"/>
                <a:gd name="T8" fmla="*/ 71 w 71"/>
                <a:gd name="T9" fmla="*/ 229 h 247"/>
                <a:gd name="T10" fmla="*/ 71 w 71"/>
                <a:gd name="T11" fmla="*/ 0 h 247"/>
                <a:gd name="T12" fmla="*/ 12 w 71"/>
                <a:gd name="T13" fmla="*/ 0 h 247"/>
                <a:gd name="T14" fmla="*/ 7 w 71"/>
                <a:gd name="T15" fmla="*/ 1 h 247"/>
                <a:gd name="T16" fmla="*/ 3 w 71"/>
                <a:gd name="T17" fmla="*/ 3 h 247"/>
                <a:gd name="T18" fmla="*/ 1 w 71"/>
                <a:gd name="T19" fmla="*/ 7 h 247"/>
                <a:gd name="T20" fmla="*/ 0 w 71"/>
                <a:gd name="T21" fmla="*/ 12 h 247"/>
                <a:gd name="T22" fmla="*/ 0 w 71"/>
                <a:gd name="T23" fmla="*/ 83 h 247"/>
                <a:gd name="T24" fmla="*/ 0 w 71"/>
                <a:gd name="T25" fmla="*/ 84 h 247"/>
                <a:gd name="T26" fmla="*/ 0 w 71"/>
                <a:gd name="T27" fmla="*/ 85 h 247"/>
                <a:gd name="T28" fmla="*/ 28 w 71"/>
                <a:gd name="T2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7">
                  <a:moveTo>
                    <a:pt x="28" y="247"/>
                  </a:moveTo>
                  <a:lnTo>
                    <a:pt x="39" y="242"/>
                  </a:lnTo>
                  <a:lnTo>
                    <a:pt x="50" y="238"/>
                  </a:lnTo>
                  <a:lnTo>
                    <a:pt x="60" y="233"/>
                  </a:lnTo>
                  <a:lnTo>
                    <a:pt x="71" y="229"/>
                  </a:lnTo>
                  <a:lnTo>
                    <a:pt x="71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0" y="85"/>
                  </a:lnTo>
                  <a:lnTo>
                    <a:pt x="28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3108">
              <a:extLst>
                <a:ext uri="{FF2B5EF4-FFF2-40B4-BE49-F238E27FC236}">
                  <a16:creationId xmlns:a16="http://schemas.microsoft.com/office/drawing/2014/main" xmlns="" id="{3FCE70E7-7EF1-432E-8AD3-A92300497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688" y="1906588"/>
              <a:ext cx="19050" cy="88900"/>
            </a:xfrm>
            <a:custGeom>
              <a:avLst/>
              <a:gdLst>
                <a:gd name="T0" fmla="*/ 48 w 48"/>
                <a:gd name="T1" fmla="*/ 0 h 222"/>
                <a:gd name="T2" fmla="*/ 0 w 48"/>
                <a:gd name="T3" fmla="*/ 0 h 222"/>
                <a:gd name="T4" fmla="*/ 0 w 48"/>
                <a:gd name="T5" fmla="*/ 222 h 222"/>
                <a:gd name="T6" fmla="*/ 11 w 48"/>
                <a:gd name="T7" fmla="*/ 220 h 222"/>
                <a:gd name="T8" fmla="*/ 23 w 48"/>
                <a:gd name="T9" fmla="*/ 217 h 222"/>
                <a:gd name="T10" fmla="*/ 36 w 48"/>
                <a:gd name="T11" fmla="*/ 216 h 222"/>
                <a:gd name="T12" fmla="*/ 48 w 48"/>
                <a:gd name="T13" fmla="*/ 215 h 222"/>
                <a:gd name="T14" fmla="*/ 48 w 48"/>
                <a:gd name="T1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2">
                  <a:moveTo>
                    <a:pt x="48" y="0"/>
                  </a:moveTo>
                  <a:lnTo>
                    <a:pt x="0" y="0"/>
                  </a:lnTo>
                  <a:lnTo>
                    <a:pt x="0" y="222"/>
                  </a:lnTo>
                  <a:lnTo>
                    <a:pt x="11" y="220"/>
                  </a:lnTo>
                  <a:lnTo>
                    <a:pt x="23" y="217"/>
                  </a:lnTo>
                  <a:lnTo>
                    <a:pt x="36" y="216"/>
                  </a:lnTo>
                  <a:lnTo>
                    <a:pt x="48" y="215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3109">
              <a:extLst>
                <a:ext uri="{FF2B5EF4-FFF2-40B4-BE49-F238E27FC236}">
                  <a16:creationId xmlns:a16="http://schemas.microsoft.com/office/drawing/2014/main" xmlns="" id="{24E78FC8-8B59-4D1D-8A7F-4D764454FC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3250" y="2001838"/>
              <a:ext cx="190500" cy="190500"/>
            </a:xfrm>
            <a:custGeom>
              <a:avLst/>
              <a:gdLst>
                <a:gd name="T0" fmla="*/ 305 w 478"/>
                <a:gd name="T1" fmla="*/ 265 h 479"/>
                <a:gd name="T2" fmla="*/ 340 w 478"/>
                <a:gd name="T3" fmla="*/ 373 h 479"/>
                <a:gd name="T4" fmla="*/ 336 w 478"/>
                <a:gd name="T5" fmla="*/ 377 h 479"/>
                <a:gd name="T6" fmla="*/ 333 w 478"/>
                <a:gd name="T7" fmla="*/ 377 h 479"/>
                <a:gd name="T8" fmla="*/ 239 w 478"/>
                <a:gd name="T9" fmla="*/ 319 h 479"/>
                <a:gd name="T10" fmla="*/ 142 w 478"/>
                <a:gd name="T11" fmla="*/ 377 h 479"/>
                <a:gd name="T12" fmla="*/ 138 w 478"/>
                <a:gd name="T13" fmla="*/ 373 h 479"/>
                <a:gd name="T14" fmla="*/ 172 w 478"/>
                <a:gd name="T15" fmla="*/ 265 h 479"/>
                <a:gd name="T16" fmla="*/ 101 w 478"/>
                <a:gd name="T17" fmla="*/ 206 h 479"/>
                <a:gd name="T18" fmla="*/ 103 w 478"/>
                <a:gd name="T19" fmla="*/ 199 h 479"/>
                <a:gd name="T20" fmla="*/ 188 w 478"/>
                <a:gd name="T21" fmla="*/ 197 h 479"/>
                <a:gd name="T22" fmla="*/ 235 w 478"/>
                <a:gd name="T23" fmla="*/ 103 h 479"/>
                <a:gd name="T24" fmla="*/ 242 w 478"/>
                <a:gd name="T25" fmla="*/ 103 h 479"/>
                <a:gd name="T26" fmla="*/ 290 w 478"/>
                <a:gd name="T27" fmla="*/ 197 h 479"/>
                <a:gd name="T28" fmla="*/ 374 w 478"/>
                <a:gd name="T29" fmla="*/ 199 h 479"/>
                <a:gd name="T30" fmla="*/ 377 w 478"/>
                <a:gd name="T31" fmla="*/ 206 h 479"/>
                <a:gd name="T32" fmla="*/ 239 w 478"/>
                <a:gd name="T33" fmla="*/ 0 h 479"/>
                <a:gd name="T34" fmla="*/ 214 w 478"/>
                <a:gd name="T35" fmla="*/ 1 h 479"/>
                <a:gd name="T36" fmla="*/ 190 w 478"/>
                <a:gd name="T37" fmla="*/ 5 h 479"/>
                <a:gd name="T38" fmla="*/ 146 w 478"/>
                <a:gd name="T39" fmla="*/ 19 h 479"/>
                <a:gd name="T40" fmla="*/ 104 w 478"/>
                <a:gd name="T41" fmla="*/ 42 h 479"/>
                <a:gd name="T42" fmla="*/ 70 w 478"/>
                <a:gd name="T43" fmla="*/ 70 h 479"/>
                <a:gd name="T44" fmla="*/ 40 w 478"/>
                <a:gd name="T45" fmla="*/ 106 h 479"/>
                <a:gd name="T46" fmla="*/ 17 w 478"/>
                <a:gd name="T47" fmla="*/ 146 h 479"/>
                <a:gd name="T48" fmla="*/ 4 w 478"/>
                <a:gd name="T49" fmla="*/ 191 h 479"/>
                <a:gd name="T50" fmla="*/ 1 w 478"/>
                <a:gd name="T51" fmla="*/ 215 h 479"/>
                <a:gd name="T52" fmla="*/ 0 w 478"/>
                <a:gd name="T53" fmla="*/ 240 h 479"/>
                <a:gd name="T54" fmla="*/ 1 w 478"/>
                <a:gd name="T55" fmla="*/ 264 h 479"/>
                <a:gd name="T56" fmla="*/ 4 w 478"/>
                <a:gd name="T57" fmla="*/ 288 h 479"/>
                <a:gd name="T58" fmla="*/ 17 w 478"/>
                <a:gd name="T59" fmla="*/ 333 h 479"/>
                <a:gd name="T60" fmla="*/ 40 w 478"/>
                <a:gd name="T61" fmla="*/ 373 h 479"/>
                <a:gd name="T62" fmla="*/ 70 w 478"/>
                <a:gd name="T63" fmla="*/ 409 h 479"/>
                <a:gd name="T64" fmla="*/ 104 w 478"/>
                <a:gd name="T65" fmla="*/ 438 h 479"/>
                <a:gd name="T66" fmla="*/ 146 w 478"/>
                <a:gd name="T67" fmla="*/ 460 h 479"/>
                <a:gd name="T68" fmla="*/ 190 w 478"/>
                <a:gd name="T69" fmla="*/ 475 h 479"/>
                <a:gd name="T70" fmla="*/ 214 w 478"/>
                <a:gd name="T71" fmla="*/ 478 h 479"/>
                <a:gd name="T72" fmla="*/ 239 w 478"/>
                <a:gd name="T73" fmla="*/ 479 h 479"/>
                <a:gd name="T74" fmla="*/ 262 w 478"/>
                <a:gd name="T75" fmla="*/ 478 h 479"/>
                <a:gd name="T76" fmla="*/ 286 w 478"/>
                <a:gd name="T77" fmla="*/ 475 h 479"/>
                <a:gd name="T78" fmla="*/ 331 w 478"/>
                <a:gd name="T79" fmla="*/ 460 h 479"/>
                <a:gd name="T80" fmla="*/ 372 w 478"/>
                <a:gd name="T81" fmla="*/ 438 h 479"/>
                <a:gd name="T82" fmla="*/ 408 w 478"/>
                <a:gd name="T83" fmla="*/ 409 h 479"/>
                <a:gd name="T84" fmla="*/ 437 w 478"/>
                <a:gd name="T85" fmla="*/ 373 h 479"/>
                <a:gd name="T86" fmla="*/ 459 w 478"/>
                <a:gd name="T87" fmla="*/ 333 h 479"/>
                <a:gd name="T88" fmla="*/ 473 w 478"/>
                <a:gd name="T89" fmla="*/ 288 h 479"/>
                <a:gd name="T90" fmla="*/ 477 w 478"/>
                <a:gd name="T91" fmla="*/ 264 h 479"/>
                <a:gd name="T92" fmla="*/ 478 w 478"/>
                <a:gd name="T93" fmla="*/ 240 h 479"/>
                <a:gd name="T94" fmla="*/ 477 w 478"/>
                <a:gd name="T95" fmla="*/ 215 h 479"/>
                <a:gd name="T96" fmla="*/ 473 w 478"/>
                <a:gd name="T97" fmla="*/ 191 h 479"/>
                <a:gd name="T98" fmla="*/ 459 w 478"/>
                <a:gd name="T99" fmla="*/ 146 h 479"/>
                <a:gd name="T100" fmla="*/ 437 w 478"/>
                <a:gd name="T101" fmla="*/ 106 h 479"/>
                <a:gd name="T102" fmla="*/ 408 w 478"/>
                <a:gd name="T103" fmla="*/ 70 h 479"/>
                <a:gd name="T104" fmla="*/ 372 w 478"/>
                <a:gd name="T105" fmla="*/ 42 h 479"/>
                <a:gd name="T106" fmla="*/ 331 w 478"/>
                <a:gd name="T107" fmla="*/ 19 h 479"/>
                <a:gd name="T108" fmla="*/ 286 w 478"/>
                <a:gd name="T109" fmla="*/ 5 h 479"/>
                <a:gd name="T110" fmla="*/ 262 w 478"/>
                <a:gd name="T111" fmla="*/ 1 h 479"/>
                <a:gd name="T112" fmla="*/ 239 w 478"/>
                <a:gd name="T11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8" h="479">
                  <a:moveTo>
                    <a:pt x="374" y="208"/>
                  </a:moveTo>
                  <a:lnTo>
                    <a:pt x="305" y="265"/>
                  </a:lnTo>
                  <a:lnTo>
                    <a:pt x="340" y="370"/>
                  </a:lnTo>
                  <a:lnTo>
                    <a:pt x="340" y="373"/>
                  </a:lnTo>
                  <a:lnTo>
                    <a:pt x="339" y="376"/>
                  </a:lnTo>
                  <a:lnTo>
                    <a:pt x="336" y="377"/>
                  </a:lnTo>
                  <a:lnTo>
                    <a:pt x="334" y="377"/>
                  </a:lnTo>
                  <a:lnTo>
                    <a:pt x="333" y="377"/>
                  </a:lnTo>
                  <a:lnTo>
                    <a:pt x="331" y="377"/>
                  </a:lnTo>
                  <a:lnTo>
                    <a:pt x="239" y="319"/>
                  </a:lnTo>
                  <a:lnTo>
                    <a:pt x="146" y="377"/>
                  </a:lnTo>
                  <a:lnTo>
                    <a:pt x="142" y="377"/>
                  </a:lnTo>
                  <a:lnTo>
                    <a:pt x="139" y="376"/>
                  </a:lnTo>
                  <a:lnTo>
                    <a:pt x="138" y="373"/>
                  </a:lnTo>
                  <a:lnTo>
                    <a:pt x="138" y="370"/>
                  </a:lnTo>
                  <a:lnTo>
                    <a:pt x="172" y="265"/>
                  </a:lnTo>
                  <a:lnTo>
                    <a:pt x="103" y="208"/>
                  </a:lnTo>
                  <a:lnTo>
                    <a:pt x="101" y="206"/>
                  </a:lnTo>
                  <a:lnTo>
                    <a:pt x="101" y="202"/>
                  </a:lnTo>
                  <a:lnTo>
                    <a:pt x="103" y="199"/>
                  </a:lnTo>
                  <a:lnTo>
                    <a:pt x="107" y="197"/>
                  </a:lnTo>
                  <a:lnTo>
                    <a:pt x="188" y="197"/>
                  </a:lnTo>
                  <a:lnTo>
                    <a:pt x="233" y="105"/>
                  </a:lnTo>
                  <a:lnTo>
                    <a:pt x="235" y="103"/>
                  </a:lnTo>
                  <a:lnTo>
                    <a:pt x="239" y="102"/>
                  </a:lnTo>
                  <a:lnTo>
                    <a:pt x="242" y="103"/>
                  </a:lnTo>
                  <a:lnTo>
                    <a:pt x="243" y="105"/>
                  </a:lnTo>
                  <a:lnTo>
                    <a:pt x="290" y="197"/>
                  </a:lnTo>
                  <a:lnTo>
                    <a:pt x="371" y="197"/>
                  </a:lnTo>
                  <a:lnTo>
                    <a:pt x="374" y="199"/>
                  </a:lnTo>
                  <a:lnTo>
                    <a:pt x="375" y="202"/>
                  </a:lnTo>
                  <a:lnTo>
                    <a:pt x="377" y="206"/>
                  </a:lnTo>
                  <a:lnTo>
                    <a:pt x="374" y="208"/>
                  </a:lnTo>
                  <a:close/>
                  <a:moveTo>
                    <a:pt x="239" y="0"/>
                  </a:moveTo>
                  <a:lnTo>
                    <a:pt x="227" y="0"/>
                  </a:lnTo>
                  <a:lnTo>
                    <a:pt x="214" y="1"/>
                  </a:lnTo>
                  <a:lnTo>
                    <a:pt x="202" y="2"/>
                  </a:lnTo>
                  <a:lnTo>
                    <a:pt x="190" y="5"/>
                  </a:lnTo>
                  <a:lnTo>
                    <a:pt x="167" y="11"/>
                  </a:lnTo>
                  <a:lnTo>
                    <a:pt x="146" y="19"/>
                  </a:lnTo>
                  <a:lnTo>
                    <a:pt x="124" y="30"/>
                  </a:lnTo>
                  <a:lnTo>
                    <a:pt x="104" y="42"/>
                  </a:lnTo>
                  <a:lnTo>
                    <a:pt x="86" y="55"/>
                  </a:lnTo>
                  <a:lnTo>
                    <a:pt x="70" y="70"/>
                  </a:lnTo>
                  <a:lnTo>
                    <a:pt x="54" y="88"/>
                  </a:lnTo>
                  <a:lnTo>
                    <a:pt x="40" y="106"/>
                  </a:lnTo>
                  <a:lnTo>
                    <a:pt x="28" y="126"/>
                  </a:lnTo>
                  <a:lnTo>
                    <a:pt x="17" y="146"/>
                  </a:lnTo>
                  <a:lnTo>
                    <a:pt x="10" y="169"/>
                  </a:lnTo>
                  <a:lnTo>
                    <a:pt x="4" y="191"/>
                  </a:lnTo>
                  <a:lnTo>
                    <a:pt x="2" y="203"/>
                  </a:lnTo>
                  <a:lnTo>
                    <a:pt x="1" y="215"/>
                  </a:lnTo>
                  <a:lnTo>
                    <a:pt x="0" y="227"/>
                  </a:lnTo>
                  <a:lnTo>
                    <a:pt x="0" y="240"/>
                  </a:lnTo>
                  <a:lnTo>
                    <a:pt x="0" y="252"/>
                  </a:lnTo>
                  <a:lnTo>
                    <a:pt x="1" y="264"/>
                  </a:lnTo>
                  <a:lnTo>
                    <a:pt x="2" y="276"/>
                  </a:lnTo>
                  <a:lnTo>
                    <a:pt x="4" y="288"/>
                  </a:lnTo>
                  <a:lnTo>
                    <a:pt x="10" y="310"/>
                  </a:lnTo>
                  <a:lnTo>
                    <a:pt x="17" y="333"/>
                  </a:lnTo>
                  <a:lnTo>
                    <a:pt x="28" y="353"/>
                  </a:lnTo>
                  <a:lnTo>
                    <a:pt x="40" y="373"/>
                  </a:lnTo>
                  <a:lnTo>
                    <a:pt x="54" y="392"/>
                  </a:lnTo>
                  <a:lnTo>
                    <a:pt x="70" y="409"/>
                  </a:lnTo>
                  <a:lnTo>
                    <a:pt x="86" y="425"/>
                  </a:lnTo>
                  <a:lnTo>
                    <a:pt x="104" y="438"/>
                  </a:lnTo>
                  <a:lnTo>
                    <a:pt x="124" y="451"/>
                  </a:lnTo>
                  <a:lnTo>
                    <a:pt x="146" y="460"/>
                  </a:lnTo>
                  <a:lnTo>
                    <a:pt x="167" y="469"/>
                  </a:lnTo>
                  <a:lnTo>
                    <a:pt x="190" y="475"/>
                  </a:lnTo>
                  <a:lnTo>
                    <a:pt x="202" y="477"/>
                  </a:lnTo>
                  <a:lnTo>
                    <a:pt x="214" y="478"/>
                  </a:lnTo>
                  <a:lnTo>
                    <a:pt x="227" y="479"/>
                  </a:lnTo>
                  <a:lnTo>
                    <a:pt x="239" y="479"/>
                  </a:lnTo>
                  <a:lnTo>
                    <a:pt x="251" y="479"/>
                  </a:lnTo>
                  <a:lnTo>
                    <a:pt x="262" y="478"/>
                  </a:lnTo>
                  <a:lnTo>
                    <a:pt x="276" y="477"/>
                  </a:lnTo>
                  <a:lnTo>
                    <a:pt x="286" y="475"/>
                  </a:lnTo>
                  <a:lnTo>
                    <a:pt x="310" y="469"/>
                  </a:lnTo>
                  <a:lnTo>
                    <a:pt x="331" y="460"/>
                  </a:lnTo>
                  <a:lnTo>
                    <a:pt x="353" y="451"/>
                  </a:lnTo>
                  <a:lnTo>
                    <a:pt x="372" y="438"/>
                  </a:lnTo>
                  <a:lnTo>
                    <a:pt x="391" y="425"/>
                  </a:lnTo>
                  <a:lnTo>
                    <a:pt x="408" y="409"/>
                  </a:lnTo>
                  <a:lnTo>
                    <a:pt x="423" y="392"/>
                  </a:lnTo>
                  <a:lnTo>
                    <a:pt x="437" y="373"/>
                  </a:lnTo>
                  <a:lnTo>
                    <a:pt x="449" y="353"/>
                  </a:lnTo>
                  <a:lnTo>
                    <a:pt x="459" y="333"/>
                  </a:lnTo>
                  <a:lnTo>
                    <a:pt x="467" y="310"/>
                  </a:lnTo>
                  <a:lnTo>
                    <a:pt x="473" y="288"/>
                  </a:lnTo>
                  <a:lnTo>
                    <a:pt x="475" y="276"/>
                  </a:lnTo>
                  <a:lnTo>
                    <a:pt x="477" y="264"/>
                  </a:lnTo>
                  <a:lnTo>
                    <a:pt x="478" y="252"/>
                  </a:lnTo>
                  <a:lnTo>
                    <a:pt x="478" y="240"/>
                  </a:lnTo>
                  <a:lnTo>
                    <a:pt x="478" y="227"/>
                  </a:lnTo>
                  <a:lnTo>
                    <a:pt x="477" y="215"/>
                  </a:lnTo>
                  <a:lnTo>
                    <a:pt x="475" y="203"/>
                  </a:lnTo>
                  <a:lnTo>
                    <a:pt x="473" y="191"/>
                  </a:lnTo>
                  <a:lnTo>
                    <a:pt x="467" y="169"/>
                  </a:lnTo>
                  <a:lnTo>
                    <a:pt x="459" y="146"/>
                  </a:lnTo>
                  <a:lnTo>
                    <a:pt x="449" y="126"/>
                  </a:lnTo>
                  <a:lnTo>
                    <a:pt x="437" y="106"/>
                  </a:lnTo>
                  <a:lnTo>
                    <a:pt x="423" y="88"/>
                  </a:lnTo>
                  <a:lnTo>
                    <a:pt x="408" y="70"/>
                  </a:lnTo>
                  <a:lnTo>
                    <a:pt x="391" y="55"/>
                  </a:lnTo>
                  <a:lnTo>
                    <a:pt x="372" y="42"/>
                  </a:lnTo>
                  <a:lnTo>
                    <a:pt x="353" y="30"/>
                  </a:lnTo>
                  <a:lnTo>
                    <a:pt x="331" y="19"/>
                  </a:lnTo>
                  <a:lnTo>
                    <a:pt x="310" y="11"/>
                  </a:lnTo>
                  <a:lnTo>
                    <a:pt x="286" y="5"/>
                  </a:lnTo>
                  <a:lnTo>
                    <a:pt x="276" y="2"/>
                  </a:lnTo>
                  <a:lnTo>
                    <a:pt x="262" y="1"/>
                  </a:lnTo>
                  <a:lnTo>
                    <a:pt x="251" y="0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xmlns="" id="{3D3BD449-DEA5-4705-9E15-DF2E1240C7AB}"/>
              </a:ext>
            </a:extLst>
          </p:cNvPr>
          <p:cNvGrpSpPr/>
          <p:nvPr/>
        </p:nvGrpSpPr>
        <p:grpSpPr>
          <a:xfrm>
            <a:off x="5952331" y="4634181"/>
            <a:ext cx="287338" cy="249238"/>
            <a:chOff x="2598738" y="2530475"/>
            <a:chExt cx="287338" cy="249238"/>
          </a:xfrm>
          <a:solidFill>
            <a:schemeClr val="bg1"/>
          </a:solidFill>
        </p:grpSpPr>
        <p:sp>
          <p:nvSpPr>
            <p:cNvPr id="118" name="Freeform 527">
              <a:extLst>
                <a:ext uri="{FF2B5EF4-FFF2-40B4-BE49-F238E27FC236}">
                  <a16:creationId xmlns:a16="http://schemas.microsoft.com/office/drawing/2014/main" xmlns="" id="{0C04006E-06C7-4AC8-8C34-4204F6C07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528">
              <a:extLst>
                <a:ext uri="{FF2B5EF4-FFF2-40B4-BE49-F238E27FC236}">
                  <a16:creationId xmlns:a16="http://schemas.microsoft.com/office/drawing/2014/main" xmlns="" id="{CDFC2CE2-0B80-4F11-BD29-7AD183D32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29">
              <a:extLst>
                <a:ext uri="{FF2B5EF4-FFF2-40B4-BE49-F238E27FC236}">
                  <a16:creationId xmlns:a16="http://schemas.microsoft.com/office/drawing/2014/main" xmlns="" id="{9CE2F4F1-F338-4404-8A30-C9350528B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30">
              <a:extLst>
                <a:ext uri="{FF2B5EF4-FFF2-40B4-BE49-F238E27FC236}">
                  <a16:creationId xmlns:a16="http://schemas.microsoft.com/office/drawing/2014/main" xmlns="" id="{0E8B07CA-2AF9-4ECA-8C23-8576D593D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531">
              <a:extLst>
                <a:ext uri="{FF2B5EF4-FFF2-40B4-BE49-F238E27FC236}">
                  <a16:creationId xmlns:a16="http://schemas.microsoft.com/office/drawing/2014/main" xmlns="" id="{7609B25C-A4D0-4845-96C5-881B184C0E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32">
              <a:extLst>
                <a:ext uri="{FF2B5EF4-FFF2-40B4-BE49-F238E27FC236}">
                  <a16:creationId xmlns:a16="http://schemas.microsoft.com/office/drawing/2014/main" xmlns="" id="{35868CF7-B80C-40B7-B3C0-586AC38D4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33">
              <a:extLst>
                <a:ext uri="{FF2B5EF4-FFF2-40B4-BE49-F238E27FC236}">
                  <a16:creationId xmlns:a16="http://schemas.microsoft.com/office/drawing/2014/main" xmlns="" id="{2B8B1E4B-56AE-47DA-B7C5-3942952D1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534">
              <a:extLst>
                <a:ext uri="{FF2B5EF4-FFF2-40B4-BE49-F238E27FC236}">
                  <a16:creationId xmlns:a16="http://schemas.microsoft.com/office/drawing/2014/main" xmlns="" id="{BF965E5E-3214-48F8-8BBE-D2502BC80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051DB7F8-1811-40C3-8581-CC7CDFA389F5}"/>
              </a:ext>
            </a:extLst>
          </p:cNvPr>
          <p:cNvGrpSpPr/>
          <p:nvPr/>
        </p:nvGrpSpPr>
        <p:grpSpPr>
          <a:xfrm>
            <a:off x="8125447" y="4616719"/>
            <a:ext cx="284163" cy="284163"/>
            <a:chOff x="7613650" y="1387475"/>
            <a:chExt cx="284163" cy="284163"/>
          </a:xfrm>
          <a:solidFill>
            <a:schemeClr val="bg1"/>
          </a:solidFill>
        </p:grpSpPr>
        <p:sp>
          <p:nvSpPr>
            <p:cNvPr id="127" name="Freeform 4359">
              <a:extLst>
                <a:ext uri="{FF2B5EF4-FFF2-40B4-BE49-F238E27FC236}">
                  <a16:creationId xmlns:a16="http://schemas.microsoft.com/office/drawing/2014/main" xmlns="" id="{89D86449-7C0F-410C-9BD1-D90584B6E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360">
              <a:extLst>
                <a:ext uri="{FF2B5EF4-FFF2-40B4-BE49-F238E27FC236}">
                  <a16:creationId xmlns:a16="http://schemas.microsoft.com/office/drawing/2014/main" xmlns="" id="{64FC01C9-6889-44E7-BC25-2298585CD6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9" name="Freeform 739">
            <a:extLst>
              <a:ext uri="{FF2B5EF4-FFF2-40B4-BE49-F238E27FC236}">
                <a16:creationId xmlns:a16="http://schemas.microsoft.com/office/drawing/2014/main" xmlns="" id="{E9AF0D60-B7C7-4EB6-939D-3406C5D602CA}"/>
              </a:ext>
            </a:extLst>
          </p:cNvPr>
          <p:cNvSpPr>
            <a:spLocks/>
          </p:cNvSpPr>
          <p:nvPr/>
        </p:nvSpPr>
        <p:spPr bwMode="auto">
          <a:xfrm>
            <a:off x="10301543" y="4615131"/>
            <a:ext cx="277813" cy="287338"/>
          </a:xfrm>
          <a:custGeom>
            <a:avLst/>
            <a:gdLst>
              <a:gd name="T0" fmla="*/ 758 w 873"/>
              <a:gd name="T1" fmla="*/ 603 h 903"/>
              <a:gd name="T2" fmla="*/ 696 w 873"/>
              <a:gd name="T3" fmla="*/ 531 h 903"/>
              <a:gd name="T4" fmla="*/ 631 w 873"/>
              <a:gd name="T5" fmla="*/ 496 h 903"/>
              <a:gd name="T6" fmla="*/ 556 w 873"/>
              <a:gd name="T7" fmla="*/ 481 h 903"/>
              <a:gd name="T8" fmla="*/ 478 w 873"/>
              <a:gd name="T9" fmla="*/ 202 h 903"/>
              <a:gd name="T10" fmla="*/ 521 w 873"/>
              <a:gd name="T11" fmla="*/ 167 h 903"/>
              <a:gd name="T12" fmla="*/ 542 w 873"/>
              <a:gd name="T13" fmla="*/ 115 h 903"/>
              <a:gd name="T14" fmla="*/ 529 w 873"/>
              <a:gd name="T15" fmla="*/ 55 h 903"/>
              <a:gd name="T16" fmla="*/ 487 w 873"/>
              <a:gd name="T17" fmla="*/ 13 h 903"/>
              <a:gd name="T18" fmla="*/ 426 w 873"/>
              <a:gd name="T19" fmla="*/ 0 h 903"/>
              <a:gd name="T20" fmla="*/ 370 w 873"/>
              <a:gd name="T21" fmla="*/ 23 h 903"/>
              <a:gd name="T22" fmla="*/ 336 w 873"/>
              <a:gd name="T23" fmla="*/ 74 h 903"/>
              <a:gd name="T24" fmla="*/ 335 w 873"/>
              <a:gd name="T25" fmla="*/ 134 h 903"/>
              <a:gd name="T26" fmla="*/ 364 w 873"/>
              <a:gd name="T27" fmla="*/ 181 h 903"/>
              <a:gd name="T28" fmla="*/ 412 w 873"/>
              <a:gd name="T29" fmla="*/ 208 h 903"/>
              <a:gd name="T30" fmla="*/ 260 w 873"/>
              <a:gd name="T31" fmla="*/ 490 h 903"/>
              <a:gd name="T32" fmla="*/ 148 w 873"/>
              <a:gd name="T33" fmla="*/ 555 h 903"/>
              <a:gd name="T34" fmla="*/ 101 w 873"/>
              <a:gd name="T35" fmla="*/ 638 h 903"/>
              <a:gd name="T36" fmla="*/ 82 w 873"/>
              <a:gd name="T37" fmla="*/ 695 h 903"/>
              <a:gd name="T38" fmla="*/ 32 w 873"/>
              <a:gd name="T39" fmla="*/ 722 h 903"/>
              <a:gd name="T40" fmla="*/ 4 w 873"/>
              <a:gd name="T41" fmla="*/ 769 h 903"/>
              <a:gd name="T42" fmla="*/ 4 w 873"/>
              <a:gd name="T43" fmla="*/ 829 h 903"/>
              <a:gd name="T44" fmla="*/ 39 w 873"/>
              <a:gd name="T45" fmla="*/ 879 h 903"/>
              <a:gd name="T46" fmla="*/ 94 w 873"/>
              <a:gd name="T47" fmla="*/ 902 h 903"/>
              <a:gd name="T48" fmla="*/ 156 w 873"/>
              <a:gd name="T49" fmla="*/ 890 h 903"/>
              <a:gd name="T50" fmla="*/ 198 w 873"/>
              <a:gd name="T51" fmla="*/ 848 h 903"/>
              <a:gd name="T52" fmla="*/ 210 w 873"/>
              <a:gd name="T53" fmla="*/ 788 h 903"/>
              <a:gd name="T54" fmla="*/ 191 w 873"/>
              <a:gd name="T55" fmla="*/ 736 h 903"/>
              <a:gd name="T56" fmla="*/ 148 w 873"/>
              <a:gd name="T57" fmla="*/ 701 h 903"/>
              <a:gd name="T58" fmla="*/ 133 w 873"/>
              <a:gd name="T59" fmla="*/ 637 h 903"/>
              <a:gd name="T60" fmla="*/ 198 w 873"/>
              <a:gd name="T61" fmla="*/ 551 h 903"/>
              <a:gd name="T62" fmla="*/ 309 w 873"/>
              <a:gd name="T63" fmla="*/ 513 h 903"/>
              <a:gd name="T64" fmla="*/ 395 w 873"/>
              <a:gd name="T65" fmla="*/ 701 h 903"/>
              <a:gd name="T66" fmla="*/ 352 w 873"/>
              <a:gd name="T67" fmla="*/ 736 h 903"/>
              <a:gd name="T68" fmla="*/ 331 w 873"/>
              <a:gd name="T69" fmla="*/ 788 h 903"/>
              <a:gd name="T70" fmla="*/ 344 w 873"/>
              <a:gd name="T71" fmla="*/ 848 h 903"/>
              <a:gd name="T72" fmla="*/ 386 w 873"/>
              <a:gd name="T73" fmla="*/ 890 h 903"/>
              <a:gd name="T74" fmla="*/ 447 w 873"/>
              <a:gd name="T75" fmla="*/ 902 h 903"/>
              <a:gd name="T76" fmla="*/ 503 w 873"/>
              <a:gd name="T77" fmla="*/ 879 h 903"/>
              <a:gd name="T78" fmla="*/ 537 w 873"/>
              <a:gd name="T79" fmla="*/ 829 h 903"/>
              <a:gd name="T80" fmla="*/ 538 w 873"/>
              <a:gd name="T81" fmla="*/ 769 h 903"/>
              <a:gd name="T82" fmla="*/ 509 w 873"/>
              <a:gd name="T83" fmla="*/ 722 h 903"/>
              <a:gd name="T84" fmla="*/ 461 w 873"/>
              <a:gd name="T85" fmla="*/ 695 h 903"/>
              <a:gd name="T86" fmla="*/ 577 w 873"/>
              <a:gd name="T87" fmla="*/ 514 h 903"/>
              <a:gd name="T88" fmla="*/ 640 w 873"/>
              <a:gd name="T89" fmla="*/ 533 h 903"/>
              <a:gd name="T90" fmla="*/ 694 w 873"/>
              <a:gd name="T91" fmla="*/ 568 h 903"/>
              <a:gd name="T92" fmla="*/ 744 w 873"/>
              <a:gd name="T93" fmla="*/ 646 h 903"/>
              <a:gd name="T94" fmla="*/ 725 w 873"/>
              <a:gd name="T95" fmla="*/ 701 h 903"/>
              <a:gd name="T96" fmla="*/ 682 w 873"/>
              <a:gd name="T97" fmla="*/ 736 h 903"/>
              <a:gd name="T98" fmla="*/ 663 w 873"/>
              <a:gd name="T99" fmla="*/ 788 h 903"/>
              <a:gd name="T100" fmla="*/ 675 w 873"/>
              <a:gd name="T101" fmla="*/ 848 h 903"/>
              <a:gd name="T102" fmla="*/ 718 w 873"/>
              <a:gd name="T103" fmla="*/ 890 h 903"/>
              <a:gd name="T104" fmla="*/ 779 w 873"/>
              <a:gd name="T105" fmla="*/ 902 h 903"/>
              <a:gd name="T106" fmla="*/ 834 w 873"/>
              <a:gd name="T107" fmla="*/ 879 h 903"/>
              <a:gd name="T108" fmla="*/ 869 w 873"/>
              <a:gd name="T109" fmla="*/ 829 h 903"/>
              <a:gd name="T110" fmla="*/ 869 w 873"/>
              <a:gd name="T111" fmla="*/ 769 h 903"/>
              <a:gd name="T112" fmla="*/ 841 w 873"/>
              <a:gd name="T113" fmla="*/ 722 h 903"/>
              <a:gd name="T114" fmla="*/ 792 w 873"/>
              <a:gd name="T115" fmla="*/ 69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73" h="903">
                <a:moveTo>
                  <a:pt x="783" y="694"/>
                </a:moveTo>
                <a:lnTo>
                  <a:pt x="781" y="675"/>
                </a:lnTo>
                <a:lnTo>
                  <a:pt x="778" y="655"/>
                </a:lnTo>
                <a:lnTo>
                  <a:pt x="773" y="637"/>
                </a:lnTo>
                <a:lnTo>
                  <a:pt x="767" y="620"/>
                </a:lnTo>
                <a:lnTo>
                  <a:pt x="758" y="603"/>
                </a:lnTo>
                <a:lnTo>
                  <a:pt x="749" y="586"/>
                </a:lnTo>
                <a:lnTo>
                  <a:pt x="737" y="570"/>
                </a:lnTo>
                <a:lnTo>
                  <a:pt x="724" y="555"/>
                </a:lnTo>
                <a:lnTo>
                  <a:pt x="715" y="547"/>
                </a:lnTo>
                <a:lnTo>
                  <a:pt x="706" y="538"/>
                </a:lnTo>
                <a:lnTo>
                  <a:pt x="696" y="531"/>
                </a:lnTo>
                <a:lnTo>
                  <a:pt x="686" y="523"/>
                </a:lnTo>
                <a:lnTo>
                  <a:pt x="676" y="517"/>
                </a:lnTo>
                <a:lnTo>
                  <a:pt x="665" y="512"/>
                </a:lnTo>
                <a:lnTo>
                  <a:pt x="654" y="505"/>
                </a:lnTo>
                <a:lnTo>
                  <a:pt x="642" y="501"/>
                </a:lnTo>
                <a:lnTo>
                  <a:pt x="631" y="496"/>
                </a:lnTo>
                <a:lnTo>
                  <a:pt x="619" y="492"/>
                </a:lnTo>
                <a:lnTo>
                  <a:pt x="607" y="489"/>
                </a:lnTo>
                <a:lnTo>
                  <a:pt x="594" y="487"/>
                </a:lnTo>
                <a:lnTo>
                  <a:pt x="581" y="485"/>
                </a:lnTo>
                <a:lnTo>
                  <a:pt x="568" y="483"/>
                </a:lnTo>
                <a:lnTo>
                  <a:pt x="556" y="481"/>
                </a:lnTo>
                <a:lnTo>
                  <a:pt x="542" y="481"/>
                </a:lnTo>
                <a:lnTo>
                  <a:pt x="452" y="481"/>
                </a:lnTo>
                <a:lnTo>
                  <a:pt x="452" y="209"/>
                </a:lnTo>
                <a:lnTo>
                  <a:pt x="461" y="208"/>
                </a:lnTo>
                <a:lnTo>
                  <a:pt x="470" y="205"/>
                </a:lnTo>
                <a:lnTo>
                  <a:pt x="478" y="202"/>
                </a:lnTo>
                <a:lnTo>
                  <a:pt x="487" y="197"/>
                </a:lnTo>
                <a:lnTo>
                  <a:pt x="495" y="193"/>
                </a:lnTo>
                <a:lnTo>
                  <a:pt x="503" y="188"/>
                </a:lnTo>
                <a:lnTo>
                  <a:pt x="509" y="181"/>
                </a:lnTo>
                <a:lnTo>
                  <a:pt x="516" y="175"/>
                </a:lnTo>
                <a:lnTo>
                  <a:pt x="521" y="167"/>
                </a:lnTo>
                <a:lnTo>
                  <a:pt x="527" y="160"/>
                </a:lnTo>
                <a:lnTo>
                  <a:pt x="531" y="151"/>
                </a:lnTo>
                <a:lnTo>
                  <a:pt x="535" y="143"/>
                </a:lnTo>
                <a:lnTo>
                  <a:pt x="538" y="134"/>
                </a:lnTo>
                <a:lnTo>
                  <a:pt x="541" y="124"/>
                </a:lnTo>
                <a:lnTo>
                  <a:pt x="542" y="115"/>
                </a:lnTo>
                <a:lnTo>
                  <a:pt x="542" y="105"/>
                </a:lnTo>
                <a:lnTo>
                  <a:pt x="542" y="94"/>
                </a:lnTo>
                <a:lnTo>
                  <a:pt x="539" y="84"/>
                </a:lnTo>
                <a:lnTo>
                  <a:pt x="537" y="74"/>
                </a:lnTo>
                <a:lnTo>
                  <a:pt x="534" y="64"/>
                </a:lnTo>
                <a:lnTo>
                  <a:pt x="529" y="55"/>
                </a:lnTo>
                <a:lnTo>
                  <a:pt x="523" y="46"/>
                </a:lnTo>
                <a:lnTo>
                  <a:pt x="518" y="38"/>
                </a:lnTo>
                <a:lnTo>
                  <a:pt x="511" y="31"/>
                </a:lnTo>
                <a:lnTo>
                  <a:pt x="503" y="23"/>
                </a:lnTo>
                <a:lnTo>
                  <a:pt x="495" y="18"/>
                </a:lnTo>
                <a:lnTo>
                  <a:pt x="487" y="13"/>
                </a:lnTo>
                <a:lnTo>
                  <a:pt x="477" y="8"/>
                </a:lnTo>
                <a:lnTo>
                  <a:pt x="468" y="4"/>
                </a:lnTo>
                <a:lnTo>
                  <a:pt x="458" y="2"/>
                </a:lnTo>
                <a:lnTo>
                  <a:pt x="447" y="0"/>
                </a:lnTo>
                <a:lnTo>
                  <a:pt x="437" y="0"/>
                </a:lnTo>
                <a:lnTo>
                  <a:pt x="426" y="0"/>
                </a:lnTo>
                <a:lnTo>
                  <a:pt x="415" y="2"/>
                </a:lnTo>
                <a:lnTo>
                  <a:pt x="405" y="4"/>
                </a:lnTo>
                <a:lnTo>
                  <a:pt x="396" y="8"/>
                </a:lnTo>
                <a:lnTo>
                  <a:pt x="386" y="13"/>
                </a:lnTo>
                <a:lnTo>
                  <a:pt x="378" y="18"/>
                </a:lnTo>
                <a:lnTo>
                  <a:pt x="370" y="23"/>
                </a:lnTo>
                <a:lnTo>
                  <a:pt x="363" y="31"/>
                </a:lnTo>
                <a:lnTo>
                  <a:pt x="355" y="38"/>
                </a:lnTo>
                <a:lnTo>
                  <a:pt x="350" y="46"/>
                </a:lnTo>
                <a:lnTo>
                  <a:pt x="344" y="55"/>
                </a:lnTo>
                <a:lnTo>
                  <a:pt x="340" y="64"/>
                </a:lnTo>
                <a:lnTo>
                  <a:pt x="336" y="74"/>
                </a:lnTo>
                <a:lnTo>
                  <a:pt x="334" y="84"/>
                </a:lnTo>
                <a:lnTo>
                  <a:pt x="331" y="94"/>
                </a:lnTo>
                <a:lnTo>
                  <a:pt x="331" y="105"/>
                </a:lnTo>
                <a:lnTo>
                  <a:pt x="331" y="115"/>
                </a:lnTo>
                <a:lnTo>
                  <a:pt x="332" y="124"/>
                </a:lnTo>
                <a:lnTo>
                  <a:pt x="335" y="134"/>
                </a:lnTo>
                <a:lnTo>
                  <a:pt x="338" y="143"/>
                </a:lnTo>
                <a:lnTo>
                  <a:pt x="342" y="151"/>
                </a:lnTo>
                <a:lnTo>
                  <a:pt x="346" y="160"/>
                </a:lnTo>
                <a:lnTo>
                  <a:pt x="352" y="167"/>
                </a:lnTo>
                <a:lnTo>
                  <a:pt x="357" y="175"/>
                </a:lnTo>
                <a:lnTo>
                  <a:pt x="364" y="181"/>
                </a:lnTo>
                <a:lnTo>
                  <a:pt x="370" y="188"/>
                </a:lnTo>
                <a:lnTo>
                  <a:pt x="378" y="193"/>
                </a:lnTo>
                <a:lnTo>
                  <a:pt x="386" y="197"/>
                </a:lnTo>
                <a:lnTo>
                  <a:pt x="395" y="202"/>
                </a:lnTo>
                <a:lnTo>
                  <a:pt x="403" y="205"/>
                </a:lnTo>
                <a:lnTo>
                  <a:pt x="412" y="208"/>
                </a:lnTo>
                <a:lnTo>
                  <a:pt x="421" y="209"/>
                </a:lnTo>
                <a:lnTo>
                  <a:pt x="421" y="481"/>
                </a:lnTo>
                <a:lnTo>
                  <a:pt x="331" y="481"/>
                </a:lnTo>
                <a:lnTo>
                  <a:pt x="307" y="483"/>
                </a:lnTo>
                <a:lnTo>
                  <a:pt x="282" y="486"/>
                </a:lnTo>
                <a:lnTo>
                  <a:pt x="260" y="490"/>
                </a:lnTo>
                <a:lnTo>
                  <a:pt x="238" y="498"/>
                </a:lnTo>
                <a:lnTo>
                  <a:pt x="218" y="506"/>
                </a:lnTo>
                <a:lnTo>
                  <a:pt x="197" y="516"/>
                </a:lnTo>
                <a:lnTo>
                  <a:pt x="180" y="528"/>
                </a:lnTo>
                <a:lnTo>
                  <a:pt x="163" y="542"/>
                </a:lnTo>
                <a:lnTo>
                  <a:pt x="148" y="555"/>
                </a:lnTo>
                <a:lnTo>
                  <a:pt x="134" y="572"/>
                </a:lnTo>
                <a:lnTo>
                  <a:pt x="122" y="590"/>
                </a:lnTo>
                <a:lnTo>
                  <a:pt x="113" y="608"/>
                </a:lnTo>
                <a:lnTo>
                  <a:pt x="108" y="618"/>
                </a:lnTo>
                <a:lnTo>
                  <a:pt x="104" y="628"/>
                </a:lnTo>
                <a:lnTo>
                  <a:pt x="101" y="638"/>
                </a:lnTo>
                <a:lnTo>
                  <a:pt x="98" y="649"/>
                </a:lnTo>
                <a:lnTo>
                  <a:pt x="95" y="660"/>
                </a:lnTo>
                <a:lnTo>
                  <a:pt x="93" y="670"/>
                </a:lnTo>
                <a:lnTo>
                  <a:pt x="92" y="682"/>
                </a:lnTo>
                <a:lnTo>
                  <a:pt x="91" y="693"/>
                </a:lnTo>
                <a:lnTo>
                  <a:pt x="82" y="695"/>
                </a:lnTo>
                <a:lnTo>
                  <a:pt x="72" y="698"/>
                </a:lnTo>
                <a:lnTo>
                  <a:pt x="63" y="701"/>
                </a:lnTo>
                <a:lnTo>
                  <a:pt x="55" y="705"/>
                </a:lnTo>
                <a:lnTo>
                  <a:pt x="47" y="710"/>
                </a:lnTo>
                <a:lnTo>
                  <a:pt x="40" y="715"/>
                </a:lnTo>
                <a:lnTo>
                  <a:pt x="32" y="722"/>
                </a:lnTo>
                <a:lnTo>
                  <a:pt x="26" y="728"/>
                </a:lnTo>
                <a:lnTo>
                  <a:pt x="20" y="736"/>
                </a:lnTo>
                <a:lnTo>
                  <a:pt x="15" y="743"/>
                </a:lnTo>
                <a:lnTo>
                  <a:pt x="11" y="752"/>
                </a:lnTo>
                <a:lnTo>
                  <a:pt x="8" y="760"/>
                </a:lnTo>
                <a:lnTo>
                  <a:pt x="4" y="769"/>
                </a:lnTo>
                <a:lnTo>
                  <a:pt x="2" y="779"/>
                </a:lnTo>
                <a:lnTo>
                  <a:pt x="0" y="788"/>
                </a:lnTo>
                <a:lnTo>
                  <a:pt x="0" y="798"/>
                </a:lnTo>
                <a:lnTo>
                  <a:pt x="1" y="809"/>
                </a:lnTo>
                <a:lnTo>
                  <a:pt x="2" y="819"/>
                </a:lnTo>
                <a:lnTo>
                  <a:pt x="4" y="829"/>
                </a:lnTo>
                <a:lnTo>
                  <a:pt x="9" y="839"/>
                </a:lnTo>
                <a:lnTo>
                  <a:pt x="13" y="848"/>
                </a:lnTo>
                <a:lnTo>
                  <a:pt x="18" y="857"/>
                </a:lnTo>
                <a:lnTo>
                  <a:pt x="24" y="864"/>
                </a:lnTo>
                <a:lnTo>
                  <a:pt x="31" y="872"/>
                </a:lnTo>
                <a:lnTo>
                  <a:pt x="39" y="879"/>
                </a:lnTo>
                <a:lnTo>
                  <a:pt x="46" y="885"/>
                </a:lnTo>
                <a:lnTo>
                  <a:pt x="55" y="890"/>
                </a:lnTo>
                <a:lnTo>
                  <a:pt x="64" y="894"/>
                </a:lnTo>
                <a:lnTo>
                  <a:pt x="74" y="899"/>
                </a:lnTo>
                <a:lnTo>
                  <a:pt x="84" y="901"/>
                </a:lnTo>
                <a:lnTo>
                  <a:pt x="94" y="902"/>
                </a:lnTo>
                <a:lnTo>
                  <a:pt x="105" y="903"/>
                </a:lnTo>
                <a:lnTo>
                  <a:pt x="116" y="902"/>
                </a:lnTo>
                <a:lnTo>
                  <a:pt x="127" y="901"/>
                </a:lnTo>
                <a:lnTo>
                  <a:pt x="136" y="899"/>
                </a:lnTo>
                <a:lnTo>
                  <a:pt x="146" y="894"/>
                </a:lnTo>
                <a:lnTo>
                  <a:pt x="156" y="890"/>
                </a:lnTo>
                <a:lnTo>
                  <a:pt x="164" y="885"/>
                </a:lnTo>
                <a:lnTo>
                  <a:pt x="173" y="879"/>
                </a:lnTo>
                <a:lnTo>
                  <a:pt x="180" y="872"/>
                </a:lnTo>
                <a:lnTo>
                  <a:pt x="187" y="864"/>
                </a:lnTo>
                <a:lnTo>
                  <a:pt x="193" y="857"/>
                </a:lnTo>
                <a:lnTo>
                  <a:pt x="198" y="848"/>
                </a:lnTo>
                <a:lnTo>
                  <a:pt x="203" y="839"/>
                </a:lnTo>
                <a:lnTo>
                  <a:pt x="206" y="829"/>
                </a:lnTo>
                <a:lnTo>
                  <a:pt x="208" y="819"/>
                </a:lnTo>
                <a:lnTo>
                  <a:pt x="210" y="809"/>
                </a:lnTo>
                <a:lnTo>
                  <a:pt x="210" y="798"/>
                </a:lnTo>
                <a:lnTo>
                  <a:pt x="210" y="788"/>
                </a:lnTo>
                <a:lnTo>
                  <a:pt x="209" y="779"/>
                </a:lnTo>
                <a:lnTo>
                  <a:pt x="207" y="769"/>
                </a:lnTo>
                <a:lnTo>
                  <a:pt x="204" y="760"/>
                </a:lnTo>
                <a:lnTo>
                  <a:pt x="201" y="752"/>
                </a:lnTo>
                <a:lnTo>
                  <a:pt x="195" y="743"/>
                </a:lnTo>
                <a:lnTo>
                  <a:pt x="191" y="736"/>
                </a:lnTo>
                <a:lnTo>
                  <a:pt x="184" y="728"/>
                </a:lnTo>
                <a:lnTo>
                  <a:pt x="179" y="722"/>
                </a:lnTo>
                <a:lnTo>
                  <a:pt x="172" y="716"/>
                </a:lnTo>
                <a:lnTo>
                  <a:pt x="164" y="710"/>
                </a:lnTo>
                <a:lnTo>
                  <a:pt x="157" y="706"/>
                </a:lnTo>
                <a:lnTo>
                  <a:pt x="148" y="701"/>
                </a:lnTo>
                <a:lnTo>
                  <a:pt x="139" y="698"/>
                </a:lnTo>
                <a:lnTo>
                  <a:pt x="131" y="695"/>
                </a:lnTo>
                <a:lnTo>
                  <a:pt x="121" y="694"/>
                </a:lnTo>
                <a:lnTo>
                  <a:pt x="123" y="673"/>
                </a:lnTo>
                <a:lnTo>
                  <a:pt x="128" y="655"/>
                </a:lnTo>
                <a:lnTo>
                  <a:pt x="133" y="637"/>
                </a:lnTo>
                <a:lnTo>
                  <a:pt x="140" y="620"/>
                </a:lnTo>
                <a:lnTo>
                  <a:pt x="149" y="604"/>
                </a:lnTo>
                <a:lnTo>
                  <a:pt x="159" y="589"/>
                </a:lnTo>
                <a:lnTo>
                  <a:pt x="171" y="575"/>
                </a:lnTo>
                <a:lnTo>
                  <a:pt x="184" y="562"/>
                </a:lnTo>
                <a:lnTo>
                  <a:pt x="198" y="551"/>
                </a:lnTo>
                <a:lnTo>
                  <a:pt x="215" y="540"/>
                </a:lnTo>
                <a:lnTo>
                  <a:pt x="231" y="532"/>
                </a:lnTo>
                <a:lnTo>
                  <a:pt x="249" y="524"/>
                </a:lnTo>
                <a:lnTo>
                  <a:pt x="268" y="519"/>
                </a:lnTo>
                <a:lnTo>
                  <a:pt x="289" y="515"/>
                </a:lnTo>
                <a:lnTo>
                  <a:pt x="309" y="513"/>
                </a:lnTo>
                <a:lnTo>
                  <a:pt x="331" y="512"/>
                </a:lnTo>
                <a:lnTo>
                  <a:pt x="421" y="512"/>
                </a:lnTo>
                <a:lnTo>
                  <a:pt x="421" y="694"/>
                </a:lnTo>
                <a:lnTo>
                  <a:pt x="412" y="695"/>
                </a:lnTo>
                <a:lnTo>
                  <a:pt x="403" y="698"/>
                </a:lnTo>
                <a:lnTo>
                  <a:pt x="395" y="701"/>
                </a:lnTo>
                <a:lnTo>
                  <a:pt x="386" y="706"/>
                </a:lnTo>
                <a:lnTo>
                  <a:pt x="378" y="710"/>
                </a:lnTo>
                <a:lnTo>
                  <a:pt x="370" y="715"/>
                </a:lnTo>
                <a:lnTo>
                  <a:pt x="364" y="722"/>
                </a:lnTo>
                <a:lnTo>
                  <a:pt x="357" y="728"/>
                </a:lnTo>
                <a:lnTo>
                  <a:pt x="352" y="736"/>
                </a:lnTo>
                <a:lnTo>
                  <a:pt x="346" y="743"/>
                </a:lnTo>
                <a:lnTo>
                  <a:pt x="342" y="752"/>
                </a:lnTo>
                <a:lnTo>
                  <a:pt x="338" y="760"/>
                </a:lnTo>
                <a:lnTo>
                  <a:pt x="335" y="769"/>
                </a:lnTo>
                <a:lnTo>
                  <a:pt x="332" y="779"/>
                </a:lnTo>
                <a:lnTo>
                  <a:pt x="331" y="788"/>
                </a:lnTo>
                <a:lnTo>
                  <a:pt x="331" y="798"/>
                </a:lnTo>
                <a:lnTo>
                  <a:pt x="331" y="809"/>
                </a:lnTo>
                <a:lnTo>
                  <a:pt x="334" y="819"/>
                </a:lnTo>
                <a:lnTo>
                  <a:pt x="336" y="829"/>
                </a:lnTo>
                <a:lnTo>
                  <a:pt x="340" y="839"/>
                </a:lnTo>
                <a:lnTo>
                  <a:pt x="344" y="848"/>
                </a:lnTo>
                <a:lnTo>
                  <a:pt x="350" y="857"/>
                </a:lnTo>
                <a:lnTo>
                  <a:pt x="355" y="864"/>
                </a:lnTo>
                <a:lnTo>
                  <a:pt x="363" y="872"/>
                </a:lnTo>
                <a:lnTo>
                  <a:pt x="370" y="879"/>
                </a:lnTo>
                <a:lnTo>
                  <a:pt x="378" y="885"/>
                </a:lnTo>
                <a:lnTo>
                  <a:pt x="386" y="890"/>
                </a:lnTo>
                <a:lnTo>
                  <a:pt x="396" y="894"/>
                </a:lnTo>
                <a:lnTo>
                  <a:pt x="405" y="899"/>
                </a:lnTo>
                <a:lnTo>
                  <a:pt x="415" y="901"/>
                </a:lnTo>
                <a:lnTo>
                  <a:pt x="426" y="902"/>
                </a:lnTo>
                <a:lnTo>
                  <a:pt x="437" y="903"/>
                </a:lnTo>
                <a:lnTo>
                  <a:pt x="447" y="902"/>
                </a:lnTo>
                <a:lnTo>
                  <a:pt x="458" y="901"/>
                </a:lnTo>
                <a:lnTo>
                  <a:pt x="468" y="899"/>
                </a:lnTo>
                <a:lnTo>
                  <a:pt x="477" y="894"/>
                </a:lnTo>
                <a:lnTo>
                  <a:pt x="487" y="890"/>
                </a:lnTo>
                <a:lnTo>
                  <a:pt x="495" y="885"/>
                </a:lnTo>
                <a:lnTo>
                  <a:pt x="503" y="879"/>
                </a:lnTo>
                <a:lnTo>
                  <a:pt x="511" y="872"/>
                </a:lnTo>
                <a:lnTo>
                  <a:pt x="518" y="864"/>
                </a:lnTo>
                <a:lnTo>
                  <a:pt x="523" y="857"/>
                </a:lnTo>
                <a:lnTo>
                  <a:pt x="529" y="848"/>
                </a:lnTo>
                <a:lnTo>
                  <a:pt x="534" y="839"/>
                </a:lnTo>
                <a:lnTo>
                  <a:pt x="537" y="829"/>
                </a:lnTo>
                <a:lnTo>
                  <a:pt x="539" y="819"/>
                </a:lnTo>
                <a:lnTo>
                  <a:pt x="542" y="809"/>
                </a:lnTo>
                <a:lnTo>
                  <a:pt x="542" y="798"/>
                </a:lnTo>
                <a:lnTo>
                  <a:pt x="542" y="788"/>
                </a:lnTo>
                <a:lnTo>
                  <a:pt x="541" y="779"/>
                </a:lnTo>
                <a:lnTo>
                  <a:pt x="538" y="769"/>
                </a:lnTo>
                <a:lnTo>
                  <a:pt x="535" y="760"/>
                </a:lnTo>
                <a:lnTo>
                  <a:pt x="531" y="752"/>
                </a:lnTo>
                <a:lnTo>
                  <a:pt x="527" y="743"/>
                </a:lnTo>
                <a:lnTo>
                  <a:pt x="521" y="736"/>
                </a:lnTo>
                <a:lnTo>
                  <a:pt x="516" y="728"/>
                </a:lnTo>
                <a:lnTo>
                  <a:pt x="509" y="722"/>
                </a:lnTo>
                <a:lnTo>
                  <a:pt x="503" y="715"/>
                </a:lnTo>
                <a:lnTo>
                  <a:pt x="495" y="710"/>
                </a:lnTo>
                <a:lnTo>
                  <a:pt x="487" y="706"/>
                </a:lnTo>
                <a:lnTo>
                  <a:pt x="478" y="701"/>
                </a:lnTo>
                <a:lnTo>
                  <a:pt x="470" y="698"/>
                </a:lnTo>
                <a:lnTo>
                  <a:pt x="461" y="695"/>
                </a:lnTo>
                <a:lnTo>
                  <a:pt x="452" y="694"/>
                </a:lnTo>
                <a:lnTo>
                  <a:pt x="452" y="512"/>
                </a:lnTo>
                <a:lnTo>
                  <a:pt x="542" y="512"/>
                </a:lnTo>
                <a:lnTo>
                  <a:pt x="553" y="512"/>
                </a:lnTo>
                <a:lnTo>
                  <a:pt x="565" y="513"/>
                </a:lnTo>
                <a:lnTo>
                  <a:pt x="577" y="514"/>
                </a:lnTo>
                <a:lnTo>
                  <a:pt x="588" y="516"/>
                </a:lnTo>
                <a:lnTo>
                  <a:pt x="600" y="518"/>
                </a:lnTo>
                <a:lnTo>
                  <a:pt x="610" y="521"/>
                </a:lnTo>
                <a:lnTo>
                  <a:pt x="620" y="524"/>
                </a:lnTo>
                <a:lnTo>
                  <a:pt x="631" y="529"/>
                </a:lnTo>
                <a:lnTo>
                  <a:pt x="640" y="533"/>
                </a:lnTo>
                <a:lnTo>
                  <a:pt x="650" y="537"/>
                </a:lnTo>
                <a:lnTo>
                  <a:pt x="660" y="543"/>
                </a:lnTo>
                <a:lnTo>
                  <a:pt x="669" y="548"/>
                </a:lnTo>
                <a:lnTo>
                  <a:pt x="678" y="554"/>
                </a:lnTo>
                <a:lnTo>
                  <a:pt x="686" y="562"/>
                </a:lnTo>
                <a:lnTo>
                  <a:pt x="694" y="568"/>
                </a:lnTo>
                <a:lnTo>
                  <a:pt x="701" y="576"/>
                </a:lnTo>
                <a:lnTo>
                  <a:pt x="713" y="589"/>
                </a:lnTo>
                <a:lnTo>
                  <a:pt x="723" y="603"/>
                </a:lnTo>
                <a:lnTo>
                  <a:pt x="731" y="617"/>
                </a:lnTo>
                <a:lnTo>
                  <a:pt x="739" y="631"/>
                </a:lnTo>
                <a:lnTo>
                  <a:pt x="744" y="646"/>
                </a:lnTo>
                <a:lnTo>
                  <a:pt x="749" y="662"/>
                </a:lnTo>
                <a:lnTo>
                  <a:pt x="751" y="678"/>
                </a:lnTo>
                <a:lnTo>
                  <a:pt x="753" y="694"/>
                </a:lnTo>
                <a:lnTo>
                  <a:pt x="743" y="695"/>
                </a:lnTo>
                <a:lnTo>
                  <a:pt x="734" y="698"/>
                </a:lnTo>
                <a:lnTo>
                  <a:pt x="725" y="701"/>
                </a:lnTo>
                <a:lnTo>
                  <a:pt x="716" y="706"/>
                </a:lnTo>
                <a:lnTo>
                  <a:pt x="709" y="710"/>
                </a:lnTo>
                <a:lnTo>
                  <a:pt x="701" y="715"/>
                </a:lnTo>
                <a:lnTo>
                  <a:pt x="695" y="722"/>
                </a:lnTo>
                <a:lnTo>
                  <a:pt x="689" y="728"/>
                </a:lnTo>
                <a:lnTo>
                  <a:pt x="682" y="736"/>
                </a:lnTo>
                <a:lnTo>
                  <a:pt x="678" y="743"/>
                </a:lnTo>
                <a:lnTo>
                  <a:pt x="672" y="752"/>
                </a:lnTo>
                <a:lnTo>
                  <a:pt x="669" y="760"/>
                </a:lnTo>
                <a:lnTo>
                  <a:pt x="666" y="769"/>
                </a:lnTo>
                <a:lnTo>
                  <a:pt x="664" y="779"/>
                </a:lnTo>
                <a:lnTo>
                  <a:pt x="663" y="788"/>
                </a:lnTo>
                <a:lnTo>
                  <a:pt x="663" y="798"/>
                </a:lnTo>
                <a:lnTo>
                  <a:pt x="663" y="809"/>
                </a:lnTo>
                <a:lnTo>
                  <a:pt x="665" y="819"/>
                </a:lnTo>
                <a:lnTo>
                  <a:pt x="667" y="829"/>
                </a:lnTo>
                <a:lnTo>
                  <a:pt x="670" y="839"/>
                </a:lnTo>
                <a:lnTo>
                  <a:pt x="675" y="848"/>
                </a:lnTo>
                <a:lnTo>
                  <a:pt x="680" y="857"/>
                </a:lnTo>
                <a:lnTo>
                  <a:pt x="686" y="864"/>
                </a:lnTo>
                <a:lnTo>
                  <a:pt x="693" y="872"/>
                </a:lnTo>
                <a:lnTo>
                  <a:pt x="700" y="879"/>
                </a:lnTo>
                <a:lnTo>
                  <a:pt x="709" y="885"/>
                </a:lnTo>
                <a:lnTo>
                  <a:pt x="718" y="890"/>
                </a:lnTo>
                <a:lnTo>
                  <a:pt x="727" y="894"/>
                </a:lnTo>
                <a:lnTo>
                  <a:pt x="737" y="899"/>
                </a:lnTo>
                <a:lnTo>
                  <a:pt x="746" y="901"/>
                </a:lnTo>
                <a:lnTo>
                  <a:pt x="757" y="902"/>
                </a:lnTo>
                <a:lnTo>
                  <a:pt x="768" y="903"/>
                </a:lnTo>
                <a:lnTo>
                  <a:pt x="779" y="902"/>
                </a:lnTo>
                <a:lnTo>
                  <a:pt x="789" y="901"/>
                </a:lnTo>
                <a:lnTo>
                  <a:pt x="799" y="899"/>
                </a:lnTo>
                <a:lnTo>
                  <a:pt x="809" y="894"/>
                </a:lnTo>
                <a:lnTo>
                  <a:pt x="818" y="890"/>
                </a:lnTo>
                <a:lnTo>
                  <a:pt x="827" y="885"/>
                </a:lnTo>
                <a:lnTo>
                  <a:pt x="834" y="879"/>
                </a:lnTo>
                <a:lnTo>
                  <a:pt x="842" y="872"/>
                </a:lnTo>
                <a:lnTo>
                  <a:pt x="849" y="864"/>
                </a:lnTo>
                <a:lnTo>
                  <a:pt x="855" y="857"/>
                </a:lnTo>
                <a:lnTo>
                  <a:pt x="860" y="848"/>
                </a:lnTo>
                <a:lnTo>
                  <a:pt x="864" y="839"/>
                </a:lnTo>
                <a:lnTo>
                  <a:pt x="869" y="829"/>
                </a:lnTo>
                <a:lnTo>
                  <a:pt x="871" y="819"/>
                </a:lnTo>
                <a:lnTo>
                  <a:pt x="873" y="809"/>
                </a:lnTo>
                <a:lnTo>
                  <a:pt x="873" y="798"/>
                </a:lnTo>
                <a:lnTo>
                  <a:pt x="873" y="788"/>
                </a:lnTo>
                <a:lnTo>
                  <a:pt x="871" y="779"/>
                </a:lnTo>
                <a:lnTo>
                  <a:pt x="869" y="769"/>
                </a:lnTo>
                <a:lnTo>
                  <a:pt x="867" y="760"/>
                </a:lnTo>
                <a:lnTo>
                  <a:pt x="862" y="752"/>
                </a:lnTo>
                <a:lnTo>
                  <a:pt x="858" y="743"/>
                </a:lnTo>
                <a:lnTo>
                  <a:pt x="853" y="736"/>
                </a:lnTo>
                <a:lnTo>
                  <a:pt x="847" y="728"/>
                </a:lnTo>
                <a:lnTo>
                  <a:pt x="841" y="722"/>
                </a:lnTo>
                <a:lnTo>
                  <a:pt x="833" y="715"/>
                </a:lnTo>
                <a:lnTo>
                  <a:pt x="826" y="710"/>
                </a:lnTo>
                <a:lnTo>
                  <a:pt x="818" y="706"/>
                </a:lnTo>
                <a:lnTo>
                  <a:pt x="810" y="701"/>
                </a:lnTo>
                <a:lnTo>
                  <a:pt x="801" y="698"/>
                </a:lnTo>
                <a:lnTo>
                  <a:pt x="792" y="695"/>
                </a:lnTo>
                <a:lnTo>
                  <a:pt x="783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76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xmlns="" id="{EDED4131-87B0-4EEF-9843-78FC19E6182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9" r="29509"/>
          <a:stretch>
            <a:fillRect/>
          </a:stretch>
        </p:blipFill>
        <p:spPr/>
      </p:pic>
      <p:sp>
        <p:nvSpPr>
          <p:cNvPr id="154" name="Freeform: Shape 153">
            <a:extLst>
              <a:ext uri="{FF2B5EF4-FFF2-40B4-BE49-F238E27FC236}">
                <a16:creationId xmlns:a16="http://schemas.microsoft.com/office/drawing/2014/main" xmlns="" id="{EBAD253F-5E7E-4FAF-ABCC-932799B642E8}"/>
              </a:ext>
            </a:extLst>
          </p:cNvPr>
          <p:cNvSpPr/>
          <p:nvPr/>
        </p:nvSpPr>
        <p:spPr>
          <a:xfrm>
            <a:off x="-11907" y="254000"/>
            <a:ext cx="3885407" cy="6350000"/>
          </a:xfrm>
          <a:custGeom>
            <a:avLst/>
            <a:gdLst>
              <a:gd name="connsiteX0" fmla="*/ 710407 w 3885407"/>
              <a:gd name="connsiteY0" fmla="*/ 0 h 6350000"/>
              <a:gd name="connsiteX1" fmla="*/ 3885407 w 3885407"/>
              <a:gd name="connsiteY1" fmla="*/ 3175000 h 6350000"/>
              <a:gd name="connsiteX2" fmla="*/ 710407 w 3885407"/>
              <a:gd name="connsiteY2" fmla="*/ 6350000 h 6350000"/>
              <a:gd name="connsiteX3" fmla="*/ 70534 w 3885407"/>
              <a:gd name="connsiteY3" fmla="*/ 6285495 h 6350000"/>
              <a:gd name="connsiteX4" fmla="*/ 0 w 3885407"/>
              <a:gd name="connsiteY4" fmla="*/ 6269216 h 6350000"/>
              <a:gd name="connsiteX5" fmla="*/ 0 w 3885407"/>
              <a:gd name="connsiteY5" fmla="*/ 80784 h 6350000"/>
              <a:gd name="connsiteX6" fmla="*/ 70534 w 3885407"/>
              <a:gd name="connsiteY6" fmla="*/ 64505 h 6350000"/>
              <a:gd name="connsiteX7" fmla="*/ 710407 w 3885407"/>
              <a:gd name="connsiteY7" fmla="*/ 0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85407" h="6350000">
                <a:moveTo>
                  <a:pt x="710407" y="0"/>
                </a:moveTo>
                <a:cubicBezTo>
                  <a:pt x="2463911" y="0"/>
                  <a:pt x="3885407" y="1421496"/>
                  <a:pt x="3885407" y="3175000"/>
                </a:cubicBezTo>
                <a:cubicBezTo>
                  <a:pt x="3885407" y="4928504"/>
                  <a:pt x="2463911" y="6350000"/>
                  <a:pt x="710407" y="6350000"/>
                </a:cubicBezTo>
                <a:cubicBezTo>
                  <a:pt x="491219" y="6350000"/>
                  <a:pt x="277219" y="6327789"/>
                  <a:pt x="70534" y="6285495"/>
                </a:cubicBezTo>
                <a:lnTo>
                  <a:pt x="0" y="6269216"/>
                </a:lnTo>
                <a:lnTo>
                  <a:pt x="0" y="80784"/>
                </a:lnTo>
                <a:lnTo>
                  <a:pt x="70534" y="64505"/>
                </a:lnTo>
                <a:cubicBezTo>
                  <a:pt x="277219" y="22211"/>
                  <a:pt x="491219" y="0"/>
                  <a:pt x="710407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xmlns="" id="{1CF7980E-E9AB-4431-B7C5-FD97A8067FAB}"/>
              </a:ext>
            </a:extLst>
          </p:cNvPr>
          <p:cNvSpPr/>
          <p:nvPr/>
        </p:nvSpPr>
        <p:spPr>
          <a:xfrm>
            <a:off x="3873500" y="2978150"/>
            <a:ext cx="7239000" cy="90170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xmlns="" id="{32D74231-F9C5-4C85-B060-7A58D357A5E7}"/>
              </a:ext>
            </a:extLst>
          </p:cNvPr>
          <p:cNvSpPr/>
          <p:nvPr/>
        </p:nvSpPr>
        <p:spPr>
          <a:xfrm>
            <a:off x="3219450" y="1257300"/>
            <a:ext cx="7239000" cy="901700"/>
          </a:xfrm>
          <a:prstGeom prst="roundRect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xmlns="" id="{51BE84A6-2755-4BFF-BABE-37F3688F817B}"/>
              </a:ext>
            </a:extLst>
          </p:cNvPr>
          <p:cNvSpPr/>
          <p:nvPr/>
        </p:nvSpPr>
        <p:spPr>
          <a:xfrm>
            <a:off x="2565400" y="1054100"/>
            <a:ext cx="1308100" cy="1308100"/>
          </a:xfrm>
          <a:prstGeom prst="ellips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xmlns="" id="{3D8CFFC3-9EB1-4DF4-A9B1-80C583079F05}"/>
              </a:ext>
            </a:extLst>
          </p:cNvPr>
          <p:cNvSpPr/>
          <p:nvPr/>
        </p:nvSpPr>
        <p:spPr>
          <a:xfrm>
            <a:off x="3276600" y="2774950"/>
            <a:ext cx="1308100" cy="13081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C88B1-98CD-4148-B53B-85DB24348D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2773436"/>
            <a:ext cx="2692400" cy="1311128"/>
          </a:xfrm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CIRCLE DIAGRAM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xmlns="" id="{E02B31C1-9F6C-4FCE-92A7-4E59E018FE37}"/>
              </a:ext>
            </a:extLst>
          </p:cNvPr>
          <p:cNvSpPr/>
          <p:nvPr/>
        </p:nvSpPr>
        <p:spPr>
          <a:xfrm>
            <a:off x="3219450" y="4699000"/>
            <a:ext cx="7239000" cy="901700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xmlns="" id="{38712744-78CE-4812-B803-A977F1A31081}"/>
              </a:ext>
            </a:extLst>
          </p:cNvPr>
          <p:cNvSpPr/>
          <p:nvPr/>
        </p:nvSpPr>
        <p:spPr>
          <a:xfrm>
            <a:off x="2565400" y="4495800"/>
            <a:ext cx="1308100" cy="13081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47">
            <a:extLst>
              <a:ext uri="{FF2B5EF4-FFF2-40B4-BE49-F238E27FC236}">
                <a16:creationId xmlns:a16="http://schemas.microsoft.com/office/drawing/2014/main" xmlns="" id="{B2D2C757-2B33-421C-8D03-6B2765C64D9B}"/>
              </a:ext>
            </a:extLst>
          </p:cNvPr>
          <p:cNvSpPr txBox="1"/>
          <p:nvPr/>
        </p:nvSpPr>
        <p:spPr>
          <a:xfrm>
            <a:off x="4102099" y="1384985"/>
            <a:ext cx="4978401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32" name="TextBox 47">
            <a:extLst>
              <a:ext uri="{FF2B5EF4-FFF2-40B4-BE49-F238E27FC236}">
                <a16:creationId xmlns:a16="http://schemas.microsoft.com/office/drawing/2014/main" xmlns="" id="{3DF6E5C9-AEC2-4571-9468-5448165E7DEF}"/>
              </a:ext>
            </a:extLst>
          </p:cNvPr>
          <p:cNvSpPr txBox="1"/>
          <p:nvPr/>
        </p:nvSpPr>
        <p:spPr>
          <a:xfrm>
            <a:off x="4102099" y="4832950"/>
            <a:ext cx="4978401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33" name="TextBox 47">
            <a:extLst>
              <a:ext uri="{FF2B5EF4-FFF2-40B4-BE49-F238E27FC236}">
                <a16:creationId xmlns:a16="http://schemas.microsoft.com/office/drawing/2014/main" xmlns="" id="{3A8C15A7-C3D8-4731-9868-3BCA4112663E}"/>
              </a:ext>
            </a:extLst>
          </p:cNvPr>
          <p:cNvSpPr txBox="1"/>
          <p:nvPr/>
        </p:nvSpPr>
        <p:spPr>
          <a:xfrm>
            <a:off x="4809787" y="3105835"/>
            <a:ext cx="4978401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dapibus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lobortis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DA77FBA6-8614-4A08-8DF7-B421E1E9745A}"/>
              </a:ext>
            </a:extLst>
          </p:cNvPr>
          <p:cNvGrpSpPr/>
          <p:nvPr/>
        </p:nvGrpSpPr>
        <p:grpSpPr>
          <a:xfrm>
            <a:off x="2565400" y="1368653"/>
            <a:ext cx="1308100" cy="678994"/>
            <a:chOff x="2565400" y="1372155"/>
            <a:chExt cx="1308100" cy="678994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xmlns="" id="{D7E07162-E868-4726-AFCD-8334CEECCA52}"/>
                </a:ext>
              </a:extLst>
            </p:cNvPr>
            <p:cNvGrpSpPr/>
            <p:nvPr/>
          </p:nvGrpSpPr>
          <p:grpSpPr>
            <a:xfrm>
              <a:off x="3048000" y="1372155"/>
              <a:ext cx="342900" cy="342900"/>
              <a:chOff x="4319588" y="4213225"/>
              <a:chExt cx="287338" cy="287338"/>
            </a:xfrm>
            <a:solidFill>
              <a:schemeClr val="bg1"/>
            </a:solidFill>
          </p:grpSpPr>
          <p:sp>
            <p:nvSpPr>
              <p:cNvPr id="135" name="Freeform 421">
                <a:extLst>
                  <a:ext uri="{FF2B5EF4-FFF2-40B4-BE49-F238E27FC236}">
                    <a16:creationId xmlns:a16="http://schemas.microsoft.com/office/drawing/2014/main" xmlns="" id="{33E2FCE8-7EC0-4472-9536-80A3994AD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4213225"/>
                <a:ext cx="134938" cy="133350"/>
              </a:xfrm>
              <a:custGeom>
                <a:avLst/>
                <a:gdLst>
                  <a:gd name="T0" fmla="*/ 15 w 422"/>
                  <a:gd name="T1" fmla="*/ 422 h 422"/>
                  <a:gd name="T2" fmla="*/ 407 w 422"/>
                  <a:gd name="T3" fmla="*/ 422 h 422"/>
                  <a:gd name="T4" fmla="*/ 409 w 422"/>
                  <a:gd name="T5" fmla="*/ 421 h 422"/>
                  <a:gd name="T6" fmla="*/ 412 w 422"/>
                  <a:gd name="T7" fmla="*/ 421 h 422"/>
                  <a:gd name="T8" fmla="*/ 414 w 422"/>
                  <a:gd name="T9" fmla="*/ 419 h 422"/>
                  <a:gd name="T10" fmla="*/ 416 w 422"/>
                  <a:gd name="T11" fmla="*/ 417 h 422"/>
                  <a:gd name="T12" fmla="*/ 419 w 422"/>
                  <a:gd name="T13" fmla="*/ 414 h 422"/>
                  <a:gd name="T14" fmla="*/ 420 w 422"/>
                  <a:gd name="T15" fmla="*/ 412 h 422"/>
                  <a:gd name="T16" fmla="*/ 421 w 422"/>
                  <a:gd name="T17" fmla="*/ 409 h 422"/>
                  <a:gd name="T18" fmla="*/ 422 w 422"/>
                  <a:gd name="T19" fmla="*/ 407 h 422"/>
                  <a:gd name="T20" fmla="*/ 421 w 422"/>
                  <a:gd name="T21" fmla="*/ 386 h 422"/>
                  <a:gd name="T22" fmla="*/ 420 w 422"/>
                  <a:gd name="T23" fmla="*/ 365 h 422"/>
                  <a:gd name="T24" fmla="*/ 416 w 422"/>
                  <a:gd name="T25" fmla="*/ 345 h 422"/>
                  <a:gd name="T26" fmla="*/ 413 w 422"/>
                  <a:gd name="T27" fmla="*/ 324 h 422"/>
                  <a:gd name="T28" fmla="*/ 409 w 422"/>
                  <a:gd name="T29" fmla="*/ 305 h 422"/>
                  <a:gd name="T30" fmla="*/ 403 w 422"/>
                  <a:gd name="T31" fmla="*/ 286 h 422"/>
                  <a:gd name="T32" fmla="*/ 397 w 422"/>
                  <a:gd name="T33" fmla="*/ 266 h 422"/>
                  <a:gd name="T34" fmla="*/ 390 w 422"/>
                  <a:gd name="T35" fmla="*/ 248 h 422"/>
                  <a:gd name="T36" fmla="*/ 381 w 422"/>
                  <a:gd name="T37" fmla="*/ 230 h 422"/>
                  <a:gd name="T38" fmla="*/ 372 w 422"/>
                  <a:gd name="T39" fmla="*/ 213 h 422"/>
                  <a:gd name="T40" fmla="*/ 363 w 422"/>
                  <a:gd name="T41" fmla="*/ 196 h 422"/>
                  <a:gd name="T42" fmla="*/ 352 w 422"/>
                  <a:gd name="T43" fmla="*/ 180 h 422"/>
                  <a:gd name="T44" fmla="*/ 340 w 422"/>
                  <a:gd name="T45" fmla="*/ 163 h 422"/>
                  <a:gd name="T46" fmla="*/ 329 w 422"/>
                  <a:gd name="T47" fmla="*/ 148 h 422"/>
                  <a:gd name="T48" fmla="*/ 316 w 422"/>
                  <a:gd name="T49" fmla="*/ 133 h 422"/>
                  <a:gd name="T50" fmla="*/ 302 w 422"/>
                  <a:gd name="T51" fmla="*/ 119 h 422"/>
                  <a:gd name="T52" fmla="*/ 288 w 422"/>
                  <a:gd name="T53" fmla="*/ 106 h 422"/>
                  <a:gd name="T54" fmla="*/ 274 w 422"/>
                  <a:gd name="T55" fmla="*/ 93 h 422"/>
                  <a:gd name="T56" fmla="*/ 258 w 422"/>
                  <a:gd name="T57" fmla="*/ 81 h 422"/>
                  <a:gd name="T58" fmla="*/ 242 w 422"/>
                  <a:gd name="T59" fmla="*/ 69 h 422"/>
                  <a:gd name="T60" fmla="*/ 226 w 422"/>
                  <a:gd name="T61" fmla="*/ 59 h 422"/>
                  <a:gd name="T62" fmla="*/ 208 w 422"/>
                  <a:gd name="T63" fmla="*/ 49 h 422"/>
                  <a:gd name="T64" fmla="*/ 191 w 422"/>
                  <a:gd name="T65" fmla="*/ 40 h 422"/>
                  <a:gd name="T66" fmla="*/ 173 w 422"/>
                  <a:gd name="T67" fmla="*/ 32 h 422"/>
                  <a:gd name="T68" fmla="*/ 155 w 422"/>
                  <a:gd name="T69" fmla="*/ 25 h 422"/>
                  <a:gd name="T70" fmla="*/ 135 w 422"/>
                  <a:gd name="T71" fmla="*/ 19 h 422"/>
                  <a:gd name="T72" fmla="*/ 116 w 422"/>
                  <a:gd name="T73" fmla="*/ 13 h 422"/>
                  <a:gd name="T74" fmla="*/ 97 w 422"/>
                  <a:gd name="T75" fmla="*/ 8 h 422"/>
                  <a:gd name="T76" fmla="*/ 76 w 422"/>
                  <a:gd name="T77" fmla="*/ 5 h 422"/>
                  <a:gd name="T78" fmla="*/ 56 w 422"/>
                  <a:gd name="T79" fmla="*/ 3 h 422"/>
                  <a:gd name="T80" fmla="*/ 36 w 422"/>
                  <a:gd name="T81" fmla="*/ 0 h 422"/>
                  <a:gd name="T82" fmla="*/ 15 w 422"/>
                  <a:gd name="T83" fmla="*/ 0 h 422"/>
                  <a:gd name="T84" fmla="*/ 12 w 422"/>
                  <a:gd name="T85" fmla="*/ 0 h 422"/>
                  <a:gd name="T86" fmla="*/ 9 w 422"/>
                  <a:gd name="T87" fmla="*/ 2 h 422"/>
                  <a:gd name="T88" fmla="*/ 7 w 422"/>
                  <a:gd name="T89" fmla="*/ 3 h 422"/>
                  <a:gd name="T90" fmla="*/ 5 w 422"/>
                  <a:gd name="T91" fmla="*/ 5 h 422"/>
                  <a:gd name="T92" fmla="*/ 2 w 422"/>
                  <a:gd name="T93" fmla="*/ 7 h 422"/>
                  <a:gd name="T94" fmla="*/ 1 w 422"/>
                  <a:gd name="T95" fmla="*/ 9 h 422"/>
                  <a:gd name="T96" fmla="*/ 0 w 422"/>
                  <a:gd name="T97" fmla="*/ 12 h 422"/>
                  <a:gd name="T98" fmla="*/ 0 w 422"/>
                  <a:gd name="T99" fmla="*/ 15 h 422"/>
                  <a:gd name="T100" fmla="*/ 0 w 422"/>
                  <a:gd name="T101" fmla="*/ 406 h 422"/>
                  <a:gd name="T102" fmla="*/ 0 w 422"/>
                  <a:gd name="T103" fmla="*/ 409 h 422"/>
                  <a:gd name="T104" fmla="*/ 1 w 422"/>
                  <a:gd name="T105" fmla="*/ 412 h 422"/>
                  <a:gd name="T106" fmla="*/ 2 w 422"/>
                  <a:gd name="T107" fmla="*/ 414 h 422"/>
                  <a:gd name="T108" fmla="*/ 5 w 422"/>
                  <a:gd name="T109" fmla="*/ 417 h 422"/>
                  <a:gd name="T110" fmla="*/ 7 w 422"/>
                  <a:gd name="T111" fmla="*/ 419 h 422"/>
                  <a:gd name="T112" fmla="*/ 9 w 422"/>
                  <a:gd name="T113" fmla="*/ 421 h 422"/>
                  <a:gd name="T114" fmla="*/ 12 w 422"/>
                  <a:gd name="T115" fmla="*/ 421 h 422"/>
                  <a:gd name="T116" fmla="*/ 15 w 422"/>
                  <a:gd name="T117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2" h="422">
                    <a:moveTo>
                      <a:pt x="15" y="422"/>
                    </a:moveTo>
                    <a:lnTo>
                      <a:pt x="407" y="422"/>
                    </a:lnTo>
                    <a:lnTo>
                      <a:pt x="409" y="421"/>
                    </a:lnTo>
                    <a:lnTo>
                      <a:pt x="412" y="421"/>
                    </a:lnTo>
                    <a:lnTo>
                      <a:pt x="414" y="419"/>
                    </a:lnTo>
                    <a:lnTo>
                      <a:pt x="416" y="417"/>
                    </a:lnTo>
                    <a:lnTo>
                      <a:pt x="419" y="414"/>
                    </a:lnTo>
                    <a:lnTo>
                      <a:pt x="420" y="412"/>
                    </a:lnTo>
                    <a:lnTo>
                      <a:pt x="421" y="409"/>
                    </a:lnTo>
                    <a:lnTo>
                      <a:pt x="422" y="407"/>
                    </a:lnTo>
                    <a:lnTo>
                      <a:pt x="421" y="386"/>
                    </a:lnTo>
                    <a:lnTo>
                      <a:pt x="420" y="365"/>
                    </a:lnTo>
                    <a:lnTo>
                      <a:pt x="416" y="345"/>
                    </a:lnTo>
                    <a:lnTo>
                      <a:pt x="413" y="324"/>
                    </a:lnTo>
                    <a:lnTo>
                      <a:pt x="409" y="305"/>
                    </a:lnTo>
                    <a:lnTo>
                      <a:pt x="403" y="286"/>
                    </a:lnTo>
                    <a:lnTo>
                      <a:pt x="397" y="266"/>
                    </a:lnTo>
                    <a:lnTo>
                      <a:pt x="390" y="248"/>
                    </a:lnTo>
                    <a:lnTo>
                      <a:pt x="381" y="230"/>
                    </a:lnTo>
                    <a:lnTo>
                      <a:pt x="372" y="213"/>
                    </a:lnTo>
                    <a:lnTo>
                      <a:pt x="363" y="196"/>
                    </a:lnTo>
                    <a:lnTo>
                      <a:pt x="352" y="180"/>
                    </a:lnTo>
                    <a:lnTo>
                      <a:pt x="340" y="163"/>
                    </a:lnTo>
                    <a:lnTo>
                      <a:pt x="329" y="148"/>
                    </a:lnTo>
                    <a:lnTo>
                      <a:pt x="316" y="133"/>
                    </a:lnTo>
                    <a:lnTo>
                      <a:pt x="302" y="119"/>
                    </a:lnTo>
                    <a:lnTo>
                      <a:pt x="288" y="106"/>
                    </a:lnTo>
                    <a:lnTo>
                      <a:pt x="274" y="93"/>
                    </a:lnTo>
                    <a:lnTo>
                      <a:pt x="258" y="81"/>
                    </a:lnTo>
                    <a:lnTo>
                      <a:pt x="242" y="69"/>
                    </a:lnTo>
                    <a:lnTo>
                      <a:pt x="226" y="59"/>
                    </a:lnTo>
                    <a:lnTo>
                      <a:pt x="208" y="49"/>
                    </a:lnTo>
                    <a:lnTo>
                      <a:pt x="191" y="40"/>
                    </a:lnTo>
                    <a:lnTo>
                      <a:pt x="173" y="32"/>
                    </a:lnTo>
                    <a:lnTo>
                      <a:pt x="155" y="25"/>
                    </a:lnTo>
                    <a:lnTo>
                      <a:pt x="135" y="19"/>
                    </a:lnTo>
                    <a:lnTo>
                      <a:pt x="116" y="13"/>
                    </a:lnTo>
                    <a:lnTo>
                      <a:pt x="97" y="8"/>
                    </a:lnTo>
                    <a:lnTo>
                      <a:pt x="76" y="5"/>
                    </a:lnTo>
                    <a:lnTo>
                      <a:pt x="56" y="3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406"/>
                    </a:lnTo>
                    <a:lnTo>
                      <a:pt x="0" y="409"/>
                    </a:lnTo>
                    <a:lnTo>
                      <a:pt x="1" y="412"/>
                    </a:lnTo>
                    <a:lnTo>
                      <a:pt x="2" y="414"/>
                    </a:lnTo>
                    <a:lnTo>
                      <a:pt x="5" y="417"/>
                    </a:lnTo>
                    <a:lnTo>
                      <a:pt x="7" y="419"/>
                    </a:lnTo>
                    <a:lnTo>
                      <a:pt x="9" y="421"/>
                    </a:lnTo>
                    <a:lnTo>
                      <a:pt x="12" y="421"/>
                    </a:lnTo>
                    <a:lnTo>
                      <a:pt x="15" y="4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422">
                <a:extLst>
                  <a:ext uri="{FF2B5EF4-FFF2-40B4-BE49-F238E27FC236}">
                    <a16:creationId xmlns:a16="http://schemas.microsoft.com/office/drawing/2014/main" xmlns="" id="{CC3D88A3-6C66-4F9E-8CF2-D25AEA719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4241800"/>
                <a:ext cx="220663" cy="258763"/>
              </a:xfrm>
              <a:custGeom>
                <a:avLst/>
                <a:gdLst>
                  <a:gd name="T0" fmla="*/ 421 w 698"/>
                  <a:gd name="T1" fmla="*/ 15 h 813"/>
                  <a:gd name="T2" fmla="*/ 420 w 698"/>
                  <a:gd name="T3" fmla="*/ 8 h 813"/>
                  <a:gd name="T4" fmla="*/ 417 w 698"/>
                  <a:gd name="T5" fmla="*/ 4 h 813"/>
                  <a:gd name="T6" fmla="*/ 413 w 698"/>
                  <a:gd name="T7" fmla="*/ 1 h 813"/>
                  <a:gd name="T8" fmla="*/ 406 w 698"/>
                  <a:gd name="T9" fmla="*/ 0 h 813"/>
                  <a:gd name="T10" fmla="*/ 365 w 698"/>
                  <a:gd name="T11" fmla="*/ 2 h 813"/>
                  <a:gd name="T12" fmla="*/ 325 w 698"/>
                  <a:gd name="T13" fmla="*/ 8 h 813"/>
                  <a:gd name="T14" fmla="*/ 286 w 698"/>
                  <a:gd name="T15" fmla="*/ 18 h 813"/>
                  <a:gd name="T16" fmla="*/ 249 w 698"/>
                  <a:gd name="T17" fmla="*/ 32 h 813"/>
                  <a:gd name="T18" fmla="*/ 213 w 698"/>
                  <a:gd name="T19" fmla="*/ 49 h 813"/>
                  <a:gd name="T20" fmla="*/ 180 w 698"/>
                  <a:gd name="T21" fmla="*/ 69 h 813"/>
                  <a:gd name="T22" fmla="*/ 148 w 698"/>
                  <a:gd name="T23" fmla="*/ 92 h 813"/>
                  <a:gd name="T24" fmla="*/ 120 w 698"/>
                  <a:gd name="T25" fmla="*/ 119 h 813"/>
                  <a:gd name="T26" fmla="*/ 93 w 698"/>
                  <a:gd name="T27" fmla="*/ 148 h 813"/>
                  <a:gd name="T28" fmla="*/ 69 w 698"/>
                  <a:gd name="T29" fmla="*/ 179 h 813"/>
                  <a:gd name="T30" fmla="*/ 49 w 698"/>
                  <a:gd name="T31" fmla="*/ 212 h 813"/>
                  <a:gd name="T32" fmla="*/ 32 w 698"/>
                  <a:gd name="T33" fmla="*/ 247 h 813"/>
                  <a:gd name="T34" fmla="*/ 19 w 698"/>
                  <a:gd name="T35" fmla="*/ 285 h 813"/>
                  <a:gd name="T36" fmla="*/ 8 w 698"/>
                  <a:gd name="T37" fmla="*/ 325 h 813"/>
                  <a:gd name="T38" fmla="*/ 2 w 698"/>
                  <a:gd name="T39" fmla="*/ 364 h 813"/>
                  <a:gd name="T40" fmla="*/ 0 w 698"/>
                  <a:gd name="T41" fmla="*/ 406 h 813"/>
                  <a:gd name="T42" fmla="*/ 2 w 698"/>
                  <a:gd name="T43" fmla="*/ 447 h 813"/>
                  <a:gd name="T44" fmla="*/ 8 w 698"/>
                  <a:gd name="T45" fmla="*/ 488 h 813"/>
                  <a:gd name="T46" fmla="*/ 19 w 698"/>
                  <a:gd name="T47" fmla="*/ 526 h 813"/>
                  <a:gd name="T48" fmla="*/ 32 w 698"/>
                  <a:gd name="T49" fmla="*/ 564 h 813"/>
                  <a:gd name="T50" fmla="*/ 49 w 698"/>
                  <a:gd name="T51" fmla="*/ 599 h 813"/>
                  <a:gd name="T52" fmla="*/ 69 w 698"/>
                  <a:gd name="T53" fmla="*/ 633 h 813"/>
                  <a:gd name="T54" fmla="*/ 93 w 698"/>
                  <a:gd name="T55" fmla="*/ 665 h 813"/>
                  <a:gd name="T56" fmla="*/ 120 w 698"/>
                  <a:gd name="T57" fmla="*/ 694 h 813"/>
                  <a:gd name="T58" fmla="*/ 148 w 698"/>
                  <a:gd name="T59" fmla="*/ 719 h 813"/>
                  <a:gd name="T60" fmla="*/ 180 w 698"/>
                  <a:gd name="T61" fmla="*/ 743 h 813"/>
                  <a:gd name="T62" fmla="*/ 213 w 698"/>
                  <a:gd name="T63" fmla="*/ 763 h 813"/>
                  <a:gd name="T64" fmla="*/ 249 w 698"/>
                  <a:gd name="T65" fmla="*/ 780 h 813"/>
                  <a:gd name="T66" fmla="*/ 286 w 698"/>
                  <a:gd name="T67" fmla="*/ 794 h 813"/>
                  <a:gd name="T68" fmla="*/ 325 w 698"/>
                  <a:gd name="T69" fmla="*/ 804 h 813"/>
                  <a:gd name="T70" fmla="*/ 365 w 698"/>
                  <a:gd name="T71" fmla="*/ 810 h 813"/>
                  <a:gd name="T72" fmla="*/ 406 w 698"/>
                  <a:gd name="T73" fmla="*/ 813 h 813"/>
                  <a:gd name="T74" fmla="*/ 447 w 698"/>
                  <a:gd name="T75" fmla="*/ 810 h 813"/>
                  <a:gd name="T76" fmla="*/ 487 w 698"/>
                  <a:gd name="T77" fmla="*/ 804 h 813"/>
                  <a:gd name="T78" fmla="*/ 525 w 698"/>
                  <a:gd name="T79" fmla="*/ 794 h 813"/>
                  <a:gd name="T80" fmla="*/ 562 w 698"/>
                  <a:gd name="T81" fmla="*/ 782 h 813"/>
                  <a:gd name="T82" fmla="*/ 598 w 698"/>
                  <a:gd name="T83" fmla="*/ 764 h 813"/>
                  <a:gd name="T84" fmla="*/ 632 w 698"/>
                  <a:gd name="T85" fmla="*/ 744 h 813"/>
                  <a:gd name="T86" fmla="*/ 664 w 698"/>
                  <a:gd name="T87" fmla="*/ 720 h 813"/>
                  <a:gd name="T88" fmla="*/ 694 w 698"/>
                  <a:gd name="T89" fmla="*/ 694 h 813"/>
                  <a:gd name="T90" fmla="*/ 697 w 698"/>
                  <a:gd name="T91" fmla="*/ 688 h 813"/>
                  <a:gd name="T92" fmla="*/ 698 w 698"/>
                  <a:gd name="T93" fmla="*/ 683 h 813"/>
                  <a:gd name="T94" fmla="*/ 697 w 698"/>
                  <a:gd name="T95" fmla="*/ 676 h 813"/>
                  <a:gd name="T96" fmla="*/ 694 w 698"/>
                  <a:gd name="T97" fmla="*/ 672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98" h="813">
                    <a:moveTo>
                      <a:pt x="421" y="400"/>
                    </a:moveTo>
                    <a:lnTo>
                      <a:pt x="421" y="15"/>
                    </a:lnTo>
                    <a:lnTo>
                      <a:pt x="421" y="11"/>
                    </a:lnTo>
                    <a:lnTo>
                      <a:pt x="420" y="8"/>
                    </a:lnTo>
                    <a:lnTo>
                      <a:pt x="419" y="6"/>
                    </a:lnTo>
                    <a:lnTo>
                      <a:pt x="417" y="4"/>
                    </a:lnTo>
                    <a:lnTo>
                      <a:pt x="415" y="2"/>
                    </a:lnTo>
                    <a:lnTo>
                      <a:pt x="413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386" y="0"/>
                    </a:lnTo>
                    <a:lnTo>
                      <a:pt x="365" y="2"/>
                    </a:lnTo>
                    <a:lnTo>
                      <a:pt x="345" y="4"/>
                    </a:lnTo>
                    <a:lnTo>
                      <a:pt x="325" y="8"/>
                    </a:lnTo>
                    <a:lnTo>
                      <a:pt x="305" y="12"/>
                    </a:lnTo>
                    <a:lnTo>
                      <a:pt x="286" y="18"/>
                    </a:lnTo>
                    <a:lnTo>
                      <a:pt x="267" y="24"/>
                    </a:lnTo>
                    <a:lnTo>
                      <a:pt x="249" y="32"/>
                    </a:lnTo>
                    <a:lnTo>
                      <a:pt x="230" y="39"/>
                    </a:lnTo>
                    <a:lnTo>
                      <a:pt x="213" y="49"/>
                    </a:lnTo>
                    <a:lnTo>
                      <a:pt x="196" y="59"/>
                    </a:lnTo>
                    <a:lnTo>
                      <a:pt x="180" y="69"/>
                    </a:lnTo>
                    <a:lnTo>
                      <a:pt x="164" y="80"/>
                    </a:lnTo>
                    <a:lnTo>
                      <a:pt x="148" y="92"/>
                    </a:lnTo>
                    <a:lnTo>
                      <a:pt x="134" y="105"/>
                    </a:lnTo>
                    <a:lnTo>
                      <a:pt x="120" y="119"/>
                    </a:lnTo>
                    <a:lnTo>
                      <a:pt x="106" y="133"/>
                    </a:lnTo>
                    <a:lnTo>
                      <a:pt x="93" y="148"/>
                    </a:lnTo>
                    <a:lnTo>
                      <a:pt x="81" y="163"/>
                    </a:lnTo>
                    <a:lnTo>
                      <a:pt x="69" y="179"/>
                    </a:lnTo>
                    <a:lnTo>
                      <a:pt x="59" y="195"/>
                    </a:lnTo>
                    <a:lnTo>
                      <a:pt x="49" y="212"/>
                    </a:lnTo>
                    <a:lnTo>
                      <a:pt x="40" y="230"/>
                    </a:lnTo>
                    <a:lnTo>
                      <a:pt x="32" y="247"/>
                    </a:lnTo>
                    <a:lnTo>
                      <a:pt x="24" y="267"/>
                    </a:lnTo>
                    <a:lnTo>
                      <a:pt x="19" y="285"/>
                    </a:lnTo>
                    <a:lnTo>
                      <a:pt x="13" y="304"/>
                    </a:lnTo>
                    <a:lnTo>
                      <a:pt x="8" y="325"/>
                    </a:lnTo>
                    <a:lnTo>
                      <a:pt x="5" y="344"/>
                    </a:lnTo>
                    <a:lnTo>
                      <a:pt x="2" y="364"/>
                    </a:lnTo>
                    <a:lnTo>
                      <a:pt x="1" y="385"/>
                    </a:lnTo>
                    <a:lnTo>
                      <a:pt x="0" y="406"/>
                    </a:lnTo>
                    <a:lnTo>
                      <a:pt x="1" y="426"/>
                    </a:lnTo>
                    <a:lnTo>
                      <a:pt x="2" y="447"/>
                    </a:lnTo>
                    <a:lnTo>
                      <a:pt x="5" y="467"/>
                    </a:lnTo>
                    <a:lnTo>
                      <a:pt x="8" y="488"/>
                    </a:lnTo>
                    <a:lnTo>
                      <a:pt x="13" y="507"/>
                    </a:lnTo>
                    <a:lnTo>
                      <a:pt x="19" y="526"/>
                    </a:lnTo>
                    <a:lnTo>
                      <a:pt x="24" y="546"/>
                    </a:lnTo>
                    <a:lnTo>
                      <a:pt x="32" y="564"/>
                    </a:lnTo>
                    <a:lnTo>
                      <a:pt x="40" y="582"/>
                    </a:lnTo>
                    <a:lnTo>
                      <a:pt x="49" y="599"/>
                    </a:lnTo>
                    <a:lnTo>
                      <a:pt x="59" y="616"/>
                    </a:lnTo>
                    <a:lnTo>
                      <a:pt x="69" y="633"/>
                    </a:lnTo>
                    <a:lnTo>
                      <a:pt x="81" y="649"/>
                    </a:lnTo>
                    <a:lnTo>
                      <a:pt x="93" y="665"/>
                    </a:lnTo>
                    <a:lnTo>
                      <a:pt x="106" y="679"/>
                    </a:lnTo>
                    <a:lnTo>
                      <a:pt x="120" y="694"/>
                    </a:lnTo>
                    <a:lnTo>
                      <a:pt x="134" y="706"/>
                    </a:lnTo>
                    <a:lnTo>
                      <a:pt x="148" y="719"/>
                    </a:lnTo>
                    <a:lnTo>
                      <a:pt x="164" y="731"/>
                    </a:lnTo>
                    <a:lnTo>
                      <a:pt x="180" y="743"/>
                    </a:lnTo>
                    <a:lnTo>
                      <a:pt x="196" y="754"/>
                    </a:lnTo>
                    <a:lnTo>
                      <a:pt x="213" y="763"/>
                    </a:lnTo>
                    <a:lnTo>
                      <a:pt x="230" y="772"/>
                    </a:lnTo>
                    <a:lnTo>
                      <a:pt x="249" y="780"/>
                    </a:lnTo>
                    <a:lnTo>
                      <a:pt x="267" y="788"/>
                    </a:lnTo>
                    <a:lnTo>
                      <a:pt x="286" y="794"/>
                    </a:lnTo>
                    <a:lnTo>
                      <a:pt x="305" y="800"/>
                    </a:lnTo>
                    <a:lnTo>
                      <a:pt x="325" y="804"/>
                    </a:lnTo>
                    <a:lnTo>
                      <a:pt x="345" y="807"/>
                    </a:lnTo>
                    <a:lnTo>
                      <a:pt x="365" y="810"/>
                    </a:lnTo>
                    <a:lnTo>
                      <a:pt x="386" y="812"/>
                    </a:lnTo>
                    <a:lnTo>
                      <a:pt x="406" y="813"/>
                    </a:lnTo>
                    <a:lnTo>
                      <a:pt x="427" y="812"/>
                    </a:lnTo>
                    <a:lnTo>
                      <a:pt x="447" y="810"/>
                    </a:lnTo>
                    <a:lnTo>
                      <a:pt x="467" y="808"/>
                    </a:lnTo>
                    <a:lnTo>
                      <a:pt x="487" y="804"/>
                    </a:lnTo>
                    <a:lnTo>
                      <a:pt x="506" y="800"/>
                    </a:lnTo>
                    <a:lnTo>
                      <a:pt x="525" y="794"/>
                    </a:lnTo>
                    <a:lnTo>
                      <a:pt x="543" y="789"/>
                    </a:lnTo>
                    <a:lnTo>
                      <a:pt x="562" y="782"/>
                    </a:lnTo>
                    <a:lnTo>
                      <a:pt x="580" y="774"/>
                    </a:lnTo>
                    <a:lnTo>
                      <a:pt x="598" y="764"/>
                    </a:lnTo>
                    <a:lnTo>
                      <a:pt x="615" y="755"/>
                    </a:lnTo>
                    <a:lnTo>
                      <a:pt x="632" y="744"/>
                    </a:lnTo>
                    <a:lnTo>
                      <a:pt x="649" y="733"/>
                    </a:lnTo>
                    <a:lnTo>
                      <a:pt x="664" y="720"/>
                    </a:lnTo>
                    <a:lnTo>
                      <a:pt x="680" y="707"/>
                    </a:lnTo>
                    <a:lnTo>
                      <a:pt x="694" y="694"/>
                    </a:lnTo>
                    <a:lnTo>
                      <a:pt x="696" y="691"/>
                    </a:lnTo>
                    <a:lnTo>
                      <a:pt x="697" y="688"/>
                    </a:lnTo>
                    <a:lnTo>
                      <a:pt x="698" y="686"/>
                    </a:lnTo>
                    <a:lnTo>
                      <a:pt x="698" y="683"/>
                    </a:lnTo>
                    <a:lnTo>
                      <a:pt x="698" y="680"/>
                    </a:lnTo>
                    <a:lnTo>
                      <a:pt x="697" y="676"/>
                    </a:lnTo>
                    <a:lnTo>
                      <a:pt x="696" y="674"/>
                    </a:lnTo>
                    <a:lnTo>
                      <a:pt x="694" y="672"/>
                    </a:lnTo>
                    <a:lnTo>
                      <a:pt x="421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423">
                <a:extLst>
                  <a:ext uri="{FF2B5EF4-FFF2-40B4-BE49-F238E27FC236}">
                    <a16:creationId xmlns:a16="http://schemas.microsoft.com/office/drawing/2014/main" xmlns="" id="{41A239B9-8ECA-4F12-86A1-8F47F87EA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4356100"/>
                <a:ext cx="134938" cy="98425"/>
              </a:xfrm>
              <a:custGeom>
                <a:avLst/>
                <a:gdLst>
                  <a:gd name="T0" fmla="*/ 407 w 422"/>
                  <a:gd name="T1" fmla="*/ 0 h 307"/>
                  <a:gd name="T2" fmla="*/ 15 w 422"/>
                  <a:gd name="T3" fmla="*/ 0 h 307"/>
                  <a:gd name="T4" fmla="*/ 11 w 422"/>
                  <a:gd name="T5" fmla="*/ 0 h 307"/>
                  <a:gd name="T6" fmla="*/ 7 w 422"/>
                  <a:gd name="T7" fmla="*/ 2 h 307"/>
                  <a:gd name="T8" fmla="*/ 4 w 422"/>
                  <a:gd name="T9" fmla="*/ 5 h 307"/>
                  <a:gd name="T10" fmla="*/ 1 w 422"/>
                  <a:gd name="T11" fmla="*/ 9 h 307"/>
                  <a:gd name="T12" fmla="*/ 0 w 422"/>
                  <a:gd name="T13" fmla="*/ 13 h 307"/>
                  <a:gd name="T14" fmla="*/ 0 w 422"/>
                  <a:gd name="T15" fmla="*/ 17 h 307"/>
                  <a:gd name="T16" fmla="*/ 1 w 422"/>
                  <a:gd name="T17" fmla="*/ 21 h 307"/>
                  <a:gd name="T18" fmla="*/ 5 w 422"/>
                  <a:gd name="T19" fmla="*/ 26 h 307"/>
                  <a:gd name="T20" fmla="*/ 281 w 422"/>
                  <a:gd name="T21" fmla="*/ 303 h 307"/>
                  <a:gd name="T22" fmla="*/ 283 w 422"/>
                  <a:gd name="T23" fmla="*/ 304 h 307"/>
                  <a:gd name="T24" fmla="*/ 286 w 422"/>
                  <a:gd name="T25" fmla="*/ 306 h 307"/>
                  <a:gd name="T26" fmla="*/ 289 w 422"/>
                  <a:gd name="T27" fmla="*/ 306 h 307"/>
                  <a:gd name="T28" fmla="*/ 292 w 422"/>
                  <a:gd name="T29" fmla="*/ 307 h 307"/>
                  <a:gd name="T30" fmla="*/ 294 w 422"/>
                  <a:gd name="T31" fmla="*/ 306 h 307"/>
                  <a:gd name="T32" fmla="*/ 297 w 422"/>
                  <a:gd name="T33" fmla="*/ 306 h 307"/>
                  <a:gd name="T34" fmla="*/ 300 w 422"/>
                  <a:gd name="T35" fmla="*/ 304 h 307"/>
                  <a:gd name="T36" fmla="*/ 303 w 422"/>
                  <a:gd name="T37" fmla="*/ 303 h 307"/>
                  <a:gd name="T38" fmla="*/ 317 w 422"/>
                  <a:gd name="T39" fmla="*/ 288 h 307"/>
                  <a:gd name="T40" fmla="*/ 330 w 422"/>
                  <a:gd name="T41" fmla="*/ 272 h 307"/>
                  <a:gd name="T42" fmla="*/ 341 w 422"/>
                  <a:gd name="T43" fmla="*/ 256 h 307"/>
                  <a:gd name="T44" fmla="*/ 353 w 422"/>
                  <a:gd name="T45" fmla="*/ 240 h 307"/>
                  <a:gd name="T46" fmla="*/ 364 w 422"/>
                  <a:gd name="T47" fmla="*/ 223 h 307"/>
                  <a:gd name="T48" fmla="*/ 374 w 422"/>
                  <a:gd name="T49" fmla="*/ 206 h 307"/>
                  <a:gd name="T50" fmla="*/ 382 w 422"/>
                  <a:gd name="T51" fmla="*/ 189 h 307"/>
                  <a:gd name="T52" fmla="*/ 391 w 422"/>
                  <a:gd name="T53" fmla="*/ 171 h 307"/>
                  <a:gd name="T54" fmla="*/ 398 w 422"/>
                  <a:gd name="T55" fmla="*/ 152 h 307"/>
                  <a:gd name="T56" fmla="*/ 404 w 422"/>
                  <a:gd name="T57" fmla="*/ 133 h 307"/>
                  <a:gd name="T58" fmla="*/ 409 w 422"/>
                  <a:gd name="T59" fmla="*/ 114 h 307"/>
                  <a:gd name="T60" fmla="*/ 413 w 422"/>
                  <a:gd name="T61" fmla="*/ 94 h 307"/>
                  <a:gd name="T62" fmla="*/ 416 w 422"/>
                  <a:gd name="T63" fmla="*/ 75 h 307"/>
                  <a:gd name="T64" fmla="*/ 420 w 422"/>
                  <a:gd name="T65" fmla="*/ 55 h 307"/>
                  <a:gd name="T66" fmla="*/ 421 w 422"/>
                  <a:gd name="T67" fmla="*/ 35 h 307"/>
                  <a:gd name="T68" fmla="*/ 422 w 422"/>
                  <a:gd name="T69" fmla="*/ 15 h 307"/>
                  <a:gd name="T70" fmla="*/ 421 w 422"/>
                  <a:gd name="T71" fmla="*/ 12 h 307"/>
                  <a:gd name="T72" fmla="*/ 420 w 422"/>
                  <a:gd name="T73" fmla="*/ 9 h 307"/>
                  <a:gd name="T74" fmla="*/ 419 w 422"/>
                  <a:gd name="T75" fmla="*/ 6 h 307"/>
                  <a:gd name="T76" fmla="*/ 416 w 422"/>
                  <a:gd name="T77" fmla="*/ 4 h 307"/>
                  <a:gd name="T78" fmla="*/ 414 w 422"/>
                  <a:gd name="T79" fmla="*/ 2 h 307"/>
                  <a:gd name="T80" fmla="*/ 412 w 422"/>
                  <a:gd name="T81" fmla="*/ 1 h 307"/>
                  <a:gd name="T82" fmla="*/ 409 w 422"/>
                  <a:gd name="T83" fmla="*/ 0 h 307"/>
                  <a:gd name="T84" fmla="*/ 407 w 422"/>
                  <a:gd name="T8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307">
                    <a:moveTo>
                      <a:pt x="407" y="0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281" y="303"/>
                    </a:lnTo>
                    <a:lnTo>
                      <a:pt x="283" y="304"/>
                    </a:lnTo>
                    <a:lnTo>
                      <a:pt x="286" y="306"/>
                    </a:lnTo>
                    <a:lnTo>
                      <a:pt x="289" y="306"/>
                    </a:lnTo>
                    <a:lnTo>
                      <a:pt x="292" y="307"/>
                    </a:lnTo>
                    <a:lnTo>
                      <a:pt x="294" y="306"/>
                    </a:lnTo>
                    <a:lnTo>
                      <a:pt x="297" y="306"/>
                    </a:lnTo>
                    <a:lnTo>
                      <a:pt x="300" y="304"/>
                    </a:lnTo>
                    <a:lnTo>
                      <a:pt x="303" y="303"/>
                    </a:lnTo>
                    <a:lnTo>
                      <a:pt x="317" y="288"/>
                    </a:lnTo>
                    <a:lnTo>
                      <a:pt x="330" y="272"/>
                    </a:lnTo>
                    <a:lnTo>
                      <a:pt x="341" y="256"/>
                    </a:lnTo>
                    <a:lnTo>
                      <a:pt x="353" y="240"/>
                    </a:lnTo>
                    <a:lnTo>
                      <a:pt x="364" y="223"/>
                    </a:lnTo>
                    <a:lnTo>
                      <a:pt x="374" y="206"/>
                    </a:lnTo>
                    <a:lnTo>
                      <a:pt x="382" y="189"/>
                    </a:lnTo>
                    <a:lnTo>
                      <a:pt x="391" y="171"/>
                    </a:lnTo>
                    <a:lnTo>
                      <a:pt x="398" y="152"/>
                    </a:lnTo>
                    <a:lnTo>
                      <a:pt x="404" y="133"/>
                    </a:lnTo>
                    <a:lnTo>
                      <a:pt x="409" y="114"/>
                    </a:lnTo>
                    <a:lnTo>
                      <a:pt x="413" y="94"/>
                    </a:lnTo>
                    <a:lnTo>
                      <a:pt x="416" y="75"/>
                    </a:lnTo>
                    <a:lnTo>
                      <a:pt x="420" y="55"/>
                    </a:lnTo>
                    <a:lnTo>
                      <a:pt x="421" y="35"/>
                    </a:lnTo>
                    <a:lnTo>
                      <a:pt x="422" y="15"/>
                    </a:lnTo>
                    <a:lnTo>
                      <a:pt x="421" y="12"/>
                    </a:lnTo>
                    <a:lnTo>
                      <a:pt x="420" y="9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14" y="2"/>
                    </a:lnTo>
                    <a:lnTo>
                      <a:pt x="412" y="1"/>
                    </a:lnTo>
                    <a:lnTo>
                      <a:pt x="409" y="0"/>
                    </a:lnTo>
                    <a:lnTo>
                      <a:pt x="4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xmlns="" id="{92FCA4ED-9F92-4F9C-8A7A-406BF0E0FD97}"/>
                </a:ext>
              </a:extLst>
            </p:cNvPr>
            <p:cNvSpPr txBox="1"/>
            <p:nvPr/>
          </p:nvSpPr>
          <p:spPr>
            <a:xfrm>
              <a:off x="2565400" y="1835705"/>
              <a:ext cx="1308100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LOREM IPSUM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44A4A2A0-A129-4683-BDE7-32F216A64FFF}"/>
              </a:ext>
            </a:extLst>
          </p:cNvPr>
          <p:cNvGrpSpPr/>
          <p:nvPr/>
        </p:nvGrpSpPr>
        <p:grpSpPr>
          <a:xfrm>
            <a:off x="3276600" y="3137980"/>
            <a:ext cx="1308100" cy="582041"/>
            <a:chOff x="3276600" y="3206750"/>
            <a:chExt cx="1308100" cy="582041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xmlns="" id="{2F7A6342-0396-4E6A-8E1C-114725B0E482}"/>
                </a:ext>
              </a:extLst>
            </p:cNvPr>
            <p:cNvSpPr txBox="1"/>
            <p:nvPr/>
          </p:nvSpPr>
          <p:spPr>
            <a:xfrm>
              <a:off x="3276600" y="3573347"/>
              <a:ext cx="1308100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141" name="Freeform 3447">
              <a:extLst>
                <a:ext uri="{FF2B5EF4-FFF2-40B4-BE49-F238E27FC236}">
                  <a16:creationId xmlns:a16="http://schemas.microsoft.com/office/drawing/2014/main" xmlns="" id="{510014E1-5DBE-49AD-9197-783C463ADD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3206750"/>
              <a:ext cx="285750" cy="285750"/>
            </a:xfrm>
            <a:custGeom>
              <a:avLst/>
              <a:gdLst>
                <a:gd name="T0" fmla="*/ 482 w 720"/>
                <a:gd name="T1" fmla="*/ 537 h 721"/>
                <a:gd name="T2" fmla="*/ 445 w 720"/>
                <a:gd name="T3" fmla="*/ 450 h 721"/>
                <a:gd name="T4" fmla="*/ 477 w 720"/>
                <a:gd name="T5" fmla="*/ 370 h 721"/>
                <a:gd name="T6" fmla="*/ 495 w 720"/>
                <a:gd name="T7" fmla="*/ 345 h 721"/>
                <a:gd name="T8" fmla="*/ 488 w 720"/>
                <a:gd name="T9" fmla="*/ 298 h 721"/>
                <a:gd name="T10" fmla="*/ 493 w 720"/>
                <a:gd name="T11" fmla="*/ 246 h 721"/>
                <a:gd name="T12" fmla="*/ 486 w 720"/>
                <a:gd name="T13" fmla="*/ 178 h 721"/>
                <a:gd name="T14" fmla="*/ 450 w 720"/>
                <a:gd name="T15" fmla="*/ 148 h 721"/>
                <a:gd name="T16" fmla="*/ 351 w 720"/>
                <a:gd name="T17" fmla="*/ 139 h 721"/>
                <a:gd name="T18" fmla="*/ 283 w 720"/>
                <a:gd name="T19" fmla="*/ 170 h 721"/>
                <a:gd name="T20" fmla="*/ 251 w 720"/>
                <a:gd name="T21" fmla="*/ 184 h 721"/>
                <a:gd name="T22" fmla="*/ 229 w 720"/>
                <a:gd name="T23" fmla="*/ 218 h 721"/>
                <a:gd name="T24" fmla="*/ 240 w 720"/>
                <a:gd name="T25" fmla="*/ 292 h 721"/>
                <a:gd name="T26" fmla="*/ 223 w 720"/>
                <a:gd name="T27" fmla="*/ 331 h 721"/>
                <a:gd name="T28" fmla="*/ 235 w 720"/>
                <a:gd name="T29" fmla="*/ 364 h 721"/>
                <a:gd name="T30" fmla="*/ 260 w 720"/>
                <a:gd name="T31" fmla="*/ 433 h 721"/>
                <a:gd name="T32" fmla="*/ 272 w 720"/>
                <a:gd name="T33" fmla="*/ 524 h 721"/>
                <a:gd name="T34" fmla="*/ 133 w 720"/>
                <a:gd name="T35" fmla="*/ 573 h 721"/>
                <a:gd name="T36" fmla="*/ 65 w 720"/>
                <a:gd name="T37" fmla="*/ 523 h 721"/>
                <a:gd name="T38" fmla="*/ 32 w 720"/>
                <a:gd name="T39" fmla="*/ 437 h 721"/>
                <a:gd name="T40" fmla="*/ 24 w 720"/>
                <a:gd name="T41" fmla="*/ 343 h 721"/>
                <a:gd name="T42" fmla="*/ 43 w 720"/>
                <a:gd name="T43" fmla="*/ 244 h 721"/>
                <a:gd name="T44" fmla="*/ 91 w 720"/>
                <a:gd name="T45" fmla="*/ 160 h 721"/>
                <a:gd name="T46" fmla="*/ 159 w 720"/>
                <a:gd name="T47" fmla="*/ 92 h 721"/>
                <a:gd name="T48" fmla="*/ 244 w 720"/>
                <a:gd name="T49" fmla="*/ 44 h 721"/>
                <a:gd name="T50" fmla="*/ 342 w 720"/>
                <a:gd name="T51" fmla="*/ 25 h 721"/>
                <a:gd name="T52" fmla="*/ 444 w 720"/>
                <a:gd name="T53" fmla="*/ 35 h 721"/>
                <a:gd name="T54" fmla="*/ 534 w 720"/>
                <a:gd name="T55" fmla="*/ 72 h 721"/>
                <a:gd name="T56" fmla="*/ 608 w 720"/>
                <a:gd name="T57" fmla="*/ 134 h 721"/>
                <a:gd name="T58" fmla="*/ 663 w 720"/>
                <a:gd name="T59" fmla="*/ 215 h 721"/>
                <a:gd name="T60" fmla="*/ 692 w 720"/>
                <a:gd name="T61" fmla="*/ 310 h 721"/>
                <a:gd name="T62" fmla="*/ 693 w 720"/>
                <a:gd name="T63" fmla="*/ 408 h 721"/>
                <a:gd name="T64" fmla="*/ 669 w 720"/>
                <a:gd name="T65" fmla="*/ 495 h 721"/>
                <a:gd name="T66" fmla="*/ 620 w 720"/>
                <a:gd name="T67" fmla="*/ 573 h 721"/>
                <a:gd name="T68" fmla="*/ 287 w 720"/>
                <a:gd name="T69" fmla="*/ 7 h 721"/>
                <a:gd name="T70" fmla="*/ 188 w 720"/>
                <a:gd name="T71" fmla="*/ 44 h 721"/>
                <a:gd name="T72" fmla="*/ 105 w 720"/>
                <a:gd name="T73" fmla="*/ 106 h 721"/>
                <a:gd name="T74" fmla="*/ 43 w 720"/>
                <a:gd name="T75" fmla="*/ 189 h 721"/>
                <a:gd name="T76" fmla="*/ 6 w 720"/>
                <a:gd name="T77" fmla="*/ 288 h 721"/>
                <a:gd name="T78" fmla="*/ 1 w 720"/>
                <a:gd name="T79" fmla="*/ 395 h 721"/>
                <a:gd name="T80" fmla="*/ 25 w 720"/>
                <a:gd name="T81" fmla="*/ 495 h 721"/>
                <a:gd name="T82" fmla="*/ 75 w 720"/>
                <a:gd name="T83" fmla="*/ 582 h 721"/>
                <a:gd name="T84" fmla="*/ 98 w 720"/>
                <a:gd name="T85" fmla="*/ 609 h 721"/>
                <a:gd name="T86" fmla="*/ 98 w 720"/>
                <a:gd name="T87" fmla="*/ 609 h 721"/>
                <a:gd name="T88" fmla="*/ 98 w 720"/>
                <a:gd name="T89" fmla="*/ 609 h 721"/>
                <a:gd name="T90" fmla="*/ 98 w 720"/>
                <a:gd name="T91" fmla="*/ 609 h 721"/>
                <a:gd name="T92" fmla="*/ 98 w 720"/>
                <a:gd name="T93" fmla="*/ 609 h 721"/>
                <a:gd name="T94" fmla="*/ 172 w 720"/>
                <a:gd name="T95" fmla="*/ 666 h 721"/>
                <a:gd name="T96" fmla="*/ 272 w 720"/>
                <a:gd name="T97" fmla="*/ 709 h 721"/>
                <a:gd name="T98" fmla="*/ 377 w 720"/>
                <a:gd name="T99" fmla="*/ 721 h 721"/>
                <a:gd name="T100" fmla="*/ 482 w 720"/>
                <a:gd name="T101" fmla="*/ 698 h 721"/>
                <a:gd name="T102" fmla="*/ 579 w 720"/>
                <a:gd name="T103" fmla="*/ 645 h 721"/>
                <a:gd name="T104" fmla="*/ 633 w 720"/>
                <a:gd name="T105" fmla="*/ 596 h 721"/>
                <a:gd name="T106" fmla="*/ 688 w 720"/>
                <a:gd name="T107" fmla="*/ 510 h 721"/>
                <a:gd name="T108" fmla="*/ 716 w 720"/>
                <a:gd name="T109" fmla="*/ 413 h 721"/>
                <a:gd name="T110" fmla="*/ 716 w 720"/>
                <a:gd name="T111" fmla="*/ 306 h 721"/>
                <a:gd name="T112" fmla="*/ 685 w 720"/>
                <a:gd name="T113" fmla="*/ 205 h 721"/>
                <a:gd name="T114" fmla="*/ 626 w 720"/>
                <a:gd name="T115" fmla="*/ 119 h 721"/>
                <a:gd name="T116" fmla="*/ 547 w 720"/>
                <a:gd name="T117" fmla="*/ 52 h 721"/>
                <a:gd name="T118" fmla="*/ 450 w 720"/>
                <a:gd name="T119" fmla="*/ 12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0" h="721">
                  <a:moveTo>
                    <a:pt x="610" y="585"/>
                  </a:moveTo>
                  <a:lnTo>
                    <a:pt x="594" y="578"/>
                  </a:lnTo>
                  <a:lnTo>
                    <a:pt x="571" y="568"/>
                  </a:lnTo>
                  <a:lnTo>
                    <a:pt x="539" y="558"/>
                  </a:lnTo>
                  <a:lnTo>
                    <a:pt x="499" y="542"/>
                  </a:lnTo>
                  <a:lnTo>
                    <a:pt x="482" y="537"/>
                  </a:lnTo>
                  <a:lnTo>
                    <a:pt x="466" y="531"/>
                  </a:lnTo>
                  <a:lnTo>
                    <a:pt x="449" y="524"/>
                  </a:lnTo>
                  <a:lnTo>
                    <a:pt x="432" y="519"/>
                  </a:lnTo>
                  <a:lnTo>
                    <a:pt x="432" y="459"/>
                  </a:lnTo>
                  <a:lnTo>
                    <a:pt x="439" y="455"/>
                  </a:lnTo>
                  <a:lnTo>
                    <a:pt x="445" y="450"/>
                  </a:lnTo>
                  <a:lnTo>
                    <a:pt x="453" y="442"/>
                  </a:lnTo>
                  <a:lnTo>
                    <a:pt x="459" y="433"/>
                  </a:lnTo>
                  <a:lnTo>
                    <a:pt x="466" y="422"/>
                  </a:lnTo>
                  <a:lnTo>
                    <a:pt x="471" y="406"/>
                  </a:lnTo>
                  <a:lnTo>
                    <a:pt x="476" y="390"/>
                  </a:lnTo>
                  <a:lnTo>
                    <a:pt x="477" y="370"/>
                  </a:lnTo>
                  <a:lnTo>
                    <a:pt x="481" y="368"/>
                  </a:lnTo>
                  <a:lnTo>
                    <a:pt x="485" y="364"/>
                  </a:lnTo>
                  <a:lnTo>
                    <a:pt x="488" y="361"/>
                  </a:lnTo>
                  <a:lnTo>
                    <a:pt x="490" y="357"/>
                  </a:lnTo>
                  <a:lnTo>
                    <a:pt x="493" y="351"/>
                  </a:lnTo>
                  <a:lnTo>
                    <a:pt x="495" y="345"/>
                  </a:lnTo>
                  <a:lnTo>
                    <a:pt x="497" y="338"/>
                  </a:lnTo>
                  <a:lnTo>
                    <a:pt x="497" y="331"/>
                  </a:lnTo>
                  <a:lnTo>
                    <a:pt x="495" y="318"/>
                  </a:lnTo>
                  <a:lnTo>
                    <a:pt x="493" y="307"/>
                  </a:lnTo>
                  <a:lnTo>
                    <a:pt x="490" y="302"/>
                  </a:lnTo>
                  <a:lnTo>
                    <a:pt x="488" y="298"/>
                  </a:lnTo>
                  <a:lnTo>
                    <a:pt x="484" y="295"/>
                  </a:lnTo>
                  <a:lnTo>
                    <a:pt x="480" y="292"/>
                  </a:lnTo>
                  <a:lnTo>
                    <a:pt x="481" y="292"/>
                  </a:lnTo>
                  <a:lnTo>
                    <a:pt x="481" y="291"/>
                  </a:lnTo>
                  <a:lnTo>
                    <a:pt x="488" y="270"/>
                  </a:lnTo>
                  <a:lnTo>
                    <a:pt x="493" y="246"/>
                  </a:lnTo>
                  <a:lnTo>
                    <a:pt x="495" y="232"/>
                  </a:lnTo>
                  <a:lnTo>
                    <a:pt x="495" y="219"/>
                  </a:lnTo>
                  <a:lnTo>
                    <a:pt x="495" y="205"/>
                  </a:lnTo>
                  <a:lnTo>
                    <a:pt x="493" y="191"/>
                  </a:lnTo>
                  <a:lnTo>
                    <a:pt x="490" y="184"/>
                  </a:lnTo>
                  <a:lnTo>
                    <a:pt x="486" y="178"/>
                  </a:lnTo>
                  <a:lnTo>
                    <a:pt x="482" y="171"/>
                  </a:lnTo>
                  <a:lnTo>
                    <a:pt x="477" y="165"/>
                  </a:lnTo>
                  <a:lnTo>
                    <a:pt x="472" y="161"/>
                  </a:lnTo>
                  <a:lnTo>
                    <a:pt x="466" y="156"/>
                  </a:lnTo>
                  <a:lnTo>
                    <a:pt x="458" y="152"/>
                  </a:lnTo>
                  <a:lnTo>
                    <a:pt x="450" y="148"/>
                  </a:lnTo>
                  <a:lnTo>
                    <a:pt x="434" y="143"/>
                  </a:lnTo>
                  <a:lnTo>
                    <a:pt x="417" y="139"/>
                  </a:lnTo>
                  <a:lnTo>
                    <a:pt x="400" y="137"/>
                  </a:lnTo>
                  <a:lnTo>
                    <a:pt x="382" y="137"/>
                  </a:lnTo>
                  <a:lnTo>
                    <a:pt x="367" y="137"/>
                  </a:lnTo>
                  <a:lnTo>
                    <a:pt x="351" y="139"/>
                  </a:lnTo>
                  <a:lnTo>
                    <a:pt x="335" y="142"/>
                  </a:lnTo>
                  <a:lnTo>
                    <a:pt x="321" y="147"/>
                  </a:lnTo>
                  <a:lnTo>
                    <a:pt x="306" y="152"/>
                  </a:lnTo>
                  <a:lnTo>
                    <a:pt x="294" y="160"/>
                  </a:lnTo>
                  <a:lnTo>
                    <a:pt x="288" y="165"/>
                  </a:lnTo>
                  <a:lnTo>
                    <a:pt x="283" y="170"/>
                  </a:lnTo>
                  <a:lnTo>
                    <a:pt x="279" y="175"/>
                  </a:lnTo>
                  <a:lnTo>
                    <a:pt x="276" y="180"/>
                  </a:lnTo>
                  <a:lnTo>
                    <a:pt x="269" y="180"/>
                  </a:lnTo>
                  <a:lnTo>
                    <a:pt x="262" y="182"/>
                  </a:lnTo>
                  <a:lnTo>
                    <a:pt x="256" y="183"/>
                  </a:lnTo>
                  <a:lnTo>
                    <a:pt x="251" y="184"/>
                  </a:lnTo>
                  <a:lnTo>
                    <a:pt x="244" y="189"/>
                  </a:lnTo>
                  <a:lnTo>
                    <a:pt x="237" y="196"/>
                  </a:lnTo>
                  <a:lnTo>
                    <a:pt x="235" y="201"/>
                  </a:lnTo>
                  <a:lnTo>
                    <a:pt x="232" y="206"/>
                  </a:lnTo>
                  <a:lnTo>
                    <a:pt x="231" y="211"/>
                  </a:lnTo>
                  <a:lnTo>
                    <a:pt x="229" y="218"/>
                  </a:lnTo>
                  <a:lnTo>
                    <a:pt x="228" y="230"/>
                  </a:lnTo>
                  <a:lnTo>
                    <a:pt x="229" y="243"/>
                  </a:lnTo>
                  <a:lnTo>
                    <a:pt x="233" y="269"/>
                  </a:lnTo>
                  <a:lnTo>
                    <a:pt x="240" y="291"/>
                  </a:lnTo>
                  <a:lnTo>
                    <a:pt x="240" y="292"/>
                  </a:lnTo>
                  <a:lnTo>
                    <a:pt x="240" y="292"/>
                  </a:lnTo>
                  <a:lnTo>
                    <a:pt x="236" y="295"/>
                  </a:lnTo>
                  <a:lnTo>
                    <a:pt x="232" y="298"/>
                  </a:lnTo>
                  <a:lnTo>
                    <a:pt x="229" y="302"/>
                  </a:lnTo>
                  <a:lnTo>
                    <a:pt x="227" y="307"/>
                  </a:lnTo>
                  <a:lnTo>
                    <a:pt x="224" y="318"/>
                  </a:lnTo>
                  <a:lnTo>
                    <a:pt x="223" y="331"/>
                  </a:lnTo>
                  <a:lnTo>
                    <a:pt x="223" y="337"/>
                  </a:lnTo>
                  <a:lnTo>
                    <a:pt x="224" y="343"/>
                  </a:lnTo>
                  <a:lnTo>
                    <a:pt x="226" y="350"/>
                  </a:lnTo>
                  <a:lnTo>
                    <a:pt x="228" y="355"/>
                  </a:lnTo>
                  <a:lnTo>
                    <a:pt x="231" y="360"/>
                  </a:lnTo>
                  <a:lnTo>
                    <a:pt x="235" y="364"/>
                  </a:lnTo>
                  <a:lnTo>
                    <a:pt x="237" y="368"/>
                  </a:lnTo>
                  <a:lnTo>
                    <a:pt x="242" y="370"/>
                  </a:lnTo>
                  <a:lnTo>
                    <a:pt x="244" y="390"/>
                  </a:lnTo>
                  <a:lnTo>
                    <a:pt x="249" y="406"/>
                  </a:lnTo>
                  <a:lnTo>
                    <a:pt x="254" y="422"/>
                  </a:lnTo>
                  <a:lnTo>
                    <a:pt x="260" y="433"/>
                  </a:lnTo>
                  <a:lnTo>
                    <a:pt x="267" y="442"/>
                  </a:lnTo>
                  <a:lnTo>
                    <a:pt x="274" y="450"/>
                  </a:lnTo>
                  <a:lnTo>
                    <a:pt x="281" y="455"/>
                  </a:lnTo>
                  <a:lnTo>
                    <a:pt x="287" y="459"/>
                  </a:lnTo>
                  <a:lnTo>
                    <a:pt x="287" y="519"/>
                  </a:lnTo>
                  <a:lnTo>
                    <a:pt x="272" y="524"/>
                  </a:lnTo>
                  <a:lnTo>
                    <a:pt x="256" y="530"/>
                  </a:lnTo>
                  <a:lnTo>
                    <a:pt x="241" y="535"/>
                  </a:lnTo>
                  <a:lnTo>
                    <a:pt x="226" y="540"/>
                  </a:lnTo>
                  <a:lnTo>
                    <a:pt x="193" y="550"/>
                  </a:lnTo>
                  <a:lnTo>
                    <a:pt x="161" y="562"/>
                  </a:lnTo>
                  <a:lnTo>
                    <a:pt x="133" y="573"/>
                  </a:lnTo>
                  <a:lnTo>
                    <a:pt x="110" y="586"/>
                  </a:lnTo>
                  <a:lnTo>
                    <a:pt x="100" y="573"/>
                  </a:lnTo>
                  <a:lnTo>
                    <a:pt x="89" y="562"/>
                  </a:lnTo>
                  <a:lnTo>
                    <a:pt x="80" y="549"/>
                  </a:lnTo>
                  <a:lnTo>
                    <a:pt x="73" y="536"/>
                  </a:lnTo>
                  <a:lnTo>
                    <a:pt x="65" y="523"/>
                  </a:lnTo>
                  <a:lnTo>
                    <a:pt x="57" y="509"/>
                  </a:lnTo>
                  <a:lnTo>
                    <a:pt x="51" y="495"/>
                  </a:lnTo>
                  <a:lnTo>
                    <a:pt x="46" y="481"/>
                  </a:lnTo>
                  <a:lnTo>
                    <a:pt x="41" y="467"/>
                  </a:lnTo>
                  <a:lnTo>
                    <a:pt x="35" y="453"/>
                  </a:lnTo>
                  <a:lnTo>
                    <a:pt x="32" y="437"/>
                  </a:lnTo>
                  <a:lnTo>
                    <a:pt x="29" y="422"/>
                  </a:lnTo>
                  <a:lnTo>
                    <a:pt x="26" y="408"/>
                  </a:lnTo>
                  <a:lnTo>
                    <a:pt x="25" y="392"/>
                  </a:lnTo>
                  <a:lnTo>
                    <a:pt x="24" y="377"/>
                  </a:lnTo>
                  <a:lnTo>
                    <a:pt x="23" y="360"/>
                  </a:lnTo>
                  <a:lnTo>
                    <a:pt x="24" y="343"/>
                  </a:lnTo>
                  <a:lnTo>
                    <a:pt x="25" y="327"/>
                  </a:lnTo>
                  <a:lnTo>
                    <a:pt x="26" y="310"/>
                  </a:lnTo>
                  <a:lnTo>
                    <a:pt x="30" y="293"/>
                  </a:lnTo>
                  <a:lnTo>
                    <a:pt x="34" y="277"/>
                  </a:lnTo>
                  <a:lnTo>
                    <a:pt x="38" y="261"/>
                  </a:lnTo>
                  <a:lnTo>
                    <a:pt x="43" y="244"/>
                  </a:lnTo>
                  <a:lnTo>
                    <a:pt x="50" y="230"/>
                  </a:lnTo>
                  <a:lnTo>
                    <a:pt x="56" y="215"/>
                  </a:lnTo>
                  <a:lnTo>
                    <a:pt x="64" y="201"/>
                  </a:lnTo>
                  <a:lnTo>
                    <a:pt x="71" y="187"/>
                  </a:lnTo>
                  <a:lnTo>
                    <a:pt x="80" y="173"/>
                  </a:lnTo>
                  <a:lnTo>
                    <a:pt x="91" y="160"/>
                  </a:lnTo>
                  <a:lnTo>
                    <a:pt x="100" y="147"/>
                  </a:lnTo>
                  <a:lnTo>
                    <a:pt x="111" y="134"/>
                  </a:lnTo>
                  <a:lnTo>
                    <a:pt x="122" y="122"/>
                  </a:lnTo>
                  <a:lnTo>
                    <a:pt x="133" y="112"/>
                  </a:lnTo>
                  <a:lnTo>
                    <a:pt x="146" y="101"/>
                  </a:lnTo>
                  <a:lnTo>
                    <a:pt x="159" y="92"/>
                  </a:lnTo>
                  <a:lnTo>
                    <a:pt x="172" y="81"/>
                  </a:lnTo>
                  <a:lnTo>
                    <a:pt x="186" y="72"/>
                  </a:lnTo>
                  <a:lnTo>
                    <a:pt x="200" y="65"/>
                  </a:lnTo>
                  <a:lnTo>
                    <a:pt x="214" y="57"/>
                  </a:lnTo>
                  <a:lnTo>
                    <a:pt x="229" y="51"/>
                  </a:lnTo>
                  <a:lnTo>
                    <a:pt x="244" y="44"/>
                  </a:lnTo>
                  <a:lnTo>
                    <a:pt x="260" y="39"/>
                  </a:lnTo>
                  <a:lnTo>
                    <a:pt x="276" y="35"/>
                  </a:lnTo>
                  <a:lnTo>
                    <a:pt x="292" y="31"/>
                  </a:lnTo>
                  <a:lnTo>
                    <a:pt x="309" y="27"/>
                  </a:lnTo>
                  <a:lnTo>
                    <a:pt x="326" y="26"/>
                  </a:lnTo>
                  <a:lnTo>
                    <a:pt x="342" y="25"/>
                  </a:lnTo>
                  <a:lnTo>
                    <a:pt x="359" y="24"/>
                  </a:lnTo>
                  <a:lnTo>
                    <a:pt x="377" y="25"/>
                  </a:lnTo>
                  <a:lnTo>
                    <a:pt x="394" y="26"/>
                  </a:lnTo>
                  <a:lnTo>
                    <a:pt x="410" y="27"/>
                  </a:lnTo>
                  <a:lnTo>
                    <a:pt x="427" y="31"/>
                  </a:lnTo>
                  <a:lnTo>
                    <a:pt x="444" y="35"/>
                  </a:lnTo>
                  <a:lnTo>
                    <a:pt x="459" y="39"/>
                  </a:lnTo>
                  <a:lnTo>
                    <a:pt x="475" y="44"/>
                  </a:lnTo>
                  <a:lnTo>
                    <a:pt x="490" y="51"/>
                  </a:lnTo>
                  <a:lnTo>
                    <a:pt x="506" y="57"/>
                  </a:lnTo>
                  <a:lnTo>
                    <a:pt x="520" y="65"/>
                  </a:lnTo>
                  <a:lnTo>
                    <a:pt x="534" y="72"/>
                  </a:lnTo>
                  <a:lnTo>
                    <a:pt x="548" y="81"/>
                  </a:lnTo>
                  <a:lnTo>
                    <a:pt x="561" y="92"/>
                  </a:lnTo>
                  <a:lnTo>
                    <a:pt x="574" y="101"/>
                  </a:lnTo>
                  <a:lnTo>
                    <a:pt x="586" y="112"/>
                  </a:lnTo>
                  <a:lnTo>
                    <a:pt x="598" y="122"/>
                  </a:lnTo>
                  <a:lnTo>
                    <a:pt x="608" y="134"/>
                  </a:lnTo>
                  <a:lnTo>
                    <a:pt x="620" y="147"/>
                  </a:lnTo>
                  <a:lnTo>
                    <a:pt x="629" y="160"/>
                  </a:lnTo>
                  <a:lnTo>
                    <a:pt x="639" y="173"/>
                  </a:lnTo>
                  <a:lnTo>
                    <a:pt x="648" y="187"/>
                  </a:lnTo>
                  <a:lnTo>
                    <a:pt x="656" y="201"/>
                  </a:lnTo>
                  <a:lnTo>
                    <a:pt x="663" y="215"/>
                  </a:lnTo>
                  <a:lnTo>
                    <a:pt x="670" y="230"/>
                  </a:lnTo>
                  <a:lnTo>
                    <a:pt x="676" y="244"/>
                  </a:lnTo>
                  <a:lnTo>
                    <a:pt x="681" y="261"/>
                  </a:lnTo>
                  <a:lnTo>
                    <a:pt x="685" y="277"/>
                  </a:lnTo>
                  <a:lnTo>
                    <a:pt x="689" y="293"/>
                  </a:lnTo>
                  <a:lnTo>
                    <a:pt x="692" y="310"/>
                  </a:lnTo>
                  <a:lnTo>
                    <a:pt x="694" y="327"/>
                  </a:lnTo>
                  <a:lnTo>
                    <a:pt x="696" y="343"/>
                  </a:lnTo>
                  <a:lnTo>
                    <a:pt x="697" y="360"/>
                  </a:lnTo>
                  <a:lnTo>
                    <a:pt x="696" y="377"/>
                  </a:lnTo>
                  <a:lnTo>
                    <a:pt x="694" y="392"/>
                  </a:lnTo>
                  <a:lnTo>
                    <a:pt x="693" y="408"/>
                  </a:lnTo>
                  <a:lnTo>
                    <a:pt x="690" y="422"/>
                  </a:lnTo>
                  <a:lnTo>
                    <a:pt x="688" y="437"/>
                  </a:lnTo>
                  <a:lnTo>
                    <a:pt x="684" y="453"/>
                  </a:lnTo>
                  <a:lnTo>
                    <a:pt x="679" y="467"/>
                  </a:lnTo>
                  <a:lnTo>
                    <a:pt x="674" y="481"/>
                  </a:lnTo>
                  <a:lnTo>
                    <a:pt x="669" y="495"/>
                  </a:lnTo>
                  <a:lnTo>
                    <a:pt x="662" y="509"/>
                  </a:lnTo>
                  <a:lnTo>
                    <a:pt x="654" y="523"/>
                  </a:lnTo>
                  <a:lnTo>
                    <a:pt x="647" y="536"/>
                  </a:lnTo>
                  <a:lnTo>
                    <a:pt x="639" y="549"/>
                  </a:lnTo>
                  <a:lnTo>
                    <a:pt x="630" y="562"/>
                  </a:lnTo>
                  <a:lnTo>
                    <a:pt x="620" y="573"/>
                  </a:lnTo>
                  <a:lnTo>
                    <a:pt x="610" y="585"/>
                  </a:lnTo>
                  <a:close/>
                  <a:moveTo>
                    <a:pt x="359" y="0"/>
                  </a:moveTo>
                  <a:lnTo>
                    <a:pt x="341" y="0"/>
                  </a:lnTo>
                  <a:lnTo>
                    <a:pt x="323" y="2"/>
                  </a:lnTo>
                  <a:lnTo>
                    <a:pt x="305" y="4"/>
                  </a:lnTo>
                  <a:lnTo>
                    <a:pt x="287" y="7"/>
                  </a:lnTo>
                  <a:lnTo>
                    <a:pt x="269" y="12"/>
                  </a:lnTo>
                  <a:lnTo>
                    <a:pt x="253" y="16"/>
                  </a:lnTo>
                  <a:lnTo>
                    <a:pt x="236" y="22"/>
                  </a:lnTo>
                  <a:lnTo>
                    <a:pt x="219" y="29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3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3"/>
                  </a:lnTo>
                  <a:lnTo>
                    <a:pt x="118" y="94"/>
                  </a:lnTo>
                  <a:lnTo>
                    <a:pt x="105" y="106"/>
                  </a:lnTo>
                  <a:lnTo>
                    <a:pt x="93" y="119"/>
                  </a:lnTo>
                  <a:lnTo>
                    <a:pt x="82" y="131"/>
                  </a:lnTo>
                  <a:lnTo>
                    <a:pt x="71" y="146"/>
                  </a:lnTo>
                  <a:lnTo>
                    <a:pt x="61" y="160"/>
                  </a:lnTo>
                  <a:lnTo>
                    <a:pt x="51" y="174"/>
                  </a:lnTo>
                  <a:lnTo>
                    <a:pt x="43" y="189"/>
                  </a:lnTo>
                  <a:lnTo>
                    <a:pt x="34" y="205"/>
                  </a:lnTo>
                  <a:lnTo>
                    <a:pt x="28" y="220"/>
                  </a:lnTo>
                  <a:lnTo>
                    <a:pt x="21" y="237"/>
                  </a:lnTo>
                  <a:lnTo>
                    <a:pt x="15" y="253"/>
                  </a:lnTo>
                  <a:lnTo>
                    <a:pt x="11" y="270"/>
                  </a:lnTo>
                  <a:lnTo>
                    <a:pt x="6" y="288"/>
                  </a:lnTo>
                  <a:lnTo>
                    <a:pt x="3" y="306"/>
                  </a:lnTo>
                  <a:lnTo>
                    <a:pt x="1" y="324"/>
                  </a:lnTo>
                  <a:lnTo>
                    <a:pt x="0" y="342"/>
                  </a:lnTo>
                  <a:lnTo>
                    <a:pt x="0" y="360"/>
                  </a:lnTo>
                  <a:lnTo>
                    <a:pt x="0" y="378"/>
                  </a:lnTo>
                  <a:lnTo>
                    <a:pt x="1" y="395"/>
                  </a:lnTo>
                  <a:lnTo>
                    <a:pt x="3" y="413"/>
                  </a:lnTo>
                  <a:lnTo>
                    <a:pt x="6" y="429"/>
                  </a:lnTo>
                  <a:lnTo>
                    <a:pt x="10" y="446"/>
                  </a:lnTo>
                  <a:lnTo>
                    <a:pt x="14" y="463"/>
                  </a:lnTo>
                  <a:lnTo>
                    <a:pt x="19" y="478"/>
                  </a:lnTo>
                  <a:lnTo>
                    <a:pt x="25" y="495"/>
                  </a:lnTo>
                  <a:lnTo>
                    <a:pt x="32" y="510"/>
                  </a:lnTo>
                  <a:lnTo>
                    <a:pt x="39" y="526"/>
                  </a:lnTo>
                  <a:lnTo>
                    <a:pt x="47" y="540"/>
                  </a:lnTo>
                  <a:lnTo>
                    <a:pt x="56" y="555"/>
                  </a:lnTo>
                  <a:lnTo>
                    <a:pt x="65" y="569"/>
                  </a:lnTo>
                  <a:lnTo>
                    <a:pt x="75" y="582"/>
                  </a:lnTo>
                  <a:lnTo>
                    <a:pt x="87" y="596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98" y="609"/>
                  </a:lnTo>
                  <a:lnTo>
                    <a:pt x="113" y="622"/>
                  </a:lnTo>
                  <a:lnTo>
                    <a:pt x="127" y="635"/>
                  </a:lnTo>
                  <a:lnTo>
                    <a:pt x="141" y="645"/>
                  </a:lnTo>
                  <a:lnTo>
                    <a:pt x="156" y="657"/>
                  </a:lnTo>
                  <a:lnTo>
                    <a:pt x="172" y="666"/>
                  </a:lnTo>
                  <a:lnTo>
                    <a:pt x="187" y="676"/>
                  </a:lnTo>
                  <a:lnTo>
                    <a:pt x="204" y="684"/>
                  </a:lnTo>
                  <a:lnTo>
                    <a:pt x="220" y="691"/>
                  </a:lnTo>
                  <a:lnTo>
                    <a:pt x="237" y="698"/>
                  </a:lnTo>
                  <a:lnTo>
                    <a:pt x="254" y="704"/>
                  </a:lnTo>
                  <a:lnTo>
                    <a:pt x="272" y="709"/>
                  </a:lnTo>
                  <a:lnTo>
                    <a:pt x="288" y="713"/>
                  </a:lnTo>
                  <a:lnTo>
                    <a:pt x="306" y="717"/>
                  </a:lnTo>
                  <a:lnTo>
                    <a:pt x="324" y="720"/>
                  </a:lnTo>
                  <a:lnTo>
                    <a:pt x="342" y="721"/>
                  </a:lnTo>
                  <a:lnTo>
                    <a:pt x="359" y="721"/>
                  </a:lnTo>
                  <a:lnTo>
                    <a:pt x="377" y="721"/>
                  </a:lnTo>
                  <a:lnTo>
                    <a:pt x="395" y="720"/>
                  </a:lnTo>
                  <a:lnTo>
                    <a:pt x="413" y="717"/>
                  </a:lnTo>
                  <a:lnTo>
                    <a:pt x="431" y="713"/>
                  </a:lnTo>
                  <a:lnTo>
                    <a:pt x="448" y="709"/>
                  </a:lnTo>
                  <a:lnTo>
                    <a:pt x="466" y="704"/>
                  </a:lnTo>
                  <a:lnTo>
                    <a:pt x="482" y="698"/>
                  </a:lnTo>
                  <a:lnTo>
                    <a:pt x="499" y="691"/>
                  </a:lnTo>
                  <a:lnTo>
                    <a:pt x="516" y="684"/>
                  </a:lnTo>
                  <a:lnTo>
                    <a:pt x="532" y="676"/>
                  </a:lnTo>
                  <a:lnTo>
                    <a:pt x="549" y="666"/>
                  </a:lnTo>
                  <a:lnTo>
                    <a:pt x="565" y="657"/>
                  </a:lnTo>
                  <a:lnTo>
                    <a:pt x="579" y="645"/>
                  </a:lnTo>
                  <a:lnTo>
                    <a:pt x="594" y="635"/>
                  </a:lnTo>
                  <a:lnTo>
                    <a:pt x="607" y="622"/>
                  </a:lnTo>
                  <a:lnTo>
                    <a:pt x="621" y="609"/>
                  </a:lnTo>
                  <a:lnTo>
                    <a:pt x="621" y="609"/>
                  </a:lnTo>
                  <a:lnTo>
                    <a:pt x="621" y="609"/>
                  </a:lnTo>
                  <a:lnTo>
                    <a:pt x="633" y="596"/>
                  </a:lnTo>
                  <a:lnTo>
                    <a:pt x="643" y="584"/>
                  </a:lnTo>
                  <a:lnTo>
                    <a:pt x="653" y="569"/>
                  </a:lnTo>
                  <a:lnTo>
                    <a:pt x="663" y="555"/>
                  </a:lnTo>
                  <a:lnTo>
                    <a:pt x="672" y="540"/>
                  </a:lnTo>
                  <a:lnTo>
                    <a:pt x="680" y="526"/>
                  </a:lnTo>
                  <a:lnTo>
                    <a:pt x="688" y="510"/>
                  </a:lnTo>
                  <a:lnTo>
                    <a:pt x="694" y="495"/>
                  </a:lnTo>
                  <a:lnTo>
                    <a:pt x="701" y="478"/>
                  </a:lnTo>
                  <a:lnTo>
                    <a:pt x="706" y="463"/>
                  </a:lnTo>
                  <a:lnTo>
                    <a:pt x="710" y="446"/>
                  </a:lnTo>
                  <a:lnTo>
                    <a:pt x="714" y="429"/>
                  </a:lnTo>
                  <a:lnTo>
                    <a:pt x="716" y="413"/>
                  </a:lnTo>
                  <a:lnTo>
                    <a:pt x="719" y="395"/>
                  </a:lnTo>
                  <a:lnTo>
                    <a:pt x="720" y="378"/>
                  </a:lnTo>
                  <a:lnTo>
                    <a:pt x="720" y="360"/>
                  </a:lnTo>
                  <a:lnTo>
                    <a:pt x="720" y="342"/>
                  </a:lnTo>
                  <a:lnTo>
                    <a:pt x="719" y="324"/>
                  </a:lnTo>
                  <a:lnTo>
                    <a:pt x="716" y="306"/>
                  </a:lnTo>
                  <a:lnTo>
                    <a:pt x="714" y="288"/>
                  </a:lnTo>
                  <a:lnTo>
                    <a:pt x="708" y="270"/>
                  </a:lnTo>
                  <a:lnTo>
                    <a:pt x="705" y="253"/>
                  </a:lnTo>
                  <a:lnTo>
                    <a:pt x="698" y="237"/>
                  </a:lnTo>
                  <a:lnTo>
                    <a:pt x="692" y="220"/>
                  </a:lnTo>
                  <a:lnTo>
                    <a:pt x="685" y="205"/>
                  </a:lnTo>
                  <a:lnTo>
                    <a:pt x="676" y="189"/>
                  </a:lnTo>
                  <a:lnTo>
                    <a:pt x="669" y="174"/>
                  </a:lnTo>
                  <a:lnTo>
                    <a:pt x="658" y="160"/>
                  </a:lnTo>
                  <a:lnTo>
                    <a:pt x="648" y="146"/>
                  </a:lnTo>
                  <a:lnTo>
                    <a:pt x="638" y="131"/>
                  </a:lnTo>
                  <a:lnTo>
                    <a:pt x="626" y="119"/>
                  </a:lnTo>
                  <a:lnTo>
                    <a:pt x="615" y="106"/>
                  </a:lnTo>
                  <a:lnTo>
                    <a:pt x="602" y="94"/>
                  </a:lnTo>
                  <a:lnTo>
                    <a:pt x="589" y="83"/>
                  </a:lnTo>
                  <a:lnTo>
                    <a:pt x="575" y="72"/>
                  </a:lnTo>
                  <a:lnTo>
                    <a:pt x="561" y="62"/>
                  </a:lnTo>
                  <a:lnTo>
                    <a:pt x="547" y="52"/>
                  </a:lnTo>
                  <a:lnTo>
                    <a:pt x="531" y="44"/>
                  </a:lnTo>
                  <a:lnTo>
                    <a:pt x="516" y="35"/>
                  </a:lnTo>
                  <a:lnTo>
                    <a:pt x="500" y="29"/>
                  </a:lnTo>
                  <a:lnTo>
                    <a:pt x="484" y="22"/>
                  </a:lnTo>
                  <a:lnTo>
                    <a:pt x="467" y="16"/>
                  </a:lnTo>
                  <a:lnTo>
                    <a:pt x="450" y="12"/>
                  </a:lnTo>
                  <a:lnTo>
                    <a:pt x="432" y="7"/>
                  </a:lnTo>
                  <a:lnTo>
                    <a:pt x="414" y="4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5EB47EBC-24F0-48C6-AB53-E9012CBDF648}"/>
              </a:ext>
            </a:extLst>
          </p:cNvPr>
          <p:cNvGrpSpPr/>
          <p:nvPr/>
        </p:nvGrpSpPr>
        <p:grpSpPr>
          <a:xfrm>
            <a:off x="2565400" y="4848542"/>
            <a:ext cx="1308100" cy="602617"/>
            <a:chOff x="2565400" y="4902200"/>
            <a:chExt cx="1308100" cy="602617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xmlns="" id="{7A278EDD-3AF5-4FD9-B420-634B1FDC0845}"/>
                </a:ext>
              </a:extLst>
            </p:cNvPr>
            <p:cNvSpPr txBox="1"/>
            <p:nvPr/>
          </p:nvSpPr>
          <p:spPr>
            <a:xfrm>
              <a:off x="2565400" y="5289373"/>
              <a:ext cx="1308100" cy="21544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LOREM IPSUM</a:t>
              </a:r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xmlns="" id="{263DF43E-5BA2-4C04-B800-4F226D6ECFDE}"/>
                </a:ext>
              </a:extLst>
            </p:cNvPr>
            <p:cNvGrpSpPr/>
            <p:nvPr/>
          </p:nvGrpSpPr>
          <p:grpSpPr>
            <a:xfrm>
              <a:off x="3078956" y="4902200"/>
              <a:ext cx="280987" cy="280988"/>
              <a:chOff x="11606213" y="5354638"/>
              <a:chExt cx="280987" cy="280988"/>
            </a:xfrm>
            <a:solidFill>
              <a:schemeClr val="bg1"/>
            </a:solidFill>
          </p:grpSpPr>
          <p:sp>
            <p:nvSpPr>
              <p:cNvPr id="143" name="Freeform 3448">
                <a:extLst>
                  <a:ext uri="{FF2B5EF4-FFF2-40B4-BE49-F238E27FC236}">
                    <a16:creationId xmlns:a16="http://schemas.microsoft.com/office/drawing/2014/main" xmlns="" id="{2E05AF51-FB16-4BD8-B081-9E42DCB42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6213" y="5392738"/>
                <a:ext cx="128587" cy="90488"/>
              </a:xfrm>
              <a:custGeom>
                <a:avLst/>
                <a:gdLst>
                  <a:gd name="T0" fmla="*/ 325 w 325"/>
                  <a:gd name="T1" fmla="*/ 206 h 230"/>
                  <a:gd name="T2" fmla="*/ 324 w 325"/>
                  <a:gd name="T3" fmla="*/ 197 h 230"/>
                  <a:gd name="T4" fmla="*/ 321 w 325"/>
                  <a:gd name="T5" fmla="*/ 189 h 230"/>
                  <a:gd name="T6" fmla="*/ 319 w 325"/>
                  <a:gd name="T7" fmla="*/ 181 h 230"/>
                  <a:gd name="T8" fmla="*/ 315 w 325"/>
                  <a:gd name="T9" fmla="*/ 173 h 230"/>
                  <a:gd name="T10" fmla="*/ 310 w 325"/>
                  <a:gd name="T11" fmla="*/ 167 h 230"/>
                  <a:gd name="T12" fmla="*/ 303 w 325"/>
                  <a:gd name="T13" fmla="*/ 162 h 230"/>
                  <a:gd name="T14" fmla="*/ 297 w 325"/>
                  <a:gd name="T15" fmla="*/ 158 h 230"/>
                  <a:gd name="T16" fmla="*/ 289 w 325"/>
                  <a:gd name="T17" fmla="*/ 154 h 230"/>
                  <a:gd name="T18" fmla="*/ 216 w 325"/>
                  <a:gd name="T19" fmla="*/ 136 h 230"/>
                  <a:gd name="T20" fmla="*/ 216 w 325"/>
                  <a:gd name="T21" fmla="*/ 112 h 230"/>
                  <a:gd name="T22" fmla="*/ 226 w 325"/>
                  <a:gd name="T23" fmla="*/ 104 h 230"/>
                  <a:gd name="T24" fmla="*/ 236 w 325"/>
                  <a:gd name="T25" fmla="*/ 95 h 230"/>
                  <a:gd name="T26" fmla="*/ 244 w 325"/>
                  <a:gd name="T27" fmla="*/ 85 h 230"/>
                  <a:gd name="T28" fmla="*/ 252 w 325"/>
                  <a:gd name="T29" fmla="*/ 73 h 230"/>
                  <a:gd name="T30" fmla="*/ 258 w 325"/>
                  <a:gd name="T31" fmla="*/ 60 h 230"/>
                  <a:gd name="T32" fmla="*/ 262 w 325"/>
                  <a:gd name="T33" fmla="*/ 48 h 230"/>
                  <a:gd name="T34" fmla="*/ 265 w 325"/>
                  <a:gd name="T35" fmla="*/ 33 h 230"/>
                  <a:gd name="T36" fmla="*/ 266 w 325"/>
                  <a:gd name="T37" fmla="*/ 19 h 230"/>
                  <a:gd name="T38" fmla="*/ 254 w 325"/>
                  <a:gd name="T39" fmla="*/ 22 h 230"/>
                  <a:gd name="T40" fmla="*/ 243 w 325"/>
                  <a:gd name="T41" fmla="*/ 22 h 230"/>
                  <a:gd name="T42" fmla="*/ 234 w 325"/>
                  <a:gd name="T43" fmla="*/ 22 h 230"/>
                  <a:gd name="T44" fmla="*/ 225 w 325"/>
                  <a:gd name="T45" fmla="*/ 21 h 230"/>
                  <a:gd name="T46" fmla="*/ 209 w 325"/>
                  <a:gd name="T47" fmla="*/ 18 h 230"/>
                  <a:gd name="T48" fmla="*/ 197 w 325"/>
                  <a:gd name="T49" fmla="*/ 13 h 230"/>
                  <a:gd name="T50" fmla="*/ 186 w 325"/>
                  <a:gd name="T51" fmla="*/ 8 h 230"/>
                  <a:gd name="T52" fmla="*/ 177 w 325"/>
                  <a:gd name="T53" fmla="*/ 0 h 230"/>
                  <a:gd name="T54" fmla="*/ 171 w 325"/>
                  <a:gd name="T55" fmla="*/ 4 h 230"/>
                  <a:gd name="T56" fmla="*/ 163 w 325"/>
                  <a:gd name="T57" fmla="*/ 6 h 230"/>
                  <a:gd name="T58" fmla="*/ 157 w 325"/>
                  <a:gd name="T59" fmla="*/ 10 h 230"/>
                  <a:gd name="T60" fmla="*/ 149 w 325"/>
                  <a:gd name="T61" fmla="*/ 12 h 230"/>
                  <a:gd name="T62" fmla="*/ 134 w 325"/>
                  <a:gd name="T63" fmla="*/ 14 h 230"/>
                  <a:gd name="T64" fmla="*/ 117 w 325"/>
                  <a:gd name="T65" fmla="*/ 15 h 230"/>
                  <a:gd name="T66" fmla="*/ 102 w 325"/>
                  <a:gd name="T67" fmla="*/ 15 h 230"/>
                  <a:gd name="T68" fmla="*/ 87 w 325"/>
                  <a:gd name="T69" fmla="*/ 13 h 230"/>
                  <a:gd name="T70" fmla="*/ 73 w 325"/>
                  <a:gd name="T71" fmla="*/ 9 h 230"/>
                  <a:gd name="T72" fmla="*/ 62 w 325"/>
                  <a:gd name="T73" fmla="*/ 4 h 230"/>
                  <a:gd name="T74" fmla="*/ 60 w 325"/>
                  <a:gd name="T75" fmla="*/ 10 h 230"/>
                  <a:gd name="T76" fmla="*/ 60 w 325"/>
                  <a:gd name="T77" fmla="*/ 17 h 230"/>
                  <a:gd name="T78" fmla="*/ 62 w 325"/>
                  <a:gd name="T79" fmla="*/ 31 h 230"/>
                  <a:gd name="T80" fmla="*/ 64 w 325"/>
                  <a:gd name="T81" fmla="*/ 45 h 230"/>
                  <a:gd name="T82" fmla="*/ 68 w 325"/>
                  <a:gd name="T83" fmla="*/ 58 h 230"/>
                  <a:gd name="T84" fmla="*/ 73 w 325"/>
                  <a:gd name="T85" fmla="*/ 71 h 230"/>
                  <a:gd name="T86" fmla="*/ 81 w 325"/>
                  <a:gd name="T87" fmla="*/ 82 h 230"/>
                  <a:gd name="T88" fmla="*/ 89 w 325"/>
                  <a:gd name="T89" fmla="*/ 93 h 230"/>
                  <a:gd name="T90" fmla="*/ 98 w 325"/>
                  <a:gd name="T91" fmla="*/ 102 h 230"/>
                  <a:gd name="T92" fmla="*/ 108 w 325"/>
                  <a:gd name="T93" fmla="*/ 109 h 230"/>
                  <a:gd name="T94" fmla="*/ 108 w 325"/>
                  <a:gd name="T95" fmla="*/ 136 h 230"/>
                  <a:gd name="T96" fmla="*/ 37 w 325"/>
                  <a:gd name="T97" fmla="*/ 155 h 230"/>
                  <a:gd name="T98" fmla="*/ 30 w 325"/>
                  <a:gd name="T99" fmla="*/ 158 h 230"/>
                  <a:gd name="T100" fmla="*/ 23 w 325"/>
                  <a:gd name="T101" fmla="*/ 162 h 230"/>
                  <a:gd name="T102" fmla="*/ 17 w 325"/>
                  <a:gd name="T103" fmla="*/ 167 h 230"/>
                  <a:gd name="T104" fmla="*/ 10 w 325"/>
                  <a:gd name="T105" fmla="*/ 173 h 230"/>
                  <a:gd name="T106" fmla="*/ 7 w 325"/>
                  <a:gd name="T107" fmla="*/ 181 h 230"/>
                  <a:gd name="T108" fmla="*/ 3 w 325"/>
                  <a:gd name="T109" fmla="*/ 189 h 230"/>
                  <a:gd name="T110" fmla="*/ 0 w 325"/>
                  <a:gd name="T111" fmla="*/ 197 h 230"/>
                  <a:gd name="T112" fmla="*/ 0 w 325"/>
                  <a:gd name="T113" fmla="*/ 206 h 230"/>
                  <a:gd name="T114" fmla="*/ 0 w 325"/>
                  <a:gd name="T115" fmla="*/ 230 h 230"/>
                  <a:gd name="T116" fmla="*/ 325 w 325"/>
                  <a:gd name="T117" fmla="*/ 230 h 230"/>
                  <a:gd name="T118" fmla="*/ 325 w 325"/>
                  <a:gd name="T119" fmla="*/ 20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5" h="230">
                    <a:moveTo>
                      <a:pt x="325" y="206"/>
                    </a:moveTo>
                    <a:lnTo>
                      <a:pt x="324" y="197"/>
                    </a:lnTo>
                    <a:lnTo>
                      <a:pt x="321" y="189"/>
                    </a:lnTo>
                    <a:lnTo>
                      <a:pt x="319" y="181"/>
                    </a:lnTo>
                    <a:lnTo>
                      <a:pt x="315" y="173"/>
                    </a:lnTo>
                    <a:lnTo>
                      <a:pt x="310" y="167"/>
                    </a:lnTo>
                    <a:lnTo>
                      <a:pt x="303" y="162"/>
                    </a:lnTo>
                    <a:lnTo>
                      <a:pt x="297" y="158"/>
                    </a:lnTo>
                    <a:lnTo>
                      <a:pt x="289" y="154"/>
                    </a:lnTo>
                    <a:lnTo>
                      <a:pt x="216" y="136"/>
                    </a:lnTo>
                    <a:lnTo>
                      <a:pt x="216" y="112"/>
                    </a:lnTo>
                    <a:lnTo>
                      <a:pt x="226" y="104"/>
                    </a:lnTo>
                    <a:lnTo>
                      <a:pt x="236" y="95"/>
                    </a:lnTo>
                    <a:lnTo>
                      <a:pt x="244" y="85"/>
                    </a:lnTo>
                    <a:lnTo>
                      <a:pt x="252" y="73"/>
                    </a:lnTo>
                    <a:lnTo>
                      <a:pt x="258" y="60"/>
                    </a:lnTo>
                    <a:lnTo>
                      <a:pt x="262" y="48"/>
                    </a:lnTo>
                    <a:lnTo>
                      <a:pt x="265" y="33"/>
                    </a:lnTo>
                    <a:lnTo>
                      <a:pt x="266" y="19"/>
                    </a:lnTo>
                    <a:lnTo>
                      <a:pt x="254" y="22"/>
                    </a:lnTo>
                    <a:lnTo>
                      <a:pt x="243" y="22"/>
                    </a:lnTo>
                    <a:lnTo>
                      <a:pt x="234" y="22"/>
                    </a:lnTo>
                    <a:lnTo>
                      <a:pt x="225" y="21"/>
                    </a:lnTo>
                    <a:lnTo>
                      <a:pt x="209" y="18"/>
                    </a:lnTo>
                    <a:lnTo>
                      <a:pt x="197" y="13"/>
                    </a:lnTo>
                    <a:lnTo>
                      <a:pt x="186" y="8"/>
                    </a:lnTo>
                    <a:lnTo>
                      <a:pt x="177" y="0"/>
                    </a:lnTo>
                    <a:lnTo>
                      <a:pt x="171" y="4"/>
                    </a:lnTo>
                    <a:lnTo>
                      <a:pt x="163" y="6"/>
                    </a:lnTo>
                    <a:lnTo>
                      <a:pt x="157" y="10"/>
                    </a:lnTo>
                    <a:lnTo>
                      <a:pt x="149" y="12"/>
                    </a:lnTo>
                    <a:lnTo>
                      <a:pt x="134" y="14"/>
                    </a:lnTo>
                    <a:lnTo>
                      <a:pt x="117" y="15"/>
                    </a:lnTo>
                    <a:lnTo>
                      <a:pt x="102" y="15"/>
                    </a:lnTo>
                    <a:lnTo>
                      <a:pt x="87" y="13"/>
                    </a:lnTo>
                    <a:lnTo>
                      <a:pt x="73" y="9"/>
                    </a:lnTo>
                    <a:lnTo>
                      <a:pt x="62" y="4"/>
                    </a:lnTo>
                    <a:lnTo>
                      <a:pt x="60" y="10"/>
                    </a:lnTo>
                    <a:lnTo>
                      <a:pt x="60" y="17"/>
                    </a:lnTo>
                    <a:lnTo>
                      <a:pt x="62" y="31"/>
                    </a:lnTo>
                    <a:lnTo>
                      <a:pt x="64" y="45"/>
                    </a:lnTo>
                    <a:lnTo>
                      <a:pt x="68" y="58"/>
                    </a:lnTo>
                    <a:lnTo>
                      <a:pt x="73" y="71"/>
                    </a:lnTo>
                    <a:lnTo>
                      <a:pt x="81" y="82"/>
                    </a:lnTo>
                    <a:lnTo>
                      <a:pt x="89" y="93"/>
                    </a:lnTo>
                    <a:lnTo>
                      <a:pt x="98" y="102"/>
                    </a:lnTo>
                    <a:lnTo>
                      <a:pt x="108" y="109"/>
                    </a:lnTo>
                    <a:lnTo>
                      <a:pt x="108" y="136"/>
                    </a:lnTo>
                    <a:lnTo>
                      <a:pt x="37" y="155"/>
                    </a:lnTo>
                    <a:lnTo>
                      <a:pt x="30" y="158"/>
                    </a:lnTo>
                    <a:lnTo>
                      <a:pt x="23" y="162"/>
                    </a:lnTo>
                    <a:lnTo>
                      <a:pt x="17" y="167"/>
                    </a:lnTo>
                    <a:lnTo>
                      <a:pt x="10" y="173"/>
                    </a:lnTo>
                    <a:lnTo>
                      <a:pt x="7" y="181"/>
                    </a:lnTo>
                    <a:lnTo>
                      <a:pt x="3" y="189"/>
                    </a:lnTo>
                    <a:lnTo>
                      <a:pt x="0" y="197"/>
                    </a:lnTo>
                    <a:lnTo>
                      <a:pt x="0" y="206"/>
                    </a:lnTo>
                    <a:lnTo>
                      <a:pt x="0" y="230"/>
                    </a:lnTo>
                    <a:lnTo>
                      <a:pt x="325" y="230"/>
                    </a:lnTo>
                    <a:lnTo>
                      <a:pt x="325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3449">
                <a:extLst>
                  <a:ext uri="{FF2B5EF4-FFF2-40B4-BE49-F238E27FC236}">
                    <a16:creationId xmlns:a16="http://schemas.microsoft.com/office/drawing/2014/main" xmlns="" id="{11C9057B-A9AA-41C3-B32F-376361BF1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31613" y="5354638"/>
                <a:ext cx="79375" cy="36513"/>
              </a:xfrm>
              <a:custGeom>
                <a:avLst/>
                <a:gdLst>
                  <a:gd name="T0" fmla="*/ 104 w 199"/>
                  <a:gd name="T1" fmla="*/ 69 h 92"/>
                  <a:gd name="T2" fmla="*/ 109 w 199"/>
                  <a:gd name="T3" fmla="*/ 67 h 92"/>
                  <a:gd name="T4" fmla="*/ 114 w 199"/>
                  <a:gd name="T5" fmla="*/ 66 h 92"/>
                  <a:gd name="T6" fmla="*/ 116 w 199"/>
                  <a:gd name="T7" fmla="*/ 67 h 92"/>
                  <a:gd name="T8" fmla="*/ 119 w 199"/>
                  <a:gd name="T9" fmla="*/ 68 h 92"/>
                  <a:gd name="T10" fmla="*/ 122 w 199"/>
                  <a:gd name="T11" fmla="*/ 69 h 92"/>
                  <a:gd name="T12" fmla="*/ 123 w 199"/>
                  <a:gd name="T13" fmla="*/ 72 h 92"/>
                  <a:gd name="T14" fmla="*/ 125 w 199"/>
                  <a:gd name="T15" fmla="*/ 76 h 92"/>
                  <a:gd name="T16" fmla="*/ 129 w 199"/>
                  <a:gd name="T17" fmla="*/ 78 h 92"/>
                  <a:gd name="T18" fmla="*/ 133 w 199"/>
                  <a:gd name="T19" fmla="*/ 82 h 92"/>
                  <a:gd name="T20" fmla="*/ 137 w 199"/>
                  <a:gd name="T21" fmla="*/ 85 h 92"/>
                  <a:gd name="T22" fmla="*/ 149 w 199"/>
                  <a:gd name="T23" fmla="*/ 89 h 92"/>
                  <a:gd name="T24" fmla="*/ 161 w 199"/>
                  <a:gd name="T25" fmla="*/ 92 h 92"/>
                  <a:gd name="T26" fmla="*/ 173 w 199"/>
                  <a:gd name="T27" fmla="*/ 92 h 92"/>
                  <a:gd name="T28" fmla="*/ 183 w 199"/>
                  <a:gd name="T29" fmla="*/ 92 h 92"/>
                  <a:gd name="T30" fmla="*/ 192 w 199"/>
                  <a:gd name="T31" fmla="*/ 91 h 92"/>
                  <a:gd name="T32" fmla="*/ 199 w 199"/>
                  <a:gd name="T33" fmla="*/ 90 h 92"/>
                  <a:gd name="T34" fmla="*/ 196 w 199"/>
                  <a:gd name="T35" fmla="*/ 80 h 92"/>
                  <a:gd name="T36" fmla="*/ 194 w 199"/>
                  <a:gd name="T37" fmla="*/ 71 h 92"/>
                  <a:gd name="T38" fmla="*/ 190 w 199"/>
                  <a:gd name="T39" fmla="*/ 63 h 92"/>
                  <a:gd name="T40" fmla="*/ 186 w 199"/>
                  <a:gd name="T41" fmla="*/ 54 h 92"/>
                  <a:gd name="T42" fmla="*/ 181 w 199"/>
                  <a:gd name="T43" fmla="*/ 46 h 92"/>
                  <a:gd name="T44" fmla="*/ 176 w 199"/>
                  <a:gd name="T45" fmla="*/ 39 h 92"/>
                  <a:gd name="T46" fmla="*/ 169 w 199"/>
                  <a:gd name="T47" fmla="*/ 32 h 92"/>
                  <a:gd name="T48" fmla="*/ 163 w 199"/>
                  <a:gd name="T49" fmla="*/ 26 h 92"/>
                  <a:gd name="T50" fmla="*/ 156 w 199"/>
                  <a:gd name="T51" fmla="*/ 21 h 92"/>
                  <a:gd name="T52" fmla="*/ 149 w 199"/>
                  <a:gd name="T53" fmla="*/ 15 h 92"/>
                  <a:gd name="T54" fmla="*/ 141 w 199"/>
                  <a:gd name="T55" fmla="*/ 10 h 92"/>
                  <a:gd name="T56" fmla="*/ 133 w 199"/>
                  <a:gd name="T57" fmla="*/ 6 h 92"/>
                  <a:gd name="T58" fmla="*/ 124 w 199"/>
                  <a:gd name="T59" fmla="*/ 4 h 92"/>
                  <a:gd name="T60" fmla="*/ 115 w 199"/>
                  <a:gd name="T61" fmla="*/ 1 h 92"/>
                  <a:gd name="T62" fmla="*/ 106 w 199"/>
                  <a:gd name="T63" fmla="*/ 0 h 92"/>
                  <a:gd name="T64" fmla="*/ 97 w 199"/>
                  <a:gd name="T65" fmla="*/ 0 h 92"/>
                  <a:gd name="T66" fmla="*/ 89 w 199"/>
                  <a:gd name="T67" fmla="*/ 0 h 92"/>
                  <a:gd name="T68" fmla="*/ 81 w 199"/>
                  <a:gd name="T69" fmla="*/ 1 h 92"/>
                  <a:gd name="T70" fmla="*/ 73 w 199"/>
                  <a:gd name="T71" fmla="*/ 4 h 92"/>
                  <a:gd name="T72" fmla="*/ 65 w 199"/>
                  <a:gd name="T73" fmla="*/ 5 h 92"/>
                  <a:gd name="T74" fmla="*/ 57 w 199"/>
                  <a:gd name="T75" fmla="*/ 9 h 92"/>
                  <a:gd name="T76" fmla="*/ 51 w 199"/>
                  <a:gd name="T77" fmla="*/ 13 h 92"/>
                  <a:gd name="T78" fmla="*/ 43 w 199"/>
                  <a:gd name="T79" fmla="*/ 17 h 92"/>
                  <a:gd name="T80" fmla="*/ 37 w 199"/>
                  <a:gd name="T81" fmla="*/ 22 h 92"/>
                  <a:gd name="T82" fmla="*/ 25 w 199"/>
                  <a:gd name="T83" fmla="*/ 32 h 92"/>
                  <a:gd name="T84" fmla="*/ 15 w 199"/>
                  <a:gd name="T85" fmla="*/ 45 h 92"/>
                  <a:gd name="T86" fmla="*/ 6 w 199"/>
                  <a:gd name="T87" fmla="*/ 60 h 92"/>
                  <a:gd name="T88" fmla="*/ 0 w 199"/>
                  <a:gd name="T89" fmla="*/ 76 h 92"/>
                  <a:gd name="T90" fmla="*/ 1 w 199"/>
                  <a:gd name="T91" fmla="*/ 75 h 92"/>
                  <a:gd name="T92" fmla="*/ 10 w 199"/>
                  <a:gd name="T93" fmla="*/ 80 h 92"/>
                  <a:gd name="T94" fmla="*/ 21 w 199"/>
                  <a:gd name="T95" fmla="*/ 84 h 92"/>
                  <a:gd name="T96" fmla="*/ 36 w 199"/>
                  <a:gd name="T97" fmla="*/ 86 h 92"/>
                  <a:gd name="T98" fmla="*/ 50 w 199"/>
                  <a:gd name="T99" fmla="*/ 87 h 92"/>
                  <a:gd name="T100" fmla="*/ 65 w 199"/>
                  <a:gd name="T101" fmla="*/ 86 h 92"/>
                  <a:gd name="T102" fmla="*/ 79 w 199"/>
                  <a:gd name="T103" fmla="*/ 84 h 92"/>
                  <a:gd name="T104" fmla="*/ 87 w 199"/>
                  <a:gd name="T105" fmla="*/ 81 h 92"/>
                  <a:gd name="T106" fmla="*/ 93 w 199"/>
                  <a:gd name="T107" fmla="*/ 77 h 92"/>
                  <a:gd name="T108" fmla="*/ 98 w 199"/>
                  <a:gd name="T109" fmla="*/ 75 h 92"/>
                  <a:gd name="T110" fmla="*/ 104 w 199"/>
                  <a:gd name="T111" fmla="*/ 6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9" h="92">
                    <a:moveTo>
                      <a:pt x="104" y="69"/>
                    </a:moveTo>
                    <a:lnTo>
                      <a:pt x="109" y="67"/>
                    </a:lnTo>
                    <a:lnTo>
                      <a:pt x="114" y="66"/>
                    </a:lnTo>
                    <a:lnTo>
                      <a:pt x="116" y="67"/>
                    </a:lnTo>
                    <a:lnTo>
                      <a:pt x="119" y="68"/>
                    </a:lnTo>
                    <a:lnTo>
                      <a:pt x="122" y="69"/>
                    </a:lnTo>
                    <a:lnTo>
                      <a:pt x="123" y="72"/>
                    </a:lnTo>
                    <a:lnTo>
                      <a:pt x="125" y="76"/>
                    </a:lnTo>
                    <a:lnTo>
                      <a:pt x="129" y="78"/>
                    </a:lnTo>
                    <a:lnTo>
                      <a:pt x="133" y="82"/>
                    </a:lnTo>
                    <a:lnTo>
                      <a:pt x="137" y="85"/>
                    </a:lnTo>
                    <a:lnTo>
                      <a:pt x="149" y="89"/>
                    </a:lnTo>
                    <a:lnTo>
                      <a:pt x="161" y="92"/>
                    </a:lnTo>
                    <a:lnTo>
                      <a:pt x="173" y="92"/>
                    </a:lnTo>
                    <a:lnTo>
                      <a:pt x="183" y="92"/>
                    </a:lnTo>
                    <a:lnTo>
                      <a:pt x="192" y="91"/>
                    </a:lnTo>
                    <a:lnTo>
                      <a:pt x="199" y="90"/>
                    </a:lnTo>
                    <a:lnTo>
                      <a:pt x="196" y="80"/>
                    </a:lnTo>
                    <a:lnTo>
                      <a:pt x="194" y="71"/>
                    </a:lnTo>
                    <a:lnTo>
                      <a:pt x="190" y="63"/>
                    </a:lnTo>
                    <a:lnTo>
                      <a:pt x="186" y="54"/>
                    </a:lnTo>
                    <a:lnTo>
                      <a:pt x="181" y="46"/>
                    </a:lnTo>
                    <a:lnTo>
                      <a:pt x="176" y="39"/>
                    </a:lnTo>
                    <a:lnTo>
                      <a:pt x="169" y="32"/>
                    </a:lnTo>
                    <a:lnTo>
                      <a:pt x="163" y="26"/>
                    </a:lnTo>
                    <a:lnTo>
                      <a:pt x="156" y="21"/>
                    </a:lnTo>
                    <a:lnTo>
                      <a:pt x="149" y="15"/>
                    </a:lnTo>
                    <a:lnTo>
                      <a:pt x="141" y="10"/>
                    </a:lnTo>
                    <a:lnTo>
                      <a:pt x="133" y="6"/>
                    </a:lnTo>
                    <a:lnTo>
                      <a:pt x="124" y="4"/>
                    </a:lnTo>
                    <a:lnTo>
                      <a:pt x="115" y="1"/>
                    </a:lnTo>
                    <a:lnTo>
                      <a:pt x="106" y="0"/>
                    </a:lnTo>
                    <a:lnTo>
                      <a:pt x="97" y="0"/>
                    </a:lnTo>
                    <a:lnTo>
                      <a:pt x="89" y="0"/>
                    </a:lnTo>
                    <a:lnTo>
                      <a:pt x="81" y="1"/>
                    </a:lnTo>
                    <a:lnTo>
                      <a:pt x="73" y="4"/>
                    </a:lnTo>
                    <a:lnTo>
                      <a:pt x="65" y="5"/>
                    </a:lnTo>
                    <a:lnTo>
                      <a:pt x="57" y="9"/>
                    </a:lnTo>
                    <a:lnTo>
                      <a:pt x="51" y="13"/>
                    </a:lnTo>
                    <a:lnTo>
                      <a:pt x="43" y="17"/>
                    </a:lnTo>
                    <a:lnTo>
                      <a:pt x="37" y="22"/>
                    </a:lnTo>
                    <a:lnTo>
                      <a:pt x="25" y="32"/>
                    </a:lnTo>
                    <a:lnTo>
                      <a:pt x="15" y="45"/>
                    </a:lnTo>
                    <a:lnTo>
                      <a:pt x="6" y="60"/>
                    </a:lnTo>
                    <a:lnTo>
                      <a:pt x="0" y="76"/>
                    </a:lnTo>
                    <a:lnTo>
                      <a:pt x="1" y="75"/>
                    </a:lnTo>
                    <a:lnTo>
                      <a:pt x="10" y="80"/>
                    </a:lnTo>
                    <a:lnTo>
                      <a:pt x="21" y="84"/>
                    </a:lnTo>
                    <a:lnTo>
                      <a:pt x="36" y="86"/>
                    </a:lnTo>
                    <a:lnTo>
                      <a:pt x="50" y="87"/>
                    </a:lnTo>
                    <a:lnTo>
                      <a:pt x="65" y="86"/>
                    </a:lnTo>
                    <a:lnTo>
                      <a:pt x="79" y="84"/>
                    </a:lnTo>
                    <a:lnTo>
                      <a:pt x="87" y="81"/>
                    </a:lnTo>
                    <a:lnTo>
                      <a:pt x="93" y="77"/>
                    </a:lnTo>
                    <a:lnTo>
                      <a:pt x="98" y="75"/>
                    </a:ln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3450">
                <a:extLst>
                  <a:ext uri="{FF2B5EF4-FFF2-40B4-BE49-F238E27FC236}">
                    <a16:creationId xmlns:a16="http://schemas.microsoft.com/office/drawing/2014/main" xmlns="" id="{BEEFFAB6-0EDB-491A-A431-824061ED1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58613" y="5392738"/>
                <a:ext cx="128587" cy="90488"/>
              </a:xfrm>
              <a:custGeom>
                <a:avLst/>
                <a:gdLst>
                  <a:gd name="T0" fmla="*/ 289 w 325"/>
                  <a:gd name="T1" fmla="*/ 154 h 230"/>
                  <a:gd name="T2" fmla="*/ 217 w 325"/>
                  <a:gd name="T3" fmla="*/ 136 h 230"/>
                  <a:gd name="T4" fmla="*/ 217 w 325"/>
                  <a:gd name="T5" fmla="*/ 112 h 230"/>
                  <a:gd name="T6" fmla="*/ 227 w 325"/>
                  <a:gd name="T7" fmla="*/ 104 h 230"/>
                  <a:gd name="T8" fmla="*/ 236 w 325"/>
                  <a:gd name="T9" fmla="*/ 95 h 230"/>
                  <a:gd name="T10" fmla="*/ 245 w 325"/>
                  <a:gd name="T11" fmla="*/ 85 h 230"/>
                  <a:gd name="T12" fmla="*/ 252 w 325"/>
                  <a:gd name="T13" fmla="*/ 73 h 230"/>
                  <a:gd name="T14" fmla="*/ 258 w 325"/>
                  <a:gd name="T15" fmla="*/ 60 h 230"/>
                  <a:gd name="T16" fmla="*/ 263 w 325"/>
                  <a:gd name="T17" fmla="*/ 48 h 230"/>
                  <a:gd name="T18" fmla="*/ 266 w 325"/>
                  <a:gd name="T19" fmla="*/ 33 h 230"/>
                  <a:gd name="T20" fmla="*/ 267 w 325"/>
                  <a:gd name="T21" fmla="*/ 19 h 230"/>
                  <a:gd name="T22" fmla="*/ 256 w 325"/>
                  <a:gd name="T23" fmla="*/ 22 h 230"/>
                  <a:gd name="T24" fmla="*/ 243 w 325"/>
                  <a:gd name="T25" fmla="*/ 22 h 230"/>
                  <a:gd name="T26" fmla="*/ 234 w 325"/>
                  <a:gd name="T27" fmla="*/ 22 h 230"/>
                  <a:gd name="T28" fmla="*/ 225 w 325"/>
                  <a:gd name="T29" fmla="*/ 21 h 230"/>
                  <a:gd name="T30" fmla="*/ 211 w 325"/>
                  <a:gd name="T31" fmla="*/ 18 h 230"/>
                  <a:gd name="T32" fmla="*/ 198 w 325"/>
                  <a:gd name="T33" fmla="*/ 13 h 230"/>
                  <a:gd name="T34" fmla="*/ 186 w 325"/>
                  <a:gd name="T35" fmla="*/ 8 h 230"/>
                  <a:gd name="T36" fmla="*/ 177 w 325"/>
                  <a:gd name="T37" fmla="*/ 0 h 230"/>
                  <a:gd name="T38" fmla="*/ 171 w 325"/>
                  <a:gd name="T39" fmla="*/ 4 h 230"/>
                  <a:gd name="T40" fmla="*/ 164 w 325"/>
                  <a:gd name="T41" fmla="*/ 6 h 230"/>
                  <a:gd name="T42" fmla="*/ 157 w 325"/>
                  <a:gd name="T43" fmla="*/ 10 h 230"/>
                  <a:gd name="T44" fmla="*/ 149 w 325"/>
                  <a:gd name="T45" fmla="*/ 12 h 230"/>
                  <a:gd name="T46" fmla="*/ 134 w 325"/>
                  <a:gd name="T47" fmla="*/ 14 h 230"/>
                  <a:gd name="T48" fmla="*/ 118 w 325"/>
                  <a:gd name="T49" fmla="*/ 15 h 230"/>
                  <a:gd name="T50" fmla="*/ 103 w 325"/>
                  <a:gd name="T51" fmla="*/ 15 h 230"/>
                  <a:gd name="T52" fmla="*/ 87 w 325"/>
                  <a:gd name="T53" fmla="*/ 13 h 230"/>
                  <a:gd name="T54" fmla="*/ 73 w 325"/>
                  <a:gd name="T55" fmla="*/ 9 h 230"/>
                  <a:gd name="T56" fmla="*/ 62 w 325"/>
                  <a:gd name="T57" fmla="*/ 4 h 230"/>
                  <a:gd name="T58" fmla="*/ 62 w 325"/>
                  <a:gd name="T59" fmla="*/ 10 h 230"/>
                  <a:gd name="T60" fmla="*/ 60 w 325"/>
                  <a:gd name="T61" fmla="*/ 17 h 230"/>
                  <a:gd name="T62" fmla="*/ 62 w 325"/>
                  <a:gd name="T63" fmla="*/ 31 h 230"/>
                  <a:gd name="T64" fmla="*/ 64 w 325"/>
                  <a:gd name="T65" fmla="*/ 45 h 230"/>
                  <a:gd name="T66" fmla="*/ 68 w 325"/>
                  <a:gd name="T67" fmla="*/ 58 h 230"/>
                  <a:gd name="T68" fmla="*/ 75 w 325"/>
                  <a:gd name="T69" fmla="*/ 71 h 230"/>
                  <a:gd name="T70" fmla="*/ 81 w 325"/>
                  <a:gd name="T71" fmla="*/ 82 h 230"/>
                  <a:gd name="T72" fmla="*/ 89 w 325"/>
                  <a:gd name="T73" fmla="*/ 93 h 230"/>
                  <a:gd name="T74" fmla="*/ 99 w 325"/>
                  <a:gd name="T75" fmla="*/ 102 h 230"/>
                  <a:gd name="T76" fmla="*/ 109 w 325"/>
                  <a:gd name="T77" fmla="*/ 109 h 230"/>
                  <a:gd name="T78" fmla="*/ 109 w 325"/>
                  <a:gd name="T79" fmla="*/ 136 h 230"/>
                  <a:gd name="T80" fmla="*/ 39 w 325"/>
                  <a:gd name="T81" fmla="*/ 155 h 230"/>
                  <a:gd name="T82" fmla="*/ 31 w 325"/>
                  <a:gd name="T83" fmla="*/ 158 h 230"/>
                  <a:gd name="T84" fmla="*/ 23 w 325"/>
                  <a:gd name="T85" fmla="*/ 162 h 230"/>
                  <a:gd name="T86" fmla="*/ 17 w 325"/>
                  <a:gd name="T87" fmla="*/ 167 h 230"/>
                  <a:gd name="T88" fmla="*/ 12 w 325"/>
                  <a:gd name="T89" fmla="*/ 173 h 230"/>
                  <a:gd name="T90" fmla="*/ 7 w 325"/>
                  <a:gd name="T91" fmla="*/ 181 h 230"/>
                  <a:gd name="T92" fmla="*/ 4 w 325"/>
                  <a:gd name="T93" fmla="*/ 189 h 230"/>
                  <a:gd name="T94" fmla="*/ 1 w 325"/>
                  <a:gd name="T95" fmla="*/ 197 h 230"/>
                  <a:gd name="T96" fmla="*/ 0 w 325"/>
                  <a:gd name="T97" fmla="*/ 206 h 230"/>
                  <a:gd name="T98" fmla="*/ 0 w 325"/>
                  <a:gd name="T99" fmla="*/ 230 h 230"/>
                  <a:gd name="T100" fmla="*/ 325 w 325"/>
                  <a:gd name="T101" fmla="*/ 230 h 230"/>
                  <a:gd name="T102" fmla="*/ 325 w 325"/>
                  <a:gd name="T103" fmla="*/ 206 h 230"/>
                  <a:gd name="T104" fmla="*/ 324 w 325"/>
                  <a:gd name="T105" fmla="*/ 197 h 230"/>
                  <a:gd name="T106" fmla="*/ 322 w 325"/>
                  <a:gd name="T107" fmla="*/ 189 h 230"/>
                  <a:gd name="T108" fmla="*/ 319 w 325"/>
                  <a:gd name="T109" fmla="*/ 181 h 230"/>
                  <a:gd name="T110" fmla="*/ 315 w 325"/>
                  <a:gd name="T111" fmla="*/ 173 h 230"/>
                  <a:gd name="T112" fmla="*/ 310 w 325"/>
                  <a:gd name="T113" fmla="*/ 167 h 230"/>
                  <a:gd name="T114" fmla="*/ 303 w 325"/>
                  <a:gd name="T115" fmla="*/ 162 h 230"/>
                  <a:gd name="T116" fmla="*/ 297 w 325"/>
                  <a:gd name="T117" fmla="*/ 158 h 230"/>
                  <a:gd name="T118" fmla="*/ 289 w 325"/>
                  <a:gd name="T119" fmla="*/ 15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5" h="230">
                    <a:moveTo>
                      <a:pt x="289" y="154"/>
                    </a:moveTo>
                    <a:lnTo>
                      <a:pt x="217" y="136"/>
                    </a:lnTo>
                    <a:lnTo>
                      <a:pt x="217" y="112"/>
                    </a:lnTo>
                    <a:lnTo>
                      <a:pt x="227" y="104"/>
                    </a:lnTo>
                    <a:lnTo>
                      <a:pt x="236" y="95"/>
                    </a:lnTo>
                    <a:lnTo>
                      <a:pt x="245" y="85"/>
                    </a:lnTo>
                    <a:lnTo>
                      <a:pt x="252" y="73"/>
                    </a:lnTo>
                    <a:lnTo>
                      <a:pt x="258" y="60"/>
                    </a:lnTo>
                    <a:lnTo>
                      <a:pt x="263" y="48"/>
                    </a:lnTo>
                    <a:lnTo>
                      <a:pt x="266" y="33"/>
                    </a:lnTo>
                    <a:lnTo>
                      <a:pt x="267" y="19"/>
                    </a:lnTo>
                    <a:lnTo>
                      <a:pt x="256" y="22"/>
                    </a:lnTo>
                    <a:lnTo>
                      <a:pt x="243" y="22"/>
                    </a:lnTo>
                    <a:lnTo>
                      <a:pt x="234" y="22"/>
                    </a:lnTo>
                    <a:lnTo>
                      <a:pt x="225" y="21"/>
                    </a:lnTo>
                    <a:lnTo>
                      <a:pt x="211" y="18"/>
                    </a:lnTo>
                    <a:lnTo>
                      <a:pt x="198" y="13"/>
                    </a:lnTo>
                    <a:lnTo>
                      <a:pt x="186" y="8"/>
                    </a:lnTo>
                    <a:lnTo>
                      <a:pt x="177" y="0"/>
                    </a:lnTo>
                    <a:lnTo>
                      <a:pt x="171" y="4"/>
                    </a:lnTo>
                    <a:lnTo>
                      <a:pt x="164" y="6"/>
                    </a:lnTo>
                    <a:lnTo>
                      <a:pt x="157" y="10"/>
                    </a:lnTo>
                    <a:lnTo>
                      <a:pt x="149" y="12"/>
                    </a:lnTo>
                    <a:lnTo>
                      <a:pt x="134" y="14"/>
                    </a:lnTo>
                    <a:lnTo>
                      <a:pt x="118" y="15"/>
                    </a:lnTo>
                    <a:lnTo>
                      <a:pt x="103" y="15"/>
                    </a:lnTo>
                    <a:lnTo>
                      <a:pt x="87" y="13"/>
                    </a:lnTo>
                    <a:lnTo>
                      <a:pt x="73" y="9"/>
                    </a:lnTo>
                    <a:lnTo>
                      <a:pt x="62" y="4"/>
                    </a:lnTo>
                    <a:lnTo>
                      <a:pt x="62" y="10"/>
                    </a:lnTo>
                    <a:lnTo>
                      <a:pt x="60" y="17"/>
                    </a:lnTo>
                    <a:lnTo>
                      <a:pt x="62" y="31"/>
                    </a:lnTo>
                    <a:lnTo>
                      <a:pt x="64" y="45"/>
                    </a:lnTo>
                    <a:lnTo>
                      <a:pt x="68" y="58"/>
                    </a:lnTo>
                    <a:lnTo>
                      <a:pt x="75" y="71"/>
                    </a:lnTo>
                    <a:lnTo>
                      <a:pt x="81" y="82"/>
                    </a:lnTo>
                    <a:lnTo>
                      <a:pt x="89" y="93"/>
                    </a:lnTo>
                    <a:lnTo>
                      <a:pt x="99" y="102"/>
                    </a:lnTo>
                    <a:lnTo>
                      <a:pt x="109" y="109"/>
                    </a:lnTo>
                    <a:lnTo>
                      <a:pt x="109" y="136"/>
                    </a:lnTo>
                    <a:lnTo>
                      <a:pt x="39" y="155"/>
                    </a:lnTo>
                    <a:lnTo>
                      <a:pt x="31" y="158"/>
                    </a:lnTo>
                    <a:lnTo>
                      <a:pt x="23" y="162"/>
                    </a:lnTo>
                    <a:lnTo>
                      <a:pt x="17" y="167"/>
                    </a:lnTo>
                    <a:lnTo>
                      <a:pt x="12" y="173"/>
                    </a:lnTo>
                    <a:lnTo>
                      <a:pt x="7" y="181"/>
                    </a:lnTo>
                    <a:lnTo>
                      <a:pt x="4" y="189"/>
                    </a:lnTo>
                    <a:lnTo>
                      <a:pt x="1" y="197"/>
                    </a:lnTo>
                    <a:lnTo>
                      <a:pt x="0" y="206"/>
                    </a:lnTo>
                    <a:lnTo>
                      <a:pt x="0" y="230"/>
                    </a:lnTo>
                    <a:lnTo>
                      <a:pt x="325" y="230"/>
                    </a:lnTo>
                    <a:lnTo>
                      <a:pt x="325" y="206"/>
                    </a:lnTo>
                    <a:lnTo>
                      <a:pt x="324" y="197"/>
                    </a:lnTo>
                    <a:lnTo>
                      <a:pt x="322" y="189"/>
                    </a:lnTo>
                    <a:lnTo>
                      <a:pt x="319" y="181"/>
                    </a:lnTo>
                    <a:lnTo>
                      <a:pt x="315" y="173"/>
                    </a:lnTo>
                    <a:lnTo>
                      <a:pt x="310" y="167"/>
                    </a:lnTo>
                    <a:lnTo>
                      <a:pt x="303" y="162"/>
                    </a:lnTo>
                    <a:lnTo>
                      <a:pt x="297" y="158"/>
                    </a:lnTo>
                    <a:lnTo>
                      <a:pt x="28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3451">
                <a:extLst>
                  <a:ext uri="{FF2B5EF4-FFF2-40B4-BE49-F238E27FC236}">
                    <a16:creationId xmlns:a16="http://schemas.microsoft.com/office/drawing/2014/main" xmlns="" id="{47892486-0B09-4DE7-BE68-AD9738CBE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4013" y="5354638"/>
                <a:ext cx="79375" cy="36513"/>
              </a:xfrm>
              <a:custGeom>
                <a:avLst/>
                <a:gdLst>
                  <a:gd name="T0" fmla="*/ 104 w 198"/>
                  <a:gd name="T1" fmla="*/ 69 h 92"/>
                  <a:gd name="T2" fmla="*/ 109 w 198"/>
                  <a:gd name="T3" fmla="*/ 67 h 92"/>
                  <a:gd name="T4" fmla="*/ 114 w 198"/>
                  <a:gd name="T5" fmla="*/ 66 h 92"/>
                  <a:gd name="T6" fmla="*/ 117 w 198"/>
                  <a:gd name="T7" fmla="*/ 67 h 92"/>
                  <a:gd name="T8" fmla="*/ 119 w 198"/>
                  <a:gd name="T9" fmla="*/ 68 h 92"/>
                  <a:gd name="T10" fmla="*/ 121 w 198"/>
                  <a:gd name="T11" fmla="*/ 69 h 92"/>
                  <a:gd name="T12" fmla="*/ 123 w 198"/>
                  <a:gd name="T13" fmla="*/ 72 h 92"/>
                  <a:gd name="T14" fmla="*/ 126 w 198"/>
                  <a:gd name="T15" fmla="*/ 76 h 92"/>
                  <a:gd name="T16" fmla="*/ 128 w 198"/>
                  <a:gd name="T17" fmla="*/ 78 h 92"/>
                  <a:gd name="T18" fmla="*/ 132 w 198"/>
                  <a:gd name="T19" fmla="*/ 82 h 92"/>
                  <a:gd name="T20" fmla="*/ 137 w 198"/>
                  <a:gd name="T21" fmla="*/ 85 h 92"/>
                  <a:gd name="T22" fmla="*/ 148 w 198"/>
                  <a:gd name="T23" fmla="*/ 89 h 92"/>
                  <a:gd name="T24" fmla="*/ 162 w 198"/>
                  <a:gd name="T25" fmla="*/ 92 h 92"/>
                  <a:gd name="T26" fmla="*/ 173 w 198"/>
                  <a:gd name="T27" fmla="*/ 92 h 92"/>
                  <a:gd name="T28" fmla="*/ 184 w 198"/>
                  <a:gd name="T29" fmla="*/ 92 h 92"/>
                  <a:gd name="T30" fmla="*/ 191 w 198"/>
                  <a:gd name="T31" fmla="*/ 91 h 92"/>
                  <a:gd name="T32" fmla="*/ 198 w 198"/>
                  <a:gd name="T33" fmla="*/ 90 h 92"/>
                  <a:gd name="T34" fmla="*/ 196 w 198"/>
                  <a:gd name="T35" fmla="*/ 80 h 92"/>
                  <a:gd name="T36" fmla="*/ 193 w 198"/>
                  <a:gd name="T37" fmla="*/ 71 h 92"/>
                  <a:gd name="T38" fmla="*/ 190 w 198"/>
                  <a:gd name="T39" fmla="*/ 63 h 92"/>
                  <a:gd name="T40" fmla="*/ 185 w 198"/>
                  <a:gd name="T41" fmla="*/ 54 h 92"/>
                  <a:gd name="T42" fmla="*/ 181 w 198"/>
                  <a:gd name="T43" fmla="*/ 46 h 92"/>
                  <a:gd name="T44" fmla="*/ 175 w 198"/>
                  <a:gd name="T45" fmla="*/ 39 h 92"/>
                  <a:gd name="T46" fmla="*/ 169 w 198"/>
                  <a:gd name="T47" fmla="*/ 32 h 92"/>
                  <a:gd name="T48" fmla="*/ 163 w 198"/>
                  <a:gd name="T49" fmla="*/ 26 h 92"/>
                  <a:gd name="T50" fmla="*/ 155 w 198"/>
                  <a:gd name="T51" fmla="*/ 21 h 92"/>
                  <a:gd name="T52" fmla="*/ 149 w 198"/>
                  <a:gd name="T53" fmla="*/ 15 h 92"/>
                  <a:gd name="T54" fmla="*/ 141 w 198"/>
                  <a:gd name="T55" fmla="*/ 10 h 92"/>
                  <a:gd name="T56" fmla="*/ 132 w 198"/>
                  <a:gd name="T57" fmla="*/ 6 h 92"/>
                  <a:gd name="T58" fmla="*/ 124 w 198"/>
                  <a:gd name="T59" fmla="*/ 4 h 92"/>
                  <a:gd name="T60" fmla="*/ 115 w 198"/>
                  <a:gd name="T61" fmla="*/ 1 h 92"/>
                  <a:gd name="T62" fmla="*/ 106 w 198"/>
                  <a:gd name="T63" fmla="*/ 0 h 92"/>
                  <a:gd name="T64" fmla="*/ 97 w 198"/>
                  <a:gd name="T65" fmla="*/ 0 h 92"/>
                  <a:gd name="T66" fmla="*/ 88 w 198"/>
                  <a:gd name="T67" fmla="*/ 0 h 92"/>
                  <a:gd name="T68" fmla="*/ 81 w 198"/>
                  <a:gd name="T69" fmla="*/ 1 h 92"/>
                  <a:gd name="T70" fmla="*/ 73 w 198"/>
                  <a:gd name="T71" fmla="*/ 4 h 92"/>
                  <a:gd name="T72" fmla="*/ 64 w 198"/>
                  <a:gd name="T73" fmla="*/ 5 h 92"/>
                  <a:gd name="T74" fmla="*/ 58 w 198"/>
                  <a:gd name="T75" fmla="*/ 9 h 92"/>
                  <a:gd name="T76" fmla="*/ 50 w 198"/>
                  <a:gd name="T77" fmla="*/ 13 h 92"/>
                  <a:gd name="T78" fmla="*/ 44 w 198"/>
                  <a:gd name="T79" fmla="*/ 17 h 92"/>
                  <a:gd name="T80" fmla="*/ 37 w 198"/>
                  <a:gd name="T81" fmla="*/ 22 h 92"/>
                  <a:gd name="T82" fmla="*/ 24 w 198"/>
                  <a:gd name="T83" fmla="*/ 32 h 92"/>
                  <a:gd name="T84" fmla="*/ 14 w 198"/>
                  <a:gd name="T85" fmla="*/ 45 h 92"/>
                  <a:gd name="T86" fmla="*/ 6 w 198"/>
                  <a:gd name="T87" fmla="*/ 60 h 92"/>
                  <a:gd name="T88" fmla="*/ 0 w 198"/>
                  <a:gd name="T89" fmla="*/ 76 h 92"/>
                  <a:gd name="T90" fmla="*/ 1 w 198"/>
                  <a:gd name="T91" fmla="*/ 75 h 92"/>
                  <a:gd name="T92" fmla="*/ 10 w 198"/>
                  <a:gd name="T93" fmla="*/ 80 h 92"/>
                  <a:gd name="T94" fmla="*/ 22 w 198"/>
                  <a:gd name="T95" fmla="*/ 84 h 92"/>
                  <a:gd name="T96" fmla="*/ 35 w 198"/>
                  <a:gd name="T97" fmla="*/ 86 h 92"/>
                  <a:gd name="T98" fmla="*/ 50 w 198"/>
                  <a:gd name="T99" fmla="*/ 87 h 92"/>
                  <a:gd name="T100" fmla="*/ 64 w 198"/>
                  <a:gd name="T101" fmla="*/ 86 h 92"/>
                  <a:gd name="T102" fmla="*/ 79 w 198"/>
                  <a:gd name="T103" fmla="*/ 84 h 92"/>
                  <a:gd name="T104" fmla="*/ 86 w 198"/>
                  <a:gd name="T105" fmla="*/ 81 h 92"/>
                  <a:gd name="T106" fmla="*/ 92 w 198"/>
                  <a:gd name="T107" fmla="*/ 77 h 92"/>
                  <a:gd name="T108" fmla="*/ 99 w 198"/>
                  <a:gd name="T109" fmla="*/ 75 h 92"/>
                  <a:gd name="T110" fmla="*/ 104 w 198"/>
                  <a:gd name="T111" fmla="*/ 6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8" h="92">
                    <a:moveTo>
                      <a:pt x="104" y="69"/>
                    </a:moveTo>
                    <a:lnTo>
                      <a:pt x="109" y="67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19" y="68"/>
                    </a:lnTo>
                    <a:lnTo>
                      <a:pt x="121" y="69"/>
                    </a:lnTo>
                    <a:lnTo>
                      <a:pt x="123" y="72"/>
                    </a:lnTo>
                    <a:lnTo>
                      <a:pt x="126" y="76"/>
                    </a:lnTo>
                    <a:lnTo>
                      <a:pt x="128" y="78"/>
                    </a:lnTo>
                    <a:lnTo>
                      <a:pt x="132" y="82"/>
                    </a:lnTo>
                    <a:lnTo>
                      <a:pt x="137" y="85"/>
                    </a:lnTo>
                    <a:lnTo>
                      <a:pt x="148" y="89"/>
                    </a:lnTo>
                    <a:lnTo>
                      <a:pt x="162" y="92"/>
                    </a:lnTo>
                    <a:lnTo>
                      <a:pt x="173" y="92"/>
                    </a:lnTo>
                    <a:lnTo>
                      <a:pt x="184" y="92"/>
                    </a:lnTo>
                    <a:lnTo>
                      <a:pt x="191" y="91"/>
                    </a:lnTo>
                    <a:lnTo>
                      <a:pt x="198" y="90"/>
                    </a:lnTo>
                    <a:lnTo>
                      <a:pt x="196" y="80"/>
                    </a:lnTo>
                    <a:lnTo>
                      <a:pt x="193" y="71"/>
                    </a:lnTo>
                    <a:lnTo>
                      <a:pt x="190" y="63"/>
                    </a:lnTo>
                    <a:lnTo>
                      <a:pt x="185" y="54"/>
                    </a:lnTo>
                    <a:lnTo>
                      <a:pt x="181" y="46"/>
                    </a:lnTo>
                    <a:lnTo>
                      <a:pt x="175" y="39"/>
                    </a:lnTo>
                    <a:lnTo>
                      <a:pt x="169" y="32"/>
                    </a:lnTo>
                    <a:lnTo>
                      <a:pt x="163" y="26"/>
                    </a:lnTo>
                    <a:lnTo>
                      <a:pt x="155" y="21"/>
                    </a:lnTo>
                    <a:lnTo>
                      <a:pt x="149" y="15"/>
                    </a:lnTo>
                    <a:lnTo>
                      <a:pt x="141" y="10"/>
                    </a:lnTo>
                    <a:lnTo>
                      <a:pt x="132" y="6"/>
                    </a:lnTo>
                    <a:lnTo>
                      <a:pt x="124" y="4"/>
                    </a:lnTo>
                    <a:lnTo>
                      <a:pt x="115" y="1"/>
                    </a:lnTo>
                    <a:lnTo>
                      <a:pt x="106" y="0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81" y="1"/>
                    </a:lnTo>
                    <a:lnTo>
                      <a:pt x="73" y="4"/>
                    </a:lnTo>
                    <a:lnTo>
                      <a:pt x="64" y="5"/>
                    </a:lnTo>
                    <a:lnTo>
                      <a:pt x="58" y="9"/>
                    </a:lnTo>
                    <a:lnTo>
                      <a:pt x="50" y="13"/>
                    </a:lnTo>
                    <a:lnTo>
                      <a:pt x="44" y="17"/>
                    </a:lnTo>
                    <a:lnTo>
                      <a:pt x="37" y="22"/>
                    </a:lnTo>
                    <a:lnTo>
                      <a:pt x="24" y="32"/>
                    </a:lnTo>
                    <a:lnTo>
                      <a:pt x="14" y="45"/>
                    </a:lnTo>
                    <a:lnTo>
                      <a:pt x="6" y="60"/>
                    </a:lnTo>
                    <a:lnTo>
                      <a:pt x="0" y="76"/>
                    </a:lnTo>
                    <a:lnTo>
                      <a:pt x="1" y="75"/>
                    </a:lnTo>
                    <a:lnTo>
                      <a:pt x="10" y="80"/>
                    </a:lnTo>
                    <a:lnTo>
                      <a:pt x="22" y="84"/>
                    </a:lnTo>
                    <a:lnTo>
                      <a:pt x="35" y="86"/>
                    </a:lnTo>
                    <a:lnTo>
                      <a:pt x="50" y="87"/>
                    </a:lnTo>
                    <a:lnTo>
                      <a:pt x="64" y="86"/>
                    </a:lnTo>
                    <a:lnTo>
                      <a:pt x="79" y="84"/>
                    </a:lnTo>
                    <a:lnTo>
                      <a:pt x="86" y="81"/>
                    </a:lnTo>
                    <a:lnTo>
                      <a:pt x="92" y="77"/>
                    </a:lnTo>
                    <a:lnTo>
                      <a:pt x="99" y="75"/>
                    </a:ln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3452">
                <a:extLst>
                  <a:ext uri="{FF2B5EF4-FFF2-40B4-BE49-F238E27FC236}">
                    <a16:creationId xmlns:a16="http://schemas.microsoft.com/office/drawing/2014/main" xmlns="" id="{CFC2203D-95B2-4BFD-B5DF-275AAC28C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03050" y="5507038"/>
                <a:ext cx="79375" cy="36513"/>
              </a:xfrm>
              <a:custGeom>
                <a:avLst/>
                <a:gdLst>
                  <a:gd name="T0" fmla="*/ 0 w 197"/>
                  <a:gd name="T1" fmla="*/ 75 h 93"/>
                  <a:gd name="T2" fmla="*/ 0 w 197"/>
                  <a:gd name="T3" fmla="*/ 74 h 93"/>
                  <a:gd name="T4" fmla="*/ 9 w 197"/>
                  <a:gd name="T5" fmla="*/ 79 h 93"/>
                  <a:gd name="T6" fmla="*/ 22 w 197"/>
                  <a:gd name="T7" fmla="*/ 82 h 93"/>
                  <a:gd name="T8" fmla="*/ 34 w 197"/>
                  <a:gd name="T9" fmla="*/ 85 h 93"/>
                  <a:gd name="T10" fmla="*/ 50 w 197"/>
                  <a:gd name="T11" fmla="*/ 86 h 93"/>
                  <a:gd name="T12" fmla="*/ 64 w 197"/>
                  <a:gd name="T13" fmla="*/ 86 h 93"/>
                  <a:gd name="T14" fmla="*/ 79 w 197"/>
                  <a:gd name="T15" fmla="*/ 82 h 93"/>
                  <a:gd name="T16" fmla="*/ 86 w 197"/>
                  <a:gd name="T17" fmla="*/ 80 h 93"/>
                  <a:gd name="T18" fmla="*/ 92 w 197"/>
                  <a:gd name="T19" fmla="*/ 77 h 93"/>
                  <a:gd name="T20" fmla="*/ 99 w 197"/>
                  <a:gd name="T21" fmla="*/ 74 h 93"/>
                  <a:gd name="T22" fmla="*/ 104 w 197"/>
                  <a:gd name="T23" fmla="*/ 68 h 93"/>
                  <a:gd name="T24" fmla="*/ 108 w 197"/>
                  <a:gd name="T25" fmla="*/ 66 h 93"/>
                  <a:gd name="T26" fmla="*/ 114 w 197"/>
                  <a:gd name="T27" fmla="*/ 66 h 93"/>
                  <a:gd name="T28" fmla="*/ 117 w 197"/>
                  <a:gd name="T29" fmla="*/ 66 h 93"/>
                  <a:gd name="T30" fmla="*/ 119 w 197"/>
                  <a:gd name="T31" fmla="*/ 67 h 93"/>
                  <a:gd name="T32" fmla="*/ 120 w 197"/>
                  <a:gd name="T33" fmla="*/ 70 h 93"/>
                  <a:gd name="T34" fmla="*/ 123 w 197"/>
                  <a:gd name="T35" fmla="*/ 72 h 93"/>
                  <a:gd name="T36" fmla="*/ 124 w 197"/>
                  <a:gd name="T37" fmla="*/ 75 h 93"/>
                  <a:gd name="T38" fmla="*/ 128 w 197"/>
                  <a:gd name="T39" fmla="*/ 79 h 93"/>
                  <a:gd name="T40" fmla="*/ 132 w 197"/>
                  <a:gd name="T41" fmla="*/ 81 h 93"/>
                  <a:gd name="T42" fmla="*/ 137 w 197"/>
                  <a:gd name="T43" fmla="*/ 84 h 93"/>
                  <a:gd name="T44" fmla="*/ 147 w 197"/>
                  <a:gd name="T45" fmla="*/ 89 h 93"/>
                  <a:gd name="T46" fmla="*/ 161 w 197"/>
                  <a:gd name="T47" fmla="*/ 91 h 93"/>
                  <a:gd name="T48" fmla="*/ 173 w 197"/>
                  <a:gd name="T49" fmla="*/ 93 h 93"/>
                  <a:gd name="T50" fmla="*/ 183 w 197"/>
                  <a:gd name="T51" fmla="*/ 93 h 93"/>
                  <a:gd name="T52" fmla="*/ 191 w 197"/>
                  <a:gd name="T53" fmla="*/ 91 h 93"/>
                  <a:gd name="T54" fmla="*/ 197 w 197"/>
                  <a:gd name="T55" fmla="*/ 89 h 93"/>
                  <a:gd name="T56" fmla="*/ 196 w 197"/>
                  <a:gd name="T57" fmla="*/ 80 h 93"/>
                  <a:gd name="T58" fmla="*/ 192 w 197"/>
                  <a:gd name="T59" fmla="*/ 71 h 93"/>
                  <a:gd name="T60" fmla="*/ 190 w 197"/>
                  <a:gd name="T61" fmla="*/ 62 h 93"/>
                  <a:gd name="T62" fmla="*/ 185 w 197"/>
                  <a:gd name="T63" fmla="*/ 54 h 93"/>
                  <a:gd name="T64" fmla="*/ 181 w 197"/>
                  <a:gd name="T65" fmla="*/ 45 h 93"/>
                  <a:gd name="T66" fmla="*/ 174 w 197"/>
                  <a:gd name="T67" fmla="*/ 39 h 93"/>
                  <a:gd name="T68" fmla="*/ 169 w 197"/>
                  <a:gd name="T69" fmla="*/ 31 h 93"/>
                  <a:gd name="T70" fmla="*/ 163 w 197"/>
                  <a:gd name="T71" fmla="*/ 26 h 93"/>
                  <a:gd name="T72" fmla="*/ 155 w 197"/>
                  <a:gd name="T73" fmla="*/ 20 h 93"/>
                  <a:gd name="T74" fmla="*/ 149 w 197"/>
                  <a:gd name="T75" fmla="*/ 14 h 93"/>
                  <a:gd name="T76" fmla="*/ 141 w 197"/>
                  <a:gd name="T77" fmla="*/ 11 h 93"/>
                  <a:gd name="T78" fmla="*/ 132 w 197"/>
                  <a:gd name="T79" fmla="*/ 7 h 93"/>
                  <a:gd name="T80" fmla="*/ 124 w 197"/>
                  <a:gd name="T81" fmla="*/ 4 h 93"/>
                  <a:gd name="T82" fmla="*/ 115 w 197"/>
                  <a:gd name="T83" fmla="*/ 2 h 93"/>
                  <a:gd name="T84" fmla="*/ 106 w 197"/>
                  <a:gd name="T85" fmla="*/ 0 h 93"/>
                  <a:gd name="T86" fmla="*/ 97 w 197"/>
                  <a:gd name="T87" fmla="*/ 0 h 93"/>
                  <a:gd name="T88" fmla="*/ 88 w 197"/>
                  <a:gd name="T89" fmla="*/ 0 h 93"/>
                  <a:gd name="T90" fmla="*/ 81 w 197"/>
                  <a:gd name="T91" fmla="*/ 2 h 93"/>
                  <a:gd name="T92" fmla="*/ 72 w 197"/>
                  <a:gd name="T93" fmla="*/ 3 h 93"/>
                  <a:gd name="T94" fmla="*/ 64 w 197"/>
                  <a:gd name="T95" fmla="*/ 5 h 93"/>
                  <a:gd name="T96" fmla="*/ 57 w 197"/>
                  <a:gd name="T97" fmla="*/ 8 h 93"/>
                  <a:gd name="T98" fmla="*/ 50 w 197"/>
                  <a:gd name="T99" fmla="*/ 12 h 93"/>
                  <a:gd name="T100" fmla="*/ 43 w 197"/>
                  <a:gd name="T101" fmla="*/ 16 h 93"/>
                  <a:gd name="T102" fmla="*/ 36 w 197"/>
                  <a:gd name="T103" fmla="*/ 21 h 93"/>
                  <a:gd name="T104" fmla="*/ 24 w 197"/>
                  <a:gd name="T105" fmla="*/ 32 h 93"/>
                  <a:gd name="T106" fmla="*/ 14 w 197"/>
                  <a:gd name="T107" fmla="*/ 45 h 93"/>
                  <a:gd name="T108" fmla="*/ 6 w 197"/>
                  <a:gd name="T109" fmla="*/ 59 h 93"/>
                  <a:gd name="T110" fmla="*/ 0 w 197"/>
                  <a:gd name="T111" fmla="*/ 7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7" h="93">
                    <a:moveTo>
                      <a:pt x="0" y="75"/>
                    </a:moveTo>
                    <a:lnTo>
                      <a:pt x="0" y="74"/>
                    </a:lnTo>
                    <a:lnTo>
                      <a:pt x="9" y="79"/>
                    </a:lnTo>
                    <a:lnTo>
                      <a:pt x="22" y="82"/>
                    </a:lnTo>
                    <a:lnTo>
                      <a:pt x="34" y="85"/>
                    </a:lnTo>
                    <a:lnTo>
                      <a:pt x="50" y="86"/>
                    </a:lnTo>
                    <a:lnTo>
                      <a:pt x="64" y="86"/>
                    </a:lnTo>
                    <a:lnTo>
                      <a:pt x="79" y="82"/>
                    </a:lnTo>
                    <a:lnTo>
                      <a:pt x="86" y="80"/>
                    </a:lnTo>
                    <a:lnTo>
                      <a:pt x="92" y="77"/>
                    </a:lnTo>
                    <a:lnTo>
                      <a:pt x="99" y="74"/>
                    </a:lnTo>
                    <a:lnTo>
                      <a:pt x="104" y="68"/>
                    </a:lnTo>
                    <a:lnTo>
                      <a:pt x="108" y="66"/>
                    </a:lnTo>
                    <a:lnTo>
                      <a:pt x="114" y="66"/>
                    </a:lnTo>
                    <a:lnTo>
                      <a:pt x="117" y="66"/>
                    </a:lnTo>
                    <a:lnTo>
                      <a:pt x="119" y="67"/>
                    </a:lnTo>
                    <a:lnTo>
                      <a:pt x="120" y="70"/>
                    </a:lnTo>
                    <a:lnTo>
                      <a:pt x="123" y="72"/>
                    </a:lnTo>
                    <a:lnTo>
                      <a:pt x="124" y="75"/>
                    </a:lnTo>
                    <a:lnTo>
                      <a:pt x="128" y="79"/>
                    </a:lnTo>
                    <a:lnTo>
                      <a:pt x="132" y="81"/>
                    </a:lnTo>
                    <a:lnTo>
                      <a:pt x="137" y="84"/>
                    </a:lnTo>
                    <a:lnTo>
                      <a:pt x="147" y="89"/>
                    </a:lnTo>
                    <a:lnTo>
                      <a:pt x="161" y="91"/>
                    </a:lnTo>
                    <a:lnTo>
                      <a:pt x="173" y="93"/>
                    </a:lnTo>
                    <a:lnTo>
                      <a:pt x="183" y="93"/>
                    </a:lnTo>
                    <a:lnTo>
                      <a:pt x="191" y="91"/>
                    </a:lnTo>
                    <a:lnTo>
                      <a:pt x="197" y="89"/>
                    </a:lnTo>
                    <a:lnTo>
                      <a:pt x="196" y="80"/>
                    </a:lnTo>
                    <a:lnTo>
                      <a:pt x="192" y="71"/>
                    </a:lnTo>
                    <a:lnTo>
                      <a:pt x="190" y="62"/>
                    </a:lnTo>
                    <a:lnTo>
                      <a:pt x="185" y="54"/>
                    </a:lnTo>
                    <a:lnTo>
                      <a:pt x="181" y="45"/>
                    </a:lnTo>
                    <a:lnTo>
                      <a:pt x="174" y="39"/>
                    </a:lnTo>
                    <a:lnTo>
                      <a:pt x="169" y="31"/>
                    </a:lnTo>
                    <a:lnTo>
                      <a:pt x="163" y="26"/>
                    </a:lnTo>
                    <a:lnTo>
                      <a:pt x="155" y="20"/>
                    </a:lnTo>
                    <a:lnTo>
                      <a:pt x="149" y="14"/>
                    </a:lnTo>
                    <a:lnTo>
                      <a:pt x="141" y="11"/>
                    </a:lnTo>
                    <a:lnTo>
                      <a:pt x="132" y="7"/>
                    </a:lnTo>
                    <a:lnTo>
                      <a:pt x="124" y="4"/>
                    </a:lnTo>
                    <a:lnTo>
                      <a:pt x="115" y="2"/>
                    </a:lnTo>
                    <a:lnTo>
                      <a:pt x="106" y="0"/>
                    </a:lnTo>
                    <a:lnTo>
                      <a:pt x="97" y="0"/>
                    </a:lnTo>
                    <a:lnTo>
                      <a:pt x="88" y="0"/>
                    </a:lnTo>
                    <a:lnTo>
                      <a:pt x="81" y="2"/>
                    </a:lnTo>
                    <a:lnTo>
                      <a:pt x="72" y="3"/>
                    </a:lnTo>
                    <a:lnTo>
                      <a:pt x="64" y="5"/>
                    </a:lnTo>
                    <a:lnTo>
                      <a:pt x="57" y="8"/>
                    </a:lnTo>
                    <a:lnTo>
                      <a:pt x="50" y="12"/>
                    </a:lnTo>
                    <a:lnTo>
                      <a:pt x="43" y="16"/>
                    </a:lnTo>
                    <a:lnTo>
                      <a:pt x="36" y="21"/>
                    </a:lnTo>
                    <a:lnTo>
                      <a:pt x="24" y="32"/>
                    </a:lnTo>
                    <a:lnTo>
                      <a:pt x="14" y="45"/>
                    </a:lnTo>
                    <a:lnTo>
                      <a:pt x="6" y="59"/>
                    </a:lnTo>
                    <a:lnTo>
                      <a:pt x="0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3453">
                <a:extLst>
                  <a:ext uri="{FF2B5EF4-FFF2-40B4-BE49-F238E27FC236}">
                    <a16:creationId xmlns:a16="http://schemas.microsoft.com/office/drawing/2014/main" xmlns="" id="{6A7D6350-9CFF-4267-882D-7CEB01342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7650" y="5545138"/>
                <a:ext cx="128587" cy="90488"/>
              </a:xfrm>
              <a:custGeom>
                <a:avLst/>
                <a:gdLst>
                  <a:gd name="T0" fmla="*/ 289 w 325"/>
                  <a:gd name="T1" fmla="*/ 155 h 230"/>
                  <a:gd name="T2" fmla="*/ 217 w 325"/>
                  <a:gd name="T3" fmla="*/ 136 h 230"/>
                  <a:gd name="T4" fmla="*/ 217 w 325"/>
                  <a:gd name="T5" fmla="*/ 112 h 230"/>
                  <a:gd name="T6" fmla="*/ 227 w 325"/>
                  <a:gd name="T7" fmla="*/ 104 h 230"/>
                  <a:gd name="T8" fmla="*/ 236 w 325"/>
                  <a:gd name="T9" fmla="*/ 95 h 230"/>
                  <a:gd name="T10" fmla="*/ 245 w 325"/>
                  <a:gd name="T11" fmla="*/ 85 h 230"/>
                  <a:gd name="T12" fmla="*/ 252 w 325"/>
                  <a:gd name="T13" fmla="*/ 73 h 230"/>
                  <a:gd name="T14" fmla="*/ 258 w 325"/>
                  <a:gd name="T15" fmla="*/ 62 h 230"/>
                  <a:gd name="T16" fmla="*/ 262 w 325"/>
                  <a:gd name="T17" fmla="*/ 48 h 230"/>
                  <a:gd name="T18" fmla="*/ 266 w 325"/>
                  <a:gd name="T19" fmla="*/ 35 h 230"/>
                  <a:gd name="T20" fmla="*/ 267 w 325"/>
                  <a:gd name="T21" fmla="*/ 21 h 230"/>
                  <a:gd name="T22" fmla="*/ 255 w 325"/>
                  <a:gd name="T23" fmla="*/ 22 h 230"/>
                  <a:gd name="T24" fmla="*/ 243 w 325"/>
                  <a:gd name="T25" fmla="*/ 23 h 230"/>
                  <a:gd name="T26" fmla="*/ 234 w 325"/>
                  <a:gd name="T27" fmla="*/ 22 h 230"/>
                  <a:gd name="T28" fmla="*/ 225 w 325"/>
                  <a:gd name="T29" fmla="*/ 22 h 230"/>
                  <a:gd name="T30" fmla="*/ 211 w 325"/>
                  <a:gd name="T31" fmla="*/ 18 h 230"/>
                  <a:gd name="T32" fmla="*/ 198 w 325"/>
                  <a:gd name="T33" fmla="*/ 14 h 230"/>
                  <a:gd name="T34" fmla="*/ 186 w 325"/>
                  <a:gd name="T35" fmla="*/ 8 h 230"/>
                  <a:gd name="T36" fmla="*/ 177 w 325"/>
                  <a:gd name="T37" fmla="*/ 0 h 230"/>
                  <a:gd name="T38" fmla="*/ 171 w 325"/>
                  <a:gd name="T39" fmla="*/ 4 h 230"/>
                  <a:gd name="T40" fmla="*/ 164 w 325"/>
                  <a:gd name="T41" fmla="*/ 8 h 230"/>
                  <a:gd name="T42" fmla="*/ 157 w 325"/>
                  <a:gd name="T43" fmla="*/ 10 h 230"/>
                  <a:gd name="T44" fmla="*/ 149 w 325"/>
                  <a:gd name="T45" fmla="*/ 13 h 230"/>
                  <a:gd name="T46" fmla="*/ 133 w 325"/>
                  <a:gd name="T47" fmla="*/ 15 h 230"/>
                  <a:gd name="T48" fmla="*/ 118 w 325"/>
                  <a:gd name="T49" fmla="*/ 17 h 230"/>
                  <a:gd name="T50" fmla="*/ 103 w 325"/>
                  <a:gd name="T51" fmla="*/ 15 h 230"/>
                  <a:gd name="T52" fmla="*/ 87 w 325"/>
                  <a:gd name="T53" fmla="*/ 13 h 230"/>
                  <a:gd name="T54" fmla="*/ 73 w 325"/>
                  <a:gd name="T55" fmla="*/ 9 h 230"/>
                  <a:gd name="T56" fmla="*/ 62 w 325"/>
                  <a:gd name="T57" fmla="*/ 4 h 230"/>
                  <a:gd name="T58" fmla="*/ 62 w 325"/>
                  <a:gd name="T59" fmla="*/ 10 h 230"/>
                  <a:gd name="T60" fmla="*/ 60 w 325"/>
                  <a:gd name="T61" fmla="*/ 17 h 230"/>
                  <a:gd name="T62" fmla="*/ 62 w 325"/>
                  <a:gd name="T63" fmla="*/ 31 h 230"/>
                  <a:gd name="T64" fmla="*/ 64 w 325"/>
                  <a:gd name="T65" fmla="*/ 45 h 230"/>
                  <a:gd name="T66" fmla="*/ 68 w 325"/>
                  <a:gd name="T67" fmla="*/ 58 h 230"/>
                  <a:gd name="T68" fmla="*/ 74 w 325"/>
                  <a:gd name="T69" fmla="*/ 71 h 230"/>
                  <a:gd name="T70" fmla="*/ 81 w 325"/>
                  <a:gd name="T71" fmla="*/ 82 h 230"/>
                  <a:gd name="T72" fmla="*/ 89 w 325"/>
                  <a:gd name="T73" fmla="*/ 93 h 230"/>
                  <a:gd name="T74" fmla="*/ 97 w 325"/>
                  <a:gd name="T75" fmla="*/ 103 h 230"/>
                  <a:gd name="T76" fmla="*/ 108 w 325"/>
                  <a:gd name="T77" fmla="*/ 111 h 230"/>
                  <a:gd name="T78" fmla="*/ 108 w 325"/>
                  <a:gd name="T79" fmla="*/ 136 h 230"/>
                  <a:gd name="T80" fmla="*/ 38 w 325"/>
                  <a:gd name="T81" fmla="*/ 155 h 230"/>
                  <a:gd name="T82" fmla="*/ 31 w 325"/>
                  <a:gd name="T83" fmla="*/ 158 h 230"/>
                  <a:gd name="T84" fmla="*/ 23 w 325"/>
                  <a:gd name="T85" fmla="*/ 163 h 230"/>
                  <a:gd name="T86" fmla="*/ 17 w 325"/>
                  <a:gd name="T87" fmla="*/ 168 h 230"/>
                  <a:gd name="T88" fmla="*/ 11 w 325"/>
                  <a:gd name="T89" fmla="*/ 175 h 230"/>
                  <a:gd name="T90" fmla="*/ 6 w 325"/>
                  <a:gd name="T91" fmla="*/ 181 h 230"/>
                  <a:gd name="T92" fmla="*/ 4 w 325"/>
                  <a:gd name="T93" fmla="*/ 189 h 230"/>
                  <a:gd name="T94" fmla="*/ 1 w 325"/>
                  <a:gd name="T95" fmla="*/ 198 h 230"/>
                  <a:gd name="T96" fmla="*/ 0 w 325"/>
                  <a:gd name="T97" fmla="*/ 206 h 230"/>
                  <a:gd name="T98" fmla="*/ 0 w 325"/>
                  <a:gd name="T99" fmla="*/ 230 h 230"/>
                  <a:gd name="T100" fmla="*/ 325 w 325"/>
                  <a:gd name="T101" fmla="*/ 230 h 230"/>
                  <a:gd name="T102" fmla="*/ 325 w 325"/>
                  <a:gd name="T103" fmla="*/ 206 h 230"/>
                  <a:gd name="T104" fmla="*/ 324 w 325"/>
                  <a:gd name="T105" fmla="*/ 198 h 230"/>
                  <a:gd name="T106" fmla="*/ 322 w 325"/>
                  <a:gd name="T107" fmla="*/ 189 h 230"/>
                  <a:gd name="T108" fmla="*/ 318 w 325"/>
                  <a:gd name="T109" fmla="*/ 181 h 230"/>
                  <a:gd name="T110" fmla="*/ 315 w 325"/>
                  <a:gd name="T111" fmla="*/ 175 h 230"/>
                  <a:gd name="T112" fmla="*/ 309 w 325"/>
                  <a:gd name="T113" fmla="*/ 168 h 230"/>
                  <a:gd name="T114" fmla="*/ 303 w 325"/>
                  <a:gd name="T115" fmla="*/ 162 h 230"/>
                  <a:gd name="T116" fmla="*/ 297 w 325"/>
                  <a:gd name="T117" fmla="*/ 158 h 230"/>
                  <a:gd name="T118" fmla="*/ 289 w 325"/>
                  <a:gd name="T119" fmla="*/ 15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5" h="230">
                    <a:moveTo>
                      <a:pt x="289" y="155"/>
                    </a:moveTo>
                    <a:lnTo>
                      <a:pt x="217" y="136"/>
                    </a:lnTo>
                    <a:lnTo>
                      <a:pt x="217" y="112"/>
                    </a:lnTo>
                    <a:lnTo>
                      <a:pt x="227" y="104"/>
                    </a:lnTo>
                    <a:lnTo>
                      <a:pt x="236" y="95"/>
                    </a:lnTo>
                    <a:lnTo>
                      <a:pt x="245" y="85"/>
                    </a:lnTo>
                    <a:lnTo>
                      <a:pt x="252" y="73"/>
                    </a:lnTo>
                    <a:lnTo>
                      <a:pt x="258" y="62"/>
                    </a:lnTo>
                    <a:lnTo>
                      <a:pt x="262" y="48"/>
                    </a:lnTo>
                    <a:lnTo>
                      <a:pt x="266" y="35"/>
                    </a:lnTo>
                    <a:lnTo>
                      <a:pt x="267" y="21"/>
                    </a:lnTo>
                    <a:lnTo>
                      <a:pt x="255" y="22"/>
                    </a:lnTo>
                    <a:lnTo>
                      <a:pt x="243" y="23"/>
                    </a:lnTo>
                    <a:lnTo>
                      <a:pt x="234" y="22"/>
                    </a:lnTo>
                    <a:lnTo>
                      <a:pt x="225" y="22"/>
                    </a:lnTo>
                    <a:lnTo>
                      <a:pt x="211" y="18"/>
                    </a:lnTo>
                    <a:lnTo>
                      <a:pt x="198" y="14"/>
                    </a:lnTo>
                    <a:lnTo>
                      <a:pt x="186" y="8"/>
                    </a:lnTo>
                    <a:lnTo>
                      <a:pt x="177" y="0"/>
                    </a:lnTo>
                    <a:lnTo>
                      <a:pt x="171" y="4"/>
                    </a:lnTo>
                    <a:lnTo>
                      <a:pt x="164" y="8"/>
                    </a:lnTo>
                    <a:lnTo>
                      <a:pt x="157" y="10"/>
                    </a:lnTo>
                    <a:lnTo>
                      <a:pt x="149" y="13"/>
                    </a:lnTo>
                    <a:lnTo>
                      <a:pt x="133" y="15"/>
                    </a:lnTo>
                    <a:lnTo>
                      <a:pt x="118" y="17"/>
                    </a:lnTo>
                    <a:lnTo>
                      <a:pt x="103" y="15"/>
                    </a:lnTo>
                    <a:lnTo>
                      <a:pt x="87" y="13"/>
                    </a:lnTo>
                    <a:lnTo>
                      <a:pt x="73" y="9"/>
                    </a:lnTo>
                    <a:lnTo>
                      <a:pt x="62" y="4"/>
                    </a:lnTo>
                    <a:lnTo>
                      <a:pt x="62" y="10"/>
                    </a:lnTo>
                    <a:lnTo>
                      <a:pt x="60" y="17"/>
                    </a:lnTo>
                    <a:lnTo>
                      <a:pt x="62" y="31"/>
                    </a:lnTo>
                    <a:lnTo>
                      <a:pt x="64" y="45"/>
                    </a:lnTo>
                    <a:lnTo>
                      <a:pt x="68" y="58"/>
                    </a:lnTo>
                    <a:lnTo>
                      <a:pt x="74" y="71"/>
                    </a:lnTo>
                    <a:lnTo>
                      <a:pt x="81" y="82"/>
                    </a:lnTo>
                    <a:lnTo>
                      <a:pt x="89" y="93"/>
                    </a:lnTo>
                    <a:lnTo>
                      <a:pt x="97" y="103"/>
                    </a:lnTo>
                    <a:lnTo>
                      <a:pt x="108" y="111"/>
                    </a:lnTo>
                    <a:lnTo>
                      <a:pt x="108" y="136"/>
                    </a:lnTo>
                    <a:lnTo>
                      <a:pt x="38" y="155"/>
                    </a:lnTo>
                    <a:lnTo>
                      <a:pt x="31" y="158"/>
                    </a:lnTo>
                    <a:lnTo>
                      <a:pt x="23" y="163"/>
                    </a:lnTo>
                    <a:lnTo>
                      <a:pt x="17" y="168"/>
                    </a:lnTo>
                    <a:lnTo>
                      <a:pt x="11" y="175"/>
                    </a:lnTo>
                    <a:lnTo>
                      <a:pt x="6" y="181"/>
                    </a:lnTo>
                    <a:lnTo>
                      <a:pt x="4" y="189"/>
                    </a:lnTo>
                    <a:lnTo>
                      <a:pt x="1" y="198"/>
                    </a:lnTo>
                    <a:lnTo>
                      <a:pt x="0" y="206"/>
                    </a:lnTo>
                    <a:lnTo>
                      <a:pt x="0" y="230"/>
                    </a:lnTo>
                    <a:lnTo>
                      <a:pt x="325" y="230"/>
                    </a:lnTo>
                    <a:lnTo>
                      <a:pt x="325" y="206"/>
                    </a:lnTo>
                    <a:lnTo>
                      <a:pt x="324" y="198"/>
                    </a:lnTo>
                    <a:lnTo>
                      <a:pt x="322" y="189"/>
                    </a:lnTo>
                    <a:lnTo>
                      <a:pt x="318" y="181"/>
                    </a:lnTo>
                    <a:lnTo>
                      <a:pt x="315" y="175"/>
                    </a:lnTo>
                    <a:lnTo>
                      <a:pt x="309" y="168"/>
                    </a:lnTo>
                    <a:lnTo>
                      <a:pt x="303" y="162"/>
                    </a:lnTo>
                    <a:lnTo>
                      <a:pt x="297" y="158"/>
                    </a:lnTo>
                    <a:lnTo>
                      <a:pt x="289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3454">
                <a:extLst>
                  <a:ext uri="{FF2B5EF4-FFF2-40B4-BE49-F238E27FC236}">
                    <a16:creationId xmlns:a16="http://schemas.microsoft.com/office/drawing/2014/main" xmlns="" id="{E16E4777-A0F9-4F5A-8804-4C45A6D86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2725" y="5494338"/>
                <a:ext cx="39687" cy="39688"/>
              </a:xfrm>
              <a:custGeom>
                <a:avLst/>
                <a:gdLst>
                  <a:gd name="T0" fmla="*/ 96 w 100"/>
                  <a:gd name="T1" fmla="*/ 96 h 100"/>
                  <a:gd name="T2" fmla="*/ 99 w 100"/>
                  <a:gd name="T3" fmla="*/ 92 h 100"/>
                  <a:gd name="T4" fmla="*/ 100 w 100"/>
                  <a:gd name="T5" fmla="*/ 87 h 100"/>
                  <a:gd name="T6" fmla="*/ 99 w 100"/>
                  <a:gd name="T7" fmla="*/ 83 h 100"/>
                  <a:gd name="T8" fmla="*/ 96 w 100"/>
                  <a:gd name="T9" fmla="*/ 80 h 100"/>
                  <a:gd name="T10" fmla="*/ 20 w 100"/>
                  <a:gd name="T11" fmla="*/ 4 h 100"/>
                  <a:gd name="T12" fmla="*/ 17 w 100"/>
                  <a:gd name="T13" fmla="*/ 1 h 100"/>
                  <a:gd name="T14" fmla="*/ 11 w 100"/>
                  <a:gd name="T15" fmla="*/ 0 h 100"/>
                  <a:gd name="T16" fmla="*/ 8 w 100"/>
                  <a:gd name="T17" fmla="*/ 1 h 100"/>
                  <a:gd name="T18" fmla="*/ 4 w 100"/>
                  <a:gd name="T19" fmla="*/ 4 h 100"/>
                  <a:gd name="T20" fmla="*/ 1 w 100"/>
                  <a:gd name="T21" fmla="*/ 8 h 100"/>
                  <a:gd name="T22" fmla="*/ 0 w 100"/>
                  <a:gd name="T23" fmla="*/ 11 h 100"/>
                  <a:gd name="T24" fmla="*/ 1 w 100"/>
                  <a:gd name="T25" fmla="*/ 17 h 100"/>
                  <a:gd name="T26" fmla="*/ 4 w 100"/>
                  <a:gd name="T27" fmla="*/ 20 h 100"/>
                  <a:gd name="T28" fmla="*/ 79 w 100"/>
                  <a:gd name="T29" fmla="*/ 96 h 100"/>
                  <a:gd name="T30" fmla="*/ 83 w 100"/>
                  <a:gd name="T31" fmla="*/ 99 h 100"/>
                  <a:gd name="T32" fmla="*/ 87 w 100"/>
                  <a:gd name="T33" fmla="*/ 100 h 100"/>
                  <a:gd name="T34" fmla="*/ 92 w 100"/>
                  <a:gd name="T35" fmla="*/ 99 h 100"/>
                  <a:gd name="T36" fmla="*/ 96 w 100"/>
                  <a:gd name="T37" fmla="*/ 9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00">
                    <a:moveTo>
                      <a:pt x="96" y="96"/>
                    </a:moveTo>
                    <a:lnTo>
                      <a:pt x="99" y="92"/>
                    </a:lnTo>
                    <a:lnTo>
                      <a:pt x="100" y="87"/>
                    </a:lnTo>
                    <a:lnTo>
                      <a:pt x="99" y="83"/>
                    </a:lnTo>
                    <a:lnTo>
                      <a:pt x="96" y="80"/>
                    </a:lnTo>
                    <a:lnTo>
                      <a:pt x="20" y="4"/>
                    </a:lnTo>
                    <a:lnTo>
                      <a:pt x="17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1" y="17"/>
                    </a:lnTo>
                    <a:lnTo>
                      <a:pt x="4" y="20"/>
                    </a:lnTo>
                    <a:lnTo>
                      <a:pt x="79" y="96"/>
                    </a:lnTo>
                    <a:lnTo>
                      <a:pt x="83" y="99"/>
                    </a:lnTo>
                    <a:lnTo>
                      <a:pt x="87" y="100"/>
                    </a:lnTo>
                    <a:lnTo>
                      <a:pt x="92" y="99"/>
                    </a:ln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3455">
                <a:extLst>
                  <a:ext uri="{FF2B5EF4-FFF2-40B4-BE49-F238E27FC236}">
                    <a16:creationId xmlns:a16="http://schemas.microsoft.com/office/drawing/2014/main" xmlns="" id="{9410845D-227D-4E24-9631-7ED2D9E9D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06238" y="5494338"/>
                <a:ext cx="38100" cy="39688"/>
              </a:xfrm>
              <a:custGeom>
                <a:avLst/>
                <a:gdLst>
                  <a:gd name="T0" fmla="*/ 78 w 98"/>
                  <a:gd name="T1" fmla="*/ 4 h 100"/>
                  <a:gd name="T2" fmla="*/ 2 w 98"/>
                  <a:gd name="T3" fmla="*/ 80 h 100"/>
                  <a:gd name="T4" fmla="*/ 0 w 98"/>
                  <a:gd name="T5" fmla="*/ 83 h 100"/>
                  <a:gd name="T6" fmla="*/ 0 w 98"/>
                  <a:gd name="T7" fmla="*/ 87 h 100"/>
                  <a:gd name="T8" fmla="*/ 0 w 98"/>
                  <a:gd name="T9" fmla="*/ 92 h 100"/>
                  <a:gd name="T10" fmla="*/ 2 w 98"/>
                  <a:gd name="T11" fmla="*/ 96 h 100"/>
                  <a:gd name="T12" fmla="*/ 7 w 98"/>
                  <a:gd name="T13" fmla="*/ 99 h 100"/>
                  <a:gd name="T14" fmla="*/ 11 w 98"/>
                  <a:gd name="T15" fmla="*/ 100 h 100"/>
                  <a:gd name="T16" fmla="*/ 16 w 98"/>
                  <a:gd name="T17" fmla="*/ 99 h 100"/>
                  <a:gd name="T18" fmla="*/ 20 w 98"/>
                  <a:gd name="T19" fmla="*/ 96 h 100"/>
                  <a:gd name="T20" fmla="*/ 96 w 98"/>
                  <a:gd name="T21" fmla="*/ 20 h 100"/>
                  <a:gd name="T22" fmla="*/ 98 w 98"/>
                  <a:gd name="T23" fmla="*/ 17 h 100"/>
                  <a:gd name="T24" fmla="*/ 98 w 98"/>
                  <a:gd name="T25" fmla="*/ 11 h 100"/>
                  <a:gd name="T26" fmla="*/ 98 w 98"/>
                  <a:gd name="T27" fmla="*/ 8 h 100"/>
                  <a:gd name="T28" fmla="*/ 96 w 98"/>
                  <a:gd name="T29" fmla="*/ 4 h 100"/>
                  <a:gd name="T30" fmla="*/ 92 w 98"/>
                  <a:gd name="T31" fmla="*/ 1 h 100"/>
                  <a:gd name="T32" fmla="*/ 87 w 98"/>
                  <a:gd name="T33" fmla="*/ 0 h 100"/>
                  <a:gd name="T34" fmla="*/ 83 w 98"/>
                  <a:gd name="T35" fmla="*/ 1 h 100"/>
                  <a:gd name="T36" fmla="*/ 78 w 98"/>
                  <a:gd name="T37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100">
                    <a:moveTo>
                      <a:pt x="78" y="4"/>
                    </a:moveTo>
                    <a:lnTo>
                      <a:pt x="2" y="80"/>
                    </a:lnTo>
                    <a:lnTo>
                      <a:pt x="0" y="83"/>
                    </a:lnTo>
                    <a:lnTo>
                      <a:pt x="0" y="87"/>
                    </a:lnTo>
                    <a:lnTo>
                      <a:pt x="0" y="92"/>
                    </a:lnTo>
                    <a:lnTo>
                      <a:pt x="2" y="96"/>
                    </a:lnTo>
                    <a:lnTo>
                      <a:pt x="7" y="99"/>
                    </a:lnTo>
                    <a:lnTo>
                      <a:pt x="11" y="100"/>
                    </a:lnTo>
                    <a:lnTo>
                      <a:pt x="16" y="99"/>
                    </a:lnTo>
                    <a:lnTo>
                      <a:pt x="20" y="96"/>
                    </a:lnTo>
                    <a:lnTo>
                      <a:pt x="96" y="20"/>
                    </a:lnTo>
                    <a:lnTo>
                      <a:pt x="98" y="17"/>
                    </a:lnTo>
                    <a:lnTo>
                      <a:pt x="98" y="11"/>
                    </a:lnTo>
                    <a:lnTo>
                      <a:pt x="98" y="8"/>
                    </a:lnTo>
                    <a:lnTo>
                      <a:pt x="96" y="4"/>
                    </a:lnTo>
                    <a:lnTo>
                      <a:pt x="92" y="1"/>
                    </a:lnTo>
                    <a:lnTo>
                      <a:pt x="87" y="0"/>
                    </a:lnTo>
                    <a:lnTo>
                      <a:pt x="83" y="1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xmlns="" id="{93484778-48BB-46D2-8734-565FAB85F0A5}"/>
              </a:ext>
            </a:extLst>
          </p:cNvPr>
          <p:cNvSpPr txBox="1"/>
          <p:nvPr/>
        </p:nvSpPr>
        <p:spPr>
          <a:xfrm>
            <a:off x="9340828" y="1461932"/>
            <a:ext cx="894719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38%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xmlns="" id="{9B457217-4A46-4E92-84CC-575FB0A0787C}"/>
              </a:ext>
            </a:extLst>
          </p:cNvPr>
          <p:cNvSpPr txBox="1"/>
          <p:nvPr/>
        </p:nvSpPr>
        <p:spPr>
          <a:xfrm>
            <a:off x="10015009" y="3187560"/>
            <a:ext cx="894719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71%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8350144C-1DFF-4A4F-8FA3-844D155A5BF7}"/>
              </a:ext>
            </a:extLst>
          </p:cNvPr>
          <p:cNvSpPr txBox="1"/>
          <p:nvPr/>
        </p:nvSpPr>
        <p:spPr>
          <a:xfrm>
            <a:off x="9340828" y="4902200"/>
            <a:ext cx="894719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+mj-lt"/>
              </a:rPr>
              <a:t>44%</a:t>
            </a:r>
          </a:p>
        </p:txBody>
      </p:sp>
    </p:spTree>
    <p:extLst>
      <p:ext uri="{BB962C8B-B14F-4D97-AF65-F5344CB8AC3E}">
        <p14:creationId xmlns:p14="http://schemas.microsoft.com/office/powerpoint/2010/main" val="3067320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C88B1-98CD-4148-B53B-85DB24348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/>
          <a:lstStyle/>
          <a:p>
            <a:r>
              <a:rPr lang="en-US" dirty="0"/>
              <a:t>Circle diagram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D690AD4-86A1-47F4-A5E9-29F26D275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8F569DD2-9050-460B-A33B-E24A2C0CEFA2}"/>
              </a:ext>
            </a:extLst>
          </p:cNvPr>
          <p:cNvGrpSpPr/>
          <p:nvPr/>
        </p:nvGrpSpPr>
        <p:grpSpPr>
          <a:xfrm>
            <a:off x="3714751" y="1773447"/>
            <a:ext cx="4762500" cy="4032251"/>
            <a:chOff x="3714751" y="1512888"/>
            <a:chExt cx="4762500" cy="4032251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xmlns="" id="{DE22330F-2978-4ABB-BD14-23F92C9EF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4751" y="3937001"/>
              <a:ext cx="1352550" cy="1608138"/>
            </a:xfrm>
            <a:custGeom>
              <a:avLst/>
              <a:gdLst>
                <a:gd name="T0" fmla="*/ 0 w 580"/>
                <a:gd name="T1" fmla="*/ 0 h 690"/>
                <a:gd name="T2" fmla="*/ 286 w 580"/>
                <a:gd name="T3" fmla="*/ 690 h 690"/>
                <a:gd name="T4" fmla="*/ 580 w 580"/>
                <a:gd name="T5" fmla="*/ 397 h 690"/>
                <a:gd name="T6" fmla="*/ 416 w 580"/>
                <a:gd name="T7" fmla="*/ 0 h 690"/>
                <a:gd name="T8" fmla="*/ 0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0" y="0"/>
                  </a:moveTo>
                  <a:cubicBezTo>
                    <a:pt x="5" y="268"/>
                    <a:pt x="113" y="511"/>
                    <a:pt x="286" y="690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82" y="292"/>
                    <a:pt x="420" y="153"/>
                    <a:pt x="4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xmlns="" id="{A1F8A0F4-1566-470B-BB15-C37CD1193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4751" y="2241551"/>
              <a:ext cx="1352550" cy="1608138"/>
            </a:xfrm>
            <a:custGeom>
              <a:avLst/>
              <a:gdLst>
                <a:gd name="T0" fmla="*/ 0 w 580"/>
                <a:gd name="T1" fmla="*/ 690 h 690"/>
                <a:gd name="T2" fmla="*/ 416 w 580"/>
                <a:gd name="T3" fmla="*/ 690 h 690"/>
                <a:gd name="T4" fmla="*/ 580 w 580"/>
                <a:gd name="T5" fmla="*/ 293 h 690"/>
                <a:gd name="T6" fmla="*/ 286 w 580"/>
                <a:gd name="T7" fmla="*/ 0 h 690"/>
                <a:gd name="T8" fmla="*/ 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0" y="690"/>
                  </a:moveTo>
                  <a:cubicBezTo>
                    <a:pt x="416" y="690"/>
                    <a:pt x="416" y="690"/>
                    <a:pt x="416" y="690"/>
                  </a:cubicBezTo>
                  <a:cubicBezTo>
                    <a:pt x="420" y="537"/>
                    <a:pt x="482" y="398"/>
                    <a:pt x="580" y="293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13" y="179"/>
                    <a:pt x="5" y="422"/>
                    <a:pt x="0" y="6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">
              <a:extLst>
                <a:ext uri="{FF2B5EF4-FFF2-40B4-BE49-F238E27FC236}">
                  <a16:creationId xmlns:a16="http://schemas.microsoft.com/office/drawing/2014/main" xmlns="" id="{9236847C-5CE2-4181-BBC8-793A647E2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1" y="1512888"/>
              <a:ext cx="1609725" cy="1350963"/>
            </a:xfrm>
            <a:custGeom>
              <a:avLst/>
              <a:gdLst>
                <a:gd name="T0" fmla="*/ 293 w 690"/>
                <a:gd name="T1" fmla="*/ 579 h 579"/>
                <a:gd name="T2" fmla="*/ 690 w 690"/>
                <a:gd name="T3" fmla="*/ 415 h 579"/>
                <a:gd name="T4" fmla="*/ 690 w 690"/>
                <a:gd name="T5" fmla="*/ 0 h 579"/>
                <a:gd name="T6" fmla="*/ 0 w 690"/>
                <a:gd name="T7" fmla="*/ 286 h 579"/>
                <a:gd name="T8" fmla="*/ 293 w 69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293" y="579"/>
                  </a:moveTo>
                  <a:cubicBezTo>
                    <a:pt x="397" y="481"/>
                    <a:pt x="536" y="420"/>
                    <a:pt x="690" y="415"/>
                  </a:cubicBezTo>
                  <a:cubicBezTo>
                    <a:pt x="690" y="0"/>
                    <a:pt x="690" y="0"/>
                    <a:pt x="690" y="0"/>
                  </a:cubicBezTo>
                  <a:cubicBezTo>
                    <a:pt x="422" y="5"/>
                    <a:pt x="179" y="113"/>
                    <a:pt x="0" y="286"/>
                  </a:cubicBezTo>
                  <a:lnTo>
                    <a:pt x="293" y="5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xmlns="" id="{B1A13CC0-A6C4-42DE-9831-0883761FD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451" y="1512888"/>
              <a:ext cx="1609725" cy="1350963"/>
            </a:xfrm>
            <a:custGeom>
              <a:avLst/>
              <a:gdLst>
                <a:gd name="T0" fmla="*/ 0 w 690"/>
                <a:gd name="T1" fmla="*/ 415 h 579"/>
                <a:gd name="T2" fmla="*/ 396 w 690"/>
                <a:gd name="T3" fmla="*/ 579 h 579"/>
                <a:gd name="T4" fmla="*/ 690 w 690"/>
                <a:gd name="T5" fmla="*/ 286 h 579"/>
                <a:gd name="T6" fmla="*/ 0 w 690"/>
                <a:gd name="T7" fmla="*/ 0 h 579"/>
                <a:gd name="T8" fmla="*/ 0 w 690"/>
                <a:gd name="T9" fmla="*/ 415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415"/>
                  </a:moveTo>
                  <a:cubicBezTo>
                    <a:pt x="153" y="420"/>
                    <a:pt x="292" y="481"/>
                    <a:pt x="396" y="579"/>
                  </a:cubicBezTo>
                  <a:cubicBezTo>
                    <a:pt x="690" y="286"/>
                    <a:pt x="690" y="286"/>
                    <a:pt x="690" y="286"/>
                  </a:cubicBezTo>
                  <a:cubicBezTo>
                    <a:pt x="510" y="113"/>
                    <a:pt x="267" y="5"/>
                    <a:pt x="0" y="0"/>
                  </a:cubicBezTo>
                  <a:lnTo>
                    <a:pt x="0" y="4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xmlns="" id="{018FF822-0AB2-41C5-95AF-357826A5C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701" y="3937001"/>
              <a:ext cx="1352550" cy="1608138"/>
            </a:xfrm>
            <a:custGeom>
              <a:avLst/>
              <a:gdLst>
                <a:gd name="T0" fmla="*/ 0 w 580"/>
                <a:gd name="T1" fmla="*/ 397 h 690"/>
                <a:gd name="T2" fmla="*/ 294 w 580"/>
                <a:gd name="T3" fmla="*/ 690 h 690"/>
                <a:gd name="T4" fmla="*/ 580 w 580"/>
                <a:gd name="T5" fmla="*/ 0 h 690"/>
                <a:gd name="T6" fmla="*/ 165 w 580"/>
                <a:gd name="T7" fmla="*/ 0 h 690"/>
                <a:gd name="T8" fmla="*/ 0 w 580"/>
                <a:gd name="T9" fmla="*/ 397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0" y="397"/>
                  </a:moveTo>
                  <a:cubicBezTo>
                    <a:pt x="294" y="690"/>
                    <a:pt x="294" y="690"/>
                    <a:pt x="294" y="690"/>
                  </a:cubicBezTo>
                  <a:cubicBezTo>
                    <a:pt x="467" y="511"/>
                    <a:pt x="575" y="268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53"/>
                    <a:pt x="99" y="292"/>
                    <a:pt x="0" y="3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xmlns="" id="{2D01DC84-74EC-4286-BAEB-CFCA7CE32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701" y="2241551"/>
              <a:ext cx="1352550" cy="1608138"/>
            </a:xfrm>
            <a:custGeom>
              <a:avLst/>
              <a:gdLst>
                <a:gd name="T0" fmla="*/ 0 w 580"/>
                <a:gd name="T1" fmla="*/ 293 h 690"/>
                <a:gd name="T2" fmla="*/ 165 w 580"/>
                <a:gd name="T3" fmla="*/ 690 h 690"/>
                <a:gd name="T4" fmla="*/ 580 w 580"/>
                <a:gd name="T5" fmla="*/ 690 h 690"/>
                <a:gd name="T6" fmla="*/ 294 w 580"/>
                <a:gd name="T7" fmla="*/ 0 h 690"/>
                <a:gd name="T8" fmla="*/ 0 w 580"/>
                <a:gd name="T9" fmla="*/ 29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0" y="293"/>
                  </a:moveTo>
                  <a:cubicBezTo>
                    <a:pt x="98" y="398"/>
                    <a:pt x="160" y="537"/>
                    <a:pt x="165" y="690"/>
                  </a:cubicBezTo>
                  <a:cubicBezTo>
                    <a:pt x="580" y="690"/>
                    <a:pt x="580" y="690"/>
                    <a:pt x="580" y="690"/>
                  </a:cubicBezTo>
                  <a:cubicBezTo>
                    <a:pt x="575" y="422"/>
                    <a:pt x="467" y="179"/>
                    <a:pt x="294" y="0"/>
                  </a:cubicBezTo>
                  <a:lnTo>
                    <a:pt x="0" y="2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xmlns="" id="{CDC1AB9A-8740-499D-A0BE-94C4FD697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1" y="2924176"/>
              <a:ext cx="525463" cy="925513"/>
            </a:xfrm>
            <a:custGeom>
              <a:avLst/>
              <a:gdLst>
                <a:gd name="connsiteX0" fmla="*/ 140124 w 525463"/>
                <a:gd name="connsiteY0" fmla="*/ 0 h 925513"/>
                <a:gd name="connsiteX1" fmla="*/ 525463 w 525463"/>
                <a:gd name="connsiteY1" fmla="*/ 925513 h 925513"/>
                <a:gd name="connsiteX2" fmla="*/ 324620 w 525463"/>
                <a:gd name="connsiteY2" fmla="*/ 925513 h 925513"/>
                <a:gd name="connsiteX3" fmla="*/ 267270 w 525463"/>
                <a:gd name="connsiteY3" fmla="*/ 599195 h 925513"/>
                <a:gd name="connsiteX4" fmla="*/ 254861 w 525463"/>
                <a:gd name="connsiteY4" fmla="*/ 565737 h 925513"/>
                <a:gd name="connsiteX5" fmla="*/ 100012 w 525463"/>
                <a:gd name="connsiteY5" fmla="*/ 547688 h 925513"/>
                <a:gd name="connsiteX6" fmla="*/ 193599 w 525463"/>
                <a:gd name="connsiteY6" fmla="*/ 421961 h 925513"/>
                <a:gd name="connsiteX7" fmla="*/ 183789 w 525463"/>
                <a:gd name="connsiteY7" fmla="*/ 401320 h 925513"/>
                <a:gd name="connsiteX8" fmla="*/ 0 w 525463"/>
                <a:gd name="connsiteY8" fmla="*/ 142207 h 92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463" h="925513">
                  <a:moveTo>
                    <a:pt x="140124" y="0"/>
                  </a:moveTo>
                  <a:cubicBezTo>
                    <a:pt x="368992" y="244783"/>
                    <a:pt x="513786" y="568829"/>
                    <a:pt x="525463" y="925513"/>
                  </a:cubicBezTo>
                  <a:cubicBezTo>
                    <a:pt x="525463" y="925513"/>
                    <a:pt x="525463" y="925513"/>
                    <a:pt x="324620" y="925513"/>
                  </a:cubicBezTo>
                  <a:cubicBezTo>
                    <a:pt x="320241" y="811864"/>
                    <a:pt x="300427" y="702476"/>
                    <a:pt x="267270" y="599195"/>
                  </a:cubicBezTo>
                  <a:lnTo>
                    <a:pt x="254861" y="565737"/>
                  </a:lnTo>
                  <a:lnTo>
                    <a:pt x="100012" y="547688"/>
                  </a:lnTo>
                  <a:lnTo>
                    <a:pt x="193599" y="421961"/>
                  </a:lnTo>
                  <a:lnTo>
                    <a:pt x="183789" y="401320"/>
                  </a:lnTo>
                  <a:cubicBezTo>
                    <a:pt x="133774" y="306999"/>
                    <a:pt x="71813" y="220013"/>
                    <a:pt x="0" y="1422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xmlns="" id="{A37E7521-F448-4B48-B7F7-6ADD55930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451" y="2481263"/>
              <a:ext cx="923925" cy="523875"/>
            </a:xfrm>
            <a:custGeom>
              <a:avLst/>
              <a:gdLst>
                <a:gd name="connsiteX0" fmla="*/ 0 w 923925"/>
                <a:gd name="connsiteY0" fmla="*/ 0 h 523875"/>
                <a:gd name="connsiteX1" fmla="*/ 923925 w 923925"/>
                <a:gd name="connsiteY1" fmla="*/ 381847 h 523875"/>
                <a:gd name="connsiteX2" fmla="*/ 783937 w 923925"/>
                <a:gd name="connsiteY2" fmla="*/ 523875 h 523875"/>
                <a:gd name="connsiteX3" fmla="*/ 524001 w 923925"/>
                <a:gd name="connsiteY3" fmla="*/ 339005 h 523875"/>
                <a:gd name="connsiteX4" fmla="*/ 476437 w 923925"/>
                <a:gd name="connsiteY4" fmla="*/ 316493 h 523875"/>
                <a:gd name="connsiteX5" fmla="*/ 354013 w 923925"/>
                <a:gd name="connsiteY5" fmla="*/ 412751 h 523875"/>
                <a:gd name="connsiteX6" fmla="*/ 332487 w 923925"/>
                <a:gd name="connsiteY6" fmla="*/ 258325 h 523875"/>
                <a:gd name="connsiteX7" fmla="*/ 325556 w 923925"/>
                <a:gd name="connsiteY7" fmla="*/ 255776 h 523875"/>
                <a:gd name="connsiteX8" fmla="*/ 0 w 923925"/>
                <a:gd name="connsiteY8" fmla="*/ 200237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3925" h="523875">
                  <a:moveTo>
                    <a:pt x="0" y="0"/>
                  </a:moveTo>
                  <a:cubicBezTo>
                    <a:pt x="356971" y="11642"/>
                    <a:pt x="681278" y="153670"/>
                    <a:pt x="923925" y="381847"/>
                  </a:cubicBezTo>
                  <a:cubicBezTo>
                    <a:pt x="923925" y="381847"/>
                    <a:pt x="923925" y="381847"/>
                    <a:pt x="783937" y="523875"/>
                  </a:cubicBezTo>
                  <a:cubicBezTo>
                    <a:pt x="706068" y="451406"/>
                    <a:pt x="618684" y="389086"/>
                    <a:pt x="524001" y="339005"/>
                  </a:cubicBezTo>
                  <a:lnTo>
                    <a:pt x="476437" y="316493"/>
                  </a:lnTo>
                  <a:lnTo>
                    <a:pt x="354013" y="412751"/>
                  </a:lnTo>
                  <a:lnTo>
                    <a:pt x="332487" y="258325"/>
                  </a:lnTo>
                  <a:lnTo>
                    <a:pt x="325556" y="255776"/>
                  </a:lnTo>
                  <a:cubicBezTo>
                    <a:pt x="222122" y="222938"/>
                    <a:pt x="112866" y="203729"/>
                    <a:pt x="0" y="2002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xmlns="" id="{47F38113-A4B0-41AD-A0FF-6F35C6119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25" y="2481263"/>
              <a:ext cx="927100" cy="523875"/>
            </a:xfrm>
            <a:custGeom>
              <a:avLst/>
              <a:gdLst>
                <a:gd name="connsiteX0" fmla="*/ 927100 w 927100"/>
                <a:gd name="connsiteY0" fmla="*/ 0 h 523875"/>
                <a:gd name="connsiteX1" fmla="*/ 927100 w 927100"/>
                <a:gd name="connsiteY1" fmla="*/ 200237 h 523875"/>
                <a:gd name="connsiteX2" fmla="*/ 599607 w 927100"/>
                <a:gd name="connsiteY2" fmla="*/ 255776 h 523875"/>
                <a:gd name="connsiteX3" fmla="*/ 558512 w 927100"/>
                <a:gd name="connsiteY3" fmla="*/ 270862 h 523875"/>
                <a:gd name="connsiteX4" fmla="*/ 541338 w 927100"/>
                <a:gd name="connsiteY4" fmla="*/ 419100 h 523875"/>
                <a:gd name="connsiteX5" fmla="*/ 421557 w 927100"/>
                <a:gd name="connsiteY5" fmla="*/ 329264 h 523875"/>
                <a:gd name="connsiteX6" fmla="*/ 400982 w 927100"/>
                <a:gd name="connsiteY6" fmla="*/ 339005 h 523875"/>
                <a:gd name="connsiteX7" fmla="*/ 142451 w 927100"/>
                <a:gd name="connsiteY7" fmla="*/ 523875 h 523875"/>
                <a:gd name="connsiteX8" fmla="*/ 0 w 927100"/>
                <a:gd name="connsiteY8" fmla="*/ 381847 h 523875"/>
                <a:gd name="connsiteX9" fmla="*/ 927100 w 927100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7100" h="523875">
                  <a:moveTo>
                    <a:pt x="927100" y="0"/>
                  </a:moveTo>
                  <a:cubicBezTo>
                    <a:pt x="927100" y="0"/>
                    <a:pt x="927100" y="0"/>
                    <a:pt x="927100" y="200237"/>
                  </a:cubicBezTo>
                  <a:cubicBezTo>
                    <a:pt x="813256" y="203729"/>
                    <a:pt x="703353" y="222938"/>
                    <a:pt x="599607" y="255776"/>
                  </a:cubicBezTo>
                  <a:lnTo>
                    <a:pt x="558512" y="270862"/>
                  </a:lnTo>
                  <a:lnTo>
                    <a:pt x="541338" y="419100"/>
                  </a:lnTo>
                  <a:lnTo>
                    <a:pt x="421557" y="329264"/>
                  </a:lnTo>
                  <a:lnTo>
                    <a:pt x="400982" y="339005"/>
                  </a:lnTo>
                  <a:cubicBezTo>
                    <a:pt x="306430" y="389086"/>
                    <a:pt x="219515" y="451406"/>
                    <a:pt x="142451" y="523875"/>
                  </a:cubicBezTo>
                  <a:lnTo>
                    <a:pt x="0" y="381847"/>
                  </a:lnTo>
                  <a:cubicBezTo>
                    <a:pt x="242867" y="153670"/>
                    <a:pt x="567469" y="11642"/>
                    <a:pt x="92710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xmlns="" id="{EFD44DD8-F6E7-4ABB-B89F-181F3E951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1" y="2907299"/>
              <a:ext cx="531813" cy="942391"/>
            </a:xfrm>
            <a:custGeom>
              <a:avLst/>
              <a:gdLst>
                <a:gd name="connsiteX0" fmla="*/ 382390 w 522288"/>
                <a:gd name="connsiteY0" fmla="*/ 0 h 925513"/>
                <a:gd name="connsiteX1" fmla="*/ 522288 w 522288"/>
                <a:gd name="connsiteY1" fmla="*/ 142207 h 925513"/>
                <a:gd name="connsiteX2" fmla="*/ 338794 w 522288"/>
                <a:gd name="connsiteY2" fmla="*/ 401320 h 925513"/>
                <a:gd name="connsiteX3" fmla="*/ 315289 w 522288"/>
                <a:gd name="connsiteY3" fmla="*/ 450858 h 925513"/>
                <a:gd name="connsiteX4" fmla="*/ 406401 w 522288"/>
                <a:gd name="connsiteY4" fmla="*/ 566738 h 925513"/>
                <a:gd name="connsiteX5" fmla="*/ 260250 w 522288"/>
                <a:gd name="connsiteY5" fmla="*/ 586225 h 925513"/>
                <a:gd name="connsiteX6" fmla="*/ 255447 w 522288"/>
                <a:gd name="connsiteY6" fmla="*/ 599195 h 925513"/>
                <a:gd name="connsiteX7" fmla="*/ 198190 w 522288"/>
                <a:gd name="connsiteY7" fmla="*/ 925513 h 925513"/>
                <a:gd name="connsiteX8" fmla="*/ 0 w 522288"/>
                <a:gd name="connsiteY8" fmla="*/ 925513 h 925513"/>
                <a:gd name="connsiteX9" fmla="*/ 382390 w 522288"/>
                <a:gd name="connsiteY9" fmla="*/ 0 h 92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288" h="925513">
                  <a:moveTo>
                    <a:pt x="382390" y="0"/>
                  </a:moveTo>
                  <a:cubicBezTo>
                    <a:pt x="382390" y="0"/>
                    <a:pt x="382390" y="0"/>
                    <a:pt x="522288" y="142207"/>
                  </a:cubicBezTo>
                  <a:cubicBezTo>
                    <a:pt x="450590" y="220013"/>
                    <a:pt x="388729" y="306999"/>
                    <a:pt x="338794" y="401320"/>
                  </a:cubicBezTo>
                  <a:lnTo>
                    <a:pt x="315289" y="450858"/>
                  </a:lnTo>
                  <a:lnTo>
                    <a:pt x="406401" y="566738"/>
                  </a:lnTo>
                  <a:lnTo>
                    <a:pt x="260250" y="586225"/>
                  </a:lnTo>
                  <a:lnTo>
                    <a:pt x="255447" y="599195"/>
                  </a:lnTo>
                  <a:cubicBezTo>
                    <a:pt x="222344" y="702476"/>
                    <a:pt x="202562" y="811864"/>
                    <a:pt x="198190" y="925513"/>
                  </a:cubicBezTo>
                  <a:cubicBezTo>
                    <a:pt x="198190" y="925513"/>
                    <a:pt x="198190" y="925513"/>
                    <a:pt x="0" y="925513"/>
                  </a:cubicBezTo>
                  <a:cubicBezTo>
                    <a:pt x="9326" y="568829"/>
                    <a:pt x="153889" y="244783"/>
                    <a:pt x="38239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xmlns="" id="{C592017D-3F77-4214-B66A-3217373C9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3937001"/>
              <a:ext cx="522288" cy="925513"/>
            </a:xfrm>
            <a:custGeom>
              <a:avLst/>
              <a:gdLst>
                <a:gd name="connsiteX0" fmla="*/ 0 w 522288"/>
                <a:gd name="connsiteY0" fmla="*/ 0 h 925513"/>
                <a:gd name="connsiteX1" fmla="*/ 198190 w 522288"/>
                <a:gd name="connsiteY1" fmla="*/ 0 h 925513"/>
                <a:gd name="connsiteX2" fmla="*/ 255447 w 522288"/>
                <a:gd name="connsiteY2" fmla="*/ 326318 h 925513"/>
                <a:gd name="connsiteX3" fmla="*/ 268300 w 522288"/>
                <a:gd name="connsiteY3" fmla="*/ 361028 h 925513"/>
                <a:gd name="connsiteX4" fmla="*/ 412751 w 522288"/>
                <a:gd name="connsiteY4" fmla="*/ 379413 h 925513"/>
                <a:gd name="connsiteX5" fmla="*/ 325036 w 522288"/>
                <a:gd name="connsiteY5" fmla="*/ 495197 h 925513"/>
                <a:gd name="connsiteX6" fmla="*/ 338794 w 522288"/>
                <a:gd name="connsiteY6" fmla="*/ 524194 h 925513"/>
                <a:gd name="connsiteX7" fmla="*/ 522288 w 522288"/>
                <a:gd name="connsiteY7" fmla="*/ 783306 h 925513"/>
                <a:gd name="connsiteX8" fmla="*/ 382390 w 522288"/>
                <a:gd name="connsiteY8" fmla="*/ 925513 h 925513"/>
                <a:gd name="connsiteX9" fmla="*/ 0 w 522288"/>
                <a:gd name="connsiteY9" fmla="*/ 0 h 92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288" h="925513">
                  <a:moveTo>
                    <a:pt x="0" y="0"/>
                  </a:moveTo>
                  <a:lnTo>
                    <a:pt x="198190" y="0"/>
                  </a:lnTo>
                  <a:cubicBezTo>
                    <a:pt x="202562" y="113649"/>
                    <a:pt x="222344" y="223036"/>
                    <a:pt x="255447" y="326318"/>
                  </a:cubicBezTo>
                  <a:lnTo>
                    <a:pt x="268300" y="361028"/>
                  </a:lnTo>
                  <a:lnTo>
                    <a:pt x="412751" y="379413"/>
                  </a:lnTo>
                  <a:lnTo>
                    <a:pt x="325036" y="495197"/>
                  </a:lnTo>
                  <a:lnTo>
                    <a:pt x="338794" y="524194"/>
                  </a:lnTo>
                  <a:cubicBezTo>
                    <a:pt x="388729" y="618514"/>
                    <a:pt x="450590" y="705500"/>
                    <a:pt x="522288" y="783306"/>
                  </a:cubicBezTo>
                  <a:cubicBezTo>
                    <a:pt x="522288" y="783306"/>
                    <a:pt x="522288" y="783306"/>
                    <a:pt x="382390" y="925513"/>
                  </a:cubicBezTo>
                  <a:cubicBezTo>
                    <a:pt x="153889" y="680730"/>
                    <a:pt x="9326" y="356684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xmlns="" id="{784F7DC2-0817-44A3-97F0-B01AC4C3E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1" y="3937001"/>
              <a:ext cx="525463" cy="925513"/>
            </a:xfrm>
            <a:custGeom>
              <a:avLst/>
              <a:gdLst>
                <a:gd name="connsiteX0" fmla="*/ 324620 w 525463"/>
                <a:gd name="connsiteY0" fmla="*/ 0 h 925513"/>
                <a:gd name="connsiteX1" fmla="*/ 525463 w 525463"/>
                <a:gd name="connsiteY1" fmla="*/ 0 h 925513"/>
                <a:gd name="connsiteX2" fmla="*/ 140124 w 525463"/>
                <a:gd name="connsiteY2" fmla="*/ 925513 h 925513"/>
                <a:gd name="connsiteX3" fmla="*/ 0 w 525463"/>
                <a:gd name="connsiteY3" fmla="*/ 783306 h 925513"/>
                <a:gd name="connsiteX4" fmla="*/ 185431 w 525463"/>
                <a:gd name="connsiteY4" fmla="*/ 524194 h 925513"/>
                <a:gd name="connsiteX5" fmla="*/ 204080 w 525463"/>
                <a:gd name="connsiteY5" fmla="*/ 485046 h 925513"/>
                <a:gd name="connsiteX6" fmla="*/ 107950 w 525463"/>
                <a:gd name="connsiteY6" fmla="*/ 360363 h 925513"/>
                <a:gd name="connsiteX7" fmla="*/ 264491 w 525463"/>
                <a:gd name="connsiteY7" fmla="*/ 338274 h 925513"/>
                <a:gd name="connsiteX8" fmla="*/ 268912 w 525463"/>
                <a:gd name="connsiteY8" fmla="*/ 326318 h 925513"/>
                <a:gd name="connsiteX9" fmla="*/ 324620 w 525463"/>
                <a:gd name="connsiteY9" fmla="*/ 0 h 92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463" h="925513">
                  <a:moveTo>
                    <a:pt x="324620" y="0"/>
                  </a:moveTo>
                  <a:cubicBezTo>
                    <a:pt x="324620" y="0"/>
                    <a:pt x="324620" y="0"/>
                    <a:pt x="525463" y="0"/>
                  </a:cubicBezTo>
                  <a:cubicBezTo>
                    <a:pt x="513786" y="356684"/>
                    <a:pt x="371327" y="680730"/>
                    <a:pt x="140124" y="925513"/>
                  </a:cubicBezTo>
                  <a:cubicBezTo>
                    <a:pt x="140124" y="925513"/>
                    <a:pt x="140124" y="925513"/>
                    <a:pt x="0" y="783306"/>
                  </a:cubicBezTo>
                  <a:cubicBezTo>
                    <a:pt x="72689" y="705500"/>
                    <a:pt x="135198" y="618514"/>
                    <a:pt x="185431" y="524194"/>
                  </a:cubicBezTo>
                  <a:lnTo>
                    <a:pt x="204080" y="485046"/>
                  </a:lnTo>
                  <a:lnTo>
                    <a:pt x="107950" y="360363"/>
                  </a:lnTo>
                  <a:lnTo>
                    <a:pt x="264491" y="338274"/>
                  </a:lnTo>
                  <a:lnTo>
                    <a:pt x="268912" y="326318"/>
                  </a:lnTo>
                  <a:cubicBezTo>
                    <a:pt x="301850" y="223036"/>
                    <a:pt x="321117" y="113649"/>
                    <a:pt x="32462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BC01FA75-DAAE-42BC-B2F3-5B8F7957A22E}"/>
              </a:ext>
            </a:extLst>
          </p:cNvPr>
          <p:cNvSpPr/>
          <p:nvPr/>
        </p:nvSpPr>
        <p:spPr>
          <a:xfrm>
            <a:off x="5135563" y="3202199"/>
            <a:ext cx="1920874" cy="19208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0CCD4DCD-31BC-4DB5-BB52-6D9C4333D546}"/>
              </a:ext>
            </a:extLst>
          </p:cNvPr>
          <p:cNvGrpSpPr/>
          <p:nvPr/>
        </p:nvGrpSpPr>
        <p:grpSpPr>
          <a:xfrm>
            <a:off x="5298678" y="2310168"/>
            <a:ext cx="1594644" cy="287338"/>
            <a:chOff x="5332413" y="2290909"/>
            <a:chExt cx="1594644" cy="287338"/>
          </a:xfrm>
        </p:grpSpPr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xmlns="" id="{33186DDF-1E7B-4638-B556-2B75F500F3B2}"/>
                </a:ext>
              </a:extLst>
            </p:cNvPr>
            <p:cNvGrpSpPr/>
            <p:nvPr/>
          </p:nvGrpSpPr>
          <p:grpSpPr>
            <a:xfrm>
              <a:off x="5332413" y="2290909"/>
              <a:ext cx="152400" cy="287338"/>
              <a:chOff x="1522413" y="2513013"/>
              <a:chExt cx="152400" cy="287338"/>
            </a:xfrm>
            <a:solidFill>
              <a:schemeClr val="bg1"/>
            </a:solidFill>
          </p:grpSpPr>
          <p:sp>
            <p:nvSpPr>
              <p:cNvPr id="138" name="Freeform 1544">
                <a:extLst>
                  <a:ext uri="{FF2B5EF4-FFF2-40B4-BE49-F238E27FC236}">
                    <a16:creationId xmlns:a16="http://schemas.microsoft.com/office/drawing/2014/main" xmlns="" id="{B5C3B9E8-F484-461D-86C1-1BB3DA4282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2413" y="2513013"/>
                <a:ext cx="152400" cy="287338"/>
              </a:xfrm>
              <a:custGeom>
                <a:avLst/>
                <a:gdLst>
                  <a:gd name="T0" fmla="*/ 59 w 482"/>
                  <a:gd name="T1" fmla="*/ 422 h 904"/>
                  <a:gd name="T2" fmla="*/ 422 w 482"/>
                  <a:gd name="T3" fmla="*/ 29 h 904"/>
                  <a:gd name="T4" fmla="*/ 468 w 482"/>
                  <a:gd name="T5" fmla="*/ 422 h 904"/>
                  <a:gd name="T6" fmla="*/ 452 w 482"/>
                  <a:gd name="T7" fmla="*/ 15 h 904"/>
                  <a:gd name="T8" fmla="*/ 451 w 482"/>
                  <a:gd name="T9" fmla="*/ 8 h 904"/>
                  <a:gd name="T10" fmla="*/ 448 w 482"/>
                  <a:gd name="T11" fmla="*/ 4 h 904"/>
                  <a:gd name="T12" fmla="*/ 443 w 482"/>
                  <a:gd name="T13" fmla="*/ 1 h 904"/>
                  <a:gd name="T14" fmla="*/ 437 w 482"/>
                  <a:gd name="T15" fmla="*/ 0 h 904"/>
                  <a:gd name="T16" fmla="*/ 42 w 482"/>
                  <a:gd name="T17" fmla="*/ 0 h 904"/>
                  <a:gd name="T18" fmla="*/ 36 w 482"/>
                  <a:gd name="T19" fmla="*/ 2 h 904"/>
                  <a:gd name="T20" fmla="*/ 32 w 482"/>
                  <a:gd name="T21" fmla="*/ 6 h 904"/>
                  <a:gd name="T22" fmla="*/ 30 w 482"/>
                  <a:gd name="T23" fmla="*/ 12 h 904"/>
                  <a:gd name="T24" fmla="*/ 30 w 482"/>
                  <a:gd name="T25" fmla="*/ 422 h 904"/>
                  <a:gd name="T26" fmla="*/ 12 w 482"/>
                  <a:gd name="T27" fmla="*/ 422 h 904"/>
                  <a:gd name="T28" fmla="*/ 6 w 482"/>
                  <a:gd name="T29" fmla="*/ 424 h 904"/>
                  <a:gd name="T30" fmla="*/ 2 w 482"/>
                  <a:gd name="T31" fmla="*/ 429 h 904"/>
                  <a:gd name="T32" fmla="*/ 0 w 482"/>
                  <a:gd name="T33" fmla="*/ 434 h 904"/>
                  <a:gd name="T34" fmla="*/ 0 w 482"/>
                  <a:gd name="T35" fmla="*/ 709 h 904"/>
                  <a:gd name="T36" fmla="*/ 2 w 482"/>
                  <a:gd name="T37" fmla="*/ 730 h 904"/>
                  <a:gd name="T38" fmla="*/ 7 w 482"/>
                  <a:gd name="T39" fmla="*/ 750 h 904"/>
                  <a:gd name="T40" fmla="*/ 17 w 482"/>
                  <a:gd name="T41" fmla="*/ 767 h 904"/>
                  <a:gd name="T42" fmla="*/ 31 w 482"/>
                  <a:gd name="T43" fmla="*/ 784 h 904"/>
                  <a:gd name="T44" fmla="*/ 46 w 482"/>
                  <a:gd name="T45" fmla="*/ 796 h 904"/>
                  <a:gd name="T46" fmla="*/ 64 w 482"/>
                  <a:gd name="T47" fmla="*/ 806 h 904"/>
                  <a:gd name="T48" fmla="*/ 84 w 482"/>
                  <a:gd name="T49" fmla="*/ 813 h 904"/>
                  <a:gd name="T50" fmla="*/ 105 w 482"/>
                  <a:gd name="T51" fmla="*/ 815 h 904"/>
                  <a:gd name="T52" fmla="*/ 150 w 482"/>
                  <a:gd name="T53" fmla="*/ 890 h 904"/>
                  <a:gd name="T54" fmla="*/ 151 w 482"/>
                  <a:gd name="T55" fmla="*/ 896 h 904"/>
                  <a:gd name="T56" fmla="*/ 155 w 482"/>
                  <a:gd name="T57" fmla="*/ 900 h 904"/>
                  <a:gd name="T58" fmla="*/ 159 w 482"/>
                  <a:gd name="T59" fmla="*/ 903 h 904"/>
                  <a:gd name="T60" fmla="*/ 166 w 482"/>
                  <a:gd name="T61" fmla="*/ 904 h 904"/>
                  <a:gd name="T62" fmla="*/ 319 w 482"/>
                  <a:gd name="T63" fmla="*/ 904 h 904"/>
                  <a:gd name="T64" fmla="*/ 325 w 482"/>
                  <a:gd name="T65" fmla="*/ 902 h 904"/>
                  <a:gd name="T66" fmla="*/ 328 w 482"/>
                  <a:gd name="T67" fmla="*/ 898 h 904"/>
                  <a:gd name="T68" fmla="*/ 330 w 482"/>
                  <a:gd name="T69" fmla="*/ 893 h 904"/>
                  <a:gd name="T70" fmla="*/ 332 w 482"/>
                  <a:gd name="T71" fmla="*/ 815 h 904"/>
                  <a:gd name="T72" fmla="*/ 387 w 482"/>
                  <a:gd name="T73" fmla="*/ 814 h 904"/>
                  <a:gd name="T74" fmla="*/ 408 w 482"/>
                  <a:gd name="T75" fmla="*/ 809 h 904"/>
                  <a:gd name="T76" fmla="*/ 427 w 482"/>
                  <a:gd name="T77" fmla="*/ 802 h 904"/>
                  <a:gd name="T78" fmla="*/ 443 w 482"/>
                  <a:gd name="T79" fmla="*/ 790 h 904"/>
                  <a:gd name="T80" fmla="*/ 458 w 482"/>
                  <a:gd name="T81" fmla="*/ 776 h 904"/>
                  <a:gd name="T82" fmla="*/ 470 w 482"/>
                  <a:gd name="T83" fmla="*/ 760 h 904"/>
                  <a:gd name="T84" fmla="*/ 478 w 482"/>
                  <a:gd name="T85" fmla="*/ 740 h 904"/>
                  <a:gd name="T86" fmla="*/ 482 w 482"/>
                  <a:gd name="T87" fmla="*/ 720 h 904"/>
                  <a:gd name="T88" fmla="*/ 482 w 482"/>
                  <a:gd name="T89" fmla="*/ 438 h 904"/>
                  <a:gd name="T90" fmla="*/ 481 w 482"/>
                  <a:gd name="T91" fmla="*/ 431 h 904"/>
                  <a:gd name="T92" fmla="*/ 478 w 482"/>
                  <a:gd name="T93" fmla="*/ 427 h 904"/>
                  <a:gd name="T94" fmla="*/ 473 w 482"/>
                  <a:gd name="T95" fmla="*/ 423 h 904"/>
                  <a:gd name="T96" fmla="*/ 466 w 482"/>
                  <a:gd name="T97" fmla="*/ 422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2" h="904">
                    <a:moveTo>
                      <a:pt x="422" y="422"/>
                    </a:moveTo>
                    <a:lnTo>
                      <a:pt x="59" y="422"/>
                    </a:lnTo>
                    <a:lnTo>
                      <a:pt x="59" y="29"/>
                    </a:lnTo>
                    <a:lnTo>
                      <a:pt x="422" y="29"/>
                    </a:lnTo>
                    <a:lnTo>
                      <a:pt x="422" y="422"/>
                    </a:lnTo>
                    <a:close/>
                    <a:moveTo>
                      <a:pt x="468" y="422"/>
                    </a:moveTo>
                    <a:lnTo>
                      <a:pt x="452" y="422"/>
                    </a:lnTo>
                    <a:lnTo>
                      <a:pt x="452" y="15"/>
                    </a:lnTo>
                    <a:lnTo>
                      <a:pt x="452" y="12"/>
                    </a:lnTo>
                    <a:lnTo>
                      <a:pt x="451" y="8"/>
                    </a:lnTo>
                    <a:lnTo>
                      <a:pt x="450" y="6"/>
                    </a:lnTo>
                    <a:lnTo>
                      <a:pt x="448" y="4"/>
                    </a:lnTo>
                    <a:lnTo>
                      <a:pt x="445" y="2"/>
                    </a:lnTo>
                    <a:lnTo>
                      <a:pt x="443" y="1"/>
                    </a:lnTo>
                    <a:lnTo>
                      <a:pt x="440" y="0"/>
                    </a:lnTo>
                    <a:lnTo>
                      <a:pt x="437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8" y="1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2" y="6"/>
                    </a:lnTo>
                    <a:lnTo>
                      <a:pt x="31" y="8"/>
                    </a:lnTo>
                    <a:lnTo>
                      <a:pt x="30" y="12"/>
                    </a:lnTo>
                    <a:lnTo>
                      <a:pt x="30" y="15"/>
                    </a:lnTo>
                    <a:lnTo>
                      <a:pt x="30" y="422"/>
                    </a:lnTo>
                    <a:lnTo>
                      <a:pt x="14" y="422"/>
                    </a:lnTo>
                    <a:lnTo>
                      <a:pt x="12" y="422"/>
                    </a:lnTo>
                    <a:lnTo>
                      <a:pt x="9" y="423"/>
                    </a:lnTo>
                    <a:lnTo>
                      <a:pt x="6" y="424"/>
                    </a:lnTo>
                    <a:lnTo>
                      <a:pt x="4" y="427"/>
                    </a:lnTo>
                    <a:lnTo>
                      <a:pt x="2" y="429"/>
                    </a:lnTo>
                    <a:lnTo>
                      <a:pt x="1" y="431"/>
                    </a:lnTo>
                    <a:lnTo>
                      <a:pt x="0" y="434"/>
                    </a:lnTo>
                    <a:lnTo>
                      <a:pt x="0" y="438"/>
                    </a:lnTo>
                    <a:lnTo>
                      <a:pt x="0" y="709"/>
                    </a:lnTo>
                    <a:lnTo>
                      <a:pt x="0" y="720"/>
                    </a:lnTo>
                    <a:lnTo>
                      <a:pt x="2" y="730"/>
                    </a:lnTo>
                    <a:lnTo>
                      <a:pt x="4" y="740"/>
                    </a:lnTo>
                    <a:lnTo>
                      <a:pt x="7" y="750"/>
                    </a:lnTo>
                    <a:lnTo>
                      <a:pt x="12" y="760"/>
                    </a:lnTo>
                    <a:lnTo>
                      <a:pt x="17" y="767"/>
                    </a:lnTo>
                    <a:lnTo>
                      <a:pt x="23" y="776"/>
                    </a:lnTo>
                    <a:lnTo>
                      <a:pt x="31" y="784"/>
                    </a:lnTo>
                    <a:lnTo>
                      <a:pt x="37" y="790"/>
                    </a:lnTo>
                    <a:lnTo>
                      <a:pt x="46" y="796"/>
                    </a:lnTo>
                    <a:lnTo>
                      <a:pt x="55" y="802"/>
                    </a:lnTo>
                    <a:lnTo>
                      <a:pt x="64" y="806"/>
                    </a:lnTo>
                    <a:lnTo>
                      <a:pt x="74" y="809"/>
                    </a:lnTo>
                    <a:lnTo>
                      <a:pt x="84" y="813"/>
                    </a:lnTo>
                    <a:lnTo>
                      <a:pt x="94" y="814"/>
                    </a:lnTo>
                    <a:lnTo>
                      <a:pt x="105" y="815"/>
                    </a:lnTo>
                    <a:lnTo>
                      <a:pt x="150" y="815"/>
                    </a:lnTo>
                    <a:lnTo>
                      <a:pt x="150" y="890"/>
                    </a:lnTo>
                    <a:lnTo>
                      <a:pt x="150" y="893"/>
                    </a:lnTo>
                    <a:lnTo>
                      <a:pt x="151" y="896"/>
                    </a:lnTo>
                    <a:lnTo>
                      <a:pt x="152" y="898"/>
                    </a:lnTo>
                    <a:lnTo>
                      <a:pt x="155" y="900"/>
                    </a:lnTo>
                    <a:lnTo>
                      <a:pt x="157" y="902"/>
                    </a:lnTo>
                    <a:lnTo>
                      <a:pt x="159" y="903"/>
                    </a:lnTo>
                    <a:lnTo>
                      <a:pt x="162" y="904"/>
                    </a:lnTo>
                    <a:lnTo>
                      <a:pt x="166" y="904"/>
                    </a:lnTo>
                    <a:lnTo>
                      <a:pt x="316" y="904"/>
                    </a:lnTo>
                    <a:lnTo>
                      <a:pt x="319" y="904"/>
                    </a:lnTo>
                    <a:lnTo>
                      <a:pt x="322" y="903"/>
                    </a:lnTo>
                    <a:lnTo>
                      <a:pt x="325" y="902"/>
                    </a:lnTo>
                    <a:lnTo>
                      <a:pt x="327" y="900"/>
                    </a:lnTo>
                    <a:lnTo>
                      <a:pt x="328" y="898"/>
                    </a:lnTo>
                    <a:lnTo>
                      <a:pt x="330" y="896"/>
                    </a:lnTo>
                    <a:lnTo>
                      <a:pt x="330" y="893"/>
                    </a:lnTo>
                    <a:lnTo>
                      <a:pt x="332" y="890"/>
                    </a:lnTo>
                    <a:lnTo>
                      <a:pt x="332" y="815"/>
                    </a:lnTo>
                    <a:lnTo>
                      <a:pt x="377" y="815"/>
                    </a:lnTo>
                    <a:lnTo>
                      <a:pt x="387" y="814"/>
                    </a:lnTo>
                    <a:lnTo>
                      <a:pt x="398" y="813"/>
                    </a:lnTo>
                    <a:lnTo>
                      <a:pt x="408" y="809"/>
                    </a:lnTo>
                    <a:lnTo>
                      <a:pt x="418" y="806"/>
                    </a:lnTo>
                    <a:lnTo>
                      <a:pt x="427" y="802"/>
                    </a:lnTo>
                    <a:lnTo>
                      <a:pt x="435" y="796"/>
                    </a:lnTo>
                    <a:lnTo>
                      <a:pt x="443" y="790"/>
                    </a:lnTo>
                    <a:lnTo>
                      <a:pt x="451" y="784"/>
                    </a:lnTo>
                    <a:lnTo>
                      <a:pt x="458" y="776"/>
                    </a:lnTo>
                    <a:lnTo>
                      <a:pt x="464" y="767"/>
                    </a:lnTo>
                    <a:lnTo>
                      <a:pt x="470" y="760"/>
                    </a:lnTo>
                    <a:lnTo>
                      <a:pt x="474" y="750"/>
                    </a:lnTo>
                    <a:lnTo>
                      <a:pt x="478" y="740"/>
                    </a:lnTo>
                    <a:lnTo>
                      <a:pt x="480" y="730"/>
                    </a:lnTo>
                    <a:lnTo>
                      <a:pt x="482" y="720"/>
                    </a:lnTo>
                    <a:lnTo>
                      <a:pt x="482" y="709"/>
                    </a:lnTo>
                    <a:lnTo>
                      <a:pt x="482" y="438"/>
                    </a:lnTo>
                    <a:lnTo>
                      <a:pt x="482" y="434"/>
                    </a:lnTo>
                    <a:lnTo>
                      <a:pt x="481" y="431"/>
                    </a:lnTo>
                    <a:lnTo>
                      <a:pt x="480" y="429"/>
                    </a:lnTo>
                    <a:lnTo>
                      <a:pt x="478" y="427"/>
                    </a:lnTo>
                    <a:lnTo>
                      <a:pt x="475" y="424"/>
                    </a:lnTo>
                    <a:lnTo>
                      <a:pt x="473" y="423"/>
                    </a:lnTo>
                    <a:lnTo>
                      <a:pt x="470" y="422"/>
                    </a:lnTo>
                    <a:lnTo>
                      <a:pt x="466" y="422"/>
                    </a:lnTo>
                    <a:lnTo>
                      <a:pt x="468" y="4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545">
                <a:extLst>
                  <a:ext uri="{FF2B5EF4-FFF2-40B4-BE49-F238E27FC236}">
                    <a16:creationId xmlns:a16="http://schemas.microsoft.com/office/drawing/2014/main" xmlns="" id="{F507E3DB-61A2-4B8B-A2D0-695AD09EE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2541588"/>
                <a:ext cx="39688" cy="38100"/>
              </a:xfrm>
              <a:custGeom>
                <a:avLst/>
                <a:gdLst>
                  <a:gd name="T0" fmla="*/ 16 w 122"/>
                  <a:gd name="T1" fmla="*/ 121 h 121"/>
                  <a:gd name="T2" fmla="*/ 106 w 122"/>
                  <a:gd name="T3" fmla="*/ 121 h 121"/>
                  <a:gd name="T4" fmla="*/ 110 w 122"/>
                  <a:gd name="T5" fmla="*/ 121 h 121"/>
                  <a:gd name="T6" fmla="*/ 112 w 122"/>
                  <a:gd name="T7" fmla="*/ 120 h 121"/>
                  <a:gd name="T8" fmla="*/ 115 w 122"/>
                  <a:gd name="T9" fmla="*/ 119 h 121"/>
                  <a:gd name="T10" fmla="*/ 118 w 122"/>
                  <a:gd name="T11" fmla="*/ 116 h 121"/>
                  <a:gd name="T12" fmla="*/ 119 w 122"/>
                  <a:gd name="T13" fmla="*/ 114 h 121"/>
                  <a:gd name="T14" fmla="*/ 121 w 122"/>
                  <a:gd name="T15" fmla="*/ 112 h 121"/>
                  <a:gd name="T16" fmla="*/ 121 w 122"/>
                  <a:gd name="T17" fmla="*/ 109 h 121"/>
                  <a:gd name="T18" fmla="*/ 122 w 122"/>
                  <a:gd name="T19" fmla="*/ 105 h 121"/>
                  <a:gd name="T20" fmla="*/ 122 w 122"/>
                  <a:gd name="T21" fmla="*/ 15 h 121"/>
                  <a:gd name="T22" fmla="*/ 121 w 122"/>
                  <a:gd name="T23" fmla="*/ 12 h 121"/>
                  <a:gd name="T24" fmla="*/ 121 w 122"/>
                  <a:gd name="T25" fmla="*/ 9 h 121"/>
                  <a:gd name="T26" fmla="*/ 119 w 122"/>
                  <a:gd name="T27" fmla="*/ 7 h 121"/>
                  <a:gd name="T28" fmla="*/ 118 w 122"/>
                  <a:gd name="T29" fmla="*/ 5 h 121"/>
                  <a:gd name="T30" fmla="*/ 115 w 122"/>
                  <a:gd name="T31" fmla="*/ 2 h 121"/>
                  <a:gd name="T32" fmla="*/ 112 w 122"/>
                  <a:gd name="T33" fmla="*/ 1 h 121"/>
                  <a:gd name="T34" fmla="*/ 110 w 122"/>
                  <a:gd name="T35" fmla="*/ 0 h 121"/>
                  <a:gd name="T36" fmla="*/ 106 w 122"/>
                  <a:gd name="T37" fmla="*/ 0 h 121"/>
                  <a:gd name="T38" fmla="*/ 16 w 122"/>
                  <a:gd name="T39" fmla="*/ 0 h 121"/>
                  <a:gd name="T40" fmla="*/ 12 w 122"/>
                  <a:gd name="T41" fmla="*/ 0 h 121"/>
                  <a:gd name="T42" fmla="*/ 10 w 122"/>
                  <a:gd name="T43" fmla="*/ 1 h 121"/>
                  <a:gd name="T44" fmla="*/ 8 w 122"/>
                  <a:gd name="T45" fmla="*/ 2 h 121"/>
                  <a:gd name="T46" fmla="*/ 6 w 122"/>
                  <a:gd name="T47" fmla="*/ 5 h 121"/>
                  <a:gd name="T48" fmla="*/ 4 w 122"/>
                  <a:gd name="T49" fmla="*/ 7 h 121"/>
                  <a:gd name="T50" fmla="*/ 2 w 122"/>
                  <a:gd name="T51" fmla="*/ 9 h 121"/>
                  <a:gd name="T52" fmla="*/ 1 w 122"/>
                  <a:gd name="T53" fmla="*/ 12 h 121"/>
                  <a:gd name="T54" fmla="*/ 0 w 122"/>
                  <a:gd name="T55" fmla="*/ 16 h 121"/>
                  <a:gd name="T56" fmla="*/ 0 w 122"/>
                  <a:gd name="T57" fmla="*/ 105 h 121"/>
                  <a:gd name="T58" fmla="*/ 1 w 122"/>
                  <a:gd name="T59" fmla="*/ 109 h 121"/>
                  <a:gd name="T60" fmla="*/ 2 w 122"/>
                  <a:gd name="T61" fmla="*/ 112 h 121"/>
                  <a:gd name="T62" fmla="*/ 4 w 122"/>
                  <a:gd name="T63" fmla="*/ 114 h 121"/>
                  <a:gd name="T64" fmla="*/ 6 w 122"/>
                  <a:gd name="T65" fmla="*/ 116 h 121"/>
                  <a:gd name="T66" fmla="*/ 8 w 122"/>
                  <a:gd name="T67" fmla="*/ 119 h 121"/>
                  <a:gd name="T68" fmla="*/ 10 w 122"/>
                  <a:gd name="T69" fmla="*/ 120 h 121"/>
                  <a:gd name="T70" fmla="*/ 12 w 122"/>
                  <a:gd name="T71" fmla="*/ 121 h 121"/>
                  <a:gd name="T72" fmla="*/ 16 w 122"/>
                  <a:gd name="T7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2" h="121">
                    <a:moveTo>
                      <a:pt x="16" y="121"/>
                    </a:moveTo>
                    <a:lnTo>
                      <a:pt x="106" y="121"/>
                    </a:lnTo>
                    <a:lnTo>
                      <a:pt x="110" y="121"/>
                    </a:lnTo>
                    <a:lnTo>
                      <a:pt x="112" y="120"/>
                    </a:lnTo>
                    <a:lnTo>
                      <a:pt x="115" y="119"/>
                    </a:lnTo>
                    <a:lnTo>
                      <a:pt x="118" y="116"/>
                    </a:lnTo>
                    <a:lnTo>
                      <a:pt x="119" y="114"/>
                    </a:lnTo>
                    <a:lnTo>
                      <a:pt x="121" y="112"/>
                    </a:lnTo>
                    <a:lnTo>
                      <a:pt x="121" y="109"/>
                    </a:lnTo>
                    <a:lnTo>
                      <a:pt x="122" y="105"/>
                    </a:lnTo>
                    <a:lnTo>
                      <a:pt x="122" y="15"/>
                    </a:lnTo>
                    <a:lnTo>
                      <a:pt x="121" y="12"/>
                    </a:lnTo>
                    <a:lnTo>
                      <a:pt x="121" y="9"/>
                    </a:lnTo>
                    <a:lnTo>
                      <a:pt x="119" y="7"/>
                    </a:lnTo>
                    <a:lnTo>
                      <a:pt x="118" y="5"/>
                    </a:lnTo>
                    <a:lnTo>
                      <a:pt x="115" y="2"/>
                    </a:lnTo>
                    <a:lnTo>
                      <a:pt x="112" y="1"/>
                    </a:lnTo>
                    <a:lnTo>
                      <a:pt x="110" y="0"/>
                    </a:lnTo>
                    <a:lnTo>
                      <a:pt x="10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1" y="12"/>
                    </a:lnTo>
                    <a:lnTo>
                      <a:pt x="0" y="16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2" y="112"/>
                    </a:lnTo>
                    <a:lnTo>
                      <a:pt x="4" y="114"/>
                    </a:lnTo>
                    <a:lnTo>
                      <a:pt x="6" y="116"/>
                    </a:lnTo>
                    <a:lnTo>
                      <a:pt x="8" y="119"/>
                    </a:lnTo>
                    <a:lnTo>
                      <a:pt x="10" y="120"/>
                    </a:lnTo>
                    <a:lnTo>
                      <a:pt x="12" y="121"/>
                    </a:lnTo>
                    <a:lnTo>
                      <a:pt x="16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546">
                <a:extLst>
                  <a:ext uri="{FF2B5EF4-FFF2-40B4-BE49-F238E27FC236}">
                    <a16:creationId xmlns:a16="http://schemas.microsoft.com/office/drawing/2014/main" xmlns="" id="{0C73D77E-FCE7-4487-A248-07E86B920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138" y="2541588"/>
                <a:ext cx="38100" cy="38100"/>
              </a:xfrm>
              <a:custGeom>
                <a:avLst/>
                <a:gdLst>
                  <a:gd name="T0" fmla="*/ 15 w 120"/>
                  <a:gd name="T1" fmla="*/ 121 h 121"/>
                  <a:gd name="T2" fmla="*/ 106 w 120"/>
                  <a:gd name="T3" fmla="*/ 121 h 121"/>
                  <a:gd name="T4" fmla="*/ 108 w 120"/>
                  <a:gd name="T5" fmla="*/ 121 h 121"/>
                  <a:gd name="T6" fmla="*/ 111 w 120"/>
                  <a:gd name="T7" fmla="*/ 120 h 121"/>
                  <a:gd name="T8" fmla="*/ 114 w 120"/>
                  <a:gd name="T9" fmla="*/ 119 h 121"/>
                  <a:gd name="T10" fmla="*/ 116 w 120"/>
                  <a:gd name="T11" fmla="*/ 116 h 121"/>
                  <a:gd name="T12" fmla="*/ 118 w 120"/>
                  <a:gd name="T13" fmla="*/ 114 h 121"/>
                  <a:gd name="T14" fmla="*/ 119 w 120"/>
                  <a:gd name="T15" fmla="*/ 112 h 121"/>
                  <a:gd name="T16" fmla="*/ 120 w 120"/>
                  <a:gd name="T17" fmla="*/ 109 h 121"/>
                  <a:gd name="T18" fmla="*/ 120 w 120"/>
                  <a:gd name="T19" fmla="*/ 105 h 121"/>
                  <a:gd name="T20" fmla="*/ 120 w 120"/>
                  <a:gd name="T21" fmla="*/ 15 h 121"/>
                  <a:gd name="T22" fmla="*/ 120 w 120"/>
                  <a:gd name="T23" fmla="*/ 12 h 121"/>
                  <a:gd name="T24" fmla="*/ 119 w 120"/>
                  <a:gd name="T25" fmla="*/ 9 h 121"/>
                  <a:gd name="T26" fmla="*/ 118 w 120"/>
                  <a:gd name="T27" fmla="*/ 7 h 121"/>
                  <a:gd name="T28" fmla="*/ 116 w 120"/>
                  <a:gd name="T29" fmla="*/ 5 h 121"/>
                  <a:gd name="T30" fmla="*/ 114 w 120"/>
                  <a:gd name="T31" fmla="*/ 2 h 121"/>
                  <a:gd name="T32" fmla="*/ 111 w 120"/>
                  <a:gd name="T33" fmla="*/ 1 h 121"/>
                  <a:gd name="T34" fmla="*/ 108 w 120"/>
                  <a:gd name="T35" fmla="*/ 0 h 121"/>
                  <a:gd name="T36" fmla="*/ 106 w 120"/>
                  <a:gd name="T37" fmla="*/ 0 h 121"/>
                  <a:gd name="T38" fmla="*/ 15 w 120"/>
                  <a:gd name="T39" fmla="*/ 0 h 121"/>
                  <a:gd name="T40" fmla="*/ 12 w 120"/>
                  <a:gd name="T41" fmla="*/ 0 h 121"/>
                  <a:gd name="T42" fmla="*/ 10 w 120"/>
                  <a:gd name="T43" fmla="*/ 1 h 121"/>
                  <a:gd name="T44" fmla="*/ 6 w 120"/>
                  <a:gd name="T45" fmla="*/ 2 h 121"/>
                  <a:gd name="T46" fmla="*/ 4 w 120"/>
                  <a:gd name="T47" fmla="*/ 5 h 121"/>
                  <a:gd name="T48" fmla="*/ 3 w 120"/>
                  <a:gd name="T49" fmla="*/ 7 h 121"/>
                  <a:gd name="T50" fmla="*/ 1 w 120"/>
                  <a:gd name="T51" fmla="*/ 9 h 121"/>
                  <a:gd name="T52" fmla="*/ 0 w 120"/>
                  <a:gd name="T53" fmla="*/ 12 h 121"/>
                  <a:gd name="T54" fmla="*/ 0 w 120"/>
                  <a:gd name="T55" fmla="*/ 16 h 121"/>
                  <a:gd name="T56" fmla="*/ 0 w 120"/>
                  <a:gd name="T57" fmla="*/ 105 h 121"/>
                  <a:gd name="T58" fmla="*/ 0 w 120"/>
                  <a:gd name="T59" fmla="*/ 109 h 121"/>
                  <a:gd name="T60" fmla="*/ 1 w 120"/>
                  <a:gd name="T61" fmla="*/ 112 h 121"/>
                  <a:gd name="T62" fmla="*/ 3 w 120"/>
                  <a:gd name="T63" fmla="*/ 114 h 121"/>
                  <a:gd name="T64" fmla="*/ 4 w 120"/>
                  <a:gd name="T65" fmla="*/ 116 h 121"/>
                  <a:gd name="T66" fmla="*/ 6 w 120"/>
                  <a:gd name="T67" fmla="*/ 119 h 121"/>
                  <a:gd name="T68" fmla="*/ 10 w 120"/>
                  <a:gd name="T69" fmla="*/ 120 h 121"/>
                  <a:gd name="T70" fmla="*/ 12 w 120"/>
                  <a:gd name="T71" fmla="*/ 121 h 121"/>
                  <a:gd name="T72" fmla="*/ 15 w 120"/>
                  <a:gd name="T7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" h="121">
                    <a:moveTo>
                      <a:pt x="15" y="121"/>
                    </a:moveTo>
                    <a:lnTo>
                      <a:pt x="106" y="121"/>
                    </a:lnTo>
                    <a:lnTo>
                      <a:pt x="108" y="121"/>
                    </a:lnTo>
                    <a:lnTo>
                      <a:pt x="111" y="120"/>
                    </a:lnTo>
                    <a:lnTo>
                      <a:pt x="114" y="119"/>
                    </a:lnTo>
                    <a:lnTo>
                      <a:pt x="116" y="116"/>
                    </a:lnTo>
                    <a:lnTo>
                      <a:pt x="118" y="114"/>
                    </a:lnTo>
                    <a:lnTo>
                      <a:pt x="119" y="112"/>
                    </a:lnTo>
                    <a:lnTo>
                      <a:pt x="120" y="109"/>
                    </a:lnTo>
                    <a:lnTo>
                      <a:pt x="120" y="105"/>
                    </a:lnTo>
                    <a:lnTo>
                      <a:pt x="120" y="15"/>
                    </a:lnTo>
                    <a:lnTo>
                      <a:pt x="120" y="12"/>
                    </a:lnTo>
                    <a:lnTo>
                      <a:pt x="119" y="9"/>
                    </a:lnTo>
                    <a:lnTo>
                      <a:pt x="118" y="7"/>
                    </a:lnTo>
                    <a:lnTo>
                      <a:pt x="116" y="5"/>
                    </a:lnTo>
                    <a:lnTo>
                      <a:pt x="114" y="2"/>
                    </a:lnTo>
                    <a:lnTo>
                      <a:pt x="111" y="1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05"/>
                    </a:lnTo>
                    <a:lnTo>
                      <a:pt x="0" y="109"/>
                    </a:lnTo>
                    <a:lnTo>
                      <a:pt x="1" y="112"/>
                    </a:lnTo>
                    <a:lnTo>
                      <a:pt x="3" y="114"/>
                    </a:lnTo>
                    <a:lnTo>
                      <a:pt x="4" y="116"/>
                    </a:lnTo>
                    <a:lnTo>
                      <a:pt x="6" y="119"/>
                    </a:lnTo>
                    <a:lnTo>
                      <a:pt x="10" y="120"/>
                    </a:lnTo>
                    <a:lnTo>
                      <a:pt x="12" y="121"/>
                    </a:lnTo>
                    <a:lnTo>
                      <a:pt x="15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xmlns="" id="{A41A00B5-9E00-4474-BCC3-27C98E078435}"/>
                </a:ext>
              </a:extLst>
            </p:cNvPr>
            <p:cNvGrpSpPr/>
            <p:nvPr/>
          </p:nvGrpSpPr>
          <p:grpSpPr>
            <a:xfrm>
              <a:off x="6642894" y="2294878"/>
              <a:ext cx="284163" cy="279400"/>
              <a:chOff x="8750300" y="1354138"/>
              <a:chExt cx="284163" cy="279400"/>
            </a:xfrm>
            <a:solidFill>
              <a:schemeClr val="bg1"/>
            </a:solidFill>
          </p:grpSpPr>
          <p:sp>
            <p:nvSpPr>
              <p:cNvPr id="149" name="Rectangle 3328">
                <a:extLst>
                  <a:ext uri="{FF2B5EF4-FFF2-40B4-BE49-F238E27FC236}">
                    <a16:creationId xmlns:a16="http://schemas.microsoft.com/office/drawing/2014/main" xmlns="" id="{8222FC26-CDF4-48CF-8DB6-7C79B650FF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25" y="1576388"/>
                <a:ext cx="1222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3329">
                <a:extLst>
                  <a:ext uri="{FF2B5EF4-FFF2-40B4-BE49-F238E27FC236}">
                    <a16:creationId xmlns:a16="http://schemas.microsoft.com/office/drawing/2014/main" xmlns="" id="{71E07BEB-0A8E-4059-80DF-3F86AF8CF2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50300" y="1528763"/>
                <a:ext cx="284163" cy="104775"/>
              </a:xfrm>
              <a:custGeom>
                <a:avLst/>
                <a:gdLst>
                  <a:gd name="T0" fmla="*/ 750 w 897"/>
                  <a:gd name="T1" fmla="*/ 153 h 328"/>
                  <a:gd name="T2" fmla="*/ 736 w 897"/>
                  <a:gd name="T3" fmla="*/ 131 h 328"/>
                  <a:gd name="T4" fmla="*/ 741 w 897"/>
                  <a:gd name="T5" fmla="*/ 105 h 328"/>
                  <a:gd name="T6" fmla="*/ 762 w 897"/>
                  <a:gd name="T7" fmla="*/ 92 h 328"/>
                  <a:gd name="T8" fmla="*/ 788 w 897"/>
                  <a:gd name="T9" fmla="*/ 97 h 328"/>
                  <a:gd name="T10" fmla="*/ 802 w 897"/>
                  <a:gd name="T11" fmla="*/ 118 h 328"/>
                  <a:gd name="T12" fmla="*/ 797 w 897"/>
                  <a:gd name="T13" fmla="*/ 144 h 328"/>
                  <a:gd name="T14" fmla="*/ 775 w 897"/>
                  <a:gd name="T15" fmla="*/ 158 h 328"/>
                  <a:gd name="T16" fmla="*/ 643 w 897"/>
                  <a:gd name="T17" fmla="*/ 156 h 328"/>
                  <a:gd name="T18" fmla="*/ 624 w 897"/>
                  <a:gd name="T19" fmla="*/ 138 h 328"/>
                  <a:gd name="T20" fmla="*/ 624 w 897"/>
                  <a:gd name="T21" fmla="*/ 112 h 328"/>
                  <a:gd name="T22" fmla="*/ 643 w 897"/>
                  <a:gd name="T23" fmla="*/ 94 h 328"/>
                  <a:gd name="T24" fmla="*/ 668 w 897"/>
                  <a:gd name="T25" fmla="*/ 94 h 328"/>
                  <a:gd name="T26" fmla="*/ 686 w 897"/>
                  <a:gd name="T27" fmla="*/ 112 h 328"/>
                  <a:gd name="T28" fmla="*/ 686 w 897"/>
                  <a:gd name="T29" fmla="*/ 138 h 328"/>
                  <a:gd name="T30" fmla="*/ 668 w 897"/>
                  <a:gd name="T31" fmla="*/ 156 h 328"/>
                  <a:gd name="T32" fmla="*/ 568 w 897"/>
                  <a:gd name="T33" fmla="*/ 196 h 328"/>
                  <a:gd name="T34" fmla="*/ 561 w 897"/>
                  <a:gd name="T35" fmla="*/ 206 h 328"/>
                  <a:gd name="T36" fmla="*/ 134 w 897"/>
                  <a:gd name="T37" fmla="*/ 209 h 328"/>
                  <a:gd name="T38" fmla="*/ 124 w 897"/>
                  <a:gd name="T39" fmla="*/ 204 h 328"/>
                  <a:gd name="T40" fmla="*/ 119 w 897"/>
                  <a:gd name="T41" fmla="*/ 194 h 328"/>
                  <a:gd name="T42" fmla="*/ 122 w 897"/>
                  <a:gd name="T43" fmla="*/ 126 h 328"/>
                  <a:gd name="T44" fmla="*/ 131 w 897"/>
                  <a:gd name="T45" fmla="*/ 119 h 328"/>
                  <a:gd name="T46" fmla="*/ 559 w 897"/>
                  <a:gd name="T47" fmla="*/ 120 h 328"/>
                  <a:gd name="T48" fmla="*/ 567 w 897"/>
                  <a:gd name="T49" fmla="*/ 128 h 328"/>
                  <a:gd name="T50" fmla="*/ 822 w 897"/>
                  <a:gd name="T51" fmla="*/ 0 h 328"/>
                  <a:gd name="T52" fmla="*/ 52 w 897"/>
                  <a:gd name="T53" fmla="*/ 3 h 328"/>
                  <a:gd name="T54" fmla="*/ 26 w 897"/>
                  <a:gd name="T55" fmla="*/ 17 h 328"/>
                  <a:gd name="T56" fmla="*/ 8 w 897"/>
                  <a:gd name="T57" fmla="*/ 38 h 328"/>
                  <a:gd name="T58" fmla="*/ 0 w 897"/>
                  <a:gd name="T59" fmla="*/ 67 h 328"/>
                  <a:gd name="T60" fmla="*/ 1 w 897"/>
                  <a:gd name="T61" fmla="*/ 239 h 328"/>
                  <a:gd name="T62" fmla="*/ 12 w 897"/>
                  <a:gd name="T63" fmla="*/ 266 h 328"/>
                  <a:gd name="T64" fmla="*/ 33 w 897"/>
                  <a:gd name="T65" fmla="*/ 285 h 328"/>
                  <a:gd name="T66" fmla="*/ 59 w 897"/>
                  <a:gd name="T67" fmla="*/ 297 h 328"/>
                  <a:gd name="T68" fmla="*/ 119 w 897"/>
                  <a:gd name="T69" fmla="*/ 313 h 328"/>
                  <a:gd name="T70" fmla="*/ 124 w 897"/>
                  <a:gd name="T71" fmla="*/ 324 h 328"/>
                  <a:gd name="T72" fmla="*/ 134 w 897"/>
                  <a:gd name="T73" fmla="*/ 328 h 328"/>
                  <a:gd name="T74" fmla="*/ 144 w 897"/>
                  <a:gd name="T75" fmla="*/ 324 h 328"/>
                  <a:gd name="T76" fmla="*/ 149 w 897"/>
                  <a:gd name="T77" fmla="*/ 313 h 328"/>
                  <a:gd name="T78" fmla="*/ 747 w 897"/>
                  <a:gd name="T79" fmla="*/ 316 h 328"/>
                  <a:gd name="T80" fmla="*/ 754 w 897"/>
                  <a:gd name="T81" fmla="*/ 326 h 328"/>
                  <a:gd name="T82" fmla="*/ 766 w 897"/>
                  <a:gd name="T83" fmla="*/ 328 h 328"/>
                  <a:gd name="T84" fmla="*/ 774 w 897"/>
                  <a:gd name="T85" fmla="*/ 322 h 328"/>
                  <a:gd name="T86" fmla="*/ 777 w 897"/>
                  <a:gd name="T87" fmla="*/ 298 h 328"/>
                  <a:gd name="T88" fmla="*/ 845 w 897"/>
                  <a:gd name="T89" fmla="*/ 295 h 328"/>
                  <a:gd name="T90" fmla="*/ 869 w 897"/>
                  <a:gd name="T91" fmla="*/ 281 h 328"/>
                  <a:gd name="T92" fmla="*/ 888 w 897"/>
                  <a:gd name="T93" fmla="*/ 260 h 328"/>
                  <a:gd name="T94" fmla="*/ 896 w 897"/>
                  <a:gd name="T95" fmla="*/ 232 h 328"/>
                  <a:gd name="T96" fmla="*/ 895 w 897"/>
                  <a:gd name="T97" fmla="*/ 59 h 328"/>
                  <a:gd name="T98" fmla="*/ 884 w 897"/>
                  <a:gd name="T99" fmla="*/ 33 h 328"/>
                  <a:gd name="T100" fmla="*/ 864 w 897"/>
                  <a:gd name="T101" fmla="*/ 12 h 328"/>
                  <a:gd name="T102" fmla="*/ 837 w 897"/>
                  <a:gd name="T103" fmla="*/ 1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7" h="328">
                    <a:moveTo>
                      <a:pt x="769" y="159"/>
                    </a:moveTo>
                    <a:lnTo>
                      <a:pt x="762" y="158"/>
                    </a:lnTo>
                    <a:lnTo>
                      <a:pt x="756" y="156"/>
                    </a:lnTo>
                    <a:lnTo>
                      <a:pt x="750" y="153"/>
                    </a:lnTo>
                    <a:lnTo>
                      <a:pt x="745" y="148"/>
                    </a:lnTo>
                    <a:lnTo>
                      <a:pt x="741" y="144"/>
                    </a:lnTo>
                    <a:lnTo>
                      <a:pt x="738" y="138"/>
                    </a:lnTo>
                    <a:lnTo>
                      <a:pt x="736" y="131"/>
                    </a:lnTo>
                    <a:lnTo>
                      <a:pt x="735" y="125"/>
                    </a:lnTo>
                    <a:lnTo>
                      <a:pt x="736" y="118"/>
                    </a:lnTo>
                    <a:lnTo>
                      <a:pt x="738" y="112"/>
                    </a:lnTo>
                    <a:lnTo>
                      <a:pt x="741" y="105"/>
                    </a:lnTo>
                    <a:lnTo>
                      <a:pt x="745" y="101"/>
                    </a:lnTo>
                    <a:lnTo>
                      <a:pt x="750" y="97"/>
                    </a:lnTo>
                    <a:lnTo>
                      <a:pt x="756" y="94"/>
                    </a:lnTo>
                    <a:lnTo>
                      <a:pt x="762" y="92"/>
                    </a:lnTo>
                    <a:lnTo>
                      <a:pt x="769" y="92"/>
                    </a:lnTo>
                    <a:lnTo>
                      <a:pt x="775" y="92"/>
                    </a:lnTo>
                    <a:lnTo>
                      <a:pt x="782" y="94"/>
                    </a:lnTo>
                    <a:lnTo>
                      <a:pt x="788" y="97"/>
                    </a:lnTo>
                    <a:lnTo>
                      <a:pt x="792" y="101"/>
                    </a:lnTo>
                    <a:lnTo>
                      <a:pt x="797" y="105"/>
                    </a:lnTo>
                    <a:lnTo>
                      <a:pt x="800" y="112"/>
                    </a:lnTo>
                    <a:lnTo>
                      <a:pt x="802" y="118"/>
                    </a:lnTo>
                    <a:lnTo>
                      <a:pt x="803" y="125"/>
                    </a:lnTo>
                    <a:lnTo>
                      <a:pt x="802" y="131"/>
                    </a:lnTo>
                    <a:lnTo>
                      <a:pt x="800" y="138"/>
                    </a:lnTo>
                    <a:lnTo>
                      <a:pt x="797" y="144"/>
                    </a:lnTo>
                    <a:lnTo>
                      <a:pt x="792" y="148"/>
                    </a:lnTo>
                    <a:lnTo>
                      <a:pt x="788" y="153"/>
                    </a:lnTo>
                    <a:lnTo>
                      <a:pt x="782" y="156"/>
                    </a:lnTo>
                    <a:lnTo>
                      <a:pt x="775" y="158"/>
                    </a:lnTo>
                    <a:lnTo>
                      <a:pt x="769" y="159"/>
                    </a:lnTo>
                    <a:close/>
                    <a:moveTo>
                      <a:pt x="655" y="159"/>
                    </a:moveTo>
                    <a:lnTo>
                      <a:pt x="649" y="158"/>
                    </a:lnTo>
                    <a:lnTo>
                      <a:pt x="643" y="156"/>
                    </a:lnTo>
                    <a:lnTo>
                      <a:pt x="636" y="153"/>
                    </a:lnTo>
                    <a:lnTo>
                      <a:pt x="632" y="148"/>
                    </a:lnTo>
                    <a:lnTo>
                      <a:pt x="628" y="144"/>
                    </a:lnTo>
                    <a:lnTo>
                      <a:pt x="624" y="138"/>
                    </a:lnTo>
                    <a:lnTo>
                      <a:pt x="622" y="131"/>
                    </a:lnTo>
                    <a:lnTo>
                      <a:pt x="622" y="125"/>
                    </a:lnTo>
                    <a:lnTo>
                      <a:pt x="622" y="118"/>
                    </a:lnTo>
                    <a:lnTo>
                      <a:pt x="624" y="112"/>
                    </a:lnTo>
                    <a:lnTo>
                      <a:pt x="628" y="105"/>
                    </a:lnTo>
                    <a:lnTo>
                      <a:pt x="632" y="101"/>
                    </a:lnTo>
                    <a:lnTo>
                      <a:pt x="636" y="97"/>
                    </a:lnTo>
                    <a:lnTo>
                      <a:pt x="643" y="94"/>
                    </a:lnTo>
                    <a:lnTo>
                      <a:pt x="649" y="92"/>
                    </a:lnTo>
                    <a:lnTo>
                      <a:pt x="655" y="92"/>
                    </a:lnTo>
                    <a:lnTo>
                      <a:pt x="662" y="92"/>
                    </a:lnTo>
                    <a:lnTo>
                      <a:pt x="668" y="94"/>
                    </a:lnTo>
                    <a:lnTo>
                      <a:pt x="675" y="97"/>
                    </a:lnTo>
                    <a:lnTo>
                      <a:pt x="679" y="101"/>
                    </a:lnTo>
                    <a:lnTo>
                      <a:pt x="683" y="105"/>
                    </a:lnTo>
                    <a:lnTo>
                      <a:pt x="686" y="112"/>
                    </a:lnTo>
                    <a:lnTo>
                      <a:pt x="689" y="118"/>
                    </a:lnTo>
                    <a:lnTo>
                      <a:pt x="690" y="125"/>
                    </a:lnTo>
                    <a:lnTo>
                      <a:pt x="689" y="131"/>
                    </a:lnTo>
                    <a:lnTo>
                      <a:pt x="686" y="138"/>
                    </a:lnTo>
                    <a:lnTo>
                      <a:pt x="683" y="144"/>
                    </a:lnTo>
                    <a:lnTo>
                      <a:pt x="679" y="148"/>
                    </a:lnTo>
                    <a:lnTo>
                      <a:pt x="675" y="153"/>
                    </a:lnTo>
                    <a:lnTo>
                      <a:pt x="668" y="156"/>
                    </a:lnTo>
                    <a:lnTo>
                      <a:pt x="662" y="158"/>
                    </a:lnTo>
                    <a:lnTo>
                      <a:pt x="655" y="159"/>
                    </a:lnTo>
                    <a:close/>
                    <a:moveTo>
                      <a:pt x="568" y="194"/>
                    </a:moveTo>
                    <a:lnTo>
                      <a:pt x="568" y="196"/>
                    </a:lnTo>
                    <a:lnTo>
                      <a:pt x="567" y="200"/>
                    </a:lnTo>
                    <a:lnTo>
                      <a:pt x="566" y="202"/>
                    </a:lnTo>
                    <a:lnTo>
                      <a:pt x="563" y="204"/>
                    </a:lnTo>
                    <a:lnTo>
                      <a:pt x="561" y="206"/>
                    </a:lnTo>
                    <a:lnTo>
                      <a:pt x="559" y="207"/>
                    </a:lnTo>
                    <a:lnTo>
                      <a:pt x="556" y="208"/>
                    </a:lnTo>
                    <a:lnTo>
                      <a:pt x="553" y="209"/>
                    </a:lnTo>
                    <a:lnTo>
                      <a:pt x="134" y="209"/>
                    </a:lnTo>
                    <a:lnTo>
                      <a:pt x="131" y="208"/>
                    </a:lnTo>
                    <a:lnTo>
                      <a:pt x="128" y="207"/>
                    </a:lnTo>
                    <a:lnTo>
                      <a:pt x="126" y="206"/>
                    </a:lnTo>
                    <a:lnTo>
                      <a:pt x="124" y="204"/>
                    </a:lnTo>
                    <a:lnTo>
                      <a:pt x="122" y="202"/>
                    </a:lnTo>
                    <a:lnTo>
                      <a:pt x="120" y="200"/>
                    </a:lnTo>
                    <a:lnTo>
                      <a:pt x="119" y="196"/>
                    </a:lnTo>
                    <a:lnTo>
                      <a:pt x="119" y="194"/>
                    </a:lnTo>
                    <a:lnTo>
                      <a:pt x="119" y="134"/>
                    </a:lnTo>
                    <a:lnTo>
                      <a:pt x="119" y="131"/>
                    </a:lnTo>
                    <a:lnTo>
                      <a:pt x="120" y="128"/>
                    </a:lnTo>
                    <a:lnTo>
                      <a:pt x="122" y="126"/>
                    </a:lnTo>
                    <a:lnTo>
                      <a:pt x="124" y="124"/>
                    </a:lnTo>
                    <a:lnTo>
                      <a:pt x="126" y="122"/>
                    </a:lnTo>
                    <a:lnTo>
                      <a:pt x="128" y="120"/>
                    </a:lnTo>
                    <a:lnTo>
                      <a:pt x="131" y="119"/>
                    </a:lnTo>
                    <a:lnTo>
                      <a:pt x="134" y="119"/>
                    </a:lnTo>
                    <a:lnTo>
                      <a:pt x="553" y="119"/>
                    </a:lnTo>
                    <a:lnTo>
                      <a:pt x="556" y="119"/>
                    </a:lnTo>
                    <a:lnTo>
                      <a:pt x="559" y="120"/>
                    </a:lnTo>
                    <a:lnTo>
                      <a:pt x="561" y="122"/>
                    </a:lnTo>
                    <a:lnTo>
                      <a:pt x="563" y="124"/>
                    </a:lnTo>
                    <a:lnTo>
                      <a:pt x="566" y="126"/>
                    </a:lnTo>
                    <a:lnTo>
                      <a:pt x="567" y="128"/>
                    </a:lnTo>
                    <a:lnTo>
                      <a:pt x="568" y="131"/>
                    </a:lnTo>
                    <a:lnTo>
                      <a:pt x="568" y="134"/>
                    </a:lnTo>
                    <a:lnTo>
                      <a:pt x="568" y="194"/>
                    </a:lnTo>
                    <a:close/>
                    <a:moveTo>
                      <a:pt x="822" y="0"/>
                    </a:moveTo>
                    <a:lnTo>
                      <a:pt x="74" y="0"/>
                    </a:lnTo>
                    <a:lnTo>
                      <a:pt x="66" y="0"/>
                    </a:lnTo>
                    <a:lnTo>
                      <a:pt x="59" y="1"/>
                    </a:lnTo>
                    <a:lnTo>
                      <a:pt x="52" y="3"/>
                    </a:lnTo>
                    <a:lnTo>
                      <a:pt x="44" y="5"/>
                    </a:lnTo>
                    <a:lnTo>
                      <a:pt x="38" y="8"/>
                    </a:lnTo>
                    <a:lnTo>
                      <a:pt x="33" y="12"/>
                    </a:lnTo>
                    <a:lnTo>
                      <a:pt x="26" y="17"/>
                    </a:lnTo>
                    <a:lnTo>
                      <a:pt x="21" y="21"/>
                    </a:lnTo>
                    <a:lnTo>
                      <a:pt x="17" y="26"/>
                    </a:lnTo>
                    <a:lnTo>
                      <a:pt x="12" y="33"/>
                    </a:lnTo>
                    <a:lnTo>
                      <a:pt x="8" y="38"/>
                    </a:lnTo>
                    <a:lnTo>
                      <a:pt x="5" y="44"/>
                    </a:lnTo>
                    <a:lnTo>
                      <a:pt x="3" y="52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1" y="239"/>
                    </a:lnTo>
                    <a:lnTo>
                      <a:pt x="3" y="246"/>
                    </a:lnTo>
                    <a:lnTo>
                      <a:pt x="5" y="253"/>
                    </a:lnTo>
                    <a:lnTo>
                      <a:pt x="8" y="260"/>
                    </a:lnTo>
                    <a:lnTo>
                      <a:pt x="12" y="266"/>
                    </a:lnTo>
                    <a:lnTo>
                      <a:pt x="17" y="271"/>
                    </a:lnTo>
                    <a:lnTo>
                      <a:pt x="21" y="277"/>
                    </a:lnTo>
                    <a:lnTo>
                      <a:pt x="26" y="281"/>
                    </a:lnTo>
                    <a:lnTo>
                      <a:pt x="33" y="285"/>
                    </a:lnTo>
                    <a:lnTo>
                      <a:pt x="38" y="289"/>
                    </a:lnTo>
                    <a:lnTo>
                      <a:pt x="44" y="293"/>
                    </a:lnTo>
                    <a:lnTo>
                      <a:pt x="52" y="295"/>
                    </a:lnTo>
                    <a:lnTo>
                      <a:pt x="59" y="297"/>
                    </a:lnTo>
                    <a:lnTo>
                      <a:pt x="66" y="298"/>
                    </a:lnTo>
                    <a:lnTo>
                      <a:pt x="74" y="298"/>
                    </a:lnTo>
                    <a:lnTo>
                      <a:pt x="119" y="298"/>
                    </a:lnTo>
                    <a:lnTo>
                      <a:pt x="119" y="313"/>
                    </a:lnTo>
                    <a:lnTo>
                      <a:pt x="119" y="316"/>
                    </a:lnTo>
                    <a:lnTo>
                      <a:pt x="120" y="319"/>
                    </a:lnTo>
                    <a:lnTo>
                      <a:pt x="122" y="322"/>
                    </a:lnTo>
                    <a:lnTo>
                      <a:pt x="124" y="324"/>
                    </a:lnTo>
                    <a:lnTo>
                      <a:pt x="126" y="326"/>
                    </a:lnTo>
                    <a:lnTo>
                      <a:pt x="128" y="327"/>
                    </a:lnTo>
                    <a:lnTo>
                      <a:pt x="131" y="328"/>
                    </a:lnTo>
                    <a:lnTo>
                      <a:pt x="134" y="328"/>
                    </a:lnTo>
                    <a:lnTo>
                      <a:pt x="137" y="328"/>
                    </a:lnTo>
                    <a:lnTo>
                      <a:pt x="140" y="327"/>
                    </a:lnTo>
                    <a:lnTo>
                      <a:pt x="142" y="326"/>
                    </a:lnTo>
                    <a:lnTo>
                      <a:pt x="144" y="324"/>
                    </a:lnTo>
                    <a:lnTo>
                      <a:pt x="146" y="322"/>
                    </a:lnTo>
                    <a:lnTo>
                      <a:pt x="147" y="319"/>
                    </a:lnTo>
                    <a:lnTo>
                      <a:pt x="148" y="316"/>
                    </a:lnTo>
                    <a:lnTo>
                      <a:pt x="149" y="313"/>
                    </a:lnTo>
                    <a:lnTo>
                      <a:pt x="149" y="298"/>
                    </a:lnTo>
                    <a:lnTo>
                      <a:pt x="747" y="298"/>
                    </a:lnTo>
                    <a:lnTo>
                      <a:pt x="747" y="313"/>
                    </a:lnTo>
                    <a:lnTo>
                      <a:pt x="747" y="316"/>
                    </a:lnTo>
                    <a:lnTo>
                      <a:pt x="749" y="319"/>
                    </a:lnTo>
                    <a:lnTo>
                      <a:pt x="750" y="322"/>
                    </a:lnTo>
                    <a:lnTo>
                      <a:pt x="752" y="324"/>
                    </a:lnTo>
                    <a:lnTo>
                      <a:pt x="754" y="326"/>
                    </a:lnTo>
                    <a:lnTo>
                      <a:pt x="756" y="327"/>
                    </a:lnTo>
                    <a:lnTo>
                      <a:pt x="759" y="328"/>
                    </a:lnTo>
                    <a:lnTo>
                      <a:pt x="762" y="328"/>
                    </a:lnTo>
                    <a:lnTo>
                      <a:pt x="766" y="328"/>
                    </a:lnTo>
                    <a:lnTo>
                      <a:pt x="768" y="327"/>
                    </a:lnTo>
                    <a:lnTo>
                      <a:pt x="771" y="326"/>
                    </a:lnTo>
                    <a:lnTo>
                      <a:pt x="773" y="324"/>
                    </a:lnTo>
                    <a:lnTo>
                      <a:pt x="774" y="322"/>
                    </a:lnTo>
                    <a:lnTo>
                      <a:pt x="776" y="319"/>
                    </a:lnTo>
                    <a:lnTo>
                      <a:pt x="777" y="316"/>
                    </a:lnTo>
                    <a:lnTo>
                      <a:pt x="777" y="313"/>
                    </a:lnTo>
                    <a:lnTo>
                      <a:pt x="777" y="298"/>
                    </a:lnTo>
                    <a:lnTo>
                      <a:pt x="822" y="298"/>
                    </a:lnTo>
                    <a:lnTo>
                      <a:pt x="830" y="298"/>
                    </a:lnTo>
                    <a:lnTo>
                      <a:pt x="837" y="297"/>
                    </a:lnTo>
                    <a:lnTo>
                      <a:pt x="845" y="295"/>
                    </a:lnTo>
                    <a:lnTo>
                      <a:pt x="851" y="293"/>
                    </a:lnTo>
                    <a:lnTo>
                      <a:pt x="858" y="289"/>
                    </a:lnTo>
                    <a:lnTo>
                      <a:pt x="864" y="285"/>
                    </a:lnTo>
                    <a:lnTo>
                      <a:pt x="869" y="281"/>
                    </a:lnTo>
                    <a:lnTo>
                      <a:pt x="875" y="277"/>
                    </a:lnTo>
                    <a:lnTo>
                      <a:pt x="880" y="271"/>
                    </a:lnTo>
                    <a:lnTo>
                      <a:pt x="884" y="266"/>
                    </a:lnTo>
                    <a:lnTo>
                      <a:pt x="888" y="260"/>
                    </a:lnTo>
                    <a:lnTo>
                      <a:pt x="891" y="253"/>
                    </a:lnTo>
                    <a:lnTo>
                      <a:pt x="894" y="246"/>
                    </a:lnTo>
                    <a:lnTo>
                      <a:pt x="895" y="239"/>
                    </a:lnTo>
                    <a:lnTo>
                      <a:pt x="896" y="232"/>
                    </a:lnTo>
                    <a:lnTo>
                      <a:pt x="897" y="224"/>
                    </a:lnTo>
                    <a:lnTo>
                      <a:pt x="897" y="74"/>
                    </a:lnTo>
                    <a:lnTo>
                      <a:pt x="896" y="67"/>
                    </a:lnTo>
                    <a:lnTo>
                      <a:pt x="895" y="59"/>
                    </a:lnTo>
                    <a:lnTo>
                      <a:pt x="894" y="52"/>
                    </a:lnTo>
                    <a:lnTo>
                      <a:pt x="891" y="44"/>
                    </a:lnTo>
                    <a:lnTo>
                      <a:pt x="888" y="38"/>
                    </a:lnTo>
                    <a:lnTo>
                      <a:pt x="884" y="33"/>
                    </a:lnTo>
                    <a:lnTo>
                      <a:pt x="880" y="26"/>
                    </a:lnTo>
                    <a:lnTo>
                      <a:pt x="875" y="21"/>
                    </a:lnTo>
                    <a:lnTo>
                      <a:pt x="869" y="17"/>
                    </a:lnTo>
                    <a:lnTo>
                      <a:pt x="864" y="12"/>
                    </a:lnTo>
                    <a:lnTo>
                      <a:pt x="858" y="8"/>
                    </a:lnTo>
                    <a:lnTo>
                      <a:pt x="851" y="5"/>
                    </a:lnTo>
                    <a:lnTo>
                      <a:pt x="845" y="3"/>
                    </a:lnTo>
                    <a:lnTo>
                      <a:pt x="837" y="1"/>
                    </a:lnTo>
                    <a:lnTo>
                      <a:pt x="830" y="0"/>
                    </a:lnTo>
                    <a:lnTo>
                      <a:pt x="8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3330">
                <a:extLst>
                  <a:ext uri="{FF2B5EF4-FFF2-40B4-BE49-F238E27FC236}">
                    <a16:creationId xmlns:a16="http://schemas.microsoft.com/office/drawing/2014/main" xmlns="" id="{C19ADD19-E082-4648-9CD9-EDD11B95C2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0463" y="1354138"/>
                <a:ext cx="223838" cy="165100"/>
              </a:xfrm>
              <a:custGeom>
                <a:avLst/>
                <a:gdLst>
                  <a:gd name="T0" fmla="*/ 395 w 709"/>
                  <a:gd name="T1" fmla="*/ 213 h 521"/>
                  <a:gd name="T2" fmla="*/ 439 w 709"/>
                  <a:gd name="T3" fmla="*/ 237 h 521"/>
                  <a:gd name="T4" fmla="*/ 473 w 709"/>
                  <a:gd name="T5" fmla="*/ 277 h 521"/>
                  <a:gd name="T6" fmla="*/ 488 w 709"/>
                  <a:gd name="T7" fmla="*/ 327 h 521"/>
                  <a:gd name="T8" fmla="*/ 482 w 709"/>
                  <a:gd name="T9" fmla="*/ 380 h 521"/>
                  <a:gd name="T10" fmla="*/ 458 w 709"/>
                  <a:gd name="T11" fmla="*/ 426 h 521"/>
                  <a:gd name="T12" fmla="*/ 418 w 709"/>
                  <a:gd name="T13" fmla="*/ 460 h 521"/>
                  <a:gd name="T14" fmla="*/ 368 w 709"/>
                  <a:gd name="T15" fmla="*/ 475 h 521"/>
                  <a:gd name="T16" fmla="*/ 314 w 709"/>
                  <a:gd name="T17" fmla="*/ 469 h 521"/>
                  <a:gd name="T18" fmla="*/ 268 w 709"/>
                  <a:gd name="T19" fmla="*/ 445 h 521"/>
                  <a:gd name="T20" fmla="*/ 236 w 709"/>
                  <a:gd name="T21" fmla="*/ 405 h 521"/>
                  <a:gd name="T22" fmla="*/ 220 w 709"/>
                  <a:gd name="T23" fmla="*/ 355 h 521"/>
                  <a:gd name="T24" fmla="*/ 225 w 709"/>
                  <a:gd name="T25" fmla="*/ 301 h 521"/>
                  <a:gd name="T26" fmla="*/ 250 w 709"/>
                  <a:gd name="T27" fmla="*/ 255 h 521"/>
                  <a:gd name="T28" fmla="*/ 290 w 709"/>
                  <a:gd name="T29" fmla="*/ 222 h 521"/>
                  <a:gd name="T30" fmla="*/ 340 w 709"/>
                  <a:gd name="T31" fmla="*/ 207 h 521"/>
                  <a:gd name="T32" fmla="*/ 378 w 709"/>
                  <a:gd name="T33" fmla="*/ 96 h 521"/>
                  <a:gd name="T34" fmla="*/ 426 w 709"/>
                  <a:gd name="T35" fmla="*/ 106 h 521"/>
                  <a:gd name="T36" fmla="*/ 469 w 709"/>
                  <a:gd name="T37" fmla="*/ 124 h 521"/>
                  <a:gd name="T38" fmla="*/ 508 w 709"/>
                  <a:gd name="T39" fmla="*/ 150 h 521"/>
                  <a:gd name="T40" fmla="*/ 540 w 709"/>
                  <a:gd name="T41" fmla="*/ 183 h 521"/>
                  <a:gd name="T42" fmla="*/ 566 w 709"/>
                  <a:gd name="T43" fmla="*/ 221 h 521"/>
                  <a:gd name="T44" fmla="*/ 585 w 709"/>
                  <a:gd name="T45" fmla="*/ 265 h 521"/>
                  <a:gd name="T46" fmla="*/ 595 w 709"/>
                  <a:gd name="T47" fmla="*/ 312 h 521"/>
                  <a:gd name="T48" fmla="*/ 595 w 709"/>
                  <a:gd name="T49" fmla="*/ 342 h 521"/>
                  <a:gd name="T50" fmla="*/ 586 w 709"/>
                  <a:gd name="T51" fmla="*/ 351 h 521"/>
                  <a:gd name="T52" fmla="*/ 574 w 709"/>
                  <a:gd name="T53" fmla="*/ 351 h 521"/>
                  <a:gd name="T54" fmla="*/ 567 w 709"/>
                  <a:gd name="T55" fmla="*/ 342 h 521"/>
                  <a:gd name="T56" fmla="*/ 565 w 709"/>
                  <a:gd name="T57" fmla="*/ 315 h 521"/>
                  <a:gd name="T58" fmla="*/ 549 w 709"/>
                  <a:gd name="T59" fmla="*/ 254 h 521"/>
                  <a:gd name="T60" fmla="*/ 504 w 709"/>
                  <a:gd name="T61" fmla="*/ 187 h 521"/>
                  <a:gd name="T62" fmla="*/ 436 w 709"/>
                  <a:gd name="T63" fmla="*/ 142 h 521"/>
                  <a:gd name="T64" fmla="*/ 375 w 709"/>
                  <a:gd name="T65" fmla="*/ 126 h 521"/>
                  <a:gd name="T66" fmla="*/ 349 w 709"/>
                  <a:gd name="T67" fmla="*/ 124 h 521"/>
                  <a:gd name="T68" fmla="*/ 340 w 709"/>
                  <a:gd name="T69" fmla="*/ 116 h 521"/>
                  <a:gd name="T70" fmla="*/ 340 w 709"/>
                  <a:gd name="T71" fmla="*/ 104 h 521"/>
                  <a:gd name="T72" fmla="*/ 349 w 709"/>
                  <a:gd name="T73" fmla="*/ 96 h 521"/>
                  <a:gd name="T74" fmla="*/ 61 w 709"/>
                  <a:gd name="T75" fmla="*/ 516 h 521"/>
                  <a:gd name="T76" fmla="*/ 643 w 709"/>
                  <a:gd name="T77" fmla="*/ 506 h 521"/>
                  <a:gd name="T78" fmla="*/ 651 w 709"/>
                  <a:gd name="T79" fmla="*/ 518 h 521"/>
                  <a:gd name="T80" fmla="*/ 666 w 709"/>
                  <a:gd name="T81" fmla="*/ 518 h 521"/>
                  <a:gd name="T82" fmla="*/ 688 w 709"/>
                  <a:gd name="T83" fmla="*/ 475 h 521"/>
                  <a:gd name="T84" fmla="*/ 706 w 709"/>
                  <a:gd name="T85" fmla="*/ 395 h 521"/>
                  <a:gd name="T86" fmla="*/ 707 w 709"/>
                  <a:gd name="T87" fmla="*/ 318 h 521"/>
                  <a:gd name="T88" fmla="*/ 693 w 709"/>
                  <a:gd name="T89" fmla="*/ 249 h 521"/>
                  <a:gd name="T90" fmla="*/ 665 w 709"/>
                  <a:gd name="T91" fmla="*/ 186 h 521"/>
                  <a:gd name="T92" fmla="*/ 628 w 709"/>
                  <a:gd name="T93" fmla="*/ 129 h 521"/>
                  <a:gd name="T94" fmla="*/ 580 w 709"/>
                  <a:gd name="T95" fmla="*/ 81 h 521"/>
                  <a:gd name="T96" fmla="*/ 523 w 709"/>
                  <a:gd name="T97" fmla="*/ 44 h 521"/>
                  <a:gd name="T98" fmla="*/ 460 w 709"/>
                  <a:gd name="T99" fmla="*/ 16 h 521"/>
                  <a:gd name="T100" fmla="*/ 390 w 709"/>
                  <a:gd name="T101" fmla="*/ 2 h 521"/>
                  <a:gd name="T102" fmla="*/ 318 w 709"/>
                  <a:gd name="T103" fmla="*/ 2 h 521"/>
                  <a:gd name="T104" fmla="*/ 249 w 709"/>
                  <a:gd name="T105" fmla="*/ 16 h 521"/>
                  <a:gd name="T106" fmla="*/ 185 w 709"/>
                  <a:gd name="T107" fmla="*/ 44 h 521"/>
                  <a:gd name="T108" fmla="*/ 129 w 709"/>
                  <a:gd name="T109" fmla="*/ 81 h 521"/>
                  <a:gd name="T110" fmla="*/ 81 w 709"/>
                  <a:gd name="T111" fmla="*/ 129 h 521"/>
                  <a:gd name="T112" fmla="*/ 43 w 709"/>
                  <a:gd name="T113" fmla="*/ 186 h 521"/>
                  <a:gd name="T114" fmla="*/ 16 w 709"/>
                  <a:gd name="T115" fmla="*/ 249 h 521"/>
                  <a:gd name="T116" fmla="*/ 2 w 709"/>
                  <a:gd name="T117" fmla="*/ 318 h 521"/>
                  <a:gd name="T118" fmla="*/ 2 w 709"/>
                  <a:gd name="T119" fmla="*/ 395 h 521"/>
                  <a:gd name="T120" fmla="*/ 20 w 709"/>
                  <a:gd name="T121" fmla="*/ 475 h 521"/>
                  <a:gd name="T122" fmla="*/ 40 w 709"/>
                  <a:gd name="T123" fmla="*/ 516 h 521"/>
                  <a:gd name="T124" fmla="*/ 51 w 709"/>
                  <a:gd name="T125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9" h="521">
                    <a:moveTo>
                      <a:pt x="354" y="206"/>
                    </a:moveTo>
                    <a:lnTo>
                      <a:pt x="368" y="207"/>
                    </a:lnTo>
                    <a:lnTo>
                      <a:pt x="382" y="209"/>
                    </a:lnTo>
                    <a:lnTo>
                      <a:pt x="395" y="213"/>
                    </a:lnTo>
                    <a:lnTo>
                      <a:pt x="406" y="217"/>
                    </a:lnTo>
                    <a:lnTo>
                      <a:pt x="418" y="222"/>
                    </a:lnTo>
                    <a:lnTo>
                      <a:pt x="430" y="230"/>
                    </a:lnTo>
                    <a:lnTo>
                      <a:pt x="439" y="237"/>
                    </a:lnTo>
                    <a:lnTo>
                      <a:pt x="449" y="246"/>
                    </a:lnTo>
                    <a:lnTo>
                      <a:pt x="458" y="255"/>
                    </a:lnTo>
                    <a:lnTo>
                      <a:pt x="466" y="266"/>
                    </a:lnTo>
                    <a:lnTo>
                      <a:pt x="473" y="277"/>
                    </a:lnTo>
                    <a:lnTo>
                      <a:pt x="478" y="288"/>
                    </a:lnTo>
                    <a:lnTo>
                      <a:pt x="482" y="301"/>
                    </a:lnTo>
                    <a:lnTo>
                      <a:pt x="485" y="314"/>
                    </a:lnTo>
                    <a:lnTo>
                      <a:pt x="488" y="327"/>
                    </a:lnTo>
                    <a:lnTo>
                      <a:pt x="489" y="341"/>
                    </a:lnTo>
                    <a:lnTo>
                      <a:pt x="488" y="355"/>
                    </a:lnTo>
                    <a:lnTo>
                      <a:pt x="485" y="368"/>
                    </a:lnTo>
                    <a:lnTo>
                      <a:pt x="482" y="380"/>
                    </a:lnTo>
                    <a:lnTo>
                      <a:pt x="478" y="393"/>
                    </a:lnTo>
                    <a:lnTo>
                      <a:pt x="473" y="405"/>
                    </a:lnTo>
                    <a:lnTo>
                      <a:pt x="466" y="416"/>
                    </a:lnTo>
                    <a:lnTo>
                      <a:pt x="458" y="426"/>
                    </a:lnTo>
                    <a:lnTo>
                      <a:pt x="449" y="436"/>
                    </a:lnTo>
                    <a:lnTo>
                      <a:pt x="439" y="445"/>
                    </a:lnTo>
                    <a:lnTo>
                      <a:pt x="430" y="452"/>
                    </a:lnTo>
                    <a:lnTo>
                      <a:pt x="418" y="460"/>
                    </a:lnTo>
                    <a:lnTo>
                      <a:pt x="406" y="465"/>
                    </a:lnTo>
                    <a:lnTo>
                      <a:pt x="395" y="469"/>
                    </a:lnTo>
                    <a:lnTo>
                      <a:pt x="382" y="472"/>
                    </a:lnTo>
                    <a:lnTo>
                      <a:pt x="368" y="475"/>
                    </a:lnTo>
                    <a:lnTo>
                      <a:pt x="354" y="476"/>
                    </a:lnTo>
                    <a:lnTo>
                      <a:pt x="340" y="475"/>
                    </a:lnTo>
                    <a:lnTo>
                      <a:pt x="327" y="472"/>
                    </a:lnTo>
                    <a:lnTo>
                      <a:pt x="314" y="469"/>
                    </a:lnTo>
                    <a:lnTo>
                      <a:pt x="301" y="465"/>
                    </a:lnTo>
                    <a:lnTo>
                      <a:pt x="290" y="460"/>
                    </a:lnTo>
                    <a:lnTo>
                      <a:pt x="279" y="452"/>
                    </a:lnTo>
                    <a:lnTo>
                      <a:pt x="268" y="445"/>
                    </a:lnTo>
                    <a:lnTo>
                      <a:pt x="259" y="436"/>
                    </a:lnTo>
                    <a:lnTo>
                      <a:pt x="250" y="426"/>
                    </a:lnTo>
                    <a:lnTo>
                      <a:pt x="243" y="416"/>
                    </a:lnTo>
                    <a:lnTo>
                      <a:pt x="236" y="405"/>
                    </a:lnTo>
                    <a:lnTo>
                      <a:pt x="230" y="393"/>
                    </a:lnTo>
                    <a:lnTo>
                      <a:pt x="225" y="380"/>
                    </a:lnTo>
                    <a:lnTo>
                      <a:pt x="222" y="368"/>
                    </a:lnTo>
                    <a:lnTo>
                      <a:pt x="220" y="355"/>
                    </a:lnTo>
                    <a:lnTo>
                      <a:pt x="219" y="341"/>
                    </a:lnTo>
                    <a:lnTo>
                      <a:pt x="220" y="327"/>
                    </a:lnTo>
                    <a:lnTo>
                      <a:pt x="222" y="314"/>
                    </a:lnTo>
                    <a:lnTo>
                      <a:pt x="225" y="301"/>
                    </a:lnTo>
                    <a:lnTo>
                      <a:pt x="230" y="288"/>
                    </a:lnTo>
                    <a:lnTo>
                      <a:pt x="236" y="277"/>
                    </a:lnTo>
                    <a:lnTo>
                      <a:pt x="243" y="266"/>
                    </a:lnTo>
                    <a:lnTo>
                      <a:pt x="250" y="255"/>
                    </a:lnTo>
                    <a:lnTo>
                      <a:pt x="259" y="246"/>
                    </a:lnTo>
                    <a:lnTo>
                      <a:pt x="268" y="237"/>
                    </a:lnTo>
                    <a:lnTo>
                      <a:pt x="279" y="230"/>
                    </a:lnTo>
                    <a:lnTo>
                      <a:pt x="290" y="222"/>
                    </a:lnTo>
                    <a:lnTo>
                      <a:pt x="301" y="217"/>
                    </a:lnTo>
                    <a:lnTo>
                      <a:pt x="314" y="213"/>
                    </a:lnTo>
                    <a:lnTo>
                      <a:pt x="327" y="209"/>
                    </a:lnTo>
                    <a:lnTo>
                      <a:pt x="340" y="207"/>
                    </a:lnTo>
                    <a:lnTo>
                      <a:pt x="354" y="206"/>
                    </a:lnTo>
                    <a:close/>
                    <a:moveTo>
                      <a:pt x="354" y="95"/>
                    </a:moveTo>
                    <a:lnTo>
                      <a:pt x="367" y="95"/>
                    </a:lnTo>
                    <a:lnTo>
                      <a:pt x="378" y="96"/>
                    </a:lnTo>
                    <a:lnTo>
                      <a:pt x="390" y="98"/>
                    </a:lnTo>
                    <a:lnTo>
                      <a:pt x="403" y="100"/>
                    </a:lnTo>
                    <a:lnTo>
                      <a:pt x="414" y="102"/>
                    </a:lnTo>
                    <a:lnTo>
                      <a:pt x="426" y="106"/>
                    </a:lnTo>
                    <a:lnTo>
                      <a:pt x="437" y="110"/>
                    </a:lnTo>
                    <a:lnTo>
                      <a:pt x="448" y="114"/>
                    </a:lnTo>
                    <a:lnTo>
                      <a:pt x="459" y="118"/>
                    </a:lnTo>
                    <a:lnTo>
                      <a:pt x="469" y="124"/>
                    </a:lnTo>
                    <a:lnTo>
                      <a:pt x="479" y="130"/>
                    </a:lnTo>
                    <a:lnTo>
                      <a:pt x="489" y="137"/>
                    </a:lnTo>
                    <a:lnTo>
                      <a:pt x="498" y="143"/>
                    </a:lnTo>
                    <a:lnTo>
                      <a:pt x="508" y="150"/>
                    </a:lnTo>
                    <a:lnTo>
                      <a:pt x="517" y="158"/>
                    </a:lnTo>
                    <a:lnTo>
                      <a:pt x="525" y="165"/>
                    </a:lnTo>
                    <a:lnTo>
                      <a:pt x="533" y="174"/>
                    </a:lnTo>
                    <a:lnTo>
                      <a:pt x="540" y="183"/>
                    </a:lnTo>
                    <a:lnTo>
                      <a:pt x="548" y="192"/>
                    </a:lnTo>
                    <a:lnTo>
                      <a:pt x="554" y="202"/>
                    </a:lnTo>
                    <a:lnTo>
                      <a:pt x="560" y="211"/>
                    </a:lnTo>
                    <a:lnTo>
                      <a:pt x="566" y="221"/>
                    </a:lnTo>
                    <a:lnTo>
                      <a:pt x="571" y="232"/>
                    </a:lnTo>
                    <a:lnTo>
                      <a:pt x="576" y="242"/>
                    </a:lnTo>
                    <a:lnTo>
                      <a:pt x="581" y="253"/>
                    </a:lnTo>
                    <a:lnTo>
                      <a:pt x="585" y="265"/>
                    </a:lnTo>
                    <a:lnTo>
                      <a:pt x="588" y="276"/>
                    </a:lnTo>
                    <a:lnTo>
                      <a:pt x="590" y="287"/>
                    </a:lnTo>
                    <a:lnTo>
                      <a:pt x="592" y="299"/>
                    </a:lnTo>
                    <a:lnTo>
                      <a:pt x="595" y="312"/>
                    </a:lnTo>
                    <a:lnTo>
                      <a:pt x="595" y="324"/>
                    </a:lnTo>
                    <a:lnTo>
                      <a:pt x="596" y="337"/>
                    </a:lnTo>
                    <a:lnTo>
                      <a:pt x="595" y="340"/>
                    </a:lnTo>
                    <a:lnTo>
                      <a:pt x="595" y="342"/>
                    </a:lnTo>
                    <a:lnTo>
                      <a:pt x="592" y="345"/>
                    </a:lnTo>
                    <a:lnTo>
                      <a:pt x="591" y="347"/>
                    </a:lnTo>
                    <a:lnTo>
                      <a:pt x="589" y="348"/>
                    </a:lnTo>
                    <a:lnTo>
                      <a:pt x="586" y="351"/>
                    </a:lnTo>
                    <a:lnTo>
                      <a:pt x="584" y="351"/>
                    </a:lnTo>
                    <a:lnTo>
                      <a:pt x="581" y="352"/>
                    </a:lnTo>
                    <a:lnTo>
                      <a:pt x="578" y="351"/>
                    </a:lnTo>
                    <a:lnTo>
                      <a:pt x="574" y="351"/>
                    </a:lnTo>
                    <a:lnTo>
                      <a:pt x="572" y="348"/>
                    </a:lnTo>
                    <a:lnTo>
                      <a:pt x="570" y="347"/>
                    </a:lnTo>
                    <a:lnTo>
                      <a:pt x="568" y="345"/>
                    </a:lnTo>
                    <a:lnTo>
                      <a:pt x="567" y="342"/>
                    </a:lnTo>
                    <a:lnTo>
                      <a:pt x="566" y="340"/>
                    </a:lnTo>
                    <a:lnTo>
                      <a:pt x="566" y="337"/>
                    </a:lnTo>
                    <a:lnTo>
                      <a:pt x="566" y="326"/>
                    </a:lnTo>
                    <a:lnTo>
                      <a:pt x="565" y="315"/>
                    </a:lnTo>
                    <a:lnTo>
                      <a:pt x="564" y="305"/>
                    </a:lnTo>
                    <a:lnTo>
                      <a:pt x="561" y="294"/>
                    </a:lnTo>
                    <a:lnTo>
                      <a:pt x="556" y="274"/>
                    </a:lnTo>
                    <a:lnTo>
                      <a:pt x="549" y="254"/>
                    </a:lnTo>
                    <a:lnTo>
                      <a:pt x="540" y="236"/>
                    </a:lnTo>
                    <a:lnTo>
                      <a:pt x="529" y="218"/>
                    </a:lnTo>
                    <a:lnTo>
                      <a:pt x="518" y="202"/>
                    </a:lnTo>
                    <a:lnTo>
                      <a:pt x="504" y="187"/>
                    </a:lnTo>
                    <a:lnTo>
                      <a:pt x="489" y="173"/>
                    </a:lnTo>
                    <a:lnTo>
                      <a:pt x="473" y="161"/>
                    </a:lnTo>
                    <a:lnTo>
                      <a:pt x="454" y="150"/>
                    </a:lnTo>
                    <a:lnTo>
                      <a:pt x="436" y="142"/>
                    </a:lnTo>
                    <a:lnTo>
                      <a:pt x="417" y="134"/>
                    </a:lnTo>
                    <a:lnTo>
                      <a:pt x="397" y="129"/>
                    </a:lnTo>
                    <a:lnTo>
                      <a:pt x="386" y="127"/>
                    </a:lnTo>
                    <a:lnTo>
                      <a:pt x="375" y="126"/>
                    </a:lnTo>
                    <a:lnTo>
                      <a:pt x="365" y="125"/>
                    </a:lnTo>
                    <a:lnTo>
                      <a:pt x="354" y="125"/>
                    </a:lnTo>
                    <a:lnTo>
                      <a:pt x="351" y="125"/>
                    </a:lnTo>
                    <a:lnTo>
                      <a:pt x="349" y="124"/>
                    </a:lnTo>
                    <a:lnTo>
                      <a:pt x="345" y="123"/>
                    </a:lnTo>
                    <a:lnTo>
                      <a:pt x="343" y="121"/>
                    </a:lnTo>
                    <a:lnTo>
                      <a:pt x="342" y="118"/>
                    </a:lnTo>
                    <a:lnTo>
                      <a:pt x="340" y="116"/>
                    </a:lnTo>
                    <a:lnTo>
                      <a:pt x="339" y="113"/>
                    </a:lnTo>
                    <a:lnTo>
                      <a:pt x="339" y="110"/>
                    </a:lnTo>
                    <a:lnTo>
                      <a:pt x="339" y="107"/>
                    </a:lnTo>
                    <a:lnTo>
                      <a:pt x="340" y="104"/>
                    </a:lnTo>
                    <a:lnTo>
                      <a:pt x="342" y="101"/>
                    </a:lnTo>
                    <a:lnTo>
                      <a:pt x="343" y="99"/>
                    </a:lnTo>
                    <a:lnTo>
                      <a:pt x="345" y="98"/>
                    </a:lnTo>
                    <a:lnTo>
                      <a:pt x="349" y="96"/>
                    </a:lnTo>
                    <a:lnTo>
                      <a:pt x="351" y="95"/>
                    </a:lnTo>
                    <a:lnTo>
                      <a:pt x="354" y="95"/>
                    </a:lnTo>
                    <a:close/>
                    <a:moveTo>
                      <a:pt x="56" y="518"/>
                    </a:moveTo>
                    <a:lnTo>
                      <a:pt x="61" y="516"/>
                    </a:lnTo>
                    <a:lnTo>
                      <a:pt x="63" y="513"/>
                    </a:lnTo>
                    <a:lnTo>
                      <a:pt x="64" y="510"/>
                    </a:lnTo>
                    <a:lnTo>
                      <a:pt x="65" y="506"/>
                    </a:lnTo>
                    <a:lnTo>
                      <a:pt x="643" y="506"/>
                    </a:lnTo>
                    <a:lnTo>
                      <a:pt x="644" y="510"/>
                    </a:lnTo>
                    <a:lnTo>
                      <a:pt x="645" y="513"/>
                    </a:lnTo>
                    <a:lnTo>
                      <a:pt x="648" y="516"/>
                    </a:lnTo>
                    <a:lnTo>
                      <a:pt x="651" y="518"/>
                    </a:lnTo>
                    <a:lnTo>
                      <a:pt x="655" y="520"/>
                    </a:lnTo>
                    <a:lnTo>
                      <a:pt x="658" y="521"/>
                    </a:lnTo>
                    <a:lnTo>
                      <a:pt x="662" y="520"/>
                    </a:lnTo>
                    <a:lnTo>
                      <a:pt x="666" y="518"/>
                    </a:lnTo>
                    <a:lnTo>
                      <a:pt x="670" y="515"/>
                    </a:lnTo>
                    <a:lnTo>
                      <a:pt x="672" y="512"/>
                    </a:lnTo>
                    <a:lnTo>
                      <a:pt x="680" y="494"/>
                    </a:lnTo>
                    <a:lnTo>
                      <a:pt x="688" y="475"/>
                    </a:lnTo>
                    <a:lnTo>
                      <a:pt x="694" y="455"/>
                    </a:lnTo>
                    <a:lnTo>
                      <a:pt x="699" y="436"/>
                    </a:lnTo>
                    <a:lnTo>
                      <a:pt x="704" y="416"/>
                    </a:lnTo>
                    <a:lnTo>
                      <a:pt x="706" y="395"/>
                    </a:lnTo>
                    <a:lnTo>
                      <a:pt x="708" y="375"/>
                    </a:lnTo>
                    <a:lnTo>
                      <a:pt x="709" y="355"/>
                    </a:lnTo>
                    <a:lnTo>
                      <a:pt x="708" y="337"/>
                    </a:lnTo>
                    <a:lnTo>
                      <a:pt x="707" y="318"/>
                    </a:lnTo>
                    <a:lnTo>
                      <a:pt x="705" y="300"/>
                    </a:lnTo>
                    <a:lnTo>
                      <a:pt x="702" y="283"/>
                    </a:lnTo>
                    <a:lnTo>
                      <a:pt x="697" y="266"/>
                    </a:lnTo>
                    <a:lnTo>
                      <a:pt x="693" y="249"/>
                    </a:lnTo>
                    <a:lnTo>
                      <a:pt x="687" y="233"/>
                    </a:lnTo>
                    <a:lnTo>
                      <a:pt x="680" y="217"/>
                    </a:lnTo>
                    <a:lnTo>
                      <a:pt x="674" y="201"/>
                    </a:lnTo>
                    <a:lnTo>
                      <a:pt x="665" y="186"/>
                    </a:lnTo>
                    <a:lnTo>
                      <a:pt x="657" y="171"/>
                    </a:lnTo>
                    <a:lnTo>
                      <a:pt x="648" y="157"/>
                    </a:lnTo>
                    <a:lnTo>
                      <a:pt x="639" y="143"/>
                    </a:lnTo>
                    <a:lnTo>
                      <a:pt x="628" y="129"/>
                    </a:lnTo>
                    <a:lnTo>
                      <a:pt x="616" y="116"/>
                    </a:lnTo>
                    <a:lnTo>
                      <a:pt x="604" y="104"/>
                    </a:lnTo>
                    <a:lnTo>
                      <a:pt x="592" y="93"/>
                    </a:lnTo>
                    <a:lnTo>
                      <a:pt x="580" y="81"/>
                    </a:lnTo>
                    <a:lnTo>
                      <a:pt x="566" y="70"/>
                    </a:lnTo>
                    <a:lnTo>
                      <a:pt x="552" y="61"/>
                    </a:lnTo>
                    <a:lnTo>
                      <a:pt x="538" y="52"/>
                    </a:lnTo>
                    <a:lnTo>
                      <a:pt x="523" y="44"/>
                    </a:lnTo>
                    <a:lnTo>
                      <a:pt x="508" y="35"/>
                    </a:lnTo>
                    <a:lnTo>
                      <a:pt x="492" y="29"/>
                    </a:lnTo>
                    <a:lnTo>
                      <a:pt x="476" y="22"/>
                    </a:lnTo>
                    <a:lnTo>
                      <a:pt x="460" y="16"/>
                    </a:lnTo>
                    <a:lnTo>
                      <a:pt x="443" y="11"/>
                    </a:lnTo>
                    <a:lnTo>
                      <a:pt x="426" y="7"/>
                    </a:lnTo>
                    <a:lnTo>
                      <a:pt x="408" y="4"/>
                    </a:lnTo>
                    <a:lnTo>
                      <a:pt x="390" y="2"/>
                    </a:lnTo>
                    <a:lnTo>
                      <a:pt x="372" y="1"/>
                    </a:lnTo>
                    <a:lnTo>
                      <a:pt x="354" y="0"/>
                    </a:lnTo>
                    <a:lnTo>
                      <a:pt x="336" y="1"/>
                    </a:lnTo>
                    <a:lnTo>
                      <a:pt x="318" y="2"/>
                    </a:lnTo>
                    <a:lnTo>
                      <a:pt x="300" y="4"/>
                    </a:lnTo>
                    <a:lnTo>
                      <a:pt x="283" y="7"/>
                    </a:lnTo>
                    <a:lnTo>
                      <a:pt x="265" y="11"/>
                    </a:lnTo>
                    <a:lnTo>
                      <a:pt x="249" y="16"/>
                    </a:lnTo>
                    <a:lnTo>
                      <a:pt x="232" y="22"/>
                    </a:lnTo>
                    <a:lnTo>
                      <a:pt x="216" y="29"/>
                    </a:lnTo>
                    <a:lnTo>
                      <a:pt x="201" y="35"/>
                    </a:lnTo>
                    <a:lnTo>
                      <a:pt x="185" y="44"/>
                    </a:lnTo>
                    <a:lnTo>
                      <a:pt x="171" y="52"/>
                    </a:lnTo>
                    <a:lnTo>
                      <a:pt x="156" y="61"/>
                    </a:lnTo>
                    <a:lnTo>
                      <a:pt x="142" y="70"/>
                    </a:lnTo>
                    <a:lnTo>
                      <a:pt x="129" y="81"/>
                    </a:lnTo>
                    <a:lnTo>
                      <a:pt x="116" y="93"/>
                    </a:lnTo>
                    <a:lnTo>
                      <a:pt x="104" y="104"/>
                    </a:lnTo>
                    <a:lnTo>
                      <a:pt x="92" y="116"/>
                    </a:lnTo>
                    <a:lnTo>
                      <a:pt x="81" y="129"/>
                    </a:lnTo>
                    <a:lnTo>
                      <a:pt x="70" y="143"/>
                    </a:lnTo>
                    <a:lnTo>
                      <a:pt x="61" y="157"/>
                    </a:lnTo>
                    <a:lnTo>
                      <a:pt x="51" y="171"/>
                    </a:lnTo>
                    <a:lnTo>
                      <a:pt x="43" y="186"/>
                    </a:lnTo>
                    <a:lnTo>
                      <a:pt x="35" y="201"/>
                    </a:lnTo>
                    <a:lnTo>
                      <a:pt x="28" y="217"/>
                    </a:lnTo>
                    <a:lnTo>
                      <a:pt x="21" y="233"/>
                    </a:lnTo>
                    <a:lnTo>
                      <a:pt x="16" y="249"/>
                    </a:lnTo>
                    <a:lnTo>
                      <a:pt x="10" y="266"/>
                    </a:lnTo>
                    <a:lnTo>
                      <a:pt x="7" y="283"/>
                    </a:lnTo>
                    <a:lnTo>
                      <a:pt x="4" y="300"/>
                    </a:lnTo>
                    <a:lnTo>
                      <a:pt x="2" y="318"/>
                    </a:lnTo>
                    <a:lnTo>
                      <a:pt x="0" y="337"/>
                    </a:lnTo>
                    <a:lnTo>
                      <a:pt x="0" y="355"/>
                    </a:lnTo>
                    <a:lnTo>
                      <a:pt x="0" y="375"/>
                    </a:lnTo>
                    <a:lnTo>
                      <a:pt x="2" y="395"/>
                    </a:lnTo>
                    <a:lnTo>
                      <a:pt x="5" y="416"/>
                    </a:lnTo>
                    <a:lnTo>
                      <a:pt x="9" y="436"/>
                    </a:lnTo>
                    <a:lnTo>
                      <a:pt x="14" y="455"/>
                    </a:lnTo>
                    <a:lnTo>
                      <a:pt x="20" y="475"/>
                    </a:lnTo>
                    <a:lnTo>
                      <a:pt x="28" y="494"/>
                    </a:lnTo>
                    <a:lnTo>
                      <a:pt x="37" y="512"/>
                    </a:lnTo>
                    <a:lnTo>
                      <a:pt x="38" y="514"/>
                    </a:lnTo>
                    <a:lnTo>
                      <a:pt x="40" y="516"/>
                    </a:lnTo>
                    <a:lnTo>
                      <a:pt x="43" y="518"/>
                    </a:lnTo>
                    <a:lnTo>
                      <a:pt x="46" y="520"/>
                    </a:lnTo>
                    <a:lnTo>
                      <a:pt x="48" y="521"/>
                    </a:lnTo>
                    <a:lnTo>
                      <a:pt x="51" y="521"/>
                    </a:lnTo>
                    <a:lnTo>
                      <a:pt x="54" y="520"/>
                    </a:lnTo>
                    <a:lnTo>
                      <a:pt x="56" y="5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3331">
                <a:extLst>
                  <a:ext uri="{FF2B5EF4-FFF2-40B4-BE49-F238E27FC236}">
                    <a16:creationId xmlns:a16="http://schemas.microsoft.com/office/drawing/2014/main" xmlns="" id="{365E0105-7E10-4402-ABCF-22A89EF2F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8250" y="1428750"/>
                <a:ext cx="66675" cy="66675"/>
              </a:xfrm>
              <a:custGeom>
                <a:avLst/>
                <a:gdLst>
                  <a:gd name="T0" fmla="*/ 116 w 210"/>
                  <a:gd name="T1" fmla="*/ 209 h 210"/>
                  <a:gd name="T2" fmla="*/ 136 w 210"/>
                  <a:gd name="T3" fmla="*/ 204 h 210"/>
                  <a:gd name="T4" fmla="*/ 155 w 210"/>
                  <a:gd name="T5" fmla="*/ 197 h 210"/>
                  <a:gd name="T6" fmla="*/ 171 w 210"/>
                  <a:gd name="T7" fmla="*/ 186 h 210"/>
                  <a:gd name="T8" fmla="*/ 186 w 210"/>
                  <a:gd name="T9" fmla="*/ 171 h 210"/>
                  <a:gd name="T10" fmla="*/ 197 w 210"/>
                  <a:gd name="T11" fmla="*/ 155 h 210"/>
                  <a:gd name="T12" fmla="*/ 205 w 210"/>
                  <a:gd name="T13" fmla="*/ 136 h 210"/>
                  <a:gd name="T14" fmla="*/ 210 w 210"/>
                  <a:gd name="T15" fmla="*/ 116 h 210"/>
                  <a:gd name="T16" fmla="*/ 210 w 210"/>
                  <a:gd name="T17" fmla="*/ 94 h 210"/>
                  <a:gd name="T18" fmla="*/ 205 w 210"/>
                  <a:gd name="T19" fmla="*/ 74 h 210"/>
                  <a:gd name="T20" fmla="*/ 197 w 210"/>
                  <a:gd name="T21" fmla="*/ 55 h 210"/>
                  <a:gd name="T22" fmla="*/ 186 w 210"/>
                  <a:gd name="T23" fmla="*/ 39 h 210"/>
                  <a:gd name="T24" fmla="*/ 171 w 210"/>
                  <a:gd name="T25" fmla="*/ 25 h 210"/>
                  <a:gd name="T26" fmla="*/ 155 w 210"/>
                  <a:gd name="T27" fmla="*/ 13 h 210"/>
                  <a:gd name="T28" fmla="*/ 136 w 210"/>
                  <a:gd name="T29" fmla="*/ 5 h 210"/>
                  <a:gd name="T30" fmla="*/ 116 w 210"/>
                  <a:gd name="T31" fmla="*/ 1 h 210"/>
                  <a:gd name="T32" fmla="*/ 94 w 210"/>
                  <a:gd name="T33" fmla="*/ 1 h 210"/>
                  <a:gd name="T34" fmla="*/ 74 w 210"/>
                  <a:gd name="T35" fmla="*/ 5 h 210"/>
                  <a:gd name="T36" fmla="*/ 56 w 210"/>
                  <a:gd name="T37" fmla="*/ 13 h 210"/>
                  <a:gd name="T38" fmla="*/ 39 w 210"/>
                  <a:gd name="T39" fmla="*/ 25 h 210"/>
                  <a:gd name="T40" fmla="*/ 25 w 210"/>
                  <a:gd name="T41" fmla="*/ 39 h 210"/>
                  <a:gd name="T42" fmla="*/ 13 w 210"/>
                  <a:gd name="T43" fmla="*/ 55 h 210"/>
                  <a:gd name="T44" fmla="*/ 5 w 210"/>
                  <a:gd name="T45" fmla="*/ 74 h 210"/>
                  <a:gd name="T46" fmla="*/ 1 w 210"/>
                  <a:gd name="T47" fmla="*/ 94 h 210"/>
                  <a:gd name="T48" fmla="*/ 1 w 210"/>
                  <a:gd name="T49" fmla="*/ 116 h 210"/>
                  <a:gd name="T50" fmla="*/ 5 w 210"/>
                  <a:gd name="T51" fmla="*/ 136 h 210"/>
                  <a:gd name="T52" fmla="*/ 13 w 210"/>
                  <a:gd name="T53" fmla="*/ 155 h 210"/>
                  <a:gd name="T54" fmla="*/ 25 w 210"/>
                  <a:gd name="T55" fmla="*/ 171 h 210"/>
                  <a:gd name="T56" fmla="*/ 39 w 210"/>
                  <a:gd name="T57" fmla="*/ 186 h 210"/>
                  <a:gd name="T58" fmla="*/ 56 w 210"/>
                  <a:gd name="T59" fmla="*/ 197 h 210"/>
                  <a:gd name="T60" fmla="*/ 74 w 210"/>
                  <a:gd name="T61" fmla="*/ 204 h 210"/>
                  <a:gd name="T62" fmla="*/ 94 w 210"/>
                  <a:gd name="T63" fmla="*/ 20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0" h="210">
                    <a:moveTo>
                      <a:pt x="105" y="210"/>
                    </a:moveTo>
                    <a:lnTo>
                      <a:pt x="116" y="209"/>
                    </a:lnTo>
                    <a:lnTo>
                      <a:pt x="126" y="208"/>
                    </a:lnTo>
                    <a:lnTo>
                      <a:pt x="136" y="204"/>
                    </a:lnTo>
                    <a:lnTo>
                      <a:pt x="146" y="201"/>
                    </a:lnTo>
                    <a:lnTo>
                      <a:pt x="155" y="197"/>
                    </a:lnTo>
                    <a:lnTo>
                      <a:pt x="164" y="192"/>
                    </a:lnTo>
                    <a:lnTo>
                      <a:pt x="171" y="186"/>
                    </a:lnTo>
                    <a:lnTo>
                      <a:pt x="179" y="179"/>
                    </a:lnTo>
                    <a:lnTo>
                      <a:pt x="186" y="171"/>
                    </a:lnTo>
                    <a:lnTo>
                      <a:pt x="192" y="164"/>
                    </a:lnTo>
                    <a:lnTo>
                      <a:pt x="197" y="155"/>
                    </a:lnTo>
                    <a:lnTo>
                      <a:pt x="201" y="146"/>
                    </a:lnTo>
                    <a:lnTo>
                      <a:pt x="205" y="136"/>
                    </a:lnTo>
                    <a:lnTo>
                      <a:pt x="208" y="126"/>
                    </a:lnTo>
                    <a:lnTo>
                      <a:pt x="210" y="116"/>
                    </a:lnTo>
                    <a:lnTo>
                      <a:pt x="210" y="105"/>
                    </a:lnTo>
                    <a:lnTo>
                      <a:pt x="210" y="94"/>
                    </a:lnTo>
                    <a:lnTo>
                      <a:pt x="208" y="84"/>
                    </a:lnTo>
                    <a:lnTo>
                      <a:pt x="205" y="74"/>
                    </a:lnTo>
                    <a:lnTo>
                      <a:pt x="201" y="64"/>
                    </a:lnTo>
                    <a:lnTo>
                      <a:pt x="197" y="55"/>
                    </a:lnTo>
                    <a:lnTo>
                      <a:pt x="192" y="46"/>
                    </a:lnTo>
                    <a:lnTo>
                      <a:pt x="186" y="39"/>
                    </a:lnTo>
                    <a:lnTo>
                      <a:pt x="179" y="31"/>
                    </a:lnTo>
                    <a:lnTo>
                      <a:pt x="171" y="25"/>
                    </a:lnTo>
                    <a:lnTo>
                      <a:pt x="164" y="18"/>
                    </a:lnTo>
                    <a:lnTo>
                      <a:pt x="155" y="13"/>
                    </a:lnTo>
                    <a:lnTo>
                      <a:pt x="146" y="9"/>
                    </a:lnTo>
                    <a:lnTo>
                      <a:pt x="136" y="5"/>
                    </a:lnTo>
                    <a:lnTo>
                      <a:pt x="126" y="2"/>
                    </a:lnTo>
                    <a:lnTo>
                      <a:pt x="116" y="1"/>
                    </a:lnTo>
                    <a:lnTo>
                      <a:pt x="105" y="0"/>
                    </a:lnTo>
                    <a:lnTo>
                      <a:pt x="94" y="1"/>
                    </a:lnTo>
                    <a:lnTo>
                      <a:pt x="83" y="2"/>
                    </a:lnTo>
                    <a:lnTo>
                      <a:pt x="74" y="5"/>
                    </a:lnTo>
                    <a:lnTo>
                      <a:pt x="64" y="9"/>
                    </a:lnTo>
                    <a:lnTo>
                      <a:pt x="56" y="13"/>
                    </a:lnTo>
                    <a:lnTo>
                      <a:pt x="47" y="18"/>
                    </a:lnTo>
                    <a:lnTo>
                      <a:pt x="39" y="25"/>
                    </a:lnTo>
                    <a:lnTo>
                      <a:pt x="31" y="31"/>
                    </a:lnTo>
                    <a:lnTo>
                      <a:pt x="25" y="39"/>
                    </a:lnTo>
                    <a:lnTo>
                      <a:pt x="18" y="46"/>
                    </a:lnTo>
                    <a:lnTo>
                      <a:pt x="13" y="55"/>
                    </a:lnTo>
                    <a:lnTo>
                      <a:pt x="9" y="64"/>
                    </a:lnTo>
                    <a:lnTo>
                      <a:pt x="5" y="74"/>
                    </a:lnTo>
                    <a:lnTo>
                      <a:pt x="2" y="84"/>
                    </a:lnTo>
                    <a:lnTo>
                      <a:pt x="1" y="94"/>
                    </a:lnTo>
                    <a:lnTo>
                      <a:pt x="0" y="105"/>
                    </a:lnTo>
                    <a:lnTo>
                      <a:pt x="1" y="116"/>
                    </a:lnTo>
                    <a:lnTo>
                      <a:pt x="2" y="126"/>
                    </a:lnTo>
                    <a:lnTo>
                      <a:pt x="5" y="136"/>
                    </a:lnTo>
                    <a:lnTo>
                      <a:pt x="9" y="146"/>
                    </a:lnTo>
                    <a:lnTo>
                      <a:pt x="13" y="155"/>
                    </a:lnTo>
                    <a:lnTo>
                      <a:pt x="18" y="164"/>
                    </a:lnTo>
                    <a:lnTo>
                      <a:pt x="25" y="171"/>
                    </a:lnTo>
                    <a:lnTo>
                      <a:pt x="31" y="179"/>
                    </a:lnTo>
                    <a:lnTo>
                      <a:pt x="39" y="186"/>
                    </a:lnTo>
                    <a:lnTo>
                      <a:pt x="47" y="192"/>
                    </a:lnTo>
                    <a:lnTo>
                      <a:pt x="56" y="197"/>
                    </a:lnTo>
                    <a:lnTo>
                      <a:pt x="64" y="201"/>
                    </a:lnTo>
                    <a:lnTo>
                      <a:pt x="74" y="204"/>
                    </a:lnTo>
                    <a:lnTo>
                      <a:pt x="83" y="208"/>
                    </a:lnTo>
                    <a:lnTo>
                      <a:pt x="94" y="209"/>
                    </a:lnTo>
                    <a:lnTo>
                      <a:pt x="105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9EC2B49D-91AD-4230-9F17-E39B4240FBD2}"/>
              </a:ext>
            </a:extLst>
          </p:cNvPr>
          <p:cNvGrpSpPr/>
          <p:nvPr/>
        </p:nvGrpSpPr>
        <p:grpSpPr>
          <a:xfrm>
            <a:off x="4226322" y="3306179"/>
            <a:ext cx="3739356" cy="285750"/>
            <a:chOff x="4247357" y="3286920"/>
            <a:chExt cx="3739356" cy="285750"/>
          </a:xfrm>
          <a:solidFill>
            <a:schemeClr val="bg1"/>
          </a:solidFill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xmlns="" id="{DC61D81B-3CE4-4D19-95FD-95752EF15F21}"/>
                </a:ext>
              </a:extLst>
            </p:cNvPr>
            <p:cNvGrpSpPr/>
            <p:nvPr/>
          </p:nvGrpSpPr>
          <p:grpSpPr>
            <a:xfrm>
              <a:off x="7700963" y="3286920"/>
              <a:ext cx="285750" cy="285750"/>
              <a:chOff x="10460038" y="4197350"/>
              <a:chExt cx="285750" cy="285750"/>
            </a:xfrm>
            <a:grpFill/>
          </p:grpSpPr>
          <p:sp>
            <p:nvSpPr>
              <p:cNvPr id="145" name="Freeform 3308">
                <a:extLst>
                  <a:ext uri="{FF2B5EF4-FFF2-40B4-BE49-F238E27FC236}">
                    <a16:creationId xmlns:a16="http://schemas.microsoft.com/office/drawing/2014/main" xmlns="" id="{D7AF2840-BE38-4B14-AE39-43C253664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31475" y="4268788"/>
                <a:ext cx="142875" cy="142875"/>
              </a:xfrm>
              <a:custGeom>
                <a:avLst/>
                <a:gdLst>
                  <a:gd name="T0" fmla="*/ 236 w 449"/>
                  <a:gd name="T1" fmla="*/ 448 h 448"/>
                  <a:gd name="T2" fmla="*/ 259 w 449"/>
                  <a:gd name="T3" fmla="*/ 446 h 448"/>
                  <a:gd name="T4" fmla="*/ 280 w 449"/>
                  <a:gd name="T5" fmla="*/ 442 h 448"/>
                  <a:gd name="T6" fmla="*/ 301 w 449"/>
                  <a:gd name="T7" fmla="*/ 436 h 448"/>
                  <a:gd name="T8" fmla="*/ 331 w 449"/>
                  <a:gd name="T9" fmla="*/ 422 h 448"/>
                  <a:gd name="T10" fmla="*/ 367 w 449"/>
                  <a:gd name="T11" fmla="*/ 397 h 448"/>
                  <a:gd name="T12" fmla="*/ 398 w 449"/>
                  <a:gd name="T13" fmla="*/ 367 h 448"/>
                  <a:gd name="T14" fmla="*/ 421 w 449"/>
                  <a:gd name="T15" fmla="*/ 332 h 448"/>
                  <a:gd name="T16" fmla="*/ 435 w 449"/>
                  <a:gd name="T17" fmla="*/ 302 h 448"/>
                  <a:gd name="T18" fmla="*/ 441 w 449"/>
                  <a:gd name="T19" fmla="*/ 280 h 448"/>
                  <a:gd name="T20" fmla="*/ 446 w 449"/>
                  <a:gd name="T21" fmla="*/ 259 h 448"/>
                  <a:gd name="T22" fmla="*/ 448 w 449"/>
                  <a:gd name="T23" fmla="*/ 235 h 448"/>
                  <a:gd name="T24" fmla="*/ 448 w 449"/>
                  <a:gd name="T25" fmla="*/ 213 h 448"/>
                  <a:gd name="T26" fmla="*/ 446 w 449"/>
                  <a:gd name="T27" fmla="*/ 191 h 448"/>
                  <a:gd name="T28" fmla="*/ 441 w 449"/>
                  <a:gd name="T29" fmla="*/ 168 h 448"/>
                  <a:gd name="T30" fmla="*/ 435 w 449"/>
                  <a:gd name="T31" fmla="*/ 148 h 448"/>
                  <a:gd name="T32" fmla="*/ 421 w 449"/>
                  <a:gd name="T33" fmla="*/ 118 h 448"/>
                  <a:gd name="T34" fmla="*/ 398 w 449"/>
                  <a:gd name="T35" fmla="*/ 81 h 448"/>
                  <a:gd name="T36" fmla="*/ 367 w 449"/>
                  <a:gd name="T37" fmla="*/ 51 h 448"/>
                  <a:gd name="T38" fmla="*/ 331 w 449"/>
                  <a:gd name="T39" fmla="*/ 27 h 448"/>
                  <a:gd name="T40" fmla="*/ 301 w 449"/>
                  <a:gd name="T41" fmla="*/ 14 h 448"/>
                  <a:gd name="T42" fmla="*/ 280 w 449"/>
                  <a:gd name="T43" fmla="*/ 7 h 448"/>
                  <a:gd name="T44" fmla="*/ 259 w 449"/>
                  <a:gd name="T45" fmla="*/ 2 h 448"/>
                  <a:gd name="T46" fmla="*/ 236 w 449"/>
                  <a:gd name="T47" fmla="*/ 0 h 448"/>
                  <a:gd name="T48" fmla="*/ 212 w 449"/>
                  <a:gd name="T49" fmla="*/ 0 h 448"/>
                  <a:gd name="T50" fmla="*/ 190 w 449"/>
                  <a:gd name="T51" fmla="*/ 2 h 448"/>
                  <a:gd name="T52" fmla="*/ 169 w 449"/>
                  <a:gd name="T53" fmla="*/ 7 h 448"/>
                  <a:gd name="T54" fmla="*/ 147 w 449"/>
                  <a:gd name="T55" fmla="*/ 14 h 448"/>
                  <a:gd name="T56" fmla="*/ 117 w 449"/>
                  <a:gd name="T57" fmla="*/ 27 h 448"/>
                  <a:gd name="T58" fmla="*/ 82 w 449"/>
                  <a:gd name="T59" fmla="*/ 51 h 448"/>
                  <a:gd name="T60" fmla="*/ 51 w 449"/>
                  <a:gd name="T61" fmla="*/ 81 h 448"/>
                  <a:gd name="T62" fmla="*/ 27 w 449"/>
                  <a:gd name="T63" fmla="*/ 118 h 448"/>
                  <a:gd name="T64" fmla="*/ 13 w 449"/>
                  <a:gd name="T65" fmla="*/ 148 h 448"/>
                  <a:gd name="T66" fmla="*/ 7 w 449"/>
                  <a:gd name="T67" fmla="*/ 168 h 448"/>
                  <a:gd name="T68" fmla="*/ 3 w 449"/>
                  <a:gd name="T69" fmla="*/ 191 h 448"/>
                  <a:gd name="T70" fmla="*/ 1 w 449"/>
                  <a:gd name="T71" fmla="*/ 213 h 448"/>
                  <a:gd name="T72" fmla="*/ 1 w 449"/>
                  <a:gd name="T73" fmla="*/ 235 h 448"/>
                  <a:gd name="T74" fmla="*/ 3 w 449"/>
                  <a:gd name="T75" fmla="*/ 259 h 448"/>
                  <a:gd name="T76" fmla="*/ 7 w 449"/>
                  <a:gd name="T77" fmla="*/ 280 h 448"/>
                  <a:gd name="T78" fmla="*/ 13 w 449"/>
                  <a:gd name="T79" fmla="*/ 302 h 448"/>
                  <a:gd name="T80" fmla="*/ 27 w 449"/>
                  <a:gd name="T81" fmla="*/ 332 h 448"/>
                  <a:gd name="T82" fmla="*/ 51 w 449"/>
                  <a:gd name="T83" fmla="*/ 367 h 448"/>
                  <a:gd name="T84" fmla="*/ 82 w 449"/>
                  <a:gd name="T85" fmla="*/ 397 h 448"/>
                  <a:gd name="T86" fmla="*/ 117 w 449"/>
                  <a:gd name="T87" fmla="*/ 422 h 448"/>
                  <a:gd name="T88" fmla="*/ 147 w 449"/>
                  <a:gd name="T89" fmla="*/ 436 h 448"/>
                  <a:gd name="T90" fmla="*/ 169 w 449"/>
                  <a:gd name="T91" fmla="*/ 442 h 448"/>
                  <a:gd name="T92" fmla="*/ 190 w 449"/>
                  <a:gd name="T93" fmla="*/ 446 h 448"/>
                  <a:gd name="T94" fmla="*/ 212 w 449"/>
                  <a:gd name="T95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9" h="448">
                    <a:moveTo>
                      <a:pt x="224" y="448"/>
                    </a:moveTo>
                    <a:lnTo>
                      <a:pt x="236" y="448"/>
                    </a:lnTo>
                    <a:lnTo>
                      <a:pt x="247" y="447"/>
                    </a:lnTo>
                    <a:lnTo>
                      <a:pt x="259" y="446"/>
                    </a:lnTo>
                    <a:lnTo>
                      <a:pt x="269" y="444"/>
                    </a:lnTo>
                    <a:lnTo>
                      <a:pt x="280" y="442"/>
                    </a:lnTo>
                    <a:lnTo>
                      <a:pt x="291" y="439"/>
                    </a:lnTo>
                    <a:lnTo>
                      <a:pt x="301" y="436"/>
                    </a:lnTo>
                    <a:lnTo>
                      <a:pt x="312" y="431"/>
                    </a:lnTo>
                    <a:lnTo>
                      <a:pt x="331" y="422"/>
                    </a:lnTo>
                    <a:lnTo>
                      <a:pt x="349" y="410"/>
                    </a:lnTo>
                    <a:lnTo>
                      <a:pt x="367" y="397"/>
                    </a:lnTo>
                    <a:lnTo>
                      <a:pt x="383" y="383"/>
                    </a:lnTo>
                    <a:lnTo>
                      <a:pt x="398" y="367"/>
                    </a:lnTo>
                    <a:lnTo>
                      <a:pt x="410" y="350"/>
                    </a:lnTo>
                    <a:lnTo>
                      <a:pt x="421" y="332"/>
                    </a:lnTo>
                    <a:lnTo>
                      <a:pt x="431" y="311"/>
                    </a:lnTo>
                    <a:lnTo>
                      <a:pt x="435" y="302"/>
                    </a:lnTo>
                    <a:lnTo>
                      <a:pt x="438" y="291"/>
                    </a:lnTo>
                    <a:lnTo>
                      <a:pt x="441" y="280"/>
                    </a:lnTo>
                    <a:lnTo>
                      <a:pt x="444" y="270"/>
                    </a:lnTo>
                    <a:lnTo>
                      <a:pt x="446" y="259"/>
                    </a:lnTo>
                    <a:lnTo>
                      <a:pt x="448" y="247"/>
                    </a:lnTo>
                    <a:lnTo>
                      <a:pt x="448" y="235"/>
                    </a:lnTo>
                    <a:lnTo>
                      <a:pt x="449" y="225"/>
                    </a:lnTo>
                    <a:lnTo>
                      <a:pt x="448" y="213"/>
                    </a:lnTo>
                    <a:lnTo>
                      <a:pt x="448" y="201"/>
                    </a:lnTo>
                    <a:lnTo>
                      <a:pt x="446" y="191"/>
                    </a:lnTo>
                    <a:lnTo>
                      <a:pt x="444" y="179"/>
                    </a:lnTo>
                    <a:lnTo>
                      <a:pt x="441" y="168"/>
                    </a:lnTo>
                    <a:lnTo>
                      <a:pt x="438" y="157"/>
                    </a:lnTo>
                    <a:lnTo>
                      <a:pt x="435" y="148"/>
                    </a:lnTo>
                    <a:lnTo>
                      <a:pt x="431" y="137"/>
                    </a:lnTo>
                    <a:lnTo>
                      <a:pt x="421" y="118"/>
                    </a:lnTo>
                    <a:lnTo>
                      <a:pt x="410" y="99"/>
                    </a:lnTo>
                    <a:lnTo>
                      <a:pt x="398" y="81"/>
                    </a:lnTo>
                    <a:lnTo>
                      <a:pt x="383" y="65"/>
                    </a:lnTo>
                    <a:lnTo>
                      <a:pt x="367" y="51"/>
                    </a:lnTo>
                    <a:lnTo>
                      <a:pt x="349" y="39"/>
                    </a:lnTo>
                    <a:lnTo>
                      <a:pt x="331" y="27"/>
                    </a:lnTo>
                    <a:lnTo>
                      <a:pt x="312" y="17"/>
                    </a:lnTo>
                    <a:lnTo>
                      <a:pt x="301" y="14"/>
                    </a:lnTo>
                    <a:lnTo>
                      <a:pt x="291" y="10"/>
                    </a:lnTo>
                    <a:lnTo>
                      <a:pt x="280" y="7"/>
                    </a:lnTo>
                    <a:lnTo>
                      <a:pt x="269" y="4"/>
                    </a:lnTo>
                    <a:lnTo>
                      <a:pt x="259" y="2"/>
                    </a:lnTo>
                    <a:lnTo>
                      <a:pt x="247" y="1"/>
                    </a:lnTo>
                    <a:lnTo>
                      <a:pt x="236" y="0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2" y="1"/>
                    </a:lnTo>
                    <a:lnTo>
                      <a:pt x="190" y="2"/>
                    </a:lnTo>
                    <a:lnTo>
                      <a:pt x="179" y="4"/>
                    </a:lnTo>
                    <a:lnTo>
                      <a:pt x="169" y="7"/>
                    </a:lnTo>
                    <a:lnTo>
                      <a:pt x="158" y="10"/>
                    </a:lnTo>
                    <a:lnTo>
                      <a:pt x="147" y="14"/>
                    </a:lnTo>
                    <a:lnTo>
                      <a:pt x="137" y="17"/>
                    </a:lnTo>
                    <a:lnTo>
                      <a:pt x="117" y="27"/>
                    </a:lnTo>
                    <a:lnTo>
                      <a:pt x="99" y="39"/>
                    </a:lnTo>
                    <a:lnTo>
                      <a:pt x="82" y="51"/>
                    </a:lnTo>
                    <a:lnTo>
                      <a:pt x="66" y="65"/>
                    </a:lnTo>
                    <a:lnTo>
                      <a:pt x="51" y="81"/>
                    </a:lnTo>
                    <a:lnTo>
                      <a:pt x="38" y="99"/>
                    </a:lnTo>
                    <a:lnTo>
                      <a:pt x="27" y="118"/>
                    </a:lnTo>
                    <a:lnTo>
                      <a:pt x="18" y="137"/>
                    </a:lnTo>
                    <a:lnTo>
                      <a:pt x="13" y="148"/>
                    </a:lnTo>
                    <a:lnTo>
                      <a:pt x="10" y="157"/>
                    </a:lnTo>
                    <a:lnTo>
                      <a:pt x="7" y="168"/>
                    </a:lnTo>
                    <a:lnTo>
                      <a:pt x="5" y="179"/>
                    </a:lnTo>
                    <a:lnTo>
                      <a:pt x="3" y="191"/>
                    </a:lnTo>
                    <a:lnTo>
                      <a:pt x="1" y="201"/>
                    </a:lnTo>
                    <a:lnTo>
                      <a:pt x="1" y="213"/>
                    </a:lnTo>
                    <a:lnTo>
                      <a:pt x="0" y="225"/>
                    </a:lnTo>
                    <a:lnTo>
                      <a:pt x="1" y="235"/>
                    </a:lnTo>
                    <a:lnTo>
                      <a:pt x="1" y="247"/>
                    </a:lnTo>
                    <a:lnTo>
                      <a:pt x="3" y="259"/>
                    </a:lnTo>
                    <a:lnTo>
                      <a:pt x="5" y="270"/>
                    </a:lnTo>
                    <a:lnTo>
                      <a:pt x="7" y="280"/>
                    </a:lnTo>
                    <a:lnTo>
                      <a:pt x="10" y="291"/>
                    </a:lnTo>
                    <a:lnTo>
                      <a:pt x="13" y="302"/>
                    </a:lnTo>
                    <a:lnTo>
                      <a:pt x="18" y="311"/>
                    </a:lnTo>
                    <a:lnTo>
                      <a:pt x="27" y="332"/>
                    </a:lnTo>
                    <a:lnTo>
                      <a:pt x="38" y="350"/>
                    </a:lnTo>
                    <a:lnTo>
                      <a:pt x="51" y="367"/>
                    </a:lnTo>
                    <a:lnTo>
                      <a:pt x="66" y="383"/>
                    </a:lnTo>
                    <a:lnTo>
                      <a:pt x="82" y="397"/>
                    </a:lnTo>
                    <a:lnTo>
                      <a:pt x="99" y="410"/>
                    </a:lnTo>
                    <a:lnTo>
                      <a:pt x="117" y="422"/>
                    </a:lnTo>
                    <a:lnTo>
                      <a:pt x="137" y="431"/>
                    </a:lnTo>
                    <a:lnTo>
                      <a:pt x="147" y="436"/>
                    </a:lnTo>
                    <a:lnTo>
                      <a:pt x="158" y="439"/>
                    </a:lnTo>
                    <a:lnTo>
                      <a:pt x="169" y="442"/>
                    </a:lnTo>
                    <a:lnTo>
                      <a:pt x="179" y="444"/>
                    </a:lnTo>
                    <a:lnTo>
                      <a:pt x="190" y="446"/>
                    </a:lnTo>
                    <a:lnTo>
                      <a:pt x="202" y="447"/>
                    </a:lnTo>
                    <a:lnTo>
                      <a:pt x="212" y="448"/>
                    </a:lnTo>
                    <a:lnTo>
                      <a:pt x="224" y="4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3309">
                <a:extLst>
                  <a:ext uri="{FF2B5EF4-FFF2-40B4-BE49-F238E27FC236}">
                    <a16:creationId xmlns:a16="http://schemas.microsoft.com/office/drawing/2014/main" xmlns="" id="{87C5EA01-30A9-4F00-ADD2-630FBD01E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0038" y="4197350"/>
                <a:ext cx="285750" cy="196850"/>
              </a:xfrm>
              <a:custGeom>
                <a:avLst/>
                <a:gdLst>
                  <a:gd name="T0" fmla="*/ 741 w 898"/>
                  <a:gd name="T1" fmla="*/ 241 h 616"/>
                  <a:gd name="T2" fmla="*/ 725 w 898"/>
                  <a:gd name="T3" fmla="*/ 187 h 616"/>
                  <a:gd name="T4" fmla="*/ 699 w 898"/>
                  <a:gd name="T5" fmla="*/ 136 h 616"/>
                  <a:gd name="T6" fmla="*/ 664 w 898"/>
                  <a:gd name="T7" fmla="*/ 94 h 616"/>
                  <a:gd name="T8" fmla="*/ 623 w 898"/>
                  <a:gd name="T9" fmla="*/ 57 h 616"/>
                  <a:gd name="T10" fmla="*/ 575 w 898"/>
                  <a:gd name="T11" fmla="*/ 28 h 616"/>
                  <a:gd name="T12" fmla="*/ 521 w 898"/>
                  <a:gd name="T13" fmla="*/ 9 h 616"/>
                  <a:gd name="T14" fmla="*/ 463 w 898"/>
                  <a:gd name="T15" fmla="*/ 0 h 616"/>
                  <a:gd name="T16" fmla="*/ 404 w 898"/>
                  <a:gd name="T17" fmla="*/ 4 h 616"/>
                  <a:gd name="T18" fmla="*/ 349 w 898"/>
                  <a:gd name="T19" fmla="*/ 18 h 616"/>
                  <a:gd name="T20" fmla="*/ 297 w 898"/>
                  <a:gd name="T21" fmla="*/ 41 h 616"/>
                  <a:gd name="T22" fmla="*/ 252 w 898"/>
                  <a:gd name="T23" fmla="*/ 74 h 616"/>
                  <a:gd name="T24" fmla="*/ 214 w 898"/>
                  <a:gd name="T25" fmla="*/ 114 h 616"/>
                  <a:gd name="T26" fmla="*/ 183 w 898"/>
                  <a:gd name="T27" fmla="*/ 161 h 616"/>
                  <a:gd name="T28" fmla="*/ 162 w 898"/>
                  <a:gd name="T29" fmla="*/ 213 h 616"/>
                  <a:gd name="T30" fmla="*/ 151 w 898"/>
                  <a:gd name="T31" fmla="*/ 270 h 616"/>
                  <a:gd name="T32" fmla="*/ 105 w 898"/>
                  <a:gd name="T33" fmla="*/ 295 h 616"/>
                  <a:gd name="T34" fmla="*/ 53 w 898"/>
                  <a:gd name="T35" fmla="*/ 327 h 616"/>
                  <a:gd name="T36" fmla="*/ 17 w 898"/>
                  <a:gd name="T37" fmla="*/ 374 h 616"/>
                  <a:gd name="T38" fmla="*/ 0 w 898"/>
                  <a:gd name="T39" fmla="*/ 434 h 616"/>
                  <a:gd name="T40" fmla="*/ 6 w 898"/>
                  <a:gd name="T41" fmla="*/ 499 h 616"/>
                  <a:gd name="T42" fmla="*/ 37 w 898"/>
                  <a:gd name="T43" fmla="*/ 555 h 616"/>
                  <a:gd name="T44" fmla="*/ 86 w 898"/>
                  <a:gd name="T45" fmla="*/ 595 h 616"/>
                  <a:gd name="T46" fmla="*/ 148 w 898"/>
                  <a:gd name="T47" fmla="*/ 615 h 616"/>
                  <a:gd name="T48" fmla="*/ 172 w 898"/>
                  <a:gd name="T49" fmla="*/ 612 h 616"/>
                  <a:gd name="T50" fmla="*/ 179 w 898"/>
                  <a:gd name="T51" fmla="*/ 604 h 616"/>
                  <a:gd name="T52" fmla="*/ 181 w 898"/>
                  <a:gd name="T53" fmla="*/ 271 h 616"/>
                  <a:gd name="T54" fmla="*/ 191 w 898"/>
                  <a:gd name="T55" fmla="*/ 219 h 616"/>
                  <a:gd name="T56" fmla="*/ 212 w 898"/>
                  <a:gd name="T57" fmla="*/ 171 h 616"/>
                  <a:gd name="T58" fmla="*/ 241 w 898"/>
                  <a:gd name="T59" fmla="*/ 128 h 616"/>
                  <a:gd name="T60" fmla="*/ 277 w 898"/>
                  <a:gd name="T61" fmla="*/ 91 h 616"/>
                  <a:gd name="T62" fmla="*/ 320 w 898"/>
                  <a:gd name="T63" fmla="*/ 63 h 616"/>
                  <a:gd name="T64" fmla="*/ 368 w 898"/>
                  <a:gd name="T65" fmla="*/ 42 h 616"/>
                  <a:gd name="T66" fmla="*/ 420 w 898"/>
                  <a:gd name="T67" fmla="*/ 32 h 616"/>
                  <a:gd name="T68" fmla="*/ 476 w 898"/>
                  <a:gd name="T69" fmla="*/ 32 h 616"/>
                  <a:gd name="T70" fmla="*/ 529 w 898"/>
                  <a:gd name="T71" fmla="*/ 42 h 616"/>
                  <a:gd name="T72" fmla="*/ 577 w 898"/>
                  <a:gd name="T73" fmla="*/ 63 h 616"/>
                  <a:gd name="T74" fmla="*/ 619 w 898"/>
                  <a:gd name="T75" fmla="*/ 91 h 616"/>
                  <a:gd name="T76" fmla="*/ 656 w 898"/>
                  <a:gd name="T77" fmla="*/ 128 h 616"/>
                  <a:gd name="T78" fmla="*/ 685 w 898"/>
                  <a:gd name="T79" fmla="*/ 171 h 616"/>
                  <a:gd name="T80" fmla="*/ 705 w 898"/>
                  <a:gd name="T81" fmla="*/ 219 h 616"/>
                  <a:gd name="T82" fmla="*/ 716 w 898"/>
                  <a:gd name="T83" fmla="*/ 271 h 616"/>
                  <a:gd name="T84" fmla="*/ 718 w 898"/>
                  <a:gd name="T85" fmla="*/ 603 h 616"/>
                  <a:gd name="T86" fmla="*/ 724 w 898"/>
                  <a:gd name="T87" fmla="*/ 612 h 616"/>
                  <a:gd name="T88" fmla="*/ 749 w 898"/>
                  <a:gd name="T89" fmla="*/ 615 h 616"/>
                  <a:gd name="T90" fmla="*/ 811 w 898"/>
                  <a:gd name="T91" fmla="*/ 595 h 616"/>
                  <a:gd name="T92" fmla="*/ 859 w 898"/>
                  <a:gd name="T93" fmla="*/ 555 h 616"/>
                  <a:gd name="T94" fmla="*/ 890 w 898"/>
                  <a:gd name="T95" fmla="*/ 499 h 616"/>
                  <a:gd name="T96" fmla="*/ 897 w 898"/>
                  <a:gd name="T97" fmla="*/ 434 h 616"/>
                  <a:gd name="T98" fmla="*/ 879 w 898"/>
                  <a:gd name="T99" fmla="*/ 374 h 616"/>
                  <a:gd name="T100" fmla="*/ 843 w 898"/>
                  <a:gd name="T101" fmla="*/ 327 h 616"/>
                  <a:gd name="T102" fmla="*/ 792 w 898"/>
                  <a:gd name="T103" fmla="*/ 295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8" h="616">
                    <a:moveTo>
                      <a:pt x="747" y="284"/>
                    </a:moveTo>
                    <a:lnTo>
                      <a:pt x="746" y="270"/>
                    </a:lnTo>
                    <a:lnTo>
                      <a:pt x="744" y="255"/>
                    </a:lnTo>
                    <a:lnTo>
                      <a:pt x="741" y="241"/>
                    </a:lnTo>
                    <a:lnTo>
                      <a:pt x="738" y="227"/>
                    </a:lnTo>
                    <a:lnTo>
                      <a:pt x="735" y="213"/>
                    </a:lnTo>
                    <a:lnTo>
                      <a:pt x="730" y="199"/>
                    </a:lnTo>
                    <a:lnTo>
                      <a:pt x="725" y="187"/>
                    </a:lnTo>
                    <a:lnTo>
                      <a:pt x="720" y="174"/>
                    </a:lnTo>
                    <a:lnTo>
                      <a:pt x="714" y="161"/>
                    </a:lnTo>
                    <a:lnTo>
                      <a:pt x="706" y="148"/>
                    </a:lnTo>
                    <a:lnTo>
                      <a:pt x="699" y="136"/>
                    </a:lnTo>
                    <a:lnTo>
                      <a:pt x="691" y="126"/>
                    </a:lnTo>
                    <a:lnTo>
                      <a:pt x="683" y="114"/>
                    </a:lnTo>
                    <a:lnTo>
                      <a:pt x="674" y="103"/>
                    </a:lnTo>
                    <a:lnTo>
                      <a:pt x="664" y="94"/>
                    </a:lnTo>
                    <a:lnTo>
                      <a:pt x="655" y="83"/>
                    </a:lnTo>
                    <a:lnTo>
                      <a:pt x="644" y="74"/>
                    </a:lnTo>
                    <a:lnTo>
                      <a:pt x="633" y="65"/>
                    </a:lnTo>
                    <a:lnTo>
                      <a:pt x="623" y="57"/>
                    </a:lnTo>
                    <a:lnTo>
                      <a:pt x="611" y="49"/>
                    </a:lnTo>
                    <a:lnTo>
                      <a:pt x="599" y="41"/>
                    </a:lnTo>
                    <a:lnTo>
                      <a:pt x="587" y="35"/>
                    </a:lnTo>
                    <a:lnTo>
                      <a:pt x="575" y="28"/>
                    </a:lnTo>
                    <a:lnTo>
                      <a:pt x="562" y="23"/>
                    </a:lnTo>
                    <a:lnTo>
                      <a:pt x="548" y="18"/>
                    </a:lnTo>
                    <a:lnTo>
                      <a:pt x="535" y="13"/>
                    </a:lnTo>
                    <a:lnTo>
                      <a:pt x="521" y="9"/>
                    </a:lnTo>
                    <a:lnTo>
                      <a:pt x="507" y="6"/>
                    </a:lnTo>
                    <a:lnTo>
                      <a:pt x="492" y="4"/>
                    </a:lnTo>
                    <a:lnTo>
                      <a:pt x="478" y="3"/>
                    </a:lnTo>
                    <a:lnTo>
                      <a:pt x="463" y="0"/>
                    </a:lnTo>
                    <a:lnTo>
                      <a:pt x="448" y="0"/>
                    </a:lnTo>
                    <a:lnTo>
                      <a:pt x="433" y="0"/>
                    </a:lnTo>
                    <a:lnTo>
                      <a:pt x="418" y="2"/>
                    </a:lnTo>
                    <a:lnTo>
                      <a:pt x="404" y="4"/>
                    </a:lnTo>
                    <a:lnTo>
                      <a:pt x="389" y="6"/>
                    </a:lnTo>
                    <a:lnTo>
                      <a:pt x="376" y="9"/>
                    </a:lnTo>
                    <a:lnTo>
                      <a:pt x="362" y="13"/>
                    </a:lnTo>
                    <a:lnTo>
                      <a:pt x="349" y="18"/>
                    </a:lnTo>
                    <a:lnTo>
                      <a:pt x="335" y="23"/>
                    </a:lnTo>
                    <a:lnTo>
                      <a:pt x="322" y="28"/>
                    </a:lnTo>
                    <a:lnTo>
                      <a:pt x="309" y="35"/>
                    </a:lnTo>
                    <a:lnTo>
                      <a:pt x="297" y="41"/>
                    </a:lnTo>
                    <a:lnTo>
                      <a:pt x="286" y="49"/>
                    </a:lnTo>
                    <a:lnTo>
                      <a:pt x="274" y="57"/>
                    </a:lnTo>
                    <a:lnTo>
                      <a:pt x="263" y="65"/>
                    </a:lnTo>
                    <a:lnTo>
                      <a:pt x="252" y="74"/>
                    </a:lnTo>
                    <a:lnTo>
                      <a:pt x="242" y="83"/>
                    </a:lnTo>
                    <a:lnTo>
                      <a:pt x="232" y="94"/>
                    </a:lnTo>
                    <a:lnTo>
                      <a:pt x="222" y="103"/>
                    </a:lnTo>
                    <a:lnTo>
                      <a:pt x="214" y="114"/>
                    </a:lnTo>
                    <a:lnTo>
                      <a:pt x="205" y="126"/>
                    </a:lnTo>
                    <a:lnTo>
                      <a:pt x="198" y="136"/>
                    </a:lnTo>
                    <a:lnTo>
                      <a:pt x="190" y="148"/>
                    </a:lnTo>
                    <a:lnTo>
                      <a:pt x="183" y="161"/>
                    </a:lnTo>
                    <a:lnTo>
                      <a:pt x="178" y="174"/>
                    </a:lnTo>
                    <a:lnTo>
                      <a:pt x="171" y="187"/>
                    </a:lnTo>
                    <a:lnTo>
                      <a:pt x="167" y="199"/>
                    </a:lnTo>
                    <a:lnTo>
                      <a:pt x="162" y="213"/>
                    </a:lnTo>
                    <a:lnTo>
                      <a:pt x="158" y="227"/>
                    </a:lnTo>
                    <a:lnTo>
                      <a:pt x="155" y="241"/>
                    </a:lnTo>
                    <a:lnTo>
                      <a:pt x="153" y="255"/>
                    </a:lnTo>
                    <a:lnTo>
                      <a:pt x="151" y="270"/>
                    </a:lnTo>
                    <a:lnTo>
                      <a:pt x="150" y="284"/>
                    </a:lnTo>
                    <a:lnTo>
                      <a:pt x="135" y="286"/>
                    </a:lnTo>
                    <a:lnTo>
                      <a:pt x="119" y="290"/>
                    </a:lnTo>
                    <a:lnTo>
                      <a:pt x="105" y="295"/>
                    </a:lnTo>
                    <a:lnTo>
                      <a:pt x="91" y="301"/>
                    </a:lnTo>
                    <a:lnTo>
                      <a:pt x="78" y="309"/>
                    </a:lnTo>
                    <a:lnTo>
                      <a:pt x="65" y="317"/>
                    </a:lnTo>
                    <a:lnTo>
                      <a:pt x="53" y="327"/>
                    </a:lnTo>
                    <a:lnTo>
                      <a:pt x="43" y="337"/>
                    </a:lnTo>
                    <a:lnTo>
                      <a:pt x="33" y="348"/>
                    </a:lnTo>
                    <a:lnTo>
                      <a:pt x="25" y="361"/>
                    </a:lnTo>
                    <a:lnTo>
                      <a:pt x="17" y="374"/>
                    </a:lnTo>
                    <a:lnTo>
                      <a:pt x="11" y="388"/>
                    </a:lnTo>
                    <a:lnTo>
                      <a:pt x="6" y="403"/>
                    </a:lnTo>
                    <a:lnTo>
                      <a:pt x="2" y="418"/>
                    </a:lnTo>
                    <a:lnTo>
                      <a:pt x="0" y="434"/>
                    </a:lnTo>
                    <a:lnTo>
                      <a:pt x="0" y="450"/>
                    </a:lnTo>
                    <a:lnTo>
                      <a:pt x="0" y="466"/>
                    </a:lnTo>
                    <a:lnTo>
                      <a:pt x="3" y="483"/>
                    </a:lnTo>
                    <a:lnTo>
                      <a:pt x="6" y="499"/>
                    </a:lnTo>
                    <a:lnTo>
                      <a:pt x="13" y="514"/>
                    </a:lnTo>
                    <a:lnTo>
                      <a:pt x="19" y="528"/>
                    </a:lnTo>
                    <a:lnTo>
                      <a:pt x="28" y="542"/>
                    </a:lnTo>
                    <a:lnTo>
                      <a:pt x="37" y="555"/>
                    </a:lnTo>
                    <a:lnTo>
                      <a:pt x="48" y="566"/>
                    </a:lnTo>
                    <a:lnTo>
                      <a:pt x="60" y="577"/>
                    </a:lnTo>
                    <a:lnTo>
                      <a:pt x="72" y="587"/>
                    </a:lnTo>
                    <a:lnTo>
                      <a:pt x="86" y="595"/>
                    </a:lnTo>
                    <a:lnTo>
                      <a:pt x="101" y="602"/>
                    </a:lnTo>
                    <a:lnTo>
                      <a:pt x="115" y="608"/>
                    </a:lnTo>
                    <a:lnTo>
                      <a:pt x="130" y="612"/>
                    </a:lnTo>
                    <a:lnTo>
                      <a:pt x="148" y="615"/>
                    </a:lnTo>
                    <a:lnTo>
                      <a:pt x="164" y="616"/>
                    </a:lnTo>
                    <a:lnTo>
                      <a:pt x="167" y="615"/>
                    </a:lnTo>
                    <a:lnTo>
                      <a:pt x="170" y="615"/>
                    </a:lnTo>
                    <a:lnTo>
                      <a:pt x="172" y="612"/>
                    </a:lnTo>
                    <a:lnTo>
                      <a:pt x="174" y="611"/>
                    </a:lnTo>
                    <a:lnTo>
                      <a:pt x="176" y="609"/>
                    </a:lnTo>
                    <a:lnTo>
                      <a:pt x="178" y="606"/>
                    </a:lnTo>
                    <a:lnTo>
                      <a:pt x="179" y="604"/>
                    </a:lnTo>
                    <a:lnTo>
                      <a:pt x="179" y="601"/>
                    </a:lnTo>
                    <a:lnTo>
                      <a:pt x="179" y="299"/>
                    </a:lnTo>
                    <a:lnTo>
                      <a:pt x="180" y="285"/>
                    </a:lnTo>
                    <a:lnTo>
                      <a:pt x="181" y="271"/>
                    </a:lnTo>
                    <a:lnTo>
                      <a:pt x="182" y="257"/>
                    </a:lnTo>
                    <a:lnTo>
                      <a:pt x="184" y="244"/>
                    </a:lnTo>
                    <a:lnTo>
                      <a:pt x="187" y="232"/>
                    </a:lnTo>
                    <a:lnTo>
                      <a:pt x="191" y="219"/>
                    </a:lnTo>
                    <a:lnTo>
                      <a:pt x="196" y="206"/>
                    </a:lnTo>
                    <a:lnTo>
                      <a:pt x="200" y="194"/>
                    </a:lnTo>
                    <a:lnTo>
                      <a:pt x="205" y="182"/>
                    </a:lnTo>
                    <a:lnTo>
                      <a:pt x="212" y="171"/>
                    </a:lnTo>
                    <a:lnTo>
                      <a:pt x="218" y="160"/>
                    </a:lnTo>
                    <a:lnTo>
                      <a:pt x="225" y="149"/>
                    </a:lnTo>
                    <a:lnTo>
                      <a:pt x="232" y="138"/>
                    </a:lnTo>
                    <a:lnTo>
                      <a:pt x="241" y="128"/>
                    </a:lnTo>
                    <a:lnTo>
                      <a:pt x="249" y="118"/>
                    </a:lnTo>
                    <a:lnTo>
                      <a:pt x="258" y="110"/>
                    </a:lnTo>
                    <a:lnTo>
                      <a:pt x="267" y="100"/>
                    </a:lnTo>
                    <a:lnTo>
                      <a:pt x="277" y="91"/>
                    </a:lnTo>
                    <a:lnTo>
                      <a:pt x="288" y="84"/>
                    </a:lnTo>
                    <a:lnTo>
                      <a:pt x="297" y="76"/>
                    </a:lnTo>
                    <a:lnTo>
                      <a:pt x="309" y="69"/>
                    </a:lnTo>
                    <a:lnTo>
                      <a:pt x="320" y="63"/>
                    </a:lnTo>
                    <a:lnTo>
                      <a:pt x="332" y="57"/>
                    </a:lnTo>
                    <a:lnTo>
                      <a:pt x="343" y="52"/>
                    </a:lnTo>
                    <a:lnTo>
                      <a:pt x="356" y="46"/>
                    </a:lnTo>
                    <a:lnTo>
                      <a:pt x="368" y="42"/>
                    </a:lnTo>
                    <a:lnTo>
                      <a:pt x="381" y="39"/>
                    </a:lnTo>
                    <a:lnTo>
                      <a:pt x="394" y="36"/>
                    </a:lnTo>
                    <a:lnTo>
                      <a:pt x="408" y="34"/>
                    </a:lnTo>
                    <a:lnTo>
                      <a:pt x="420" y="32"/>
                    </a:lnTo>
                    <a:lnTo>
                      <a:pt x="434" y="30"/>
                    </a:lnTo>
                    <a:lnTo>
                      <a:pt x="448" y="30"/>
                    </a:lnTo>
                    <a:lnTo>
                      <a:pt x="462" y="30"/>
                    </a:lnTo>
                    <a:lnTo>
                      <a:pt x="476" y="32"/>
                    </a:lnTo>
                    <a:lnTo>
                      <a:pt x="489" y="34"/>
                    </a:lnTo>
                    <a:lnTo>
                      <a:pt x="503" y="36"/>
                    </a:lnTo>
                    <a:lnTo>
                      <a:pt x="516" y="39"/>
                    </a:lnTo>
                    <a:lnTo>
                      <a:pt x="529" y="42"/>
                    </a:lnTo>
                    <a:lnTo>
                      <a:pt x="540" y="46"/>
                    </a:lnTo>
                    <a:lnTo>
                      <a:pt x="553" y="52"/>
                    </a:lnTo>
                    <a:lnTo>
                      <a:pt x="565" y="57"/>
                    </a:lnTo>
                    <a:lnTo>
                      <a:pt x="577" y="63"/>
                    </a:lnTo>
                    <a:lnTo>
                      <a:pt x="587" y="69"/>
                    </a:lnTo>
                    <a:lnTo>
                      <a:pt x="599" y="76"/>
                    </a:lnTo>
                    <a:lnTo>
                      <a:pt x="610" y="84"/>
                    </a:lnTo>
                    <a:lnTo>
                      <a:pt x="619" y="91"/>
                    </a:lnTo>
                    <a:lnTo>
                      <a:pt x="629" y="100"/>
                    </a:lnTo>
                    <a:lnTo>
                      <a:pt x="639" y="110"/>
                    </a:lnTo>
                    <a:lnTo>
                      <a:pt x="647" y="118"/>
                    </a:lnTo>
                    <a:lnTo>
                      <a:pt x="656" y="128"/>
                    </a:lnTo>
                    <a:lnTo>
                      <a:pt x="664" y="138"/>
                    </a:lnTo>
                    <a:lnTo>
                      <a:pt x="672" y="149"/>
                    </a:lnTo>
                    <a:lnTo>
                      <a:pt x="678" y="160"/>
                    </a:lnTo>
                    <a:lnTo>
                      <a:pt x="685" y="171"/>
                    </a:lnTo>
                    <a:lnTo>
                      <a:pt x="691" y="182"/>
                    </a:lnTo>
                    <a:lnTo>
                      <a:pt x="697" y="194"/>
                    </a:lnTo>
                    <a:lnTo>
                      <a:pt x="701" y="207"/>
                    </a:lnTo>
                    <a:lnTo>
                      <a:pt x="705" y="219"/>
                    </a:lnTo>
                    <a:lnTo>
                      <a:pt x="709" y="232"/>
                    </a:lnTo>
                    <a:lnTo>
                      <a:pt x="713" y="244"/>
                    </a:lnTo>
                    <a:lnTo>
                      <a:pt x="715" y="257"/>
                    </a:lnTo>
                    <a:lnTo>
                      <a:pt x="716" y="271"/>
                    </a:lnTo>
                    <a:lnTo>
                      <a:pt x="717" y="285"/>
                    </a:lnTo>
                    <a:lnTo>
                      <a:pt x="718" y="299"/>
                    </a:lnTo>
                    <a:lnTo>
                      <a:pt x="718" y="601"/>
                    </a:lnTo>
                    <a:lnTo>
                      <a:pt x="718" y="603"/>
                    </a:lnTo>
                    <a:lnTo>
                      <a:pt x="719" y="606"/>
                    </a:lnTo>
                    <a:lnTo>
                      <a:pt x="720" y="608"/>
                    </a:lnTo>
                    <a:lnTo>
                      <a:pt x="722" y="611"/>
                    </a:lnTo>
                    <a:lnTo>
                      <a:pt x="724" y="612"/>
                    </a:lnTo>
                    <a:lnTo>
                      <a:pt x="726" y="615"/>
                    </a:lnTo>
                    <a:lnTo>
                      <a:pt x="730" y="615"/>
                    </a:lnTo>
                    <a:lnTo>
                      <a:pt x="733" y="616"/>
                    </a:lnTo>
                    <a:lnTo>
                      <a:pt x="749" y="615"/>
                    </a:lnTo>
                    <a:lnTo>
                      <a:pt x="766" y="612"/>
                    </a:lnTo>
                    <a:lnTo>
                      <a:pt x="781" y="608"/>
                    </a:lnTo>
                    <a:lnTo>
                      <a:pt x="797" y="602"/>
                    </a:lnTo>
                    <a:lnTo>
                      <a:pt x="811" y="595"/>
                    </a:lnTo>
                    <a:lnTo>
                      <a:pt x="825" y="587"/>
                    </a:lnTo>
                    <a:lnTo>
                      <a:pt x="837" y="577"/>
                    </a:lnTo>
                    <a:lnTo>
                      <a:pt x="848" y="566"/>
                    </a:lnTo>
                    <a:lnTo>
                      <a:pt x="859" y="555"/>
                    </a:lnTo>
                    <a:lnTo>
                      <a:pt x="869" y="542"/>
                    </a:lnTo>
                    <a:lnTo>
                      <a:pt x="877" y="528"/>
                    </a:lnTo>
                    <a:lnTo>
                      <a:pt x="884" y="514"/>
                    </a:lnTo>
                    <a:lnTo>
                      <a:pt x="890" y="499"/>
                    </a:lnTo>
                    <a:lnTo>
                      <a:pt x="893" y="483"/>
                    </a:lnTo>
                    <a:lnTo>
                      <a:pt x="897" y="466"/>
                    </a:lnTo>
                    <a:lnTo>
                      <a:pt x="898" y="450"/>
                    </a:lnTo>
                    <a:lnTo>
                      <a:pt x="897" y="434"/>
                    </a:lnTo>
                    <a:lnTo>
                      <a:pt x="894" y="418"/>
                    </a:lnTo>
                    <a:lnTo>
                      <a:pt x="890" y="403"/>
                    </a:lnTo>
                    <a:lnTo>
                      <a:pt x="886" y="388"/>
                    </a:lnTo>
                    <a:lnTo>
                      <a:pt x="879" y="374"/>
                    </a:lnTo>
                    <a:lnTo>
                      <a:pt x="872" y="361"/>
                    </a:lnTo>
                    <a:lnTo>
                      <a:pt x="863" y="348"/>
                    </a:lnTo>
                    <a:lnTo>
                      <a:pt x="854" y="337"/>
                    </a:lnTo>
                    <a:lnTo>
                      <a:pt x="843" y="327"/>
                    </a:lnTo>
                    <a:lnTo>
                      <a:pt x="831" y="317"/>
                    </a:lnTo>
                    <a:lnTo>
                      <a:pt x="818" y="309"/>
                    </a:lnTo>
                    <a:lnTo>
                      <a:pt x="806" y="301"/>
                    </a:lnTo>
                    <a:lnTo>
                      <a:pt x="792" y="295"/>
                    </a:lnTo>
                    <a:lnTo>
                      <a:pt x="778" y="290"/>
                    </a:lnTo>
                    <a:lnTo>
                      <a:pt x="763" y="286"/>
                    </a:lnTo>
                    <a:lnTo>
                      <a:pt x="747" y="2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3310">
                <a:extLst>
                  <a:ext uri="{FF2B5EF4-FFF2-40B4-BE49-F238E27FC236}">
                    <a16:creationId xmlns:a16="http://schemas.microsoft.com/office/drawing/2014/main" xmlns="" id="{C4D339BF-2779-4DC2-A9A7-518441828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1313" y="4435475"/>
                <a:ext cx="201613" cy="47625"/>
              </a:xfrm>
              <a:custGeom>
                <a:avLst/>
                <a:gdLst>
                  <a:gd name="T0" fmla="*/ 505 w 633"/>
                  <a:gd name="T1" fmla="*/ 0 h 150"/>
                  <a:gd name="T2" fmla="*/ 128 w 633"/>
                  <a:gd name="T3" fmla="*/ 0 h 150"/>
                  <a:gd name="T4" fmla="*/ 115 w 633"/>
                  <a:gd name="T5" fmla="*/ 1 h 150"/>
                  <a:gd name="T6" fmla="*/ 102 w 633"/>
                  <a:gd name="T7" fmla="*/ 3 h 150"/>
                  <a:gd name="T8" fmla="*/ 90 w 633"/>
                  <a:gd name="T9" fmla="*/ 7 h 150"/>
                  <a:gd name="T10" fmla="*/ 79 w 633"/>
                  <a:gd name="T11" fmla="*/ 11 h 150"/>
                  <a:gd name="T12" fmla="*/ 67 w 633"/>
                  <a:gd name="T13" fmla="*/ 17 h 150"/>
                  <a:gd name="T14" fmla="*/ 56 w 633"/>
                  <a:gd name="T15" fmla="*/ 24 h 150"/>
                  <a:gd name="T16" fmla="*/ 47 w 633"/>
                  <a:gd name="T17" fmla="*/ 31 h 150"/>
                  <a:gd name="T18" fmla="*/ 37 w 633"/>
                  <a:gd name="T19" fmla="*/ 41 h 150"/>
                  <a:gd name="T20" fmla="*/ 30 w 633"/>
                  <a:gd name="T21" fmla="*/ 51 h 150"/>
                  <a:gd name="T22" fmla="*/ 22 w 633"/>
                  <a:gd name="T23" fmla="*/ 60 h 150"/>
                  <a:gd name="T24" fmla="*/ 16 w 633"/>
                  <a:gd name="T25" fmla="*/ 72 h 150"/>
                  <a:gd name="T26" fmla="*/ 10 w 633"/>
                  <a:gd name="T27" fmla="*/ 84 h 150"/>
                  <a:gd name="T28" fmla="*/ 5 w 633"/>
                  <a:gd name="T29" fmla="*/ 95 h 150"/>
                  <a:gd name="T30" fmla="*/ 2 w 633"/>
                  <a:gd name="T31" fmla="*/ 108 h 150"/>
                  <a:gd name="T32" fmla="*/ 1 w 633"/>
                  <a:gd name="T33" fmla="*/ 121 h 150"/>
                  <a:gd name="T34" fmla="*/ 0 w 633"/>
                  <a:gd name="T35" fmla="*/ 135 h 150"/>
                  <a:gd name="T36" fmla="*/ 0 w 633"/>
                  <a:gd name="T37" fmla="*/ 138 h 150"/>
                  <a:gd name="T38" fmla="*/ 1 w 633"/>
                  <a:gd name="T39" fmla="*/ 141 h 150"/>
                  <a:gd name="T40" fmla="*/ 2 w 633"/>
                  <a:gd name="T41" fmla="*/ 144 h 150"/>
                  <a:gd name="T42" fmla="*/ 4 w 633"/>
                  <a:gd name="T43" fmla="*/ 146 h 150"/>
                  <a:gd name="T44" fmla="*/ 6 w 633"/>
                  <a:gd name="T45" fmla="*/ 148 h 150"/>
                  <a:gd name="T46" fmla="*/ 8 w 633"/>
                  <a:gd name="T47" fmla="*/ 149 h 150"/>
                  <a:gd name="T48" fmla="*/ 11 w 633"/>
                  <a:gd name="T49" fmla="*/ 150 h 150"/>
                  <a:gd name="T50" fmla="*/ 15 w 633"/>
                  <a:gd name="T51" fmla="*/ 150 h 150"/>
                  <a:gd name="T52" fmla="*/ 618 w 633"/>
                  <a:gd name="T53" fmla="*/ 150 h 150"/>
                  <a:gd name="T54" fmla="*/ 621 w 633"/>
                  <a:gd name="T55" fmla="*/ 150 h 150"/>
                  <a:gd name="T56" fmla="*/ 624 w 633"/>
                  <a:gd name="T57" fmla="*/ 149 h 150"/>
                  <a:gd name="T58" fmla="*/ 627 w 633"/>
                  <a:gd name="T59" fmla="*/ 148 h 150"/>
                  <a:gd name="T60" fmla="*/ 629 w 633"/>
                  <a:gd name="T61" fmla="*/ 146 h 150"/>
                  <a:gd name="T62" fmla="*/ 631 w 633"/>
                  <a:gd name="T63" fmla="*/ 144 h 150"/>
                  <a:gd name="T64" fmla="*/ 632 w 633"/>
                  <a:gd name="T65" fmla="*/ 141 h 150"/>
                  <a:gd name="T66" fmla="*/ 633 w 633"/>
                  <a:gd name="T67" fmla="*/ 138 h 150"/>
                  <a:gd name="T68" fmla="*/ 633 w 633"/>
                  <a:gd name="T69" fmla="*/ 135 h 150"/>
                  <a:gd name="T70" fmla="*/ 632 w 633"/>
                  <a:gd name="T71" fmla="*/ 121 h 150"/>
                  <a:gd name="T72" fmla="*/ 631 w 633"/>
                  <a:gd name="T73" fmla="*/ 108 h 150"/>
                  <a:gd name="T74" fmla="*/ 628 w 633"/>
                  <a:gd name="T75" fmla="*/ 95 h 150"/>
                  <a:gd name="T76" fmla="*/ 623 w 633"/>
                  <a:gd name="T77" fmla="*/ 84 h 150"/>
                  <a:gd name="T78" fmla="*/ 617 w 633"/>
                  <a:gd name="T79" fmla="*/ 72 h 150"/>
                  <a:gd name="T80" fmla="*/ 611 w 633"/>
                  <a:gd name="T81" fmla="*/ 60 h 150"/>
                  <a:gd name="T82" fmla="*/ 603 w 633"/>
                  <a:gd name="T83" fmla="*/ 51 h 150"/>
                  <a:gd name="T84" fmla="*/ 596 w 633"/>
                  <a:gd name="T85" fmla="*/ 41 h 150"/>
                  <a:gd name="T86" fmla="*/ 586 w 633"/>
                  <a:gd name="T87" fmla="*/ 31 h 150"/>
                  <a:gd name="T88" fmla="*/ 576 w 633"/>
                  <a:gd name="T89" fmla="*/ 24 h 150"/>
                  <a:gd name="T90" fmla="*/ 566 w 633"/>
                  <a:gd name="T91" fmla="*/ 17 h 150"/>
                  <a:gd name="T92" fmla="*/ 554 w 633"/>
                  <a:gd name="T93" fmla="*/ 11 h 150"/>
                  <a:gd name="T94" fmla="*/ 543 w 633"/>
                  <a:gd name="T95" fmla="*/ 7 h 150"/>
                  <a:gd name="T96" fmla="*/ 530 w 633"/>
                  <a:gd name="T97" fmla="*/ 3 h 150"/>
                  <a:gd name="T98" fmla="*/ 517 w 633"/>
                  <a:gd name="T99" fmla="*/ 1 h 150"/>
                  <a:gd name="T100" fmla="*/ 505 w 633"/>
                  <a:gd name="T10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3" h="150">
                    <a:moveTo>
                      <a:pt x="505" y="0"/>
                    </a:moveTo>
                    <a:lnTo>
                      <a:pt x="128" y="0"/>
                    </a:lnTo>
                    <a:lnTo>
                      <a:pt x="115" y="1"/>
                    </a:lnTo>
                    <a:lnTo>
                      <a:pt x="102" y="3"/>
                    </a:lnTo>
                    <a:lnTo>
                      <a:pt x="90" y="7"/>
                    </a:lnTo>
                    <a:lnTo>
                      <a:pt x="79" y="11"/>
                    </a:lnTo>
                    <a:lnTo>
                      <a:pt x="67" y="17"/>
                    </a:lnTo>
                    <a:lnTo>
                      <a:pt x="56" y="24"/>
                    </a:lnTo>
                    <a:lnTo>
                      <a:pt x="47" y="31"/>
                    </a:lnTo>
                    <a:lnTo>
                      <a:pt x="37" y="41"/>
                    </a:lnTo>
                    <a:lnTo>
                      <a:pt x="30" y="51"/>
                    </a:lnTo>
                    <a:lnTo>
                      <a:pt x="22" y="60"/>
                    </a:lnTo>
                    <a:lnTo>
                      <a:pt x="16" y="72"/>
                    </a:lnTo>
                    <a:lnTo>
                      <a:pt x="10" y="84"/>
                    </a:lnTo>
                    <a:lnTo>
                      <a:pt x="5" y="95"/>
                    </a:lnTo>
                    <a:lnTo>
                      <a:pt x="2" y="108"/>
                    </a:lnTo>
                    <a:lnTo>
                      <a:pt x="1" y="121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1" y="141"/>
                    </a:lnTo>
                    <a:lnTo>
                      <a:pt x="2" y="144"/>
                    </a:lnTo>
                    <a:lnTo>
                      <a:pt x="4" y="146"/>
                    </a:lnTo>
                    <a:lnTo>
                      <a:pt x="6" y="148"/>
                    </a:lnTo>
                    <a:lnTo>
                      <a:pt x="8" y="149"/>
                    </a:lnTo>
                    <a:lnTo>
                      <a:pt x="11" y="150"/>
                    </a:lnTo>
                    <a:lnTo>
                      <a:pt x="15" y="150"/>
                    </a:lnTo>
                    <a:lnTo>
                      <a:pt x="618" y="150"/>
                    </a:lnTo>
                    <a:lnTo>
                      <a:pt x="621" y="150"/>
                    </a:lnTo>
                    <a:lnTo>
                      <a:pt x="624" y="149"/>
                    </a:lnTo>
                    <a:lnTo>
                      <a:pt x="627" y="148"/>
                    </a:lnTo>
                    <a:lnTo>
                      <a:pt x="629" y="146"/>
                    </a:lnTo>
                    <a:lnTo>
                      <a:pt x="631" y="144"/>
                    </a:lnTo>
                    <a:lnTo>
                      <a:pt x="632" y="141"/>
                    </a:lnTo>
                    <a:lnTo>
                      <a:pt x="633" y="138"/>
                    </a:lnTo>
                    <a:lnTo>
                      <a:pt x="633" y="135"/>
                    </a:lnTo>
                    <a:lnTo>
                      <a:pt x="632" y="121"/>
                    </a:lnTo>
                    <a:lnTo>
                      <a:pt x="631" y="108"/>
                    </a:lnTo>
                    <a:lnTo>
                      <a:pt x="628" y="95"/>
                    </a:lnTo>
                    <a:lnTo>
                      <a:pt x="623" y="84"/>
                    </a:lnTo>
                    <a:lnTo>
                      <a:pt x="617" y="72"/>
                    </a:lnTo>
                    <a:lnTo>
                      <a:pt x="611" y="60"/>
                    </a:lnTo>
                    <a:lnTo>
                      <a:pt x="603" y="51"/>
                    </a:lnTo>
                    <a:lnTo>
                      <a:pt x="596" y="41"/>
                    </a:lnTo>
                    <a:lnTo>
                      <a:pt x="586" y="31"/>
                    </a:lnTo>
                    <a:lnTo>
                      <a:pt x="576" y="24"/>
                    </a:lnTo>
                    <a:lnTo>
                      <a:pt x="566" y="17"/>
                    </a:lnTo>
                    <a:lnTo>
                      <a:pt x="554" y="11"/>
                    </a:lnTo>
                    <a:lnTo>
                      <a:pt x="543" y="7"/>
                    </a:lnTo>
                    <a:lnTo>
                      <a:pt x="530" y="3"/>
                    </a:lnTo>
                    <a:lnTo>
                      <a:pt x="517" y="1"/>
                    </a:lnTo>
                    <a:lnTo>
                      <a:pt x="5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xmlns="" id="{7FF067A6-BA44-4122-A96A-1E28051D0F3B}"/>
                </a:ext>
              </a:extLst>
            </p:cNvPr>
            <p:cNvGrpSpPr/>
            <p:nvPr/>
          </p:nvGrpSpPr>
          <p:grpSpPr>
            <a:xfrm>
              <a:off x="4247357" y="3319464"/>
              <a:ext cx="287338" cy="220663"/>
              <a:chOff x="7019925" y="3729038"/>
              <a:chExt cx="287338" cy="220663"/>
            </a:xfrm>
            <a:grpFill/>
          </p:grpSpPr>
          <p:sp>
            <p:nvSpPr>
              <p:cNvPr id="154" name="Freeform 4198">
                <a:extLst>
                  <a:ext uri="{FF2B5EF4-FFF2-40B4-BE49-F238E27FC236}">
                    <a16:creationId xmlns:a16="http://schemas.microsoft.com/office/drawing/2014/main" xmlns="" id="{6F50A422-01A1-4079-83E1-65628A077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8500" y="3806825"/>
                <a:ext cx="28575" cy="28575"/>
              </a:xfrm>
              <a:custGeom>
                <a:avLst/>
                <a:gdLst>
                  <a:gd name="T0" fmla="*/ 45 w 90"/>
                  <a:gd name="T1" fmla="*/ 0 h 90"/>
                  <a:gd name="T2" fmla="*/ 37 w 90"/>
                  <a:gd name="T3" fmla="*/ 1 h 90"/>
                  <a:gd name="T4" fmla="*/ 28 w 90"/>
                  <a:gd name="T5" fmla="*/ 3 h 90"/>
                  <a:gd name="T6" fmla="*/ 21 w 90"/>
                  <a:gd name="T7" fmla="*/ 7 h 90"/>
                  <a:gd name="T8" fmla="*/ 14 w 90"/>
                  <a:gd name="T9" fmla="*/ 12 h 90"/>
                  <a:gd name="T10" fmla="*/ 9 w 90"/>
                  <a:gd name="T11" fmla="*/ 19 h 90"/>
                  <a:gd name="T12" fmla="*/ 5 w 90"/>
                  <a:gd name="T13" fmla="*/ 26 h 90"/>
                  <a:gd name="T14" fmla="*/ 1 w 90"/>
                  <a:gd name="T15" fmla="*/ 35 h 90"/>
                  <a:gd name="T16" fmla="*/ 0 w 90"/>
                  <a:gd name="T17" fmla="*/ 45 h 90"/>
                  <a:gd name="T18" fmla="*/ 1 w 90"/>
                  <a:gd name="T19" fmla="*/ 53 h 90"/>
                  <a:gd name="T20" fmla="*/ 5 w 90"/>
                  <a:gd name="T21" fmla="*/ 62 h 90"/>
                  <a:gd name="T22" fmla="*/ 9 w 90"/>
                  <a:gd name="T23" fmla="*/ 69 h 90"/>
                  <a:gd name="T24" fmla="*/ 14 w 90"/>
                  <a:gd name="T25" fmla="*/ 77 h 90"/>
                  <a:gd name="T26" fmla="*/ 21 w 90"/>
                  <a:gd name="T27" fmla="*/ 82 h 90"/>
                  <a:gd name="T28" fmla="*/ 28 w 90"/>
                  <a:gd name="T29" fmla="*/ 86 h 90"/>
                  <a:gd name="T30" fmla="*/ 37 w 90"/>
                  <a:gd name="T31" fmla="*/ 88 h 90"/>
                  <a:gd name="T32" fmla="*/ 45 w 90"/>
                  <a:gd name="T33" fmla="*/ 90 h 90"/>
                  <a:gd name="T34" fmla="*/ 55 w 90"/>
                  <a:gd name="T35" fmla="*/ 88 h 90"/>
                  <a:gd name="T36" fmla="*/ 63 w 90"/>
                  <a:gd name="T37" fmla="*/ 86 h 90"/>
                  <a:gd name="T38" fmla="*/ 71 w 90"/>
                  <a:gd name="T39" fmla="*/ 82 h 90"/>
                  <a:gd name="T40" fmla="*/ 77 w 90"/>
                  <a:gd name="T41" fmla="*/ 77 h 90"/>
                  <a:gd name="T42" fmla="*/ 83 w 90"/>
                  <a:gd name="T43" fmla="*/ 69 h 90"/>
                  <a:gd name="T44" fmla="*/ 87 w 90"/>
                  <a:gd name="T45" fmla="*/ 62 h 90"/>
                  <a:gd name="T46" fmla="*/ 90 w 90"/>
                  <a:gd name="T47" fmla="*/ 53 h 90"/>
                  <a:gd name="T48" fmla="*/ 90 w 90"/>
                  <a:gd name="T49" fmla="*/ 45 h 90"/>
                  <a:gd name="T50" fmla="*/ 90 w 90"/>
                  <a:gd name="T51" fmla="*/ 35 h 90"/>
                  <a:gd name="T52" fmla="*/ 87 w 90"/>
                  <a:gd name="T53" fmla="*/ 26 h 90"/>
                  <a:gd name="T54" fmla="*/ 83 w 90"/>
                  <a:gd name="T55" fmla="*/ 19 h 90"/>
                  <a:gd name="T56" fmla="*/ 77 w 90"/>
                  <a:gd name="T57" fmla="*/ 12 h 90"/>
                  <a:gd name="T58" fmla="*/ 71 w 90"/>
                  <a:gd name="T59" fmla="*/ 7 h 90"/>
                  <a:gd name="T60" fmla="*/ 63 w 90"/>
                  <a:gd name="T61" fmla="*/ 3 h 90"/>
                  <a:gd name="T62" fmla="*/ 55 w 90"/>
                  <a:gd name="T63" fmla="*/ 1 h 90"/>
                  <a:gd name="T64" fmla="*/ 45 w 90"/>
                  <a:gd name="T6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0" h="90">
                    <a:moveTo>
                      <a:pt x="45" y="0"/>
                    </a:moveTo>
                    <a:lnTo>
                      <a:pt x="37" y="1"/>
                    </a:lnTo>
                    <a:lnTo>
                      <a:pt x="28" y="3"/>
                    </a:lnTo>
                    <a:lnTo>
                      <a:pt x="21" y="7"/>
                    </a:lnTo>
                    <a:lnTo>
                      <a:pt x="14" y="12"/>
                    </a:lnTo>
                    <a:lnTo>
                      <a:pt x="9" y="19"/>
                    </a:lnTo>
                    <a:lnTo>
                      <a:pt x="5" y="26"/>
                    </a:lnTo>
                    <a:lnTo>
                      <a:pt x="1" y="35"/>
                    </a:lnTo>
                    <a:lnTo>
                      <a:pt x="0" y="45"/>
                    </a:lnTo>
                    <a:lnTo>
                      <a:pt x="1" y="53"/>
                    </a:lnTo>
                    <a:lnTo>
                      <a:pt x="5" y="62"/>
                    </a:lnTo>
                    <a:lnTo>
                      <a:pt x="9" y="69"/>
                    </a:lnTo>
                    <a:lnTo>
                      <a:pt x="14" y="77"/>
                    </a:lnTo>
                    <a:lnTo>
                      <a:pt x="21" y="82"/>
                    </a:lnTo>
                    <a:lnTo>
                      <a:pt x="28" y="86"/>
                    </a:lnTo>
                    <a:lnTo>
                      <a:pt x="37" y="88"/>
                    </a:lnTo>
                    <a:lnTo>
                      <a:pt x="45" y="90"/>
                    </a:lnTo>
                    <a:lnTo>
                      <a:pt x="55" y="88"/>
                    </a:lnTo>
                    <a:lnTo>
                      <a:pt x="63" y="86"/>
                    </a:lnTo>
                    <a:lnTo>
                      <a:pt x="71" y="82"/>
                    </a:lnTo>
                    <a:lnTo>
                      <a:pt x="77" y="77"/>
                    </a:lnTo>
                    <a:lnTo>
                      <a:pt x="83" y="69"/>
                    </a:lnTo>
                    <a:lnTo>
                      <a:pt x="87" y="62"/>
                    </a:lnTo>
                    <a:lnTo>
                      <a:pt x="90" y="53"/>
                    </a:lnTo>
                    <a:lnTo>
                      <a:pt x="90" y="45"/>
                    </a:lnTo>
                    <a:lnTo>
                      <a:pt x="90" y="35"/>
                    </a:lnTo>
                    <a:lnTo>
                      <a:pt x="87" y="26"/>
                    </a:lnTo>
                    <a:lnTo>
                      <a:pt x="83" y="19"/>
                    </a:lnTo>
                    <a:lnTo>
                      <a:pt x="77" y="12"/>
                    </a:lnTo>
                    <a:lnTo>
                      <a:pt x="71" y="7"/>
                    </a:lnTo>
                    <a:lnTo>
                      <a:pt x="63" y="3"/>
                    </a:lnTo>
                    <a:lnTo>
                      <a:pt x="55" y="1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4199">
                <a:extLst>
                  <a:ext uri="{FF2B5EF4-FFF2-40B4-BE49-F238E27FC236}">
                    <a16:creationId xmlns:a16="http://schemas.microsoft.com/office/drawing/2014/main" xmlns="" id="{BFEFF0D4-3311-48FA-AA1A-53CCD5D751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1050" y="3790950"/>
                <a:ext cx="123825" cy="125413"/>
              </a:xfrm>
              <a:custGeom>
                <a:avLst/>
                <a:gdLst>
                  <a:gd name="T0" fmla="*/ 169 w 391"/>
                  <a:gd name="T1" fmla="*/ 329 h 391"/>
                  <a:gd name="T2" fmla="*/ 131 w 391"/>
                  <a:gd name="T3" fmla="*/ 315 h 391"/>
                  <a:gd name="T4" fmla="*/ 100 w 391"/>
                  <a:gd name="T5" fmla="*/ 291 h 391"/>
                  <a:gd name="T6" fmla="*/ 77 w 391"/>
                  <a:gd name="T7" fmla="*/ 260 h 391"/>
                  <a:gd name="T8" fmla="*/ 63 w 391"/>
                  <a:gd name="T9" fmla="*/ 222 h 391"/>
                  <a:gd name="T10" fmla="*/ 60 w 391"/>
                  <a:gd name="T11" fmla="*/ 182 h 391"/>
                  <a:gd name="T12" fmla="*/ 71 w 391"/>
                  <a:gd name="T13" fmla="*/ 143 h 391"/>
                  <a:gd name="T14" fmla="*/ 92 w 391"/>
                  <a:gd name="T15" fmla="*/ 110 h 391"/>
                  <a:gd name="T16" fmla="*/ 119 w 391"/>
                  <a:gd name="T17" fmla="*/ 83 h 391"/>
                  <a:gd name="T18" fmla="*/ 155 w 391"/>
                  <a:gd name="T19" fmla="*/ 67 h 391"/>
                  <a:gd name="T20" fmla="*/ 195 w 391"/>
                  <a:gd name="T21" fmla="*/ 61 h 391"/>
                  <a:gd name="T22" fmla="*/ 235 w 391"/>
                  <a:gd name="T23" fmla="*/ 67 h 391"/>
                  <a:gd name="T24" fmla="*/ 271 w 391"/>
                  <a:gd name="T25" fmla="*/ 83 h 391"/>
                  <a:gd name="T26" fmla="*/ 299 w 391"/>
                  <a:gd name="T27" fmla="*/ 110 h 391"/>
                  <a:gd name="T28" fmla="*/ 320 w 391"/>
                  <a:gd name="T29" fmla="*/ 143 h 391"/>
                  <a:gd name="T30" fmla="*/ 329 w 391"/>
                  <a:gd name="T31" fmla="*/ 182 h 391"/>
                  <a:gd name="T32" fmla="*/ 328 w 391"/>
                  <a:gd name="T33" fmla="*/ 222 h 391"/>
                  <a:gd name="T34" fmla="*/ 314 w 391"/>
                  <a:gd name="T35" fmla="*/ 260 h 391"/>
                  <a:gd name="T36" fmla="*/ 291 w 391"/>
                  <a:gd name="T37" fmla="*/ 291 h 391"/>
                  <a:gd name="T38" fmla="*/ 260 w 391"/>
                  <a:gd name="T39" fmla="*/ 315 h 391"/>
                  <a:gd name="T40" fmla="*/ 222 w 391"/>
                  <a:gd name="T41" fmla="*/ 329 h 391"/>
                  <a:gd name="T42" fmla="*/ 195 w 391"/>
                  <a:gd name="T43" fmla="*/ 0 h 391"/>
                  <a:gd name="T44" fmla="*/ 138 w 391"/>
                  <a:gd name="T45" fmla="*/ 9 h 391"/>
                  <a:gd name="T46" fmla="*/ 86 w 391"/>
                  <a:gd name="T47" fmla="*/ 34 h 391"/>
                  <a:gd name="T48" fmla="*/ 44 w 391"/>
                  <a:gd name="T49" fmla="*/ 71 h 391"/>
                  <a:gd name="T50" fmla="*/ 15 w 391"/>
                  <a:gd name="T51" fmla="*/ 119 h 391"/>
                  <a:gd name="T52" fmla="*/ 1 w 391"/>
                  <a:gd name="T53" fmla="*/ 175 h 391"/>
                  <a:gd name="T54" fmla="*/ 4 w 391"/>
                  <a:gd name="T55" fmla="*/ 235 h 391"/>
                  <a:gd name="T56" fmla="*/ 24 w 391"/>
                  <a:gd name="T57" fmla="*/ 289 h 391"/>
                  <a:gd name="T58" fmla="*/ 57 w 391"/>
                  <a:gd name="T59" fmla="*/ 334 h 391"/>
                  <a:gd name="T60" fmla="*/ 102 w 391"/>
                  <a:gd name="T61" fmla="*/ 367 h 391"/>
                  <a:gd name="T62" fmla="*/ 156 w 391"/>
                  <a:gd name="T63" fmla="*/ 387 h 391"/>
                  <a:gd name="T64" fmla="*/ 216 w 391"/>
                  <a:gd name="T65" fmla="*/ 390 h 391"/>
                  <a:gd name="T66" fmla="*/ 272 w 391"/>
                  <a:gd name="T67" fmla="*/ 376 h 391"/>
                  <a:gd name="T68" fmla="*/ 320 w 391"/>
                  <a:gd name="T69" fmla="*/ 347 h 391"/>
                  <a:gd name="T70" fmla="*/ 357 w 391"/>
                  <a:gd name="T71" fmla="*/ 305 h 391"/>
                  <a:gd name="T72" fmla="*/ 382 w 391"/>
                  <a:gd name="T73" fmla="*/ 253 h 391"/>
                  <a:gd name="T74" fmla="*/ 391 w 391"/>
                  <a:gd name="T75" fmla="*/ 196 h 391"/>
                  <a:gd name="T76" fmla="*/ 382 w 391"/>
                  <a:gd name="T77" fmla="*/ 138 h 391"/>
                  <a:gd name="T78" fmla="*/ 357 w 391"/>
                  <a:gd name="T79" fmla="*/ 86 h 391"/>
                  <a:gd name="T80" fmla="*/ 320 w 391"/>
                  <a:gd name="T81" fmla="*/ 44 h 391"/>
                  <a:gd name="T82" fmla="*/ 272 w 391"/>
                  <a:gd name="T83" fmla="*/ 15 h 391"/>
                  <a:gd name="T84" fmla="*/ 216 w 391"/>
                  <a:gd name="T85" fmla="*/ 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1" h="391">
                    <a:moveTo>
                      <a:pt x="195" y="331"/>
                    </a:moveTo>
                    <a:lnTo>
                      <a:pt x="182" y="331"/>
                    </a:lnTo>
                    <a:lnTo>
                      <a:pt x="169" y="329"/>
                    </a:lnTo>
                    <a:lnTo>
                      <a:pt x="155" y="324"/>
                    </a:lnTo>
                    <a:lnTo>
                      <a:pt x="143" y="320"/>
                    </a:lnTo>
                    <a:lnTo>
                      <a:pt x="131" y="315"/>
                    </a:lnTo>
                    <a:lnTo>
                      <a:pt x="119" y="308"/>
                    </a:lnTo>
                    <a:lnTo>
                      <a:pt x="110" y="300"/>
                    </a:lnTo>
                    <a:lnTo>
                      <a:pt x="100" y="291"/>
                    </a:lnTo>
                    <a:lnTo>
                      <a:pt x="92" y="281"/>
                    </a:lnTo>
                    <a:lnTo>
                      <a:pt x="83" y="271"/>
                    </a:lnTo>
                    <a:lnTo>
                      <a:pt x="77" y="260"/>
                    </a:lnTo>
                    <a:lnTo>
                      <a:pt x="71" y="248"/>
                    </a:lnTo>
                    <a:lnTo>
                      <a:pt x="66" y="235"/>
                    </a:lnTo>
                    <a:lnTo>
                      <a:pt x="63" y="222"/>
                    </a:lnTo>
                    <a:lnTo>
                      <a:pt x="60" y="210"/>
                    </a:lnTo>
                    <a:lnTo>
                      <a:pt x="60" y="196"/>
                    </a:lnTo>
                    <a:lnTo>
                      <a:pt x="60" y="182"/>
                    </a:lnTo>
                    <a:lnTo>
                      <a:pt x="63" y="169"/>
                    </a:lnTo>
                    <a:lnTo>
                      <a:pt x="66" y="156"/>
                    </a:lnTo>
                    <a:lnTo>
                      <a:pt x="71" y="143"/>
                    </a:lnTo>
                    <a:lnTo>
                      <a:pt x="77" y="131"/>
                    </a:lnTo>
                    <a:lnTo>
                      <a:pt x="83" y="121"/>
                    </a:lnTo>
                    <a:lnTo>
                      <a:pt x="92" y="110"/>
                    </a:lnTo>
                    <a:lnTo>
                      <a:pt x="100" y="100"/>
                    </a:lnTo>
                    <a:lnTo>
                      <a:pt x="110" y="92"/>
                    </a:lnTo>
                    <a:lnTo>
                      <a:pt x="119" y="83"/>
                    </a:lnTo>
                    <a:lnTo>
                      <a:pt x="131" y="77"/>
                    </a:lnTo>
                    <a:lnTo>
                      <a:pt x="143" y="71"/>
                    </a:lnTo>
                    <a:lnTo>
                      <a:pt x="155" y="67"/>
                    </a:lnTo>
                    <a:lnTo>
                      <a:pt x="169" y="63"/>
                    </a:lnTo>
                    <a:lnTo>
                      <a:pt x="182" y="62"/>
                    </a:lnTo>
                    <a:lnTo>
                      <a:pt x="195" y="61"/>
                    </a:lnTo>
                    <a:lnTo>
                      <a:pt x="209" y="62"/>
                    </a:lnTo>
                    <a:lnTo>
                      <a:pt x="222" y="63"/>
                    </a:lnTo>
                    <a:lnTo>
                      <a:pt x="235" y="67"/>
                    </a:lnTo>
                    <a:lnTo>
                      <a:pt x="248" y="71"/>
                    </a:lnTo>
                    <a:lnTo>
                      <a:pt x="260" y="77"/>
                    </a:lnTo>
                    <a:lnTo>
                      <a:pt x="271" y="83"/>
                    </a:lnTo>
                    <a:lnTo>
                      <a:pt x="281" y="92"/>
                    </a:lnTo>
                    <a:lnTo>
                      <a:pt x="291" y="100"/>
                    </a:lnTo>
                    <a:lnTo>
                      <a:pt x="299" y="110"/>
                    </a:lnTo>
                    <a:lnTo>
                      <a:pt x="308" y="121"/>
                    </a:lnTo>
                    <a:lnTo>
                      <a:pt x="314" y="131"/>
                    </a:lnTo>
                    <a:lnTo>
                      <a:pt x="320" y="143"/>
                    </a:lnTo>
                    <a:lnTo>
                      <a:pt x="324" y="156"/>
                    </a:lnTo>
                    <a:lnTo>
                      <a:pt x="328" y="169"/>
                    </a:lnTo>
                    <a:lnTo>
                      <a:pt x="329" y="182"/>
                    </a:lnTo>
                    <a:lnTo>
                      <a:pt x="331" y="196"/>
                    </a:lnTo>
                    <a:lnTo>
                      <a:pt x="329" y="210"/>
                    </a:lnTo>
                    <a:lnTo>
                      <a:pt x="328" y="222"/>
                    </a:lnTo>
                    <a:lnTo>
                      <a:pt x="324" y="235"/>
                    </a:lnTo>
                    <a:lnTo>
                      <a:pt x="320" y="248"/>
                    </a:lnTo>
                    <a:lnTo>
                      <a:pt x="314" y="260"/>
                    </a:lnTo>
                    <a:lnTo>
                      <a:pt x="308" y="271"/>
                    </a:lnTo>
                    <a:lnTo>
                      <a:pt x="299" y="281"/>
                    </a:lnTo>
                    <a:lnTo>
                      <a:pt x="291" y="291"/>
                    </a:lnTo>
                    <a:lnTo>
                      <a:pt x="281" y="300"/>
                    </a:lnTo>
                    <a:lnTo>
                      <a:pt x="271" y="308"/>
                    </a:lnTo>
                    <a:lnTo>
                      <a:pt x="260" y="315"/>
                    </a:lnTo>
                    <a:lnTo>
                      <a:pt x="248" y="320"/>
                    </a:lnTo>
                    <a:lnTo>
                      <a:pt x="235" y="324"/>
                    </a:lnTo>
                    <a:lnTo>
                      <a:pt x="222" y="329"/>
                    </a:lnTo>
                    <a:lnTo>
                      <a:pt x="209" y="331"/>
                    </a:lnTo>
                    <a:lnTo>
                      <a:pt x="195" y="331"/>
                    </a:lnTo>
                    <a:close/>
                    <a:moveTo>
                      <a:pt x="195" y="0"/>
                    </a:moveTo>
                    <a:lnTo>
                      <a:pt x="175" y="2"/>
                    </a:lnTo>
                    <a:lnTo>
                      <a:pt x="156" y="4"/>
                    </a:lnTo>
                    <a:lnTo>
                      <a:pt x="138" y="9"/>
                    </a:lnTo>
                    <a:lnTo>
                      <a:pt x="119" y="15"/>
                    </a:lnTo>
                    <a:lnTo>
                      <a:pt x="102" y="24"/>
                    </a:lnTo>
                    <a:lnTo>
                      <a:pt x="86" y="34"/>
                    </a:lnTo>
                    <a:lnTo>
                      <a:pt x="71" y="44"/>
                    </a:lnTo>
                    <a:lnTo>
                      <a:pt x="57" y="57"/>
                    </a:lnTo>
                    <a:lnTo>
                      <a:pt x="44" y="71"/>
                    </a:lnTo>
                    <a:lnTo>
                      <a:pt x="34" y="86"/>
                    </a:lnTo>
                    <a:lnTo>
                      <a:pt x="24" y="102"/>
                    </a:lnTo>
                    <a:lnTo>
                      <a:pt x="15" y="119"/>
                    </a:lnTo>
                    <a:lnTo>
                      <a:pt x="9" y="138"/>
                    </a:lnTo>
                    <a:lnTo>
                      <a:pt x="4" y="156"/>
                    </a:lnTo>
                    <a:lnTo>
                      <a:pt x="1" y="175"/>
                    </a:lnTo>
                    <a:lnTo>
                      <a:pt x="0" y="196"/>
                    </a:lnTo>
                    <a:lnTo>
                      <a:pt x="1" y="216"/>
                    </a:lnTo>
                    <a:lnTo>
                      <a:pt x="4" y="235"/>
                    </a:lnTo>
                    <a:lnTo>
                      <a:pt x="9" y="253"/>
                    </a:lnTo>
                    <a:lnTo>
                      <a:pt x="15" y="272"/>
                    </a:lnTo>
                    <a:lnTo>
                      <a:pt x="24" y="289"/>
                    </a:lnTo>
                    <a:lnTo>
                      <a:pt x="34" y="305"/>
                    </a:lnTo>
                    <a:lnTo>
                      <a:pt x="44" y="320"/>
                    </a:lnTo>
                    <a:lnTo>
                      <a:pt x="57" y="334"/>
                    </a:lnTo>
                    <a:lnTo>
                      <a:pt x="71" y="347"/>
                    </a:lnTo>
                    <a:lnTo>
                      <a:pt x="86" y="357"/>
                    </a:lnTo>
                    <a:lnTo>
                      <a:pt x="102" y="367"/>
                    </a:lnTo>
                    <a:lnTo>
                      <a:pt x="119" y="376"/>
                    </a:lnTo>
                    <a:lnTo>
                      <a:pt x="138" y="382"/>
                    </a:lnTo>
                    <a:lnTo>
                      <a:pt x="156" y="387"/>
                    </a:lnTo>
                    <a:lnTo>
                      <a:pt x="175" y="390"/>
                    </a:lnTo>
                    <a:lnTo>
                      <a:pt x="195" y="391"/>
                    </a:lnTo>
                    <a:lnTo>
                      <a:pt x="216" y="390"/>
                    </a:lnTo>
                    <a:lnTo>
                      <a:pt x="235" y="387"/>
                    </a:lnTo>
                    <a:lnTo>
                      <a:pt x="253" y="382"/>
                    </a:lnTo>
                    <a:lnTo>
                      <a:pt x="272" y="376"/>
                    </a:lnTo>
                    <a:lnTo>
                      <a:pt x="289" y="367"/>
                    </a:lnTo>
                    <a:lnTo>
                      <a:pt x="305" y="357"/>
                    </a:lnTo>
                    <a:lnTo>
                      <a:pt x="320" y="347"/>
                    </a:lnTo>
                    <a:lnTo>
                      <a:pt x="334" y="334"/>
                    </a:lnTo>
                    <a:lnTo>
                      <a:pt x="347" y="320"/>
                    </a:lnTo>
                    <a:lnTo>
                      <a:pt x="357" y="305"/>
                    </a:lnTo>
                    <a:lnTo>
                      <a:pt x="367" y="289"/>
                    </a:lnTo>
                    <a:lnTo>
                      <a:pt x="376" y="272"/>
                    </a:lnTo>
                    <a:lnTo>
                      <a:pt x="382" y="253"/>
                    </a:lnTo>
                    <a:lnTo>
                      <a:pt x="386" y="235"/>
                    </a:lnTo>
                    <a:lnTo>
                      <a:pt x="389" y="216"/>
                    </a:lnTo>
                    <a:lnTo>
                      <a:pt x="391" y="196"/>
                    </a:lnTo>
                    <a:lnTo>
                      <a:pt x="389" y="175"/>
                    </a:lnTo>
                    <a:lnTo>
                      <a:pt x="386" y="156"/>
                    </a:lnTo>
                    <a:lnTo>
                      <a:pt x="382" y="138"/>
                    </a:lnTo>
                    <a:lnTo>
                      <a:pt x="376" y="119"/>
                    </a:lnTo>
                    <a:lnTo>
                      <a:pt x="367" y="102"/>
                    </a:lnTo>
                    <a:lnTo>
                      <a:pt x="357" y="86"/>
                    </a:lnTo>
                    <a:lnTo>
                      <a:pt x="347" y="71"/>
                    </a:lnTo>
                    <a:lnTo>
                      <a:pt x="334" y="57"/>
                    </a:lnTo>
                    <a:lnTo>
                      <a:pt x="320" y="44"/>
                    </a:lnTo>
                    <a:lnTo>
                      <a:pt x="305" y="34"/>
                    </a:lnTo>
                    <a:lnTo>
                      <a:pt x="289" y="24"/>
                    </a:lnTo>
                    <a:lnTo>
                      <a:pt x="272" y="15"/>
                    </a:lnTo>
                    <a:lnTo>
                      <a:pt x="253" y="9"/>
                    </a:lnTo>
                    <a:lnTo>
                      <a:pt x="235" y="4"/>
                    </a:lnTo>
                    <a:lnTo>
                      <a:pt x="216" y="2"/>
                    </a:lnTo>
                    <a:lnTo>
                      <a:pt x="1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4200">
                <a:extLst>
                  <a:ext uri="{FF2B5EF4-FFF2-40B4-BE49-F238E27FC236}">
                    <a16:creationId xmlns:a16="http://schemas.microsoft.com/office/drawing/2014/main" xmlns="" id="{567C9280-DDC9-4246-8C18-377B911FA5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9925" y="3729038"/>
                <a:ext cx="287338" cy="220663"/>
              </a:xfrm>
              <a:custGeom>
                <a:avLst/>
                <a:gdLst>
                  <a:gd name="T0" fmla="*/ 496 w 902"/>
                  <a:gd name="T1" fmla="*/ 612 h 692"/>
                  <a:gd name="T2" fmla="*/ 434 w 902"/>
                  <a:gd name="T3" fmla="*/ 590 h 692"/>
                  <a:gd name="T4" fmla="*/ 355 w 902"/>
                  <a:gd name="T5" fmla="*/ 517 h 692"/>
                  <a:gd name="T6" fmla="*/ 323 w 902"/>
                  <a:gd name="T7" fmla="*/ 448 h 692"/>
                  <a:gd name="T8" fmla="*/ 316 w 902"/>
                  <a:gd name="T9" fmla="*/ 392 h 692"/>
                  <a:gd name="T10" fmla="*/ 323 w 902"/>
                  <a:gd name="T11" fmla="*/ 336 h 692"/>
                  <a:gd name="T12" fmla="*/ 355 w 902"/>
                  <a:gd name="T13" fmla="*/ 266 h 692"/>
                  <a:gd name="T14" fmla="*/ 434 w 902"/>
                  <a:gd name="T15" fmla="*/ 193 h 692"/>
                  <a:gd name="T16" fmla="*/ 496 w 902"/>
                  <a:gd name="T17" fmla="*/ 171 h 692"/>
                  <a:gd name="T18" fmla="*/ 553 w 902"/>
                  <a:gd name="T19" fmla="*/ 166 h 692"/>
                  <a:gd name="T20" fmla="*/ 608 w 902"/>
                  <a:gd name="T21" fmla="*/ 176 h 692"/>
                  <a:gd name="T22" fmla="*/ 685 w 902"/>
                  <a:gd name="T23" fmla="*/ 218 h 692"/>
                  <a:gd name="T24" fmla="*/ 749 w 902"/>
                  <a:gd name="T25" fmla="*/ 304 h 692"/>
                  <a:gd name="T26" fmla="*/ 764 w 902"/>
                  <a:gd name="T27" fmla="*/ 357 h 692"/>
                  <a:gd name="T28" fmla="*/ 766 w 902"/>
                  <a:gd name="T29" fmla="*/ 414 h 692"/>
                  <a:gd name="T30" fmla="*/ 753 w 902"/>
                  <a:gd name="T31" fmla="*/ 469 h 692"/>
                  <a:gd name="T32" fmla="*/ 701 w 902"/>
                  <a:gd name="T33" fmla="*/ 551 h 692"/>
                  <a:gd name="T34" fmla="*/ 619 w 902"/>
                  <a:gd name="T35" fmla="*/ 603 h 692"/>
                  <a:gd name="T36" fmla="*/ 564 w 902"/>
                  <a:gd name="T37" fmla="*/ 616 h 692"/>
                  <a:gd name="T38" fmla="*/ 120 w 902"/>
                  <a:gd name="T39" fmla="*/ 360 h 692"/>
                  <a:gd name="T40" fmla="*/ 88 w 902"/>
                  <a:gd name="T41" fmla="*/ 344 h 692"/>
                  <a:gd name="T42" fmla="*/ 67 w 902"/>
                  <a:gd name="T43" fmla="*/ 315 h 692"/>
                  <a:gd name="T44" fmla="*/ 61 w 902"/>
                  <a:gd name="T45" fmla="*/ 279 h 692"/>
                  <a:gd name="T46" fmla="*/ 73 w 902"/>
                  <a:gd name="T47" fmla="*/ 245 h 692"/>
                  <a:gd name="T48" fmla="*/ 100 w 902"/>
                  <a:gd name="T49" fmla="*/ 220 h 692"/>
                  <a:gd name="T50" fmla="*/ 135 w 902"/>
                  <a:gd name="T51" fmla="*/ 211 h 692"/>
                  <a:gd name="T52" fmla="*/ 172 w 902"/>
                  <a:gd name="T53" fmla="*/ 220 h 692"/>
                  <a:gd name="T54" fmla="*/ 198 w 902"/>
                  <a:gd name="T55" fmla="*/ 245 h 692"/>
                  <a:gd name="T56" fmla="*/ 210 w 902"/>
                  <a:gd name="T57" fmla="*/ 279 h 692"/>
                  <a:gd name="T58" fmla="*/ 205 w 902"/>
                  <a:gd name="T59" fmla="*/ 315 h 692"/>
                  <a:gd name="T60" fmla="*/ 183 w 902"/>
                  <a:gd name="T61" fmla="*/ 344 h 692"/>
                  <a:gd name="T62" fmla="*/ 150 w 902"/>
                  <a:gd name="T63" fmla="*/ 360 h 692"/>
                  <a:gd name="T64" fmla="*/ 710 w 902"/>
                  <a:gd name="T65" fmla="*/ 60 h 692"/>
                  <a:gd name="T66" fmla="*/ 667 w 902"/>
                  <a:gd name="T67" fmla="*/ 16 h 692"/>
                  <a:gd name="T68" fmla="*/ 425 w 902"/>
                  <a:gd name="T69" fmla="*/ 16 h 692"/>
                  <a:gd name="T70" fmla="*/ 383 w 902"/>
                  <a:gd name="T71" fmla="*/ 59 h 692"/>
                  <a:gd name="T72" fmla="*/ 216 w 902"/>
                  <a:gd name="T73" fmla="*/ 86 h 692"/>
                  <a:gd name="T74" fmla="*/ 182 w 902"/>
                  <a:gd name="T75" fmla="*/ 50 h 692"/>
                  <a:gd name="T76" fmla="*/ 131 w 902"/>
                  <a:gd name="T77" fmla="*/ 46 h 692"/>
                  <a:gd name="T78" fmla="*/ 97 w 902"/>
                  <a:gd name="T79" fmla="*/ 66 h 692"/>
                  <a:gd name="T80" fmla="*/ 77 w 902"/>
                  <a:gd name="T81" fmla="*/ 101 h 692"/>
                  <a:gd name="T82" fmla="*/ 52 w 902"/>
                  <a:gd name="T83" fmla="*/ 128 h 692"/>
                  <a:gd name="T84" fmla="*/ 21 w 902"/>
                  <a:gd name="T85" fmla="*/ 148 h 692"/>
                  <a:gd name="T86" fmla="*/ 3 w 902"/>
                  <a:gd name="T87" fmla="*/ 184 h 692"/>
                  <a:gd name="T88" fmla="*/ 1 w 902"/>
                  <a:gd name="T89" fmla="*/ 613 h 692"/>
                  <a:gd name="T90" fmla="*/ 14 w 902"/>
                  <a:gd name="T91" fmla="*/ 655 h 692"/>
                  <a:gd name="T92" fmla="*/ 45 w 902"/>
                  <a:gd name="T93" fmla="*/ 682 h 692"/>
                  <a:gd name="T94" fmla="*/ 93 w 902"/>
                  <a:gd name="T95" fmla="*/ 692 h 692"/>
                  <a:gd name="T96" fmla="*/ 841 w 902"/>
                  <a:gd name="T97" fmla="*/ 689 h 692"/>
                  <a:gd name="T98" fmla="*/ 878 w 902"/>
                  <a:gd name="T99" fmla="*/ 668 h 692"/>
                  <a:gd name="T100" fmla="*/ 898 w 902"/>
                  <a:gd name="T101" fmla="*/ 632 h 692"/>
                  <a:gd name="T102" fmla="*/ 902 w 902"/>
                  <a:gd name="T103" fmla="*/ 187 h 692"/>
                  <a:gd name="T104" fmla="*/ 890 w 902"/>
                  <a:gd name="T105" fmla="*/ 149 h 692"/>
                  <a:gd name="T106" fmla="*/ 860 w 902"/>
                  <a:gd name="T107" fmla="*/ 128 h 692"/>
                  <a:gd name="T108" fmla="*/ 811 w 902"/>
                  <a:gd name="T109" fmla="*/ 121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2" h="692">
                    <a:moveTo>
                      <a:pt x="541" y="617"/>
                    </a:moveTo>
                    <a:lnTo>
                      <a:pt x="530" y="617"/>
                    </a:lnTo>
                    <a:lnTo>
                      <a:pt x="518" y="616"/>
                    </a:lnTo>
                    <a:lnTo>
                      <a:pt x="507" y="615"/>
                    </a:lnTo>
                    <a:lnTo>
                      <a:pt x="496" y="612"/>
                    </a:lnTo>
                    <a:lnTo>
                      <a:pt x="485" y="610"/>
                    </a:lnTo>
                    <a:lnTo>
                      <a:pt x="474" y="607"/>
                    </a:lnTo>
                    <a:lnTo>
                      <a:pt x="464" y="603"/>
                    </a:lnTo>
                    <a:lnTo>
                      <a:pt x="454" y="600"/>
                    </a:lnTo>
                    <a:lnTo>
                      <a:pt x="434" y="590"/>
                    </a:lnTo>
                    <a:lnTo>
                      <a:pt x="415" y="578"/>
                    </a:lnTo>
                    <a:lnTo>
                      <a:pt x="398" y="565"/>
                    </a:lnTo>
                    <a:lnTo>
                      <a:pt x="382" y="551"/>
                    </a:lnTo>
                    <a:lnTo>
                      <a:pt x="368" y="535"/>
                    </a:lnTo>
                    <a:lnTo>
                      <a:pt x="355" y="517"/>
                    </a:lnTo>
                    <a:lnTo>
                      <a:pt x="343" y="499"/>
                    </a:lnTo>
                    <a:lnTo>
                      <a:pt x="334" y="479"/>
                    </a:lnTo>
                    <a:lnTo>
                      <a:pt x="329" y="469"/>
                    </a:lnTo>
                    <a:lnTo>
                      <a:pt x="326" y="458"/>
                    </a:lnTo>
                    <a:lnTo>
                      <a:pt x="323" y="448"/>
                    </a:lnTo>
                    <a:lnTo>
                      <a:pt x="321" y="437"/>
                    </a:lnTo>
                    <a:lnTo>
                      <a:pt x="319" y="426"/>
                    </a:lnTo>
                    <a:lnTo>
                      <a:pt x="317" y="414"/>
                    </a:lnTo>
                    <a:lnTo>
                      <a:pt x="316" y="403"/>
                    </a:lnTo>
                    <a:lnTo>
                      <a:pt x="316" y="392"/>
                    </a:lnTo>
                    <a:lnTo>
                      <a:pt x="316" y="380"/>
                    </a:lnTo>
                    <a:lnTo>
                      <a:pt x="317" y="369"/>
                    </a:lnTo>
                    <a:lnTo>
                      <a:pt x="319" y="357"/>
                    </a:lnTo>
                    <a:lnTo>
                      <a:pt x="321" y="347"/>
                    </a:lnTo>
                    <a:lnTo>
                      <a:pt x="323" y="336"/>
                    </a:lnTo>
                    <a:lnTo>
                      <a:pt x="326" y="325"/>
                    </a:lnTo>
                    <a:lnTo>
                      <a:pt x="329" y="314"/>
                    </a:lnTo>
                    <a:lnTo>
                      <a:pt x="334" y="304"/>
                    </a:lnTo>
                    <a:lnTo>
                      <a:pt x="343" y="284"/>
                    </a:lnTo>
                    <a:lnTo>
                      <a:pt x="355" y="266"/>
                    </a:lnTo>
                    <a:lnTo>
                      <a:pt x="368" y="248"/>
                    </a:lnTo>
                    <a:lnTo>
                      <a:pt x="382" y="232"/>
                    </a:lnTo>
                    <a:lnTo>
                      <a:pt x="398" y="218"/>
                    </a:lnTo>
                    <a:lnTo>
                      <a:pt x="415" y="205"/>
                    </a:lnTo>
                    <a:lnTo>
                      <a:pt x="434" y="193"/>
                    </a:lnTo>
                    <a:lnTo>
                      <a:pt x="454" y="184"/>
                    </a:lnTo>
                    <a:lnTo>
                      <a:pt x="464" y="180"/>
                    </a:lnTo>
                    <a:lnTo>
                      <a:pt x="474" y="176"/>
                    </a:lnTo>
                    <a:lnTo>
                      <a:pt x="485" y="173"/>
                    </a:lnTo>
                    <a:lnTo>
                      <a:pt x="496" y="171"/>
                    </a:lnTo>
                    <a:lnTo>
                      <a:pt x="507" y="169"/>
                    </a:lnTo>
                    <a:lnTo>
                      <a:pt x="518" y="168"/>
                    </a:lnTo>
                    <a:lnTo>
                      <a:pt x="530" y="166"/>
                    </a:lnTo>
                    <a:lnTo>
                      <a:pt x="541" y="166"/>
                    </a:lnTo>
                    <a:lnTo>
                      <a:pt x="553" y="166"/>
                    </a:lnTo>
                    <a:lnTo>
                      <a:pt x="564" y="168"/>
                    </a:lnTo>
                    <a:lnTo>
                      <a:pt x="576" y="169"/>
                    </a:lnTo>
                    <a:lnTo>
                      <a:pt x="587" y="171"/>
                    </a:lnTo>
                    <a:lnTo>
                      <a:pt x="597" y="173"/>
                    </a:lnTo>
                    <a:lnTo>
                      <a:pt x="608" y="176"/>
                    </a:lnTo>
                    <a:lnTo>
                      <a:pt x="619" y="180"/>
                    </a:lnTo>
                    <a:lnTo>
                      <a:pt x="629" y="184"/>
                    </a:lnTo>
                    <a:lnTo>
                      <a:pt x="649" y="193"/>
                    </a:lnTo>
                    <a:lnTo>
                      <a:pt x="667" y="205"/>
                    </a:lnTo>
                    <a:lnTo>
                      <a:pt x="685" y="218"/>
                    </a:lnTo>
                    <a:lnTo>
                      <a:pt x="701" y="232"/>
                    </a:lnTo>
                    <a:lnTo>
                      <a:pt x="715" y="248"/>
                    </a:lnTo>
                    <a:lnTo>
                      <a:pt x="728" y="266"/>
                    </a:lnTo>
                    <a:lnTo>
                      <a:pt x="740" y="284"/>
                    </a:lnTo>
                    <a:lnTo>
                      <a:pt x="749" y="304"/>
                    </a:lnTo>
                    <a:lnTo>
                      <a:pt x="753" y="314"/>
                    </a:lnTo>
                    <a:lnTo>
                      <a:pt x="757" y="325"/>
                    </a:lnTo>
                    <a:lnTo>
                      <a:pt x="760" y="336"/>
                    </a:lnTo>
                    <a:lnTo>
                      <a:pt x="762" y="347"/>
                    </a:lnTo>
                    <a:lnTo>
                      <a:pt x="764" y="357"/>
                    </a:lnTo>
                    <a:lnTo>
                      <a:pt x="766" y="369"/>
                    </a:lnTo>
                    <a:lnTo>
                      <a:pt x="767" y="380"/>
                    </a:lnTo>
                    <a:lnTo>
                      <a:pt x="767" y="392"/>
                    </a:lnTo>
                    <a:lnTo>
                      <a:pt x="767" y="403"/>
                    </a:lnTo>
                    <a:lnTo>
                      <a:pt x="766" y="414"/>
                    </a:lnTo>
                    <a:lnTo>
                      <a:pt x="764" y="426"/>
                    </a:lnTo>
                    <a:lnTo>
                      <a:pt x="762" y="437"/>
                    </a:lnTo>
                    <a:lnTo>
                      <a:pt x="760" y="448"/>
                    </a:lnTo>
                    <a:lnTo>
                      <a:pt x="757" y="458"/>
                    </a:lnTo>
                    <a:lnTo>
                      <a:pt x="753" y="469"/>
                    </a:lnTo>
                    <a:lnTo>
                      <a:pt x="749" y="479"/>
                    </a:lnTo>
                    <a:lnTo>
                      <a:pt x="740" y="499"/>
                    </a:lnTo>
                    <a:lnTo>
                      <a:pt x="728" y="517"/>
                    </a:lnTo>
                    <a:lnTo>
                      <a:pt x="715" y="535"/>
                    </a:lnTo>
                    <a:lnTo>
                      <a:pt x="701" y="551"/>
                    </a:lnTo>
                    <a:lnTo>
                      <a:pt x="685" y="565"/>
                    </a:lnTo>
                    <a:lnTo>
                      <a:pt x="667" y="578"/>
                    </a:lnTo>
                    <a:lnTo>
                      <a:pt x="649" y="590"/>
                    </a:lnTo>
                    <a:lnTo>
                      <a:pt x="629" y="600"/>
                    </a:lnTo>
                    <a:lnTo>
                      <a:pt x="619" y="603"/>
                    </a:lnTo>
                    <a:lnTo>
                      <a:pt x="608" y="607"/>
                    </a:lnTo>
                    <a:lnTo>
                      <a:pt x="597" y="610"/>
                    </a:lnTo>
                    <a:lnTo>
                      <a:pt x="587" y="612"/>
                    </a:lnTo>
                    <a:lnTo>
                      <a:pt x="576" y="615"/>
                    </a:lnTo>
                    <a:lnTo>
                      <a:pt x="564" y="616"/>
                    </a:lnTo>
                    <a:lnTo>
                      <a:pt x="553" y="617"/>
                    </a:lnTo>
                    <a:lnTo>
                      <a:pt x="541" y="617"/>
                    </a:lnTo>
                    <a:close/>
                    <a:moveTo>
                      <a:pt x="135" y="362"/>
                    </a:moveTo>
                    <a:lnTo>
                      <a:pt x="128" y="362"/>
                    </a:lnTo>
                    <a:lnTo>
                      <a:pt x="120" y="360"/>
                    </a:lnTo>
                    <a:lnTo>
                      <a:pt x="114" y="358"/>
                    </a:lnTo>
                    <a:lnTo>
                      <a:pt x="106" y="355"/>
                    </a:lnTo>
                    <a:lnTo>
                      <a:pt x="100" y="352"/>
                    </a:lnTo>
                    <a:lnTo>
                      <a:pt x="93" y="349"/>
                    </a:lnTo>
                    <a:lnTo>
                      <a:pt x="88" y="344"/>
                    </a:lnTo>
                    <a:lnTo>
                      <a:pt x="83" y="339"/>
                    </a:lnTo>
                    <a:lnTo>
                      <a:pt x="77" y="334"/>
                    </a:lnTo>
                    <a:lnTo>
                      <a:pt x="73" y="328"/>
                    </a:lnTo>
                    <a:lnTo>
                      <a:pt x="70" y="322"/>
                    </a:lnTo>
                    <a:lnTo>
                      <a:pt x="67" y="315"/>
                    </a:lnTo>
                    <a:lnTo>
                      <a:pt x="63" y="309"/>
                    </a:lnTo>
                    <a:lnTo>
                      <a:pt x="62" y="302"/>
                    </a:lnTo>
                    <a:lnTo>
                      <a:pt x="61" y="294"/>
                    </a:lnTo>
                    <a:lnTo>
                      <a:pt x="60" y="287"/>
                    </a:lnTo>
                    <a:lnTo>
                      <a:pt x="61" y="279"/>
                    </a:lnTo>
                    <a:lnTo>
                      <a:pt x="62" y="272"/>
                    </a:lnTo>
                    <a:lnTo>
                      <a:pt x="63" y="264"/>
                    </a:lnTo>
                    <a:lnTo>
                      <a:pt x="67" y="258"/>
                    </a:lnTo>
                    <a:lnTo>
                      <a:pt x="70" y="250"/>
                    </a:lnTo>
                    <a:lnTo>
                      <a:pt x="73" y="245"/>
                    </a:lnTo>
                    <a:lnTo>
                      <a:pt x="77" y="238"/>
                    </a:lnTo>
                    <a:lnTo>
                      <a:pt x="83" y="233"/>
                    </a:lnTo>
                    <a:lnTo>
                      <a:pt x="88" y="229"/>
                    </a:lnTo>
                    <a:lnTo>
                      <a:pt x="93" y="224"/>
                    </a:lnTo>
                    <a:lnTo>
                      <a:pt x="100" y="220"/>
                    </a:lnTo>
                    <a:lnTo>
                      <a:pt x="106" y="217"/>
                    </a:lnTo>
                    <a:lnTo>
                      <a:pt x="114" y="215"/>
                    </a:lnTo>
                    <a:lnTo>
                      <a:pt x="120" y="213"/>
                    </a:lnTo>
                    <a:lnTo>
                      <a:pt x="128" y="211"/>
                    </a:lnTo>
                    <a:lnTo>
                      <a:pt x="135" y="211"/>
                    </a:lnTo>
                    <a:lnTo>
                      <a:pt x="144" y="211"/>
                    </a:lnTo>
                    <a:lnTo>
                      <a:pt x="151" y="213"/>
                    </a:lnTo>
                    <a:lnTo>
                      <a:pt x="158" y="215"/>
                    </a:lnTo>
                    <a:lnTo>
                      <a:pt x="165" y="217"/>
                    </a:lnTo>
                    <a:lnTo>
                      <a:pt x="172" y="220"/>
                    </a:lnTo>
                    <a:lnTo>
                      <a:pt x="178" y="224"/>
                    </a:lnTo>
                    <a:lnTo>
                      <a:pt x="183" y="229"/>
                    </a:lnTo>
                    <a:lnTo>
                      <a:pt x="189" y="233"/>
                    </a:lnTo>
                    <a:lnTo>
                      <a:pt x="193" y="238"/>
                    </a:lnTo>
                    <a:lnTo>
                      <a:pt x="198" y="245"/>
                    </a:lnTo>
                    <a:lnTo>
                      <a:pt x="202" y="250"/>
                    </a:lnTo>
                    <a:lnTo>
                      <a:pt x="205" y="258"/>
                    </a:lnTo>
                    <a:lnTo>
                      <a:pt x="207" y="264"/>
                    </a:lnTo>
                    <a:lnTo>
                      <a:pt x="209" y="272"/>
                    </a:lnTo>
                    <a:lnTo>
                      <a:pt x="210" y="279"/>
                    </a:lnTo>
                    <a:lnTo>
                      <a:pt x="210" y="287"/>
                    </a:lnTo>
                    <a:lnTo>
                      <a:pt x="210" y="294"/>
                    </a:lnTo>
                    <a:lnTo>
                      <a:pt x="209" y="302"/>
                    </a:lnTo>
                    <a:lnTo>
                      <a:pt x="207" y="309"/>
                    </a:lnTo>
                    <a:lnTo>
                      <a:pt x="205" y="315"/>
                    </a:lnTo>
                    <a:lnTo>
                      <a:pt x="202" y="322"/>
                    </a:lnTo>
                    <a:lnTo>
                      <a:pt x="197" y="328"/>
                    </a:lnTo>
                    <a:lnTo>
                      <a:pt x="193" y="334"/>
                    </a:lnTo>
                    <a:lnTo>
                      <a:pt x="189" y="339"/>
                    </a:lnTo>
                    <a:lnTo>
                      <a:pt x="183" y="344"/>
                    </a:lnTo>
                    <a:lnTo>
                      <a:pt x="178" y="349"/>
                    </a:lnTo>
                    <a:lnTo>
                      <a:pt x="172" y="352"/>
                    </a:lnTo>
                    <a:lnTo>
                      <a:pt x="165" y="355"/>
                    </a:lnTo>
                    <a:lnTo>
                      <a:pt x="158" y="358"/>
                    </a:lnTo>
                    <a:lnTo>
                      <a:pt x="150" y="360"/>
                    </a:lnTo>
                    <a:lnTo>
                      <a:pt x="144" y="362"/>
                    </a:lnTo>
                    <a:lnTo>
                      <a:pt x="135" y="362"/>
                    </a:lnTo>
                    <a:close/>
                    <a:moveTo>
                      <a:pt x="811" y="121"/>
                    </a:moveTo>
                    <a:lnTo>
                      <a:pt x="745" y="121"/>
                    </a:lnTo>
                    <a:lnTo>
                      <a:pt x="710" y="60"/>
                    </a:lnTo>
                    <a:lnTo>
                      <a:pt x="704" y="53"/>
                    </a:lnTo>
                    <a:lnTo>
                      <a:pt x="698" y="44"/>
                    </a:lnTo>
                    <a:lnTo>
                      <a:pt x="692" y="37"/>
                    </a:lnTo>
                    <a:lnTo>
                      <a:pt x="684" y="30"/>
                    </a:lnTo>
                    <a:lnTo>
                      <a:pt x="667" y="16"/>
                    </a:lnTo>
                    <a:lnTo>
                      <a:pt x="649" y="4"/>
                    </a:lnTo>
                    <a:lnTo>
                      <a:pt x="645" y="0"/>
                    </a:lnTo>
                    <a:lnTo>
                      <a:pt x="447" y="0"/>
                    </a:lnTo>
                    <a:lnTo>
                      <a:pt x="443" y="4"/>
                    </a:lnTo>
                    <a:lnTo>
                      <a:pt x="425" y="16"/>
                    </a:lnTo>
                    <a:lnTo>
                      <a:pt x="409" y="29"/>
                    </a:lnTo>
                    <a:lnTo>
                      <a:pt x="401" y="37"/>
                    </a:lnTo>
                    <a:lnTo>
                      <a:pt x="395" y="44"/>
                    </a:lnTo>
                    <a:lnTo>
                      <a:pt x="388" y="52"/>
                    </a:lnTo>
                    <a:lnTo>
                      <a:pt x="383" y="59"/>
                    </a:lnTo>
                    <a:lnTo>
                      <a:pt x="325" y="121"/>
                    </a:lnTo>
                    <a:lnTo>
                      <a:pt x="220" y="121"/>
                    </a:lnTo>
                    <a:lnTo>
                      <a:pt x="220" y="106"/>
                    </a:lnTo>
                    <a:lnTo>
                      <a:pt x="219" y="96"/>
                    </a:lnTo>
                    <a:lnTo>
                      <a:pt x="216" y="86"/>
                    </a:lnTo>
                    <a:lnTo>
                      <a:pt x="210" y="75"/>
                    </a:lnTo>
                    <a:lnTo>
                      <a:pt x="204" y="66"/>
                    </a:lnTo>
                    <a:lnTo>
                      <a:pt x="196" y="58"/>
                    </a:lnTo>
                    <a:lnTo>
                      <a:pt x="187" y="52"/>
                    </a:lnTo>
                    <a:lnTo>
                      <a:pt x="182" y="50"/>
                    </a:lnTo>
                    <a:lnTo>
                      <a:pt x="177" y="47"/>
                    </a:lnTo>
                    <a:lnTo>
                      <a:pt x="172" y="46"/>
                    </a:lnTo>
                    <a:lnTo>
                      <a:pt x="165" y="46"/>
                    </a:lnTo>
                    <a:lnTo>
                      <a:pt x="135" y="46"/>
                    </a:lnTo>
                    <a:lnTo>
                      <a:pt x="131" y="46"/>
                    </a:lnTo>
                    <a:lnTo>
                      <a:pt x="126" y="47"/>
                    </a:lnTo>
                    <a:lnTo>
                      <a:pt x="120" y="50"/>
                    </a:lnTo>
                    <a:lnTo>
                      <a:pt x="115" y="52"/>
                    </a:lnTo>
                    <a:lnTo>
                      <a:pt x="105" y="57"/>
                    </a:lnTo>
                    <a:lnTo>
                      <a:pt x="97" y="66"/>
                    </a:lnTo>
                    <a:lnTo>
                      <a:pt x="88" y="74"/>
                    </a:lnTo>
                    <a:lnTo>
                      <a:pt x="83" y="85"/>
                    </a:lnTo>
                    <a:lnTo>
                      <a:pt x="81" y="90"/>
                    </a:lnTo>
                    <a:lnTo>
                      <a:pt x="78" y="96"/>
                    </a:lnTo>
                    <a:lnTo>
                      <a:pt x="77" y="101"/>
                    </a:lnTo>
                    <a:lnTo>
                      <a:pt x="77" y="105"/>
                    </a:lnTo>
                    <a:lnTo>
                      <a:pt x="76" y="123"/>
                    </a:lnTo>
                    <a:lnTo>
                      <a:pt x="68" y="124"/>
                    </a:lnTo>
                    <a:lnTo>
                      <a:pt x="59" y="126"/>
                    </a:lnTo>
                    <a:lnTo>
                      <a:pt x="52" y="128"/>
                    </a:lnTo>
                    <a:lnTo>
                      <a:pt x="44" y="131"/>
                    </a:lnTo>
                    <a:lnTo>
                      <a:pt x="38" y="134"/>
                    </a:lnTo>
                    <a:lnTo>
                      <a:pt x="31" y="139"/>
                    </a:lnTo>
                    <a:lnTo>
                      <a:pt x="26" y="143"/>
                    </a:lnTo>
                    <a:lnTo>
                      <a:pt x="21" y="148"/>
                    </a:lnTo>
                    <a:lnTo>
                      <a:pt x="15" y="155"/>
                    </a:lnTo>
                    <a:lnTo>
                      <a:pt x="12" y="161"/>
                    </a:lnTo>
                    <a:lnTo>
                      <a:pt x="9" y="168"/>
                    </a:lnTo>
                    <a:lnTo>
                      <a:pt x="6" y="175"/>
                    </a:lnTo>
                    <a:lnTo>
                      <a:pt x="3" y="184"/>
                    </a:lnTo>
                    <a:lnTo>
                      <a:pt x="1" y="191"/>
                    </a:lnTo>
                    <a:lnTo>
                      <a:pt x="1" y="201"/>
                    </a:lnTo>
                    <a:lnTo>
                      <a:pt x="0" y="210"/>
                    </a:lnTo>
                    <a:lnTo>
                      <a:pt x="0" y="604"/>
                    </a:lnTo>
                    <a:lnTo>
                      <a:pt x="1" y="613"/>
                    </a:lnTo>
                    <a:lnTo>
                      <a:pt x="2" y="623"/>
                    </a:lnTo>
                    <a:lnTo>
                      <a:pt x="3" y="632"/>
                    </a:lnTo>
                    <a:lnTo>
                      <a:pt x="7" y="640"/>
                    </a:lnTo>
                    <a:lnTo>
                      <a:pt x="10" y="648"/>
                    </a:lnTo>
                    <a:lnTo>
                      <a:pt x="14" y="655"/>
                    </a:lnTo>
                    <a:lnTo>
                      <a:pt x="18" y="662"/>
                    </a:lnTo>
                    <a:lnTo>
                      <a:pt x="25" y="668"/>
                    </a:lnTo>
                    <a:lnTo>
                      <a:pt x="30" y="674"/>
                    </a:lnTo>
                    <a:lnTo>
                      <a:pt x="38" y="678"/>
                    </a:lnTo>
                    <a:lnTo>
                      <a:pt x="45" y="682"/>
                    </a:lnTo>
                    <a:lnTo>
                      <a:pt x="54" y="685"/>
                    </a:lnTo>
                    <a:lnTo>
                      <a:pt x="62" y="689"/>
                    </a:lnTo>
                    <a:lnTo>
                      <a:pt x="72" y="690"/>
                    </a:lnTo>
                    <a:lnTo>
                      <a:pt x="83" y="692"/>
                    </a:lnTo>
                    <a:lnTo>
                      <a:pt x="93" y="692"/>
                    </a:lnTo>
                    <a:lnTo>
                      <a:pt x="809" y="692"/>
                    </a:lnTo>
                    <a:lnTo>
                      <a:pt x="809" y="692"/>
                    </a:lnTo>
                    <a:lnTo>
                      <a:pt x="820" y="692"/>
                    </a:lnTo>
                    <a:lnTo>
                      <a:pt x="831" y="690"/>
                    </a:lnTo>
                    <a:lnTo>
                      <a:pt x="841" y="689"/>
                    </a:lnTo>
                    <a:lnTo>
                      <a:pt x="849" y="685"/>
                    </a:lnTo>
                    <a:lnTo>
                      <a:pt x="858" y="682"/>
                    </a:lnTo>
                    <a:lnTo>
                      <a:pt x="865" y="678"/>
                    </a:lnTo>
                    <a:lnTo>
                      <a:pt x="872" y="674"/>
                    </a:lnTo>
                    <a:lnTo>
                      <a:pt x="878" y="668"/>
                    </a:lnTo>
                    <a:lnTo>
                      <a:pt x="883" y="662"/>
                    </a:lnTo>
                    <a:lnTo>
                      <a:pt x="889" y="655"/>
                    </a:lnTo>
                    <a:lnTo>
                      <a:pt x="893" y="648"/>
                    </a:lnTo>
                    <a:lnTo>
                      <a:pt x="896" y="640"/>
                    </a:lnTo>
                    <a:lnTo>
                      <a:pt x="898" y="632"/>
                    </a:lnTo>
                    <a:lnTo>
                      <a:pt x="901" y="623"/>
                    </a:lnTo>
                    <a:lnTo>
                      <a:pt x="902" y="613"/>
                    </a:lnTo>
                    <a:lnTo>
                      <a:pt x="902" y="604"/>
                    </a:lnTo>
                    <a:lnTo>
                      <a:pt x="902" y="196"/>
                    </a:lnTo>
                    <a:lnTo>
                      <a:pt x="902" y="187"/>
                    </a:lnTo>
                    <a:lnTo>
                      <a:pt x="901" y="178"/>
                    </a:lnTo>
                    <a:lnTo>
                      <a:pt x="899" y="170"/>
                    </a:lnTo>
                    <a:lnTo>
                      <a:pt x="896" y="162"/>
                    </a:lnTo>
                    <a:lnTo>
                      <a:pt x="893" y="156"/>
                    </a:lnTo>
                    <a:lnTo>
                      <a:pt x="890" y="149"/>
                    </a:lnTo>
                    <a:lnTo>
                      <a:pt x="886" y="144"/>
                    </a:lnTo>
                    <a:lnTo>
                      <a:pt x="880" y="140"/>
                    </a:lnTo>
                    <a:lnTo>
                      <a:pt x="874" y="135"/>
                    </a:lnTo>
                    <a:lnTo>
                      <a:pt x="867" y="131"/>
                    </a:lnTo>
                    <a:lnTo>
                      <a:pt x="860" y="128"/>
                    </a:lnTo>
                    <a:lnTo>
                      <a:pt x="851" y="126"/>
                    </a:lnTo>
                    <a:lnTo>
                      <a:pt x="843" y="124"/>
                    </a:lnTo>
                    <a:lnTo>
                      <a:pt x="833" y="123"/>
                    </a:lnTo>
                    <a:lnTo>
                      <a:pt x="822" y="121"/>
                    </a:lnTo>
                    <a:lnTo>
                      <a:pt x="811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xmlns="" id="{C91E6085-6FDE-40A9-AE22-EC1CB0DA6A45}"/>
              </a:ext>
            </a:extLst>
          </p:cNvPr>
          <p:cNvGrpSpPr/>
          <p:nvPr/>
        </p:nvGrpSpPr>
        <p:grpSpPr>
          <a:xfrm>
            <a:off x="4222154" y="4723024"/>
            <a:ext cx="287338" cy="258762"/>
            <a:chOff x="879475" y="817563"/>
            <a:chExt cx="287338" cy="258762"/>
          </a:xfrm>
          <a:solidFill>
            <a:schemeClr val="bg1"/>
          </a:solidFill>
        </p:grpSpPr>
        <p:sp>
          <p:nvSpPr>
            <p:cNvPr id="142" name="Freeform 1593">
              <a:extLst>
                <a:ext uri="{FF2B5EF4-FFF2-40B4-BE49-F238E27FC236}">
                  <a16:creationId xmlns:a16="http://schemas.microsoft.com/office/drawing/2014/main" xmlns="" id="{04CA03E5-73FC-4445-91EF-4BFFA267B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817563"/>
              <a:ext cx="287338" cy="171450"/>
            </a:xfrm>
            <a:custGeom>
              <a:avLst/>
              <a:gdLst>
                <a:gd name="T0" fmla="*/ 829 w 904"/>
                <a:gd name="T1" fmla="*/ 0 h 544"/>
                <a:gd name="T2" fmla="*/ 75 w 904"/>
                <a:gd name="T3" fmla="*/ 0 h 544"/>
                <a:gd name="T4" fmla="*/ 67 w 904"/>
                <a:gd name="T5" fmla="*/ 2 h 544"/>
                <a:gd name="T6" fmla="*/ 59 w 904"/>
                <a:gd name="T7" fmla="*/ 3 h 544"/>
                <a:gd name="T8" fmla="*/ 53 w 904"/>
                <a:gd name="T9" fmla="*/ 4 h 544"/>
                <a:gd name="T10" fmla="*/ 46 w 904"/>
                <a:gd name="T11" fmla="*/ 7 h 544"/>
                <a:gd name="T12" fmla="*/ 40 w 904"/>
                <a:gd name="T13" fmla="*/ 10 h 544"/>
                <a:gd name="T14" fmla="*/ 33 w 904"/>
                <a:gd name="T15" fmla="*/ 14 h 544"/>
                <a:gd name="T16" fmla="*/ 27 w 904"/>
                <a:gd name="T17" fmla="*/ 18 h 544"/>
                <a:gd name="T18" fmla="*/ 22 w 904"/>
                <a:gd name="T19" fmla="*/ 23 h 544"/>
                <a:gd name="T20" fmla="*/ 16 w 904"/>
                <a:gd name="T21" fmla="*/ 28 h 544"/>
                <a:gd name="T22" fmla="*/ 12 w 904"/>
                <a:gd name="T23" fmla="*/ 34 h 544"/>
                <a:gd name="T24" fmla="*/ 9 w 904"/>
                <a:gd name="T25" fmla="*/ 40 h 544"/>
                <a:gd name="T26" fmla="*/ 5 w 904"/>
                <a:gd name="T27" fmla="*/ 47 h 544"/>
                <a:gd name="T28" fmla="*/ 3 w 904"/>
                <a:gd name="T29" fmla="*/ 54 h 544"/>
                <a:gd name="T30" fmla="*/ 1 w 904"/>
                <a:gd name="T31" fmla="*/ 61 h 544"/>
                <a:gd name="T32" fmla="*/ 0 w 904"/>
                <a:gd name="T33" fmla="*/ 69 h 544"/>
                <a:gd name="T34" fmla="*/ 0 w 904"/>
                <a:gd name="T35" fmla="*/ 77 h 544"/>
                <a:gd name="T36" fmla="*/ 0 w 904"/>
                <a:gd name="T37" fmla="*/ 544 h 544"/>
                <a:gd name="T38" fmla="*/ 904 w 904"/>
                <a:gd name="T39" fmla="*/ 544 h 544"/>
                <a:gd name="T40" fmla="*/ 904 w 904"/>
                <a:gd name="T41" fmla="*/ 77 h 544"/>
                <a:gd name="T42" fmla="*/ 904 w 904"/>
                <a:gd name="T43" fmla="*/ 69 h 544"/>
                <a:gd name="T44" fmla="*/ 903 w 904"/>
                <a:gd name="T45" fmla="*/ 61 h 544"/>
                <a:gd name="T46" fmla="*/ 901 w 904"/>
                <a:gd name="T47" fmla="*/ 54 h 544"/>
                <a:gd name="T48" fmla="*/ 899 w 904"/>
                <a:gd name="T49" fmla="*/ 47 h 544"/>
                <a:gd name="T50" fmla="*/ 896 w 904"/>
                <a:gd name="T51" fmla="*/ 40 h 544"/>
                <a:gd name="T52" fmla="*/ 892 w 904"/>
                <a:gd name="T53" fmla="*/ 34 h 544"/>
                <a:gd name="T54" fmla="*/ 888 w 904"/>
                <a:gd name="T55" fmla="*/ 28 h 544"/>
                <a:gd name="T56" fmla="*/ 882 w 904"/>
                <a:gd name="T57" fmla="*/ 23 h 544"/>
                <a:gd name="T58" fmla="*/ 877 w 904"/>
                <a:gd name="T59" fmla="*/ 18 h 544"/>
                <a:gd name="T60" fmla="*/ 871 w 904"/>
                <a:gd name="T61" fmla="*/ 14 h 544"/>
                <a:gd name="T62" fmla="*/ 866 w 904"/>
                <a:gd name="T63" fmla="*/ 10 h 544"/>
                <a:gd name="T64" fmla="*/ 859 w 904"/>
                <a:gd name="T65" fmla="*/ 7 h 544"/>
                <a:gd name="T66" fmla="*/ 851 w 904"/>
                <a:gd name="T67" fmla="*/ 4 h 544"/>
                <a:gd name="T68" fmla="*/ 845 w 904"/>
                <a:gd name="T69" fmla="*/ 3 h 544"/>
                <a:gd name="T70" fmla="*/ 837 w 904"/>
                <a:gd name="T71" fmla="*/ 2 h 544"/>
                <a:gd name="T72" fmla="*/ 829 w 904"/>
                <a:gd name="T7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544">
                  <a:moveTo>
                    <a:pt x="829" y="0"/>
                  </a:moveTo>
                  <a:lnTo>
                    <a:pt x="75" y="0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3" y="4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4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5" y="47"/>
                  </a:lnTo>
                  <a:lnTo>
                    <a:pt x="3" y="54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544"/>
                  </a:lnTo>
                  <a:lnTo>
                    <a:pt x="904" y="544"/>
                  </a:lnTo>
                  <a:lnTo>
                    <a:pt x="904" y="77"/>
                  </a:lnTo>
                  <a:lnTo>
                    <a:pt x="904" y="69"/>
                  </a:lnTo>
                  <a:lnTo>
                    <a:pt x="903" y="61"/>
                  </a:lnTo>
                  <a:lnTo>
                    <a:pt x="901" y="54"/>
                  </a:lnTo>
                  <a:lnTo>
                    <a:pt x="899" y="47"/>
                  </a:lnTo>
                  <a:lnTo>
                    <a:pt x="896" y="40"/>
                  </a:lnTo>
                  <a:lnTo>
                    <a:pt x="892" y="34"/>
                  </a:lnTo>
                  <a:lnTo>
                    <a:pt x="888" y="28"/>
                  </a:lnTo>
                  <a:lnTo>
                    <a:pt x="882" y="23"/>
                  </a:lnTo>
                  <a:lnTo>
                    <a:pt x="877" y="18"/>
                  </a:lnTo>
                  <a:lnTo>
                    <a:pt x="871" y="14"/>
                  </a:lnTo>
                  <a:lnTo>
                    <a:pt x="866" y="10"/>
                  </a:lnTo>
                  <a:lnTo>
                    <a:pt x="859" y="7"/>
                  </a:lnTo>
                  <a:lnTo>
                    <a:pt x="851" y="4"/>
                  </a:lnTo>
                  <a:lnTo>
                    <a:pt x="845" y="3"/>
                  </a:lnTo>
                  <a:lnTo>
                    <a:pt x="837" y="2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594">
              <a:extLst>
                <a:ext uri="{FF2B5EF4-FFF2-40B4-BE49-F238E27FC236}">
                  <a16:creationId xmlns:a16="http://schemas.microsoft.com/office/drawing/2014/main" xmlns="" id="{23ED53AB-2CC5-4CBD-91B1-4CAE98E883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1000125"/>
              <a:ext cx="287338" cy="76200"/>
            </a:xfrm>
            <a:custGeom>
              <a:avLst/>
              <a:gdLst>
                <a:gd name="T0" fmla="*/ 459 w 904"/>
                <a:gd name="T1" fmla="*/ 29 h 241"/>
                <a:gd name="T2" fmla="*/ 469 w 904"/>
                <a:gd name="T3" fmla="*/ 35 h 241"/>
                <a:gd name="T4" fmla="*/ 478 w 904"/>
                <a:gd name="T5" fmla="*/ 43 h 241"/>
                <a:gd name="T6" fmla="*/ 482 w 904"/>
                <a:gd name="T7" fmla="*/ 54 h 241"/>
                <a:gd name="T8" fmla="*/ 482 w 904"/>
                <a:gd name="T9" fmla="*/ 66 h 241"/>
                <a:gd name="T10" fmla="*/ 478 w 904"/>
                <a:gd name="T11" fmla="*/ 77 h 241"/>
                <a:gd name="T12" fmla="*/ 469 w 904"/>
                <a:gd name="T13" fmla="*/ 85 h 241"/>
                <a:gd name="T14" fmla="*/ 459 w 904"/>
                <a:gd name="T15" fmla="*/ 89 h 241"/>
                <a:gd name="T16" fmla="*/ 447 w 904"/>
                <a:gd name="T17" fmla="*/ 89 h 241"/>
                <a:gd name="T18" fmla="*/ 436 w 904"/>
                <a:gd name="T19" fmla="*/ 85 h 241"/>
                <a:gd name="T20" fmla="*/ 427 w 904"/>
                <a:gd name="T21" fmla="*/ 77 h 241"/>
                <a:gd name="T22" fmla="*/ 422 w 904"/>
                <a:gd name="T23" fmla="*/ 66 h 241"/>
                <a:gd name="T24" fmla="*/ 422 w 904"/>
                <a:gd name="T25" fmla="*/ 54 h 241"/>
                <a:gd name="T26" fmla="*/ 427 w 904"/>
                <a:gd name="T27" fmla="*/ 43 h 241"/>
                <a:gd name="T28" fmla="*/ 436 w 904"/>
                <a:gd name="T29" fmla="*/ 35 h 241"/>
                <a:gd name="T30" fmla="*/ 447 w 904"/>
                <a:gd name="T31" fmla="*/ 31 h 241"/>
                <a:gd name="T32" fmla="*/ 452 w 904"/>
                <a:gd name="T33" fmla="*/ 29 h 241"/>
                <a:gd name="T34" fmla="*/ 0 w 904"/>
                <a:gd name="T35" fmla="*/ 83 h 241"/>
                <a:gd name="T36" fmla="*/ 3 w 904"/>
                <a:gd name="T37" fmla="*/ 97 h 241"/>
                <a:gd name="T38" fmla="*/ 9 w 904"/>
                <a:gd name="T39" fmla="*/ 110 h 241"/>
                <a:gd name="T40" fmla="*/ 16 w 904"/>
                <a:gd name="T41" fmla="*/ 122 h 241"/>
                <a:gd name="T42" fmla="*/ 27 w 904"/>
                <a:gd name="T43" fmla="*/ 132 h 241"/>
                <a:gd name="T44" fmla="*/ 40 w 904"/>
                <a:gd name="T45" fmla="*/ 141 h 241"/>
                <a:gd name="T46" fmla="*/ 53 w 904"/>
                <a:gd name="T47" fmla="*/ 147 h 241"/>
                <a:gd name="T48" fmla="*/ 67 w 904"/>
                <a:gd name="T49" fmla="*/ 150 h 241"/>
                <a:gd name="T50" fmla="*/ 437 w 904"/>
                <a:gd name="T51" fmla="*/ 150 h 241"/>
                <a:gd name="T52" fmla="*/ 195 w 904"/>
                <a:gd name="T53" fmla="*/ 211 h 241"/>
                <a:gd name="T54" fmla="*/ 190 w 904"/>
                <a:gd name="T55" fmla="*/ 212 h 241"/>
                <a:gd name="T56" fmla="*/ 186 w 904"/>
                <a:gd name="T57" fmla="*/ 215 h 241"/>
                <a:gd name="T58" fmla="*/ 182 w 904"/>
                <a:gd name="T59" fmla="*/ 220 h 241"/>
                <a:gd name="T60" fmla="*/ 181 w 904"/>
                <a:gd name="T61" fmla="*/ 225 h 241"/>
                <a:gd name="T62" fmla="*/ 182 w 904"/>
                <a:gd name="T63" fmla="*/ 232 h 241"/>
                <a:gd name="T64" fmla="*/ 186 w 904"/>
                <a:gd name="T65" fmla="*/ 236 h 241"/>
                <a:gd name="T66" fmla="*/ 190 w 904"/>
                <a:gd name="T67" fmla="*/ 240 h 241"/>
                <a:gd name="T68" fmla="*/ 195 w 904"/>
                <a:gd name="T69" fmla="*/ 241 h 241"/>
                <a:gd name="T70" fmla="*/ 742 w 904"/>
                <a:gd name="T71" fmla="*/ 241 h 241"/>
                <a:gd name="T72" fmla="*/ 747 w 904"/>
                <a:gd name="T73" fmla="*/ 239 h 241"/>
                <a:gd name="T74" fmla="*/ 752 w 904"/>
                <a:gd name="T75" fmla="*/ 234 h 241"/>
                <a:gd name="T76" fmla="*/ 754 w 904"/>
                <a:gd name="T77" fmla="*/ 229 h 241"/>
                <a:gd name="T78" fmla="*/ 754 w 904"/>
                <a:gd name="T79" fmla="*/ 223 h 241"/>
                <a:gd name="T80" fmla="*/ 752 w 904"/>
                <a:gd name="T81" fmla="*/ 218 h 241"/>
                <a:gd name="T82" fmla="*/ 747 w 904"/>
                <a:gd name="T83" fmla="*/ 213 h 241"/>
                <a:gd name="T84" fmla="*/ 742 w 904"/>
                <a:gd name="T85" fmla="*/ 211 h 241"/>
                <a:gd name="T86" fmla="*/ 468 w 904"/>
                <a:gd name="T87" fmla="*/ 211 h 241"/>
                <a:gd name="T88" fmla="*/ 829 w 904"/>
                <a:gd name="T89" fmla="*/ 150 h 241"/>
                <a:gd name="T90" fmla="*/ 845 w 904"/>
                <a:gd name="T91" fmla="*/ 149 h 241"/>
                <a:gd name="T92" fmla="*/ 859 w 904"/>
                <a:gd name="T93" fmla="*/ 145 h 241"/>
                <a:gd name="T94" fmla="*/ 871 w 904"/>
                <a:gd name="T95" fmla="*/ 137 h 241"/>
                <a:gd name="T96" fmla="*/ 882 w 904"/>
                <a:gd name="T97" fmla="*/ 128 h 241"/>
                <a:gd name="T98" fmla="*/ 892 w 904"/>
                <a:gd name="T99" fmla="*/ 117 h 241"/>
                <a:gd name="T100" fmla="*/ 899 w 904"/>
                <a:gd name="T101" fmla="*/ 104 h 241"/>
                <a:gd name="T102" fmla="*/ 903 w 904"/>
                <a:gd name="T103" fmla="*/ 90 h 241"/>
                <a:gd name="T104" fmla="*/ 904 w 904"/>
                <a:gd name="T105" fmla="*/ 75 h 241"/>
                <a:gd name="T106" fmla="*/ 0 w 904"/>
                <a:gd name="T10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4" h="241">
                  <a:moveTo>
                    <a:pt x="452" y="29"/>
                  </a:moveTo>
                  <a:lnTo>
                    <a:pt x="459" y="29"/>
                  </a:lnTo>
                  <a:lnTo>
                    <a:pt x="464" y="32"/>
                  </a:lnTo>
                  <a:lnTo>
                    <a:pt x="469" y="35"/>
                  </a:lnTo>
                  <a:lnTo>
                    <a:pt x="473" y="38"/>
                  </a:lnTo>
                  <a:lnTo>
                    <a:pt x="478" y="43"/>
                  </a:lnTo>
                  <a:lnTo>
                    <a:pt x="480" y="48"/>
                  </a:lnTo>
                  <a:lnTo>
                    <a:pt x="482" y="54"/>
                  </a:lnTo>
                  <a:lnTo>
                    <a:pt x="482" y="59"/>
                  </a:lnTo>
                  <a:lnTo>
                    <a:pt x="482" y="66"/>
                  </a:lnTo>
                  <a:lnTo>
                    <a:pt x="480" y="71"/>
                  </a:lnTo>
                  <a:lnTo>
                    <a:pt x="478" y="77"/>
                  </a:lnTo>
                  <a:lnTo>
                    <a:pt x="473" y="81"/>
                  </a:lnTo>
                  <a:lnTo>
                    <a:pt x="469" y="85"/>
                  </a:lnTo>
                  <a:lnTo>
                    <a:pt x="464" y="87"/>
                  </a:lnTo>
                  <a:lnTo>
                    <a:pt x="459" y="89"/>
                  </a:lnTo>
                  <a:lnTo>
                    <a:pt x="452" y="90"/>
                  </a:lnTo>
                  <a:lnTo>
                    <a:pt x="447" y="89"/>
                  </a:lnTo>
                  <a:lnTo>
                    <a:pt x="440" y="87"/>
                  </a:lnTo>
                  <a:lnTo>
                    <a:pt x="436" y="85"/>
                  </a:lnTo>
                  <a:lnTo>
                    <a:pt x="431" y="81"/>
                  </a:lnTo>
                  <a:lnTo>
                    <a:pt x="427" y="77"/>
                  </a:lnTo>
                  <a:lnTo>
                    <a:pt x="424" y="71"/>
                  </a:lnTo>
                  <a:lnTo>
                    <a:pt x="422" y="66"/>
                  </a:lnTo>
                  <a:lnTo>
                    <a:pt x="422" y="59"/>
                  </a:lnTo>
                  <a:lnTo>
                    <a:pt x="422" y="54"/>
                  </a:lnTo>
                  <a:lnTo>
                    <a:pt x="424" y="48"/>
                  </a:lnTo>
                  <a:lnTo>
                    <a:pt x="427" y="43"/>
                  </a:lnTo>
                  <a:lnTo>
                    <a:pt x="431" y="38"/>
                  </a:lnTo>
                  <a:lnTo>
                    <a:pt x="436" y="35"/>
                  </a:lnTo>
                  <a:lnTo>
                    <a:pt x="440" y="32"/>
                  </a:lnTo>
                  <a:lnTo>
                    <a:pt x="447" y="31"/>
                  </a:lnTo>
                  <a:lnTo>
                    <a:pt x="452" y="29"/>
                  </a:lnTo>
                  <a:lnTo>
                    <a:pt x="452" y="29"/>
                  </a:lnTo>
                  <a:close/>
                  <a:moveTo>
                    <a:pt x="0" y="75"/>
                  </a:moveTo>
                  <a:lnTo>
                    <a:pt x="0" y="83"/>
                  </a:lnTo>
                  <a:lnTo>
                    <a:pt x="1" y="90"/>
                  </a:lnTo>
                  <a:lnTo>
                    <a:pt x="3" y="97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2" y="117"/>
                  </a:lnTo>
                  <a:lnTo>
                    <a:pt x="16" y="122"/>
                  </a:lnTo>
                  <a:lnTo>
                    <a:pt x="22" y="128"/>
                  </a:lnTo>
                  <a:lnTo>
                    <a:pt x="27" y="132"/>
                  </a:lnTo>
                  <a:lnTo>
                    <a:pt x="33" y="137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59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437" y="150"/>
                  </a:lnTo>
                  <a:lnTo>
                    <a:pt x="437" y="211"/>
                  </a:lnTo>
                  <a:lnTo>
                    <a:pt x="195" y="211"/>
                  </a:lnTo>
                  <a:lnTo>
                    <a:pt x="192" y="211"/>
                  </a:lnTo>
                  <a:lnTo>
                    <a:pt x="190" y="212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18"/>
                  </a:lnTo>
                  <a:lnTo>
                    <a:pt x="182" y="220"/>
                  </a:lnTo>
                  <a:lnTo>
                    <a:pt x="181" y="223"/>
                  </a:lnTo>
                  <a:lnTo>
                    <a:pt x="181" y="225"/>
                  </a:lnTo>
                  <a:lnTo>
                    <a:pt x="181" y="229"/>
                  </a:lnTo>
                  <a:lnTo>
                    <a:pt x="182" y="232"/>
                  </a:lnTo>
                  <a:lnTo>
                    <a:pt x="183" y="234"/>
                  </a:lnTo>
                  <a:lnTo>
                    <a:pt x="186" y="236"/>
                  </a:lnTo>
                  <a:lnTo>
                    <a:pt x="188" y="239"/>
                  </a:lnTo>
                  <a:lnTo>
                    <a:pt x="190" y="240"/>
                  </a:lnTo>
                  <a:lnTo>
                    <a:pt x="192" y="241"/>
                  </a:lnTo>
                  <a:lnTo>
                    <a:pt x="195" y="241"/>
                  </a:lnTo>
                  <a:lnTo>
                    <a:pt x="739" y="241"/>
                  </a:lnTo>
                  <a:lnTo>
                    <a:pt x="742" y="241"/>
                  </a:lnTo>
                  <a:lnTo>
                    <a:pt x="745" y="240"/>
                  </a:lnTo>
                  <a:lnTo>
                    <a:pt x="747" y="239"/>
                  </a:lnTo>
                  <a:lnTo>
                    <a:pt x="750" y="236"/>
                  </a:lnTo>
                  <a:lnTo>
                    <a:pt x="752" y="234"/>
                  </a:lnTo>
                  <a:lnTo>
                    <a:pt x="753" y="232"/>
                  </a:lnTo>
                  <a:lnTo>
                    <a:pt x="754" y="229"/>
                  </a:lnTo>
                  <a:lnTo>
                    <a:pt x="754" y="225"/>
                  </a:lnTo>
                  <a:lnTo>
                    <a:pt x="754" y="223"/>
                  </a:lnTo>
                  <a:lnTo>
                    <a:pt x="753" y="220"/>
                  </a:lnTo>
                  <a:lnTo>
                    <a:pt x="752" y="218"/>
                  </a:lnTo>
                  <a:lnTo>
                    <a:pt x="750" y="215"/>
                  </a:lnTo>
                  <a:lnTo>
                    <a:pt x="747" y="213"/>
                  </a:lnTo>
                  <a:lnTo>
                    <a:pt x="745" y="212"/>
                  </a:lnTo>
                  <a:lnTo>
                    <a:pt x="742" y="211"/>
                  </a:lnTo>
                  <a:lnTo>
                    <a:pt x="739" y="211"/>
                  </a:lnTo>
                  <a:lnTo>
                    <a:pt x="468" y="211"/>
                  </a:lnTo>
                  <a:lnTo>
                    <a:pt x="468" y="150"/>
                  </a:lnTo>
                  <a:lnTo>
                    <a:pt x="829" y="150"/>
                  </a:lnTo>
                  <a:lnTo>
                    <a:pt x="837" y="150"/>
                  </a:lnTo>
                  <a:lnTo>
                    <a:pt x="845" y="149"/>
                  </a:lnTo>
                  <a:lnTo>
                    <a:pt x="851" y="147"/>
                  </a:lnTo>
                  <a:lnTo>
                    <a:pt x="859" y="145"/>
                  </a:lnTo>
                  <a:lnTo>
                    <a:pt x="866" y="141"/>
                  </a:lnTo>
                  <a:lnTo>
                    <a:pt x="871" y="137"/>
                  </a:lnTo>
                  <a:lnTo>
                    <a:pt x="877" y="132"/>
                  </a:lnTo>
                  <a:lnTo>
                    <a:pt x="882" y="128"/>
                  </a:lnTo>
                  <a:lnTo>
                    <a:pt x="888" y="122"/>
                  </a:lnTo>
                  <a:lnTo>
                    <a:pt x="892" y="117"/>
                  </a:lnTo>
                  <a:lnTo>
                    <a:pt x="896" y="110"/>
                  </a:lnTo>
                  <a:lnTo>
                    <a:pt x="899" y="104"/>
                  </a:lnTo>
                  <a:lnTo>
                    <a:pt x="901" y="97"/>
                  </a:lnTo>
                  <a:lnTo>
                    <a:pt x="903" y="90"/>
                  </a:lnTo>
                  <a:lnTo>
                    <a:pt x="904" y="83"/>
                  </a:lnTo>
                  <a:lnTo>
                    <a:pt x="904" y="75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xmlns="" id="{82EEDA51-4A01-466C-BFB1-8CF8958BD76F}"/>
              </a:ext>
            </a:extLst>
          </p:cNvPr>
          <p:cNvGrpSpPr/>
          <p:nvPr/>
        </p:nvGrpSpPr>
        <p:grpSpPr>
          <a:xfrm>
            <a:off x="7682508" y="4709530"/>
            <a:ext cx="287338" cy="285750"/>
            <a:chOff x="3756025" y="3937000"/>
            <a:chExt cx="287338" cy="285750"/>
          </a:xfrm>
          <a:solidFill>
            <a:schemeClr val="bg1"/>
          </a:solidFill>
        </p:grpSpPr>
        <p:sp>
          <p:nvSpPr>
            <p:cNvPr id="158" name="Freeform 4778">
              <a:extLst>
                <a:ext uri="{FF2B5EF4-FFF2-40B4-BE49-F238E27FC236}">
                  <a16:creationId xmlns:a16="http://schemas.microsoft.com/office/drawing/2014/main" xmlns="" id="{CB0EE748-F404-4BAE-9712-8537949D2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938" y="3937000"/>
              <a:ext cx="225425" cy="42863"/>
            </a:xfrm>
            <a:custGeom>
              <a:avLst/>
              <a:gdLst>
                <a:gd name="T0" fmla="*/ 121 w 707"/>
                <a:gd name="T1" fmla="*/ 55 h 135"/>
                <a:gd name="T2" fmla="*/ 133 w 707"/>
                <a:gd name="T3" fmla="*/ 66 h 135"/>
                <a:gd name="T4" fmla="*/ 138 w 707"/>
                <a:gd name="T5" fmla="*/ 82 h 135"/>
                <a:gd name="T6" fmla="*/ 133 w 707"/>
                <a:gd name="T7" fmla="*/ 98 h 135"/>
                <a:gd name="T8" fmla="*/ 121 w 707"/>
                <a:gd name="T9" fmla="*/ 109 h 135"/>
                <a:gd name="T10" fmla="*/ 103 w 707"/>
                <a:gd name="T11" fmla="*/ 110 h 135"/>
                <a:gd name="T12" fmla="*/ 89 w 707"/>
                <a:gd name="T13" fmla="*/ 103 h 135"/>
                <a:gd name="T14" fmla="*/ 81 w 707"/>
                <a:gd name="T15" fmla="*/ 88 h 135"/>
                <a:gd name="T16" fmla="*/ 82 w 707"/>
                <a:gd name="T17" fmla="*/ 72 h 135"/>
                <a:gd name="T18" fmla="*/ 93 w 707"/>
                <a:gd name="T19" fmla="*/ 59 h 135"/>
                <a:gd name="T20" fmla="*/ 109 w 707"/>
                <a:gd name="T21" fmla="*/ 53 h 135"/>
                <a:gd name="T22" fmla="*/ 202 w 707"/>
                <a:gd name="T23" fmla="*/ 55 h 135"/>
                <a:gd name="T24" fmla="*/ 215 w 707"/>
                <a:gd name="T25" fmla="*/ 66 h 135"/>
                <a:gd name="T26" fmla="*/ 219 w 707"/>
                <a:gd name="T27" fmla="*/ 82 h 135"/>
                <a:gd name="T28" fmla="*/ 215 w 707"/>
                <a:gd name="T29" fmla="*/ 98 h 135"/>
                <a:gd name="T30" fmla="*/ 202 w 707"/>
                <a:gd name="T31" fmla="*/ 109 h 135"/>
                <a:gd name="T32" fmla="*/ 186 w 707"/>
                <a:gd name="T33" fmla="*/ 110 h 135"/>
                <a:gd name="T34" fmla="*/ 171 w 707"/>
                <a:gd name="T35" fmla="*/ 103 h 135"/>
                <a:gd name="T36" fmla="*/ 162 w 707"/>
                <a:gd name="T37" fmla="*/ 88 h 135"/>
                <a:gd name="T38" fmla="*/ 165 w 707"/>
                <a:gd name="T39" fmla="*/ 72 h 135"/>
                <a:gd name="T40" fmla="*/ 175 w 707"/>
                <a:gd name="T41" fmla="*/ 59 h 135"/>
                <a:gd name="T42" fmla="*/ 190 w 707"/>
                <a:gd name="T43" fmla="*/ 53 h 135"/>
                <a:gd name="T44" fmla="*/ 283 w 707"/>
                <a:gd name="T45" fmla="*/ 55 h 135"/>
                <a:gd name="T46" fmla="*/ 296 w 707"/>
                <a:gd name="T47" fmla="*/ 66 h 135"/>
                <a:gd name="T48" fmla="*/ 300 w 707"/>
                <a:gd name="T49" fmla="*/ 82 h 135"/>
                <a:gd name="T50" fmla="*/ 296 w 707"/>
                <a:gd name="T51" fmla="*/ 98 h 135"/>
                <a:gd name="T52" fmla="*/ 283 w 707"/>
                <a:gd name="T53" fmla="*/ 109 h 135"/>
                <a:gd name="T54" fmla="*/ 267 w 707"/>
                <a:gd name="T55" fmla="*/ 110 h 135"/>
                <a:gd name="T56" fmla="*/ 252 w 707"/>
                <a:gd name="T57" fmla="*/ 103 h 135"/>
                <a:gd name="T58" fmla="*/ 245 w 707"/>
                <a:gd name="T59" fmla="*/ 88 h 135"/>
                <a:gd name="T60" fmla="*/ 246 w 707"/>
                <a:gd name="T61" fmla="*/ 72 h 135"/>
                <a:gd name="T62" fmla="*/ 256 w 707"/>
                <a:gd name="T63" fmla="*/ 59 h 135"/>
                <a:gd name="T64" fmla="*/ 272 w 707"/>
                <a:gd name="T65" fmla="*/ 53 h 135"/>
                <a:gd name="T66" fmla="*/ 706 w 707"/>
                <a:gd name="T67" fmla="*/ 75 h 135"/>
                <a:gd name="T68" fmla="*/ 701 w 707"/>
                <a:gd name="T69" fmla="*/ 52 h 135"/>
                <a:gd name="T70" fmla="*/ 689 w 707"/>
                <a:gd name="T71" fmla="*/ 31 h 135"/>
                <a:gd name="T72" fmla="*/ 671 w 707"/>
                <a:gd name="T73" fmla="*/ 14 h 135"/>
                <a:gd name="T74" fmla="*/ 649 w 707"/>
                <a:gd name="T75" fmla="*/ 3 h 135"/>
                <a:gd name="T76" fmla="*/ 625 w 707"/>
                <a:gd name="T77" fmla="*/ 0 h 135"/>
                <a:gd name="T78" fmla="*/ 66 w 707"/>
                <a:gd name="T79" fmla="*/ 1 h 135"/>
                <a:gd name="T80" fmla="*/ 43 w 707"/>
                <a:gd name="T81" fmla="*/ 9 h 135"/>
                <a:gd name="T82" fmla="*/ 23 w 707"/>
                <a:gd name="T83" fmla="*/ 24 h 135"/>
                <a:gd name="T84" fmla="*/ 9 w 707"/>
                <a:gd name="T85" fmla="*/ 44 h 135"/>
                <a:gd name="T86" fmla="*/ 1 w 707"/>
                <a:gd name="T87" fmla="*/ 66 h 135"/>
                <a:gd name="T88" fmla="*/ 0 w 707"/>
                <a:gd name="T89" fmla="*/ 135 h 135"/>
                <a:gd name="T90" fmla="*/ 707 w 707"/>
                <a:gd name="T9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7" h="135">
                  <a:moveTo>
                    <a:pt x="109" y="53"/>
                  </a:moveTo>
                  <a:lnTo>
                    <a:pt x="115" y="54"/>
                  </a:lnTo>
                  <a:lnTo>
                    <a:pt x="121" y="55"/>
                  </a:lnTo>
                  <a:lnTo>
                    <a:pt x="125" y="59"/>
                  </a:lnTo>
                  <a:lnTo>
                    <a:pt x="130" y="62"/>
                  </a:lnTo>
                  <a:lnTo>
                    <a:pt x="133" y="66"/>
                  </a:lnTo>
                  <a:lnTo>
                    <a:pt x="136" y="72"/>
                  </a:lnTo>
                  <a:lnTo>
                    <a:pt x="137" y="76"/>
                  </a:lnTo>
                  <a:lnTo>
                    <a:pt x="138" y="82"/>
                  </a:lnTo>
                  <a:lnTo>
                    <a:pt x="137" y="88"/>
                  </a:lnTo>
                  <a:lnTo>
                    <a:pt x="136" y="94"/>
                  </a:lnTo>
                  <a:lnTo>
                    <a:pt x="133" y="98"/>
                  </a:lnTo>
                  <a:lnTo>
                    <a:pt x="130" y="103"/>
                  </a:lnTo>
                  <a:lnTo>
                    <a:pt x="125" y="106"/>
                  </a:lnTo>
                  <a:lnTo>
                    <a:pt x="121" y="109"/>
                  </a:lnTo>
                  <a:lnTo>
                    <a:pt x="115" y="110"/>
                  </a:lnTo>
                  <a:lnTo>
                    <a:pt x="109" y="111"/>
                  </a:lnTo>
                  <a:lnTo>
                    <a:pt x="103" y="110"/>
                  </a:lnTo>
                  <a:lnTo>
                    <a:pt x="99" y="109"/>
                  </a:lnTo>
                  <a:lnTo>
                    <a:pt x="93" y="106"/>
                  </a:lnTo>
                  <a:lnTo>
                    <a:pt x="89" y="103"/>
                  </a:lnTo>
                  <a:lnTo>
                    <a:pt x="86" y="98"/>
                  </a:lnTo>
                  <a:lnTo>
                    <a:pt x="82" y="94"/>
                  </a:lnTo>
                  <a:lnTo>
                    <a:pt x="81" y="88"/>
                  </a:lnTo>
                  <a:lnTo>
                    <a:pt x="81" y="82"/>
                  </a:lnTo>
                  <a:lnTo>
                    <a:pt x="81" y="76"/>
                  </a:lnTo>
                  <a:lnTo>
                    <a:pt x="82" y="72"/>
                  </a:lnTo>
                  <a:lnTo>
                    <a:pt x="86" y="66"/>
                  </a:lnTo>
                  <a:lnTo>
                    <a:pt x="89" y="62"/>
                  </a:lnTo>
                  <a:lnTo>
                    <a:pt x="93" y="59"/>
                  </a:lnTo>
                  <a:lnTo>
                    <a:pt x="99" y="55"/>
                  </a:lnTo>
                  <a:lnTo>
                    <a:pt x="103" y="54"/>
                  </a:lnTo>
                  <a:lnTo>
                    <a:pt x="109" y="53"/>
                  </a:lnTo>
                  <a:close/>
                  <a:moveTo>
                    <a:pt x="190" y="53"/>
                  </a:moveTo>
                  <a:lnTo>
                    <a:pt x="196" y="54"/>
                  </a:lnTo>
                  <a:lnTo>
                    <a:pt x="202" y="55"/>
                  </a:lnTo>
                  <a:lnTo>
                    <a:pt x="206" y="59"/>
                  </a:lnTo>
                  <a:lnTo>
                    <a:pt x="211" y="62"/>
                  </a:lnTo>
                  <a:lnTo>
                    <a:pt x="215" y="66"/>
                  </a:lnTo>
                  <a:lnTo>
                    <a:pt x="217" y="72"/>
                  </a:lnTo>
                  <a:lnTo>
                    <a:pt x="219" y="76"/>
                  </a:lnTo>
                  <a:lnTo>
                    <a:pt x="219" y="82"/>
                  </a:lnTo>
                  <a:lnTo>
                    <a:pt x="219" y="88"/>
                  </a:lnTo>
                  <a:lnTo>
                    <a:pt x="217" y="94"/>
                  </a:lnTo>
                  <a:lnTo>
                    <a:pt x="215" y="98"/>
                  </a:lnTo>
                  <a:lnTo>
                    <a:pt x="211" y="103"/>
                  </a:lnTo>
                  <a:lnTo>
                    <a:pt x="206" y="106"/>
                  </a:lnTo>
                  <a:lnTo>
                    <a:pt x="202" y="109"/>
                  </a:lnTo>
                  <a:lnTo>
                    <a:pt x="196" y="110"/>
                  </a:lnTo>
                  <a:lnTo>
                    <a:pt x="190" y="111"/>
                  </a:lnTo>
                  <a:lnTo>
                    <a:pt x="186" y="110"/>
                  </a:lnTo>
                  <a:lnTo>
                    <a:pt x="180" y="109"/>
                  </a:lnTo>
                  <a:lnTo>
                    <a:pt x="175" y="106"/>
                  </a:lnTo>
                  <a:lnTo>
                    <a:pt x="171" y="103"/>
                  </a:lnTo>
                  <a:lnTo>
                    <a:pt x="167" y="98"/>
                  </a:lnTo>
                  <a:lnTo>
                    <a:pt x="165" y="94"/>
                  </a:lnTo>
                  <a:lnTo>
                    <a:pt x="162" y="88"/>
                  </a:lnTo>
                  <a:lnTo>
                    <a:pt x="162" y="82"/>
                  </a:lnTo>
                  <a:lnTo>
                    <a:pt x="162" y="76"/>
                  </a:lnTo>
                  <a:lnTo>
                    <a:pt x="165" y="72"/>
                  </a:lnTo>
                  <a:lnTo>
                    <a:pt x="167" y="66"/>
                  </a:lnTo>
                  <a:lnTo>
                    <a:pt x="171" y="62"/>
                  </a:lnTo>
                  <a:lnTo>
                    <a:pt x="175" y="59"/>
                  </a:lnTo>
                  <a:lnTo>
                    <a:pt x="180" y="55"/>
                  </a:lnTo>
                  <a:lnTo>
                    <a:pt x="186" y="54"/>
                  </a:lnTo>
                  <a:lnTo>
                    <a:pt x="190" y="53"/>
                  </a:lnTo>
                  <a:close/>
                  <a:moveTo>
                    <a:pt x="272" y="53"/>
                  </a:moveTo>
                  <a:lnTo>
                    <a:pt x="278" y="54"/>
                  </a:lnTo>
                  <a:lnTo>
                    <a:pt x="283" y="55"/>
                  </a:lnTo>
                  <a:lnTo>
                    <a:pt x="289" y="59"/>
                  </a:lnTo>
                  <a:lnTo>
                    <a:pt x="292" y="62"/>
                  </a:lnTo>
                  <a:lnTo>
                    <a:pt x="296" y="66"/>
                  </a:lnTo>
                  <a:lnTo>
                    <a:pt x="299" y="72"/>
                  </a:lnTo>
                  <a:lnTo>
                    <a:pt x="300" y="76"/>
                  </a:lnTo>
                  <a:lnTo>
                    <a:pt x="300" y="82"/>
                  </a:lnTo>
                  <a:lnTo>
                    <a:pt x="300" y="88"/>
                  </a:lnTo>
                  <a:lnTo>
                    <a:pt x="299" y="94"/>
                  </a:lnTo>
                  <a:lnTo>
                    <a:pt x="296" y="98"/>
                  </a:lnTo>
                  <a:lnTo>
                    <a:pt x="292" y="103"/>
                  </a:lnTo>
                  <a:lnTo>
                    <a:pt x="289" y="106"/>
                  </a:lnTo>
                  <a:lnTo>
                    <a:pt x="283" y="109"/>
                  </a:lnTo>
                  <a:lnTo>
                    <a:pt x="278" y="110"/>
                  </a:lnTo>
                  <a:lnTo>
                    <a:pt x="272" y="111"/>
                  </a:lnTo>
                  <a:lnTo>
                    <a:pt x="267" y="110"/>
                  </a:lnTo>
                  <a:lnTo>
                    <a:pt x="261" y="109"/>
                  </a:lnTo>
                  <a:lnTo>
                    <a:pt x="256" y="106"/>
                  </a:lnTo>
                  <a:lnTo>
                    <a:pt x="252" y="103"/>
                  </a:lnTo>
                  <a:lnTo>
                    <a:pt x="248" y="98"/>
                  </a:lnTo>
                  <a:lnTo>
                    <a:pt x="246" y="94"/>
                  </a:lnTo>
                  <a:lnTo>
                    <a:pt x="245" y="88"/>
                  </a:lnTo>
                  <a:lnTo>
                    <a:pt x="243" y="82"/>
                  </a:lnTo>
                  <a:lnTo>
                    <a:pt x="245" y="76"/>
                  </a:lnTo>
                  <a:lnTo>
                    <a:pt x="246" y="72"/>
                  </a:lnTo>
                  <a:lnTo>
                    <a:pt x="248" y="66"/>
                  </a:lnTo>
                  <a:lnTo>
                    <a:pt x="252" y="62"/>
                  </a:lnTo>
                  <a:lnTo>
                    <a:pt x="256" y="59"/>
                  </a:lnTo>
                  <a:lnTo>
                    <a:pt x="261" y="55"/>
                  </a:lnTo>
                  <a:lnTo>
                    <a:pt x="267" y="54"/>
                  </a:lnTo>
                  <a:lnTo>
                    <a:pt x="272" y="53"/>
                  </a:lnTo>
                  <a:close/>
                  <a:moveTo>
                    <a:pt x="707" y="135"/>
                  </a:moveTo>
                  <a:lnTo>
                    <a:pt x="707" y="83"/>
                  </a:lnTo>
                  <a:lnTo>
                    <a:pt x="706" y="75"/>
                  </a:lnTo>
                  <a:lnTo>
                    <a:pt x="706" y="67"/>
                  </a:lnTo>
                  <a:lnTo>
                    <a:pt x="703" y="59"/>
                  </a:lnTo>
                  <a:lnTo>
                    <a:pt x="701" y="52"/>
                  </a:lnTo>
                  <a:lnTo>
                    <a:pt x="698" y="44"/>
                  </a:lnTo>
                  <a:lnTo>
                    <a:pt x="694" y="37"/>
                  </a:lnTo>
                  <a:lnTo>
                    <a:pt x="689" y="31"/>
                  </a:lnTo>
                  <a:lnTo>
                    <a:pt x="684" y="24"/>
                  </a:lnTo>
                  <a:lnTo>
                    <a:pt x="678" y="18"/>
                  </a:lnTo>
                  <a:lnTo>
                    <a:pt x="671" y="14"/>
                  </a:lnTo>
                  <a:lnTo>
                    <a:pt x="664" y="9"/>
                  </a:lnTo>
                  <a:lnTo>
                    <a:pt x="657" y="6"/>
                  </a:lnTo>
                  <a:lnTo>
                    <a:pt x="649" y="3"/>
                  </a:lnTo>
                  <a:lnTo>
                    <a:pt x="641" y="1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82" y="0"/>
                  </a:lnTo>
                  <a:lnTo>
                    <a:pt x="74" y="0"/>
                  </a:lnTo>
                  <a:lnTo>
                    <a:pt x="66" y="1"/>
                  </a:lnTo>
                  <a:lnTo>
                    <a:pt x="58" y="3"/>
                  </a:lnTo>
                  <a:lnTo>
                    <a:pt x="50" y="6"/>
                  </a:lnTo>
                  <a:lnTo>
                    <a:pt x="43" y="9"/>
                  </a:lnTo>
                  <a:lnTo>
                    <a:pt x="36" y="14"/>
                  </a:lnTo>
                  <a:lnTo>
                    <a:pt x="29" y="18"/>
                  </a:lnTo>
                  <a:lnTo>
                    <a:pt x="23" y="24"/>
                  </a:lnTo>
                  <a:lnTo>
                    <a:pt x="18" y="30"/>
                  </a:lnTo>
                  <a:lnTo>
                    <a:pt x="13" y="37"/>
                  </a:lnTo>
                  <a:lnTo>
                    <a:pt x="9" y="44"/>
                  </a:lnTo>
                  <a:lnTo>
                    <a:pt x="6" y="51"/>
                  </a:lnTo>
                  <a:lnTo>
                    <a:pt x="4" y="59"/>
                  </a:lnTo>
                  <a:lnTo>
                    <a:pt x="1" y="66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707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4779">
              <a:extLst>
                <a:ext uri="{FF2B5EF4-FFF2-40B4-BE49-F238E27FC236}">
                  <a16:creationId xmlns:a16="http://schemas.microsoft.com/office/drawing/2014/main" xmlns="" id="{C7997D61-0BA8-4D7F-80A4-BB0CDA0DD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3989388"/>
              <a:ext cx="225425" cy="128588"/>
            </a:xfrm>
            <a:custGeom>
              <a:avLst/>
              <a:gdLst>
                <a:gd name="T0" fmla="*/ 78 w 708"/>
                <a:gd name="T1" fmla="*/ 405 h 405"/>
                <a:gd name="T2" fmla="*/ 80 w 708"/>
                <a:gd name="T3" fmla="*/ 405 h 405"/>
                <a:gd name="T4" fmla="*/ 81 w 708"/>
                <a:gd name="T5" fmla="*/ 405 h 405"/>
                <a:gd name="T6" fmla="*/ 626 w 708"/>
                <a:gd name="T7" fmla="*/ 405 h 405"/>
                <a:gd name="T8" fmla="*/ 635 w 708"/>
                <a:gd name="T9" fmla="*/ 405 h 405"/>
                <a:gd name="T10" fmla="*/ 643 w 708"/>
                <a:gd name="T11" fmla="*/ 403 h 405"/>
                <a:gd name="T12" fmla="*/ 651 w 708"/>
                <a:gd name="T13" fmla="*/ 401 h 405"/>
                <a:gd name="T14" fmla="*/ 659 w 708"/>
                <a:gd name="T15" fmla="*/ 398 h 405"/>
                <a:gd name="T16" fmla="*/ 666 w 708"/>
                <a:gd name="T17" fmla="*/ 394 h 405"/>
                <a:gd name="T18" fmla="*/ 673 w 708"/>
                <a:gd name="T19" fmla="*/ 391 h 405"/>
                <a:gd name="T20" fmla="*/ 680 w 708"/>
                <a:gd name="T21" fmla="*/ 385 h 405"/>
                <a:gd name="T22" fmla="*/ 686 w 708"/>
                <a:gd name="T23" fmla="*/ 379 h 405"/>
                <a:gd name="T24" fmla="*/ 692 w 708"/>
                <a:gd name="T25" fmla="*/ 373 h 405"/>
                <a:gd name="T26" fmla="*/ 695 w 708"/>
                <a:gd name="T27" fmla="*/ 368 h 405"/>
                <a:gd name="T28" fmla="*/ 700 w 708"/>
                <a:gd name="T29" fmla="*/ 361 h 405"/>
                <a:gd name="T30" fmla="*/ 702 w 708"/>
                <a:gd name="T31" fmla="*/ 354 h 405"/>
                <a:gd name="T32" fmla="*/ 704 w 708"/>
                <a:gd name="T33" fmla="*/ 347 h 405"/>
                <a:gd name="T34" fmla="*/ 707 w 708"/>
                <a:gd name="T35" fmla="*/ 340 h 405"/>
                <a:gd name="T36" fmla="*/ 707 w 708"/>
                <a:gd name="T37" fmla="*/ 332 h 405"/>
                <a:gd name="T38" fmla="*/ 708 w 708"/>
                <a:gd name="T39" fmla="*/ 325 h 405"/>
                <a:gd name="T40" fmla="*/ 708 w 708"/>
                <a:gd name="T41" fmla="*/ 0 h 405"/>
                <a:gd name="T42" fmla="*/ 2 w 708"/>
                <a:gd name="T43" fmla="*/ 0 h 405"/>
                <a:gd name="T44" fmla="*/ 1 w 708"/>
                <a:gd name="T45" fmla="*/ 0 h 405"/>
                <a:gd name="T46" fmla="*/ 1 w 708"/>
                <a:gd name="T47" fmla="*/ 0 h 405"/>
                <a:gd name="T48" fmla="*/ 1 w 708"/>
                <a:gd name="T49" fmla="*/ 202 h 405"/>
                <a:gd name="T50" fmla="*/ 0 w 708"/>
                <a:gd name="T51" fmla="*/ 326 h 405"/>
                <a:gd name="T52" fmla="*/ 1 w 708"/>
                <a:gd name="T53" fmla="*/ 334 h 405"/>
                <a:gd name="T54" fmla="*/ 2 w 708"/>
                <a:gd name="T55" fmla="*/ 342 h 405"/>
                <a:gd name="T56" fmla="*/ 4 w 708"/>
                <a:gd name="T57" fmla="*/ 349 h 405"/>
                <a:gd name="T58" fmla="*/ 7 w 708"/>
                <a:gd name="T59" fmla="*/ 356 h 405"/>
                <a:gd name="T60" fmla="*/ 9 w 708"/>
                <a:gd name="T61" fmla="*/ 363 h 405"/>
                <a:gd name="T62" fmla="*/ 14 w 708"/>
                <a:gd name="T63" fmla="*/ 370 h 405"/>
                <a:gd name="T64" fmla="*/ 19 w 708"/>
                <a:gd name="T65" fmla="*/ 376 h 405"/>
                <a:gd name="T66" fmla="*/ 23 w 708"/>
                <a:gd name="T67" fmla="*/ 381 h 405"/>
                <a:gd name="T68" fmla="*/ 29 w 708"/>
                <a:gd name="T69" fmla="*/ 387 h 405"/>
                <a:gd name="T70" fmla="*/ 35 w 708"/>
                <a:gd name="T71" fmla="*/ 392 h 405"/>
                <a:gd name="T72" fmla="*/ 41 w 708"/>
                <a:gd name="T73" fmla="*/ 395 h 405"/>
                <a:gd name="T74" fmla="*/ 48 w 708"/>
                <a:gd name="T75" fmla="*/ 399 h 405"/>
                <a:gd name="T76" fmla="*/ 55 w 708"/>
                <a:gd name="T77" fmla="*/ 401 h 405"/>
                <a:gd name="T78" fmla="*/ 61 w 708"/>
                <a:gd name="T79" fmla="*/ 403 h 405"/>
                <a:gd name="T80" fmla="*/ 70 w 708"/>
                <a:gd name="T81" fmla="*/ 405 h 405"/>
                <a:gd name="T82" fmla="*/ 78 w 708"/>
                <a:gd name="T83" fmla="*/ 405 h 405"/>
                <a:gd name="T84" fmla="*/ 78 w 708"/>
                <a:gd name="T85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8" h="405">
                  <a:moveTo>
                    <a:pt x="78" y="405"/>
                  </a:moveTo>
                  <a:lnTo>
                    <a:pt x="80" y="405"/>
                  </a:lnTo>
                  <a:lnTo>
                    <a:pt x="81" y="405"/>
                  </a:lnTo>
                  <a:lnTo>
                    <a:pt x="626" y="405"/>
                  </a:lnTo>
                  <a:lnTo>
                    <a:pt x="635" y="405"/>
                  </a:lnTo>
                  <a:lnTo>
                    <a:pt x="643" y="403"/>
                  </a:lnTo>
                  <a:lnTo>
                    <a:pt x="651" y="401"/>
                  </a:lnTo>
                  <a:lnTo>
                    <a:pt x="659" y="398"/>
                  </a:lnTo>
                  <a:lnTo>
                    <a:pt x="666" y="394"/>
                  </a:lnTo>
                  <a:lnTo>
                    <a:pt x="673" y="391"/>
                  </a:lnTo>
                  <a:lnTo>
                    <a:pt x="680" y="385"/>
                  </a:lnTo>
                  <a:lnTo>
                    <a:pt x="686" y="379"/>
                  </a:lnTo>
                  <a:lnTo>
                    <a:pt x="692" y="373"/>
                  </a:lnTo>
                  <a:lnTo>
                    <a:pt x="695" y="368"/>
                  </a:lnTo>
                  <a:lnTo>
                    <a:pt x="700" y="361"/>
                  </a:lnTo>
                  <a:lnTo>
                    <a:pt x="702" y="354"/>
                  </a:lnTo>
                  <a:lnTo>
                    <a:pt x="704" y="347"/>
                  </a:lnTo>
                  <a:lnTo>
                    <a:pt x="707" y="340"/>
                  </a:lnTo>
                  <a:lnTo>
                    <a:pt x="707" y="332"/>
                  </a:lnTo>
                  <a:lnTo>
                    <a:pt x="708" y="325"/>
                  </a:lnTo>
                  <a:lnTo>
                    <a:pt x="708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202"/>
                  </a:lnTo>
                  <a:lnTo>
                    <a:pt x="0" y="326"/>
                  </a:lnTo>
                  <a:lnTo>
                    <a:pt x="1" y="334"/>
                  </a:lnTo>
                  <a:lnTo>
                    <a:pt x="2" y="342"/>
                  </a:lnTo>
                  <a:lnTo>
                    <a:pt x="4" y="349"/>
                  </a:lnTo>
                  <a:lnTo>
                    <a:pt x="7" y="356"/>
                  </a:lnTo>
                  <a:lnTo>
                    <a:pt x="9" y="363"/>
                  </a:lnTo>
                  <a:lnTo>
                    <a:pt x="14" y="370"/>
                  </a:lnTo>
                  <a:lnTo>
                    <a:pt x="19" y="376"/>
                  </a:lnTo>
                  <a:lnTo>
                    <a:pt x="23" y="381"/>
                  </a:lnTo>
                  <a:lnTo>
                    <a:pt x="29" y="387"/>
                  </a:lnTo>
                  <a:lnTo>
                    <a:pt x="35" y="392"/>
                  </a:lnTo>
                  <a:lnTo>
                    <a:pt x="41" y="395"/>
                  </a:lnTo>
                  <a:lnTo>
                    <a:pt x="48" y="399"/>
                  </a:lnTo>
                  <a:lnTo>
                    <a:pt x="55" y="401"/>
                  </a:lnTo>
                  <a:lnTo>
                    <a:pt x="61" y="403"/>
                  </a:lnTo>
                  <a:lnTo>
                    <a:pt x="70" y="405"/>
                  </a:lnTo>
                  <a:lnTo>
                    <a:pt x="78" y="405"/>
                  </a:lnTo>
                  <a:lnTo>
                    <a:pt x="78" y="4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4780">
              <a:extLst>
                <a:ext uri="{FF2B5EF4-FFF2-40B4-BE49-F238E27FC236}">
                  <a16:creationId xmlns:a16="http://schemas.microsoft.com/office/drawing/2014/main" xmlns="" id="{CA288D8F-4A3F-4BF0-B00E-A424D3EB53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6025" y="4117975"/>
              <a:ext cx="57150" cy="104775"/>
            </a:xfrm>
            <a:custGeom>
              <a:avLst/>
              <a:gdLst>
                <a:gd name="T0" fmla="*/ 91 w 181"/>
                <a:gd name="T1" fmla="*/ 269 h 330"/>
                <a:gd name="T2" fmla="*/ 85 w 181"/>
                <a:gd name="T3" fmla="*/ 269 h 330"/>
                <a:gd name="T4" fmla="*/ 79 w 181"/>
                <a:gd name="T5" fmla="*/ 267 h 330"/>
                <a:gd name="T6" fmla="*/ 75 w 181"/>
                <a:gd name="T7" fmla="*/ 265 h 330"/>
                <a:gd name="T8" fmla="*/ 70 w 181"/>
                <a:gd name="T9" fmla="*/ 261 h 330"/>
                <a:gd name="T10" fmla="*/ 66 w 181"/>
                <a:gd name="T11" fmla="*/ 257 h 330"/>
                <a:gd name="T12" fmla="*/ 63 w 181"/>
                <a:gd name="T13" fmla="*/ 252 h 330"/>
                <a:gd name="T14" fmla="*/ 62 w 181"/>
                <a:gd name="T15" fmla="*/ 246 h 330"/>
                <a:gd name="T16" fmla="*/ 61 w 181"/>
                <a:gd name="T17" fmla="*/ 241 h 330"/>
                <a:gd name="T18" fmla="*/ 62 w 181"/>
                <a:gd name="T19" fmla="*/ 234 h 330"/>
                <a:gd name="T20" fmla="*/ 63 w 181"/>
                <a:gd name="T21" fmla="*/ 228 h 330"/>
                <a:gd name="T22" fmla="*/ 66 w 181"/>
                <a:gd name="T23" fmla="*/ 223 h 330"/>
                <a:gd name="T24" fmla="*/ 70 w 181"/>
                <a:gd name="T25" fmla="*/ 219 h 330"/>
                <a:gd name="T26" fmla="*/ 75 w 181"/>
                <a:gd name="T27" fmla="*/ 215 h 330"/>
                <a:gd name="T28" fmla="*/ 79 w 181"/>
                <a:gd name="T29" fmla="*/ 213 h 330"/>
                <a:gd name="T30" fmla="*/ 85 w 181"/>
                <a:gd name="T31" fmla="*/ 210 h 330"/>
                <a:gd name="T32" fmla="*/ 91 w 181"/>
                <a:gd name="T33" fmla="*/ 210 h 330"/>
                <a:gd name="T34" fmla="*/ 97 w 181"/>
                <a:gd name="T35" fmla="*/ 210 h 330"/>
                <a:gd name="T36" fmla="*/ 102 w 181"/>
                <a:gd name="T37" fmla="*/ 213 h 330"/>
                <a:gd name="T38" fmla="*/ 108 w 181"/>
                <a:gd name="T39" fmla="*/ 215 h 330"/>
                <a:gd name="T40" fmla="*/ 113 w 181"/>
                <a:gd name="T41" fmla="*/ 219 h 330"/>
                <a:gd name="T42" fmla="*/ 116 w 181"/>
                <a:gd name="T43" fmla="*/ 223 h 330"/>
                <a:gd name="T44" fmla="*/ 119 w 181"/>
                <a:gd name="T45" fmla="*/ 228 h 330"/>
                <a:gd name="T46" fmla="*/ 121 w 181"/>
                <a:gd name="T47" fmla="*/ 234 h 330"/>
                <a:gd name="T48" fmla="*/ 121 w 181"/>
                <a:gd name="T49" fmla="*/ 241 h 330"/>
                <a:gd name="T50" fmla="*/ 121 w 181"/>
                <a:gd name="T51" fmla="*/ 246 h 330"/>
                <a:gd name="T52" fmla="*/ 119 w 181"/>
                <a:gd name="T53" fmla="*/ 252 h 330"/>
                <a:gd name="T54" fmla="*/ 116 w 181"/>
                <a:gd name="T55" fmla="*/ 257 h 330"/>
                <a:gd name="T56" fmla="*/ 113 w 181"/>
                <a:gd name="T57" fmla="*/ 261 h 330"/>
                <a:gd name="T58" fmla="*/ 108 w 181"/>
                <a:gd name="T59" fmla="*/ 265 h 330"/>
                <a:gd name="T60" fmla="*/ 102 w 181"/>
                <a:gd name="T61" fmla="*/ 267 h 330"/>
                <a:gd name="T62" fmla="*/ 97 w 181"/>
                <a:gd name="T63" fmla="*/ 269 h 330"/>
                <a:gd name="T64" fmla="*/ 91 w 181"/>
                <a:gd name="T65" fmla="*/ 269 h 330"/>
                <a:gd name="T66" fmla="*/ 91 w 181"/>
                <a:gd name="T67" fmla="*/ 269 h 330"/>
                <a:gd name="T68" fmla="*/ 166 w 181"/>
                <a:gd name="T69" fmla="*/ 0 h 330"/>
                <a:gd name="T70" fmla="*/ 16 w 181"/>
                <a:gd name="T71" fmla="*/ 0 h 330"/>
                <a:gd name="T72" fmla="*/ 10 w 181"/>
                <a:gd name="T73" fmla="*/ 1 h 330"/>
                <a:gd name="T74" fmla="*/ 5 w 181"/>
                <a:gd name="T75" fmla="*/ 4 h 330"/>
                <a:gd name="T76" fmla="*/ 2 w 181"/>
                <a:gd name="T77" fmla="*/ 9 h 330"/>
                <a:gd name="T78" fmla="*/ 0 w 181"/>
                <a:gd name="T79" fmla="*/ 15 h 330"/>
                <a:gd name="T80" fmla="*/ 0 w 181"/>
                <a:gd name="T81" fmla="*/ 315 h 330"/>
                <a:gd name="T82" fmla="*/ 2 w 181"/>
                <a:gd name="T83" fmla="*/ 320 h 330"/>
                <a:gd name="T84" fmla="*/ 5 w 181"/>
                <a:gd name="T85" fmla="*/ 326 h 330"/>
                <a:gd name="T86" fmla="*/ 10 w 181"/>
                <a:gd name="T87" fmla="*/ 329 h 330"/>
                <a:gd name="T88" fmla="*/ 16 w 181"/>
                <a:gd name="T89" fmla="*/ 330 h 330"/>
                <a:gd name="T90" fmla="*/ 166 w 181"/>
                <a:gd name="T91" fmla="*/ 330 h 330"/>
                <a:gd name="T92" fmla="*/ 172 w 181"/>
                <a:gd name="T93" fmla="*/ 329 h 330"/>
                <a:gd name="T94" fmla="*/ 177 w 181"/>
                <a:gd name="T95" fmla="*/ 326 h 330"/>
                <a:gd name="T96" fmla="*/ 180 w 181"/>
                <a:gd name="T97" fmla="*/ 320 h 330"/>
                <a:gd name="T98" fmla="*/ 181 w 181"/>
                <a:gd name="T99" fmla="*/ 315 h 330"/>
                <a:gd name="T100" fmla="*/ 181 w 181"/>
                <a:gd name="T101" fmla="*/ 15 h 330"/>
                <a:gd name="T102" fmla="*/ 180 w 181"/>
                <a:gd name="T103" fmla="*/ 9 h 330"/>
                <a:gd name="T104" fmla="*/ 177 w 181"/>
                <a:gd name="T105" fmla="*/ 4 h 330"/>
                <a:gd name="T106" fmla="*/ 172 w 181"/>
                <a:gd name="T107" fmla="*/ 1 h 330"/>
                <a:gd name="T108" fmla="*/ 166 w 181"/>
                <a:gd name="T109" fmla="*/ 0 h 330"/>
                <a:gd name="T110" fmla="*/ 166 w 181"/>
                <a:gd name="T1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1" h="330">
                  <a:moveTo>
                    <a:pt x="91" y="269"/>
                  </a:moveTo>
                  <a:lnTo>
                    <a:pt x="85" y="269"/>
                  </a:lnTo>
                  <a:lnTo>
                    <a:pt x="79" y="267"/>
                  </a:lnTo>
                  <a:lnTo>
                    <a:pt x="75" y="265"/>
                  </a:lnTo>
                  <a:lnTo>
                    <a:pt x="70" y="261"/>
                  </a:lnTo>
                  <a:lnTo>
                    <a:pt x="66" y="257"/>
                  </a:lnTo>
                  <a:lnTo>
                    <a:pt x="63" y="252"/>
                  </a:lnTo>
                  <a:lnTo>
                    <a:pt x="62" y="246"/>
                  </a:lnTo>
                  <a:lnTo>
                    <a:pt x="61" y="241"/>
                  </a:lnTo>
                  <a:lnTo>
                    <a:pt x="62" y="234"/>
                  </a:lnTo>
                  <a:lnTo>
                    <a:pt x="63" y="228"/>
                  </a:lnTo>
                  <a:lnTo>
                    <a:pt x="66" y="223"/>
                  </a:lnTo>
                  <a:lnTo>
                    <a:pt x="70" y="219"/>
                  </a:lnTo>
                  <a:lnTo>
                    <a:pt x="75" y="215"/>
                  </a:lnTo>
                  <a:lnTo>
                    <a:pt x="79" y="213"/>
                  </a:lnTo>
                  <a:lnTo>
                    <a:pt x="85" y="210"/>
                  </a:lnTo>
                  <a:lnTo>
                    <a:pt x="91" y="210"/>
                  </a:lnTo>
                  <a:lnTo>
                    <a:pt x="97" y="210"/>
                  </a:lnTo>
                  <a:lnTo>
                    <a:pt x="102" y="213"/>
                  </a:lnTo>
                  <a:lnTo>
                    <a:pt x="108" y="215"/>
                  </a:lnTo>
                  <a:lnTo>
                    <a:pt x="113" y="219"/>
                  </a:lnTo>
                  <a:lnTo>
                    <a:pt x="116" y="223"/>
                  </a:lnTo>
                  <a:lnTo>
                    <a:pt x="119" y="228"/>
                  </a:lnTo>
                  <a:lnTo>
                    <a:pt x="121" y="234"/>
                  </a:lnTo>
                  <a:lnTo>
                    <a:pt x="121" y="241"/>
                  </a:lnTo>
                  <a:lnTo>
                    <a:pt x="121" y="246"/>
                  </a:lnTo>
                  <a:lnTo>
                    <a:pt x="119" y="252"/>
                  </a:lnTo>
                  <a:lnTo>
                    <a:pt x="116" y="257"/>
                  </a:lnTo>
                  <a:lnTo>
                    <a:pt x="113" y="261"/>
                  </a:lnTo>
                  <a:lnTo>
                    <a:pt x="108" y="265"/>
                  </a:lnTo>
                  <a:lnTo>
                    <a:pt x="102" y="267"/>
                  </a:lnTo>
                  <a:lnTo>
                    <a:pt x="97" y="269"/>
                  </a:lnTo>
                  <a:lnTo>
                    <a:pt x="91" y="269"/>
                  </a:lnTo>
                  <a:lnTo>
                    <a:pt x="91" y="269"/>
                  </a:lnTo>
                  <a:close/>
                  <a:moveTo>
                    <a:pt x="166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2" y="9"/>
                  </a:lnTo>
                  <a:lnTo>
                    <a:pt x="0" y="15"/>
                  </a:lnTo>
                  <a:lnTo>
                    <a:pt x="0" y="315"/>
                  </a:lnTo>
                  <a:lnTo>
                    <a:pt x="2" y="320"/>
                  </a:lnTo>
                  <a:lnTo>
                    <a:pt x="5" y="326"/>
                  </a:lnTo>
                  <a:lnTo>
                    <a:pt x="10" y="329"/>
                  </a:lnTo>
                  <a:lnTo>
                    <a:pt x="16" y="330"/>
                  </a:lnTo>
                  <a:lnTo>
                    <a:pt x="166" y="330"/>
                  </a:lnTo>
                  <a:lnTo>
                    <a:pt x="172" y="329"/>
                  </a:lnTo>
                  <a:lnTo>
                    <a:pt x="177" y="326"/>
                  </a:lnTo>
                  <a:lnTo>
                    <a:pt x="180" y="320"/>
                  </a:lnTo>
                  <a:lnTo>
                    <a:pt x="181" y="315"/>
                  </a:lnTo>
                  <a:lnTo>
                    <a:pt x="181" y="15"/>
                  </a:lnTo>
                  <a:lnTo>
                    <a:pt x="180" y="9"/>
                  </a:lnTo>
                  <a:lnTo>
                    <a:pt x="177" y="4"/>
                  </a:lnTo>
                  <a:lnTo>
                    <a:pt x="172" y="1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4781">
              <a:extLst>
                <a:ext uri="{FF2B5EF4-FFF2-40B4-BE49-F238E27FC236}">
                  <a16:creationId xmlns:a16="http://schemas.microsoft.com/office/drawing/2014/main" xmlns="" id="{14F99503-B545-4876-910C-71BCAAD5A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0" y="4137025"/>
              <a:ext cx="219075" cy="76200"/>
            </a:xfrm>
            <a:custGeom>
              <a:avLst/>
              <a:gdLst>
                <a:gd name="T0" fmla="*/ 310 w 691"/>
                <a:gd name="T1" fmla="*/ 90 h 240"/>
                <a:gd name="T2" fmla="*/ 121 w 691"/>
                <a:gd name="T3" fmla="*/ 90 h 240"/>
                <a:gd name="T4" fmla="*/ 70 w 691"/>
                <a:gd name="T5" fmla="*/ 89 h 240"/>
                <a:gd name="T6" fmla="*/ 62 w 691"/>
                <a:gd name="T7" fmla="*/ 81 h 240"/>
                <a:gd name="T8" fmla="*/ 62 w 691"/>
                <a:gd name="T9" fmla="*/ 69 h 240"/>
                <a:gd name="T10" fmla="*/ 70 w 691"/>
                <a:gd name="T11" fmla="*/ 61 h 240"/>
                <a:gd name="T12" fmla="*/ 286 w 691"/>
                <a:gd name="T13" fmla="*/ 60 h 240"/>
                <a:gd name="T14" fmla="*/ 263 w 691"/>
                <a:gd name="T15" fmla="*/ 39 h 240"/>
                <a:gd name="T16" fmla="*/ 234 w 691"/>
                <a:gd name="T17" fmla="*/ 20 h 240"/>
                <a:gd name="T18" fmla="*/ 196 w 691"/>
                <a:gd name="T19" fmla="*/ 6 h 240"/>
                <a:gd name="T20" fmla="*/ 174 w 691"/>
                <a:gd name="T21" fmla="*/ 1 h 240"/>
                <a:gd name="T22" fmla="*/ 151 w 691"/>
                <a:gd name="T23" fmla="*/ 0 h 240"/>
                <a:gd name="T24" fmla="*/ 10 w 691"/>
                <a:gd name="T25" fmla="*/ 1 h 240"/>
                <a:gd name="T26" fmla="*/ 1 w 691"/>
                <a:gd name="T27" fmla="*/ 9 h 240"/>
                <a:gd name="T28" fmla="*/ 0 w 691"/>
                <a:gd name="T29" fmla="*/ 225 h 240"/>
                <a:gd name="T30" fmla="*/ 5 w 691"/>
                <a:gd name="T31" fmla="*/ 236 h 240"/>
                <a:gd name="T32" fmla="*/ 15 w 691"/>
                <a:gd name="T33" fmla="*/ 240 h 240"/>
                <a:gd name="T34" fmla="*/ 680 w 691"/>
                <a:gd name="T35" fmla="*/ 240 h 240"/>
                <a:gd name="T36" fmla="*/ 686 w 691"/>
                <a:gd name="T37" fmla="*/ 237 h 240"/>
                <a:gd name="T38" fmla="*/ 689 w 691"/>
                <a:gd name="T39" fmla="*/ 231 h 240"/>
                <a:gd name="T40" fmla="*/ 691 w 691"/>
                <a:gd name="T41" fmla="*/ 225 h 240"/>
                <a:gd name="T42" fmla="*/ 688 w 691"/>
                <a:gd name="T43" fmla="*/ 214 h 240"/>
                <a:gd name="T44" fmla="*/ 674 w 691"/>
                <a:gd name="T45" fmla="*/ 189 h 240"/>
                <a:gd name="T46" fmla="*/ 655 w 691"/>
                <a:gd name="T47" fmla="*/ 165 h 240"/>
                <a:gd name="T48" fmla="*/ 625 w 691"/>
                <a:gd name="T49" fmla="*/ 141 h 240"/>
                <a:gd name="T50" fmla="*/ 595 w 691"/>
                <a:gd name="T51" fmla="*/ 125 h 240"/>
                <a:gd name="T52" fmla="*/ 569 w 691"/>
                <a:gd name="T53" fmla="*/ 115 h 240"/>
                <a:gd name="T54" fmla="*/ 540 w 691"/>
                <a:gd name="T55" fmla="*/ 105 h 240"/>
                <a:gd name="T56" fmla="*/ 508 w 691"/>
                <a:gd name="T57" fmla="*/ 98 h 240"/>
                <a:gd name="T58" fmla="*/ 471 w 691"/>
                <a:gd name="T59" fmla="*/ 93 h 240"/>
                <a:gd name="T60" fmla="*/ 429 w 691"/>
                <a:gd name="T61" fmla="*/ 90 h 240"/>
                <a:gd name="T62" fmla="*/ 406 w 691"/>
                <a:gd name="T63" fmla="*/ 9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1" h="240">
                  <a:moveTo>
                    <a:pt x="406" y="90"/>
                  </a:moveTo>
                  <a:lnTo>
                    <a:pt x="310" y="90"/>
                  </a:lnTo>
                  <a:lnTo>
                    <a:pt x="272" y="90"/>
                  </a:lnTo>
                  <a:lnTo>
                    <a:pt x="121" y="90"/>
                  </a:lnTo>
                  <a:lnTo>
                    <a:pt x="76" y="90"/>
                  </a:lnTo>
                  <a:lnTo>
                    <a:pt x="70" y="89"/>
                  </a:lnTo>
                  <a:lnTo>
                    <a:pt x="65" y="86"/>
                  </a:lnTo>
                  <a:lnTo>
                    <a:pt x="62" y="81"/>
                  </a:lnTo>
                  <a:lnTo>
                    <a:pt x="61" y="75"/>
                  </a:lnTo>
                  <a:lnTo>
                    <a:pt x="62" y="69"/>
                  </a:lnTo>
                  <a:lnTo>
                    <a:pt x="65" y="65"/>
                  </a:lnTo>
                  <a:lnTo>
                    <a:pt x="70" y="61"/>
                  </a:lnTo>
                  <a:lnTo>
                    <a:pt x="76" y="60"/>
                  </a:lnTo>
                  <a:lnTo>
                    <a:pt x="286" y="60"/>
                  </a:lnTo>
                  <a:lnTo>
                    <a:pt x="276" y="50"/>
                  </a:lnTo>
                  <a:lnTo>
                    <a:pt x="263" y="39"/>
                  </a:lnTo>
                  <a:lnTo>
                    <a:pt x="249" y="29"/>
                  </a:lnTo>
                  <a:lnTo>
                    <a:pt x="234" y="20"/>
                  </a:lnTo>
                  <a:lnTo>
                    <a:pt x="216" y="11"/>
                  </a:lnTo>
                  <a:lnTo>
                    <a:pt x="196" y="6"/>
                  </a:lnTo>
                  <a:lnTo>
                    <a:pt x="186" y="3"/>
                  </a:lnTo>
                  <a:lnTo>
                    <a:pt x="174" y="1"/>
                  </a:lnTo>
                  <a:lnTo>
                    <a:pt x="162" y="0"/>
                  </a:lnTo>
                  <a:lnTo>
                    <a:pt x="151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225"/>
                  </a:lnTo>
                  <a:lnTo>
                    <a:pt x="1" y="230"/>
                  </a:lnTo>
                  <a:lnTo>
                    <a:pt x="5" y="236"/>
                  </a:lnTo>
                  <a:lnTo>
                    <a:pt x="10" y="238"/>
                  </a:lnTo>
                  <a:lnTo>
                    <a:pt x="15" y="240"/>
                  </a:lnTo>
                  <a:lnTo>
                    <a:pt x="677" y="240"/>
                  </a:lnTo>
                  <a:lnTo>
                    <a:pt x="680" y="240"/>
                  </a:lnTo>
                  <a:lnTo>
                    <a:pt x="683" y="238"/>
                  </a:lnTo>
                  <a:lnTo>
                    <a:pt x="686" y="237"/>
                  </a:lnTo>
                  <a:lnTo>
                    <a:pt x="688" y="234"/>
                  </a:lnTo>
                  <a:lnTo>
                    <a:pt x="689" y="231"/>
                  </a:lnTo>
                  <a:lnTo>
                    <a:pt x="691" y="228"/>
                  </a:lnTo>
                  <a:lnTo>
                    <a:pt x="691" y="225"/>
                  </a:lnTo>
                  <a:lnTo>
                    <a:pt x="691" y="221"/>
                  </a:lnTo>
                  <a:lnTo>
                    <a:pt x="688" y="214"/>
                  </a:lnTo>
                  <a:lnTo>
                    <a:pt x="680" y="199"/>
                  </a:lnTo>
                  <a:lnTo>
                    <a:pt x="674" y="189"/>
                  </a:lnTo>
                  <a:lnTo>
                    <a:pt x="665" y="177"/>
                  </a:lnTo>
                  <a:lnTo>
                    <a:pt x="655" y="165"/>
                  </a:lnTo>
                  <a:lnTo>
                    <a:pt x="641" y="154"/>
                  </a:lnTo>
                  <a:lnTo>
                    <a:pt x="625" y="141"/>
                  </a:lnTo>
                  <a:lnTo>
                    <a:pt x="605" y="130"/>
                  </a:lnTo>
                  <a:lnTo>
                    <a:pt x="595" y="125"/>
                  </a:lnTo>
                  <a:lnTo>
                    <a:pt x="582" y="119"/>
                  </a:lnTo>
                  <a:lnTo>
                    <a:pt x="569" y="115"/>
                  </a:lnTo>
                  <a:lnTo>
                    <a:pt x="555" y="110"/>
                  </a:lnTo>
                  <a:lnTo>
                    <a:pt x="540" y="105"/>
                  </a:lnTo>
                  <a:lnTo>
                    <a:pt x="525" y="102"/>
                  </a:lnTo>
                  <a:lnTo>
                    <a:pt x="508" y="98"/>
                  </a:lnTo>
                  <a:lnTo>
                    <a:pt x="489" y="95"/>
                  </a:lnTo>
                  <a:lnTo>
                    <a:pt x="471" y="93"/>
                  </a:lnTo>
                  <a:lnTo>
                    <a:pt x="450" y="91"/>
                  </a:lnTo>
                  <a:lnTo>
                    <a:pt x="429" y="90"/>
                  </a:lnTo>
                  <a:lnTo>
                    <a:pt x="406" y="90"/>
                  </a:lnTo>
                  <a:lnTo>
                    <a:pt x="40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xmlns="" id="{6B689A21-5A50-40CB-88D1-9EE8850208E9}"/>
              </a:ext>
            </a:extLst>
          </p:cNvPr>
          <p:cNvGrpSpPr/>
          <p:nvPr/>
        </p:nvGrpSpPr>
        <p:grpSpPr>
          <a:xfrm>
            <a:off x="5836728" y="3790189"/>
            <a:ext cx="518546" cy="744894"/>
            <a:chOff x="10502900" y="815975"/>
            <a:chExt cx="200025" cy="2873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3" name="Freeform 2127">
              <a:extLst>
                <a:ext uri="{FF2B5EF4-FFF2-40B4-BE49-F238E27FC236}">
                  <a16:creationId xmlns:a16="http://schemas.microsoft.com/office/drawing/2014/main" xmlns="" id="{D2A34F06-E2F3-4882-B272-DC2745D87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128">
              <a:extLst>
                <a:ext uri="{FF2B5EF4-FFF2-40B4-BE49-F238E27FC236}">
                  <a16:creationId xmlns:a16="http://schemas.microsoft.com/office/drawing/2014/main" xmlns="" id="{CC2C0B8D-ACA6-4B8A-A926-7CCE1F4F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129">
              <a:extLst>
                <a:ext uri="{FF2B5EF4-FFF2-40B4-BE49-F238E27FC236}">
                  <a16:creationId xmlns:a16="http://schemas.microsoft.com/office/drawing/2014/main" xmlns="" id="{91CB63F5-4382-4939-8F91-6E58E1C2F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2130">
              <a:extLst>
                <a:ext uri="{FF2B5EF4-FFF2-40B4-BE49-F238E27FC236}">
                  <a16:creationId xmlns:a16="http://schemas.microsoft.com/office/drawing/2014/main" xmlns="" id="{0BB743DA-A6AF-41D6-9BCE-B4C290BAC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7" name="TextBox 47">
            <a:extLst>
              <a:ext uri="{FF2B5EF4-FFF2-40B4-BE49-F238E27FC236}">
                <a16:creationId xmlns:a16="http://schemas.microsoft.com/office/drawing/2014/main" xmlns="" id="{E107EF5D-30F5-4C35-873E-1C487C639518}"/>
              </a:ext>
            </a:extLst>
          </p:cNvPr>
          <p:cNvSpPr txBox="1"/>
          <p:nvPr/>
        </p:nvSpPr>
        <p:spPr>
          <a:xfrm flipH="1">
            <a:off x="4957762" y="5370566"/>
            <a:ext cx="2276476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LOREM IPSUM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xmlns="" id="{4426E579-91FA-4544-BF67-4D0627850E2F}"/>
              </a:ext>
            </a:extLst>
          </p:cNvPr>
          <p:cNvSpPr txBox="1"/>
          <p:nvPr/>
        </p:nvSpPr>
        <p:spPr>
          <a:xfrm>
            <a:off x="769837" y="4395325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xmlns="" id="{254A1077-9D81-4524-AFC6-0420029EA20B}"/>
              </a:ext>
            </a:extLst>
          </p:cNvPr>
          <p:cNvSpPr txBox="1"/>
          <p:nvPr/>
        </p:nvSpPr>
        <p:spPr>
          <a:xfrm>
            <a:off x="661293" y="2925706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xmlns="" id="{CED2480F-56B1-4B43-8E0F-C3C2B19BEF5A}"/>
              </a:ext>
            </a:extLst>
          </p:cNvPr>
          <p:cNvSpPr txBox="1"/>
          <p:nvPr/>
        </p:nvSpPr>
        <p:spPr>
          <a:xfrm>
            <a:off x="1376065" y="1456088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xmlns="" id="{2BDC30BC-A4C5-417B-91B0-DAE99DAF0785}"/>
              </a:ext>
            </a:extLst>
          </p:cNvPr>
          <p:cNvSpPr txBox="1"/>
          <p:nvPr/>
        </p:nvSpPr>
        <p:spPr>
          <a:xfrm flipH="1">
            <a:off x="8563670" y="4395325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xmlns="" id="{9AEA346A-7438-4122-BDEE-77643289639E}"/>
              </a:ext>
            </a:extLst>
          </p:cNvPr>
          <p:cNvSpPr txBox="1"/>
          <p:nvPr/>
        </p:nvSpPr>
        <p:spPr>
          <a:xfrm flipH="1">
            <a:off x="8672214" y="2925706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xmlns="" id="{5B5D859D-DB16-4E9D-930D-0A3370C68A3F}"/>
              </a:ext>
            </a:extLst>
          </p:cNvPr>
          <p:cNvSpPr txBox="1"/>
          <p:nvPr/>
        </p:nvSpPr>
        <p:spPr>
          <a:xfrm flipH="1">
            <a:off x="7957442" y="1456088"/>
            <a:ext cx="2858494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Maecenas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74974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C88B1-98CD-4148-B53B-85DB24348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/>
          <a:lstStyle/>
          <a:p>
            <a:r>
              <a:rPr lang="en-US" dirty="0"/>
              <a:t>Circle diagram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D690AD4-86A1-47F4-A5E9-29F26D275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7AEF7E0-AD92-4EF9-BD1F-C9E3CC8A0AE2}"/>
              </a:ext>
            </a:extLst>
          </p:cNvPr>
          <p:cNvGrpSpPr/>
          <p:nvPr/>
        </p:nvGrpSpPr>
        <p:grpSpPr>
          <a:xfrm>
            <a:off x="4408233" y="2084133"/>
            <a:ext cx="3375534" cy="3375534"/>
            <a:chOff x="4298950" y="1974850"/>
            <a:chExt cx="3594100" cy="3594100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xmlns="" id="{591F8C42-40E7-4933-AD48-9B8A5F620332}"/>
                </a:ext>
              </a:extLst>
            </p:cNvPr>
            <p:cNvSpPr/>
            <p:nvPr/>
          </p:nvSpPr>
          <p:spPr>
            <a:xfrm>
              <a:off x="4368800" y="2044700"/>
              <a:ext cx="3454400" cy="3454400"/>
            </a:xfrm>
            <a:prstGeom prst="donut">
              <a:avLst>
                <a:gd name="adj" fmla="val 3671"/>
              </a:avLst>
            </a:prstGeom>
            <a:solidFill>
              <a:schemeClr val="tx2">
                <a:alpha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52E578CB-1C51-43F7-B508-7FD6F6746913}"/>
                </a:ext>
              </a:extLst>
            </p:cNvPr>
            <p:cNvSpPr/>
            <p:nvPr/>
          </p:nvSpPr>
          <p:spPr>
            <a:xfrm>
              <a:off x="5959475" y="1974850"/>
              <a:ext cx="273050" cy="273050"/>
            </a:xfrm>
            <a:prstGeom prst="ellips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xmlns="" id="{C5C4813C-6E10-4921-9FA6-8AD01CD3A7D4}"/>
                </a:ext>
              </a:extLst>
            </p:cNvPr>
            <p:cNvSpPr/>
            <p:nvPr/>
          </p:nvSpPr>
          <p:spPr>
            <a:xfrm>
              <a:off x="5959475" y="5295900"/>
              <a:ext cx="273050" cy="27305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xmlns="" id="{02FFBB14-D4DD-4ECA-B7C3-BD5AEF4C69B7}"/>
                </a:ext>
              </a:extLst>
            </p:cNvPr>
            <p:cNvSpPr/>
            <p:nvPr/>
          </p:nvSpPr>
          <p:spPr>
            <a:xfrm>
              <a:off x="4298950" y="3635375"/>
              <a:ext cx="273050" cy="273050"/>
            </a:xfrm>
            <a:prstGeom prst="ellips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xmlns="" id="{AA8E1F63-553A-4F8B-8947-0AA76ABA867E}"/>
                </a:ext>
              </a:extLst>
            </p:cNvPr>
            <p:cNvSpPr/>
            <p:nvPr/>
          </p:nvSpPr>
          <p:spPr>
            <a:xfrm>
              <a:off x="7620000" y="3635375"/>
              <a:ext cx="273050" cy="27305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xmlns="" id="{F8CB7321-0D28-45D6-B9CE-57C01E028529}"/>
                </a:ext>
              </a:extLst>
            </p:cNvPr>
            <p:cNvSpPr/>
            <p:nvPr/>
          </p:nvSpPr>
          <p:spPr>
            <a:xfrm>
              <a:off x="4785307" y="2461207"/>
              <a:ext cx="273050" cy="27305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xmlns="" id="{2D839D42-2F14-4A60-B17D-88E59B970404}"/>
                </a:ext>
              </a:extLst>
            </p:cNvPr>
            <p:cNvSpPr/>
            <p:nvPr/>
          </p:nvSpPr>
          <p:spPr>
            <a:xfrm>
              <a:off x="7133643" y="4809543"/>
              <a:ext cx="273050" cy="27305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xmlns="" id="{AE360BA7-5FED-448D-9730-32A6A7D2055C}"/>
                </a:ext>
              </a:extLst>
            </p:cNvPr>
            <p:cNvSpPr/>
            <p:nvPr/>
          </p:nvSpPr>
          <p:spPr>
            <a:xfrm>
              <a:off x="4785307" y="4809543"/>
              <a:ext cx="273050" cy="27305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AF833D3F-7A93-413A-981B-6C9B46DD5A18}"/>
                </a:ext>
              </a:extLst>
            </p:cNvPr>
            <p:cNvSpPr/>
            <p:nvPr/>
          </p:nvSpPr>
          <p:spPr>
            <a:xfrm>
              <a:off x="7133643" y="2461207"/>
              <a:ext cx="273050" cy="27305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27545009-578A-4E17-8591-F031A4D3389B}"/>
              </a:ext>
            </a:extLst>
          </p:cNvPr>
          <p:cNvSpPr txBox="1"/>
          <p:nvPr/>
        </p:nvSpPr>
        <p:spPr>
          <a:xfrm>
            <a:off x="5640646" y="1289650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15CF457C-105B-4BAC-9AE3-C4916C04C1A3}"/>
              </a:ext>
            </a:extLst>
          </p:cNvPr>
          <p:cNvGrpSpPr/>
          <p:nvPr/>
        </p:nvGrpSpPr>
        <p:grpSpPr>
          <a:xfrm>
            <a:off x="5168317" y="1474702"/>
            <a:ext cx="252412" cy="276225"/>
            <a:chOff x="11272838" y="1349375"/>
            <a:chExt cx="252412" cy="276225"/>
          </a:xfrm>
          <a:solidFill>
            <a:schemeClr val="accent1"/>
          </a:solidFill>
        </p:grpSpPr>
        <p:sp>
          <p:nvSpPr>
            <p:cNvPr id="80" name="Freeform 2013">
              <a:extLst>
                <a:ext uri="{FF2B5EF4-FFF2-40B4-BE49-F238E27FC236}">
                  <a16:creationId xmlns:a16="http://schemas.microsoft.com/office/drawing/2014/main" xmlns="" id="{8BD40201-5BFC-406F-80F4-35C5E58A0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125" y="1349375"/>
              <a:ext cx="238125" cy="276225"/>
            </a:xfrm>
            <a:custGeom>
              <a:avLst/>
              <a:gdLst>
                <a:gd name="T0" fmla="*/ 221 w 752"/>
                <a:gd name="T1" fmla="*/ 248 h 872"/>
                <a:gd name="T2" fmla="*/ 251 w 752"/>
                <a:gd name="T3" fmla="*/ 241 h 872"/>
                <a:gd name="T4" fmla="*/ 281 w 752"/>
                <a:gd name="T5" fmla="*/ 248 h 872"/>
                <a:gd name="T6" fmla="*/ 351 w 752"/>
                <a:gd name="T7" fmla="*/ 315 h 872"/>
                <a:gd name="T8" fmla="*/ 364 w 752"/>
                <a:gd name="T9" fmla="*/ 343 h 872"/>
                <a:gd name="T10" fmla="*/ 362 w 752"/>
                <a:gd name="T11" fmla="*/ 373 h 872"/>
                <a:gd name="T12" fmla="*/ 347 w 752"/>
                <a:gd name="T13" fmla="*/ 400 h 872"/>
                <a:gd name="T14" fmla="*/ 473 w 752"/>
                <a:gd name="T15" fmla="*/ 540 h 872"/>
                <a:gd name="T16" fmla="*/ 501 w 752"/>
                <a:gd name="T17" fmla="*/ 520 h 872"/>
                <a:gd name="T18" fmla="*/ 531 w 752"/>
                <a:gd name="T19" fmla="*/ 516 h 872"/>
                <a:gd name="T20" fmla="*/ 560 w 752"/>
                <a:gd name="T21" fmla="*/ 525 h 872"/>
                <a:gd name="T22" fmla="*/ 628 w 752"/>
                <a:gd name="T23" fmla="*/ 594 h 872"/>
                <a:gd name="T24" fmla="*/ 638 w 752"/>
                <a:gd name="T25" fmla="*/ 622 h 872"/>
                <a:gd name="T26" fmla="*/ 634 w 752"/>
                <a:gd name="T27" fmla="*/ 653 h 872"/>
                <a:gd name="T28" fmla="*/ 592 w 752"/>
                <a:gd name="T29" fmla="*/ 701 h 872"/>
                <a:gd name="T30" fmla="*/ 556 w 752"/>
                <a:gd name="T31" fmla="*/ 723 h 872"/>
                <a:gd name="T32" fmla="*/ 505 w 752"/>
                <a:gd name="T33" fmla="*/ 723 h 872"/>
                <a:gd name="T34" fmla="*/ 415 w 752"/>
                <a:gd name="T35" fmla="*/ 662 h 872"/>
                <a:gd name="T36" fmla="*/ 310 w 752"/>
                <a:gd name="T37" fmla="*/ 570 h 872"/>
                <a:gd name="T38" fmla="*/ 217 w 752"/>
                <a:gd name="T39" fmla="*/ 465 h 872"/>
                <a:gd name="T40" fmla="*/ 161 w 752"/>
                <a:gd name="T41" fmla="*/ 384 h 872"/>
                <a:gd name="T42" fmla="*/ 153 w 752"/>
                <a:gd name="T43" fmla="*/ 347 h 872"/>
                <a:gd name="T44" fmla="*/ 162 w 752"/>
                <a:gd name="T45" fmla="*/ 312 h 872"/>
                <a:gd name="T46" fmla="*/ 31 w 752"/>
                <a:gd name="T47" fmla="*/ 75 h 872"/>
                <a:gd name="T48" fmla="*/ 40 w 752"/>
                <a:gd name="T49" fmla="*/ 47 h 872"/>
                <a:gd name="T50" fmla="*/ 72 w 752"/>
                <a:gd name="T51" fmla="*/ 32 h 872"/>
                <a:gd name="T52" fmla="*/ 742 w 752"/>
                <a:gd name="T53" fmla="*/ 29 h 872"/>
                <a:gd name="T54" fmla="*/ 752 w 752"/>
                <a:gd name="T55" fmla="*/ 18 h 872"/>
                <a:gd name="T56" fmla="*/ 748 w 752"/>
                <a:gd name="T57" fmla="*/ 4 h 872"/>
                <a:gd name="T58" fmla="*/ 91 w 752"/>
                <a:gd name="T59" fmla="*/ 0 h 872"/>
                <a:gd name="T60" fmla="*/ 45 w 752"/>
                <a:gd name="T61" fmla="*/ 8 h 872"/>
                <a:gd name="T62" fmla="*/ 14 w 752"/>
                <a:gd name="T63" fmla="*/ 31 h 872"/>
                <a:gd name="T64" fmla="*/ 1 w 752"/>
                <a:gd name="T65" fmla="*/ 66 h 872"/>
                <a:gd name="T66" fmla="*/ 72 w 752"/>
                <a:gd name="T67" fmla="*/ 204 h 872"/>
                <a:gd name="T68" fmla="*/ 90 w 752"/>
                <a:gd name="T69" fmla="*/ 227 h 872"/>
                <a:gd name="T70" fmla="*/ 82 w 752"/>
                <a:gd name="T71" fmla="*/ 254 h 872"/>
                <a:gd name="T72" fmla="*/ 0 w 752"/>
                <a:gd name="T73" fmla="*/ 262 h 872"/>
                <a:gd name="T74" fmla="*/ 77 w 752"/>
                <a:gd name="T75" fmla="*/ 333 h 872"/>
                <a:gd name="T76" fmla="*/ 91 w 752"/>
                <a:gd name="T77" fmla="*/ 359 h 872"/>
                <a:gd name="T78" fmla="*/ 77 w 752"/>
                <a:gd name="T79" fmla="*/ 384 h 872"/>
                <a:gd name="T80" fmla="*/ 0 w 752"/>
                <a:gd name="T81" fmla="*/ 454 h 872"/>
                <a:gd name="T82" fmla="*/ 82 w 752"/>
                <a:gd name="T83" fmla="*/ 463 h 872"/>
                <a:gd name="T84" fmla="*/ 90 w 752"/>
                <a:gd name="T85" fmla="*/ 491 h 872"/>
                <a:gd name="T86" fmla="*/ 72 w 752"/>
                <a:gd name="T87" fmla="*/ 512 h 872"/>
                <a:gd name="T88" fmla="*/ 61 w 752"/>
                <a:gd name="T89" fmla="*/ 580 h 872"/>
                <a:gd name="T90" fmla="*/ 86 w 752"/>
                <a:gd name="T91" fmla="*/ 594 h 872"/>
                <a:gd name="T92" fmla="*/ 88 w 752"/>
                <a:gd name="T93" fmla="*/ 622 h 872"/>
                <a:gd name="T94" fmla="*/ 67 w 752"/>
                <a:gd name="T95" fmla="*/ 640 h 872"/>
                <a:gd name="T96" fmla="*/ 67 w 752"/>
                <a:gd name="T97" fmla="*/ 706 h 872"/>
                <a:gd name="T98" fmla="*/ 88 w 752"/>
                <a:gd name="T99" fmla="*/ 725 h 872"/>
                <a:gd name="T100" fmla="*/ 86 w 752"/>
                <a:gd name="T101" fmla="*/ 753 h 872"/>
                <a:gd name="T102" fmla="*/ 61 w 752"/>
                <a:gd name="T103" fmla="*/ 766 h 872"/>
                <a:gd name="T104" fmla="*/ 4 w 752"/>
                <a:gd name="T105" fmla="*/ 808 h 872"/>
                <a:gd name="T106" fmla="*/ 27 w 752"/>
                <a:gd name="T107" fmla="*/ 845 h 872"/>
                <a:gd name="T108" fmla="*/ 63 w 752"/>
                <a:gd name="T109" fmla="*/ 867 h 872"/>
                <a:gd name="T110" fmla="*/ 752 w 752"/>
                <a:gd name="T111" fmla="*/ 120 h 872"/>
                <a:gd name="T112" fmla="*/ 53 w 752"/>
                <a:gd name="T113" fmla="*/ 112 h 872"/>
                <a:gd name="T114" fmla="*/ 34 w 752"/>
                <a:gd name="T115" fmla="*/ 9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2" h="872">
                  <a:moveTo>
                    <a:pt x="179" y="287"/>
                  </a:moveTo>
                  <a:lnTo>
                    <a:pt x="207" y="259"/>
                  </a:lnTo>
                  <a:lnTo>
                    <a:pt x="211" y="256"/>
                  </a:lnTo>
                  <a:lnTo>
                    <a:pt x="216" y="252"/>
                  </a:lnTo>
                  <a:lnTo>
                    <a:pt x="221" y="248"/>
                  </a:lnTo>
                  <a:lnTo>
                    <a:pt x="227" y="246"/>
                  </a:lnTo>
                  <a:lnTo>
                    <a:pt x="233" y="244"/>
                  </a:lnTo>
                  <a:lnTo>
                    <a:pt x="238" y="243"/>
                  </a:lnTo>
                  <a:lnTo>
                    <a:pt x="245" y="242"/>
                  </a:lnTo>
                  <a:lnTo>
                    <a:pt x="251" y="241"/>
                  </a:lnTo>
                  <a:lnTo>
                    <a:pt x="258" y="242"/>
                  </a:lnTo>
                  <a:lnTo>
                    <a:pt x="264" y="243"/>
                  </a:lnTo>
                  <a:lnTo>
                    <a:pt x="269" y="244"/>
                  </a:lnTo>
                  <a:lnTo>
                    <a:pt x="275" y="246"/>
                  </a:lnTo>
                  <a:lnTo>
                    <a:pt x="281" y="248"/>
                  </a:lnTo>
                  <a:lnTo>
                    <a:pt x="286" y="252"/>
                  </a:lnTo>
                  <a:lnTo>
                    <a:pt x="291" y="256"/>
                  </a:lnTo>
                  <a:lnTo>
                    <a:pt x="295" y="260"/>
                  </a:lnTo>
                  <a:lnTo>
                    <a:pt x="347" y="311"/>
                  </a:lnTo>
                  <a:lnTo>
                    <a:pt x="351" y="315"/>
                  </a:lnTo>
                  <a:lnTo>
                    <a:pt x="354" y="320"/>
                  </a:lnTo>
                  <a:lnTo>
                    <a:pt x="357" y="326"/>
                  </a:lnTo>
                  <a:lnTo>
                    <a:pt x="359" y="331"/>
                  </a:lnTo>
                  <a:lnTo>
                    <a:pt x="362" y="336"/>
                  </a:lnTo>
                  <a:lnTo>
                    <a:pt x="364" y="343"/>
                  </a:lnTo>
                  <a:lnTo>
                    <a:pt x="365" y="348"/>
                  </a:lnTo>
                  <a:lnTo>
                    <a:pt x="365" y="355"/>
                  </a:lnTo>
                  <a:lnTo>
                    <a:pt x="365" y="361"/>
                  </a:lnTo>
                  <a:lnTo>
                    <a:pt x="364" y="367"/>
                  </a:lnTo>
                  <a:lnTo>
                    <a:pt x="362" y="373"/>
                  </a:lnTo>
                  <a:lnTo>
                    <a:pt x="359" y="379"/>
                  </a:lnTo>
                  <a:lnTo>
                    <a:pt x="357" y="385"/>
                  </a:lnTo>
                  <a:lnTo>
                    <a:pt x="354" y="390"/>
                  </a:lnTo>
                  <a:lnTo>
                    <a:pt x="351" y="394"/>
                  </a:lnTo>
                  <a:lnTo>
                    <a:pt x="347" y="400"/>
                  </a:lnTo>
                  <a:lnTo>
                    <a:pt x="339" y="406"/>
                  </a:lnTo>
                  <a:lnTo>
                    <a:pt x="370" y="441"/>
                  </a:lnTo>
                  <a:lnTo>
                    <a:pt x="403" y="477"/>
                  </a:lnTo>
                  <a:lnTo>
                    <a:pt x="438" y="509"/>
                  </a:lnTo>
                  <a:lnTo>
                    <a:pt x="473" y="540"/>
                  </a:lnTo>
                  <a:lnTo>
                    <a:pt x="481" y="534"/>
                  </a:lnTo>
                  <a:lnTo>
                    <a:pt x="485" y="529"/>
                  </a:lnTo>
                  <a:lnTo>
                    <a:pt x="490" y="525"/>
                  </a:lnTo>
                  <a:lnTo>
                    <a:pt x="496" y="522"/>
                  </a:lnTo>
                  <a:lnTo>
                    <a:pt x="501" y="520"/>
                  </a:lnTo>
                  <a:lnTo>
                    <a:pt x="506" y="518"/>
                  </a:lnTo>
                  <a:lnTo>
                    <a:pt x="513" y="517"/>
                  </a:lnTo>
                  <a:lnTo>
                    <a:pt x="518" y="516"/>
                  </a:lnTo>
                  <a:lnTo>
                    <a:pt x="525" y="514"/>
                  </a:lnTo>
                  <a:lnTo>
                    <a:pt x="531" y="516"/>
                  </a:lnTo>
                  <a:lnTo>
                    <a:pt x="537" y="517"/>
                  </a:lnTo>
                  <a:lnTo>
                    <a:pt x="543" y="518"/>
                  </a:lnTo>
                  <a:lnTo>
                    <a:pt x="548" y="520"/>
                  </a:lnTo>
                  <a:lnTo>
                    <a:pt x="555" y="522"/>
                  </a:lnTo>
                  <a:lnTo>
                    <a:pt x="560" y="525"/>
                  </a:lnTo>
                  <a:lnTo>
                    <a:pt x="564" y="529"/>
                  </a:lnTo>
                  <a:lnTo>
                    <a:pt x="569" y="534"/>
                  </a:lnTo>
                  <a:lnTo>
                    <a:pt x="620" y="584"/>
                  </a:lnTo>
                  <a:lnTo>
                    <a:pt x="624" y="588"/>
                  </a:lnTo>
                  <a:lnTo>
                    <a:pt x="628" y="594"/>
                  </a:lnTo>
                  <a:lnTo>
                    <a:pt x="631" y="599"/>
                  </a:lnTo>
                  <a:lnTo>
                    <a:pt x="634" y="605"/>
                  </a:lnTo>
                  <a:lnTo>
                    <a:pt x="635" y="610"/>
                  </a:lnTo>
                  <a:lnTo>
                    <a:pt x="637" y="616"/>
                  </a:lnTo>
                  <a:lnTo>
                    <a:pt x="638" y="622"/>
                  </a:lnTo>
                  <a:lnTo>
                    <a:pt x="638" y="628"/>
                  </a:lnTo>
                  <a:lnTo>
                    <a:pt x="638" y="635"/>
                  </a:lnTo>
                  <a:lnTo>
                    <a:pt x="637" y="641"/>
                  </a:lnTo>
                  <a:lnTo>
                    <a:pt x="635" y="646"/>
                  </a:lnTo>
                  <a:lnTo>
                    <a:pt x="634" y="653"/>
                  </a:lnTo>
                  <a:lnTo>
                    <a:pt x="631" y="658"/>
                  </a:lnTo>
                  <a:lnTo>
                    <a:pt x="628" y="664"/>
                  </a:lnTo>
                  <a:lnTo>
                    <a:pt x="624" y="668"/>
                  </a:lnTo>
                  <a:lnTo>
                    <a:pt x="620" y="673"/>
                  </a:lnTo>
                  <a:lnTo>
                    <a:pt x="592" y="701"/>
                  </a:lnTo>
                  <a:lnTo>
                    <a:pt x="586" y="706"/>
                  </a:lnTo>
                  <a:lnTo>
                    <a:pt x="579" y="712"/>
                  </a:lnTo>
                  <a:lnTo>
                    <a:pt x="572" y="716"/>
                  </a:lnTo>
                  <a:lnTo>
                    <a:pt x="564" y="719"/>
                  </a:lnTo>
                  <a:lnTo>
                    <a:pt x="556" y="723"/>
                  </a:lnTo>
                  <a:lnTo>
                    <a:pt x="548" y="725"/>
                  </a:lnTo>
                  <a:lnTo>
                    <a:pt x="540" y="726"/>
                  </a:lnTo>
                  <a:lnTo>
                    <a:pt x="531" y="726"/>
                  </a:lnTo>
                  <a:lnTo>
                    <a:pt x="518" y="725"/>
                  </a:lnTo>
                  <a:lnTo>
                    <a:pt x="505" y="723"/>
                  </a:lnTo>
                  <a:lnTo>
                    <a:pt x="493" y="718"/>
                  </a:lnTo>
                  <a:lnTo>
                    <a:pt x="483" y="712"/>
                  </a:lnTo>
                  <a:lnTo>
                    <a:pt x="460" y="696"/>
                  </a:lnTo>
                  <a:lnTo>
                    <a:pt x="437" y="680"/>
                  </a:lnTo>
                  <a:lnTo>
                    <a:pt x="415" y="662"/>
                  </a:lnTo>
                  <a:lnTo>
                    <a:pt x="393" y="645"/>
                  </a:lnTo>
                  <a:lnTo>
                    <a:pt x="371" y="627"/>
                  </a:lnTo>
                  <a:lnTo>
                    <a:pt x="351" y="609"/>
                  </a:lnTo>
                  <a:lnTo>
                    <a:pt x="329" y="590"/>
                  </a:lnTo>
                  <a:lnTo>
                    <a:pt x="310" y="570"/>
                  </a:lnTo>
                  <a:lnTo>
                    <a:pt x="290" y="550"/>
                  </a:lnTo>
                  <a:lnTo>
                    <a:pt x="270" y="529"/>
                  </a:lnTo>
                  <a:lnTo>
                    <a:pt x="252" y="508"/>
                  </a:lnTo>
                  <a:lnTo>
                    <a:pt x="234" y="487"/>
                  </a:lnTo>
                  <a:lnTo>
                    <a:pt x="217" y="465"/>
                  </a:lnTo>
                  <a:lnTo>
                    <a:pt x="200" y="443"/>
                  </a:lnTo>
                  <a:lnTo>
                    <a:pt x="184" y="420"/>
                  </a:lnTo>
                  <a:lnTo>
                    <a:pt x="167" y="396"/>
                  </a:lnTo>
                  <a:lnTo>
                    <a:pt x="164" y="390"/>
                  </a:lnTo>
                  <a:lnTo>
                    <a:pt x="161" y="384"/>
                  </a:lnTo>
                  <a:lnTo>
                    <a:pt x="158" y="376"/>
                  </a:lnTo>
                  <a:lnTo>
                    <a:pt x="156" y="370"/>
                  </a:lnTo>
                  <a:lnTo>
                    <a:pt x="155" y="362"/>
                  </a:lnTo>
                  <a:lnTo>
                    <a:pt x="153" y="355"/>
                  </a:lnTo>
                  <a:lnTo>
                    <a:pt x="153" y="347"/>
                  </a:lnTo>
                  <a:lnTo>
                    <a:pt x="155" y="340"/>
                  </a:lnTo>
                  <a:lnTo>
                    <a:pt x="155" y="333"/>
                  </a:lnTo>
                  <a:lnTo>
                    <a:pt x="157" y="326"/>
                  </a:lnTo>
                  <a:lnTo>
                    <a:pt x="159" y="319"/>
                  </a:lnTo>
                  <a:lnTo>
                    <a:pt x="162" y="312"/>
                  </a:lnTo>
                  <a:lnTo>
                    <a:pt x="165" y="305"/>
                  </a:lnTo>
                  <a:lnTo>
                    <a:pt x="170" y="299"/>
                  </a:lnTo>
                  <a:lnTo>
                    <a:pt x="174" y="293"/>
                  </a:lnTo>
                  <a:lnTo>
                    <a:pt x="179" y="287"/>
                  </a:lnTo>
                  <a:close/>
                  <a:moveTo>
                    <a:pt x="31" y="75"/>
                  </a:moveTo>
                  <a:lnTo>
                    <a:pt x="31" y="68"/>
                  </a:lnTo>
                  <a:lnTo>
                    <a:pt x="32" y="62"/>
                  </a:lnTo>
                  <a:lnTo>
                    <a:pt x="34" y="56"/>
                  </a:lnTo>
                  <a:lnTo>
                    <a:pt x="37" y="51"/>
                  </a:lnTo>
                  <a:lnTo>
                    <a:pt x="40" y="47"/>
                  </a:lnTo>
                  <a:lnTo>
                    <a:pt x="44" y="44"/>
                  </a:lnTo>
                  <a:lnTo>
                    <a:pt x="48" y="40"/>
                  </a:lnTo>
                  <a:lnTo>
                    <a:pt x="53" y="37"/>
                  </a:lnTo>
                  <a:lnTo>
                    <a:pt x="62" y="34"/>
                  </a:lnTo>
                  <a:lnTo>
                    <a:pt x="72" y="32"/>
                  </a:lnTo>
                  <a:lnTo>
                    <a:pt x="82" y="30"/>
                  </a:lnTo>
                  <a:lnTo>
                    <a:pt x="91" y="30"/>
                  </a:lnTo>
                  <a:lnTo>
                    <a:pt x="737" y="30"/>
                  </a:lnTo>
                  <a:lnTo>
                    <a:pt x="740" y="30"/>
                  </a:lnTo>
                  <a:lnTo>
                    <a:pt x="742" y="29"/>
                  </a:lnTo>
                  <a:lnTo>
                    <a:pt x="746" y="27"/>
                  </a:lnTo>
                  <a:lnTo>
                    <a:pt x="748" y="25"/>
                  </a:lnTo>
                  <a:lnTo>
                    <a:pt x="750" y="23"/>
                  </a:lnTo>
                  <a:lnTo>
                    <a:pt x="751" y="21"/>
                  </a:lnTo>
                  <a:lnTo>
                    <a:pt x="752" y="18"/>
                  </a:lnTo>
                  <a:lnTo>
                    <a:pt x="752" y="15"/>
                  </a:lnTo>
                  <a:lnTo>
                    <a:pt x="752" y="11"/>
                  </a:lnTo>
                  <a:lnTo>
                    <a:pt x="751" y="9"/>
                  </a:lnTo>
                  <a:lnTo>
                    <a:pt x="750" y="6"/>
                  </a:lnTo>
                  <a:lnTo>
                    <a:pt x="748" y="4"/>
                  </a:lnTo>
                  <a:lnTo>
                    <a:pt x="746" y="3"/>
                  </a:lnTo>
                  <a:lnTo>
                    <a:pt x="742" y="1"/>
                  </a:lnTo>
                  <a:lnTo>
                    <a:pt x="740" y="0"/>
                  </a:lnTo>
                  <a:lnTo>
                    <a:pt x="737" y="0"/>
                  </a:lnTo>
                  <a:lnTo>
                    <a:pt x="91" y="0"/>
                  </a:lnTo>
                  <a:lnTo>
                    <a:pt x="81" y="0"/>
                  </a:lnTo>
                  <a:lnTo>
                    <a:pt x="71" y="1"/>
                  </a:lnTo>
                  <a:lnTo>
                    <a:pt x="62" y="3"/>
                  </a:lnTo>
                  <a:lnTo>
                    <a:pt x="54" y="5"/>
                  </a:lnTo>
                  <a:lnTo>
                    <a:pt x="45" y="8"/>
                  </a:lnTo>
                  <a:lnTo>
                    <a:pt x="38" y="11"/>
                  </a:lnTo>
                  <a:lnTo>
                    <a:pt x="31" y="16"/>
                  </a:lnTo>
                  <a:lnTo>
                    <a:pt x="25" y="20"/>
                  </a:lnTo>
                  <a:lnTo>
                    <a:pt x="19" y="25"/>
                  </a:lnTo>
                  <a:lnTo>
                    <a:pt x="14" y="31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4" y="51"/>
                  </a:lnTo>
                  <a:lnTo>
                    <a:pt x="2" y="59"/>
                  </a:lnTo>
                  <a:lnTo>
                    <a:pt x="1" y="66"/>
                  </a:lnTo>
                  <a:lnTo>
                    <a:pt x="0" y="75"/>
                  </a:lnTo>
                  <a:lnTo>
                    <a:pt x="0" y="202"/>
                  </a:lnTo>
                  <a:lnTo>
                    <a:pt x="61" y="202"/>
                  </a:lnTo>
                  <a:lnTo>
                    <a:pt x="67" y="203"/>
                  </a:lnTo>
                  <a:lnTo>
                    <a:pt x="72" y="204"/>
                  </a:lnTo>
                  <a:lnTo>
                    <a:pt x="77" y="208"/>
                  </a:lnTo>
                  <a:lnTo>
                    <a:pt x="82" y="211"/>
                  </a:lnTo>
                  <a:lnTo>
                    <a:pt x="86" y="216"/>
                  </a:lnTo>
                  <a:lnTo>
                    <a:pt x="88" y="221"/>
                  </a:lnTo>
                  <a:lnTo>
                    <a:pt x="90" y="227"/>
                  </a:lnTo>
                  <a:lnTo>
                    <a:pt x="91" y="232"/>
                  </a:lnTo>
                  <a:lnTo>
                    <a:pt x="90" y="239"/>
                  </a:lnTo>
                  <a:lnTo>
                    <a:pt x="88" y="244"/>
                  </a:lnTo>
                  <a:lnTo>
                    <a:pt x="86" y="249"/>
                  </a:lnTo>
                  <a:lnTo>
                    <a:pt x="82" y="254"/>
                  </a:lnTo>
                  <a:lnTo>
                    <a:pt x="77" y="257"/>
                  </a:lnTo>
                  <a:lnTo>
                    <a:pt x="72" y="260"/>
                  </a:lnTo>
                  <a:lnTo>
                    <a:pt x="67" y="262"/>
                  </a:lnTo>
                  <a:lnTo>
                    <a:pt x="61" y="262"/>
                  </a:lnTo>
                  <a:lnTo>
                    <a:pt x="0" y="262"/>
                  </a:lnTo>
                  <a:lnTo>
                    <a:pt x="0" y="328"/>
                  </a:lnTo>
                  <a:lnTo>
                    <a:pt x="61" y="328"/>
                  </a:lnTo>
                  <a:lnTo>
                    <a:pt x="67" y="329"/>
                  </a:lnTo>
                  <a:lnTo>
                    <a:pt x="72" y="331"/>
                  </a:lnTo>
                  <a:lnTo>
                    <a:pt x="77" y="333"/>
                  </a:lnTo>
                  <a:lnTo>
                    <a:pt x="82" y="337"/>
                  </a:lnTo>
                  <a:lnTo>
                    <a:pt x="86" y="342"/>
                  </a:lnTo>
                  <a:lnTo>
                    <a:pt x="88" y="347"/>
                  </a:lnTo>
                  <a:lnTo>
                    <a:pt x="90" y="352"/>
                  </a:lnTo>
                  <a:lnTo>
                    <a:pt x="91" y="359"/>
                  </a:lnTo>
                  <a:lnTo>
                    <a:pt x="90" y="364"/>
                  </a:lnTo>
                  <a:lnTo>
                    <a:pt x="88" y="371"/>
                  </a:lnTo>
                  <a:lnTo>
                    <a:pt x="86" y="375"/>
                  </a:lnTo>
                  <a:lnTo>
                    <a:pt x="82" y="379"/>
                  </a:lnTo>
                  <a:lnTo>
                    <a:pt x="77" y="384"/>
                  </a:lnTo>
                  <a:lnTo>
                    <a:pt x="72" y="386"/>
                  </a:lnTo>
                  <a:lnTo>
                    <a:pt x="67" y="388"/>
                  </a:lnTo>
                  <a:lnTo>
                    <a:pt x="61" y="389"/>
                  </a:lnTo>
                  <a:lnTo>
                    <a:pt x="0" y="388"/>
                  </a:lnTo>
                  <a:lnTo>
                    <a:pt x="0" y="454"/>
                  </a:lnTo>
                  <a:lnTo>
                    <a:pt x="61" y="454"/>
                  </a:lnTo>
                  <a:lnTo>
                    <a:pt x="67" y="454"/>
                  </a:lnTo>
                  <a:lnTo>
                    <a:pt x="72" y="457"/>
                  </a:lnTo>
                  <a:lnTo>
                    <a:pt x="77" y="460"/>
                  </a:lnTo>
                  <a:lnTo>
                    <a:pt x="82" y="463"/>
                  </a:lnTo>
                  <a:lnTo>
                    <a:pt x="86" y="467"/>
                  </a:lnTo>
                  <a:lnTo>
                    <a:pt x="88" y="473"/>
                  </a:lnTo>
                  <a:lnTo>
                    <a:pt x="90" y="478"/>
                  </a:lnTo>
                  <a:lnTo>
                    <a:pt x="91" y="484"/>
                  </a:lnTo>
                  <a:lnTo>
                    <a:pt x="90" y="491"/>
                  </a:lnTo>
                  <a:lnTo>
                    <a:pt x="88" y="496"/>
                  </a:lnTo>
                  <a:lnTo>
                    <a:pt x="86" y="502"/>
                  </a:lnTo>
                  <a:lnTo>
                    <a:pt x="82" y="506"/>
                  </a:lnTo>
                  <a:lnTo>
                    <a:pt x="77" y="509"/>
                  </a:lnTo>
                  <a:lnTo>
                    <a:pt x="72" y="512"/>
                  </a:lnTo>
                  <a:lnTo>
                    <a:pt x="67" y="513"/>
                  </a:lnTo>
                  <a:lnTo>
                    <a:pt x="61" y="514"/>
                  </a:lnTo>
                  <a:lnTo>
                    <a:pt x="0" y="514"/>
                  </a:lnTo>
                  <a:lnTo>
                    <a:pt x="0" y="580"/>
                  </a:lnTo>
                  <a:lnTo>
                    <a:pt x="61" y="580"/>
                  </a:lnTo>
                  <a:lnTo>
                    <a:pt x="67" y="581"/>
                  </a:lnTo>
                  <a:lnTo>
                    <a:pt x="72" y="582"/>
                  </a:lnTo>
                  <a:lnTo>
                    <a:pt x="77" y="585"/>
                  </a:lnTo>
                  <a:lnTo>
                    <a:pt x="82" y="588"/>
                  </a:lnTo>
                  <a:lnTo>
                    <a:pt x="86" y="594"/>
                  </a:lnTo>
                  <a:lnTo>
                    <a:pt x="88" y="598"/>
                  </a:lnTo>
                  <a:lnTo>
                    <a:pt x="90" y="605"/>
                  </a:lnTo>
                  <a:lnTo>
                    <a:pt x="91" y="610"/>
                  </a:lnTo>
                  <a:lnTo>
                    <a:pt x="90" y="616"/>
                  </a:lnTo>
                  <a:lnTo>
                    <a:pt x="88" y="622"/>
                  </a:lnTo>
                  <a:lnTo>
                    <a:pt x="86" y="627"/>
                  </a:lnTo>
                  <a:lnTo>
                    <a:pt x="82" y="631"/>
                  </a:lnTo>
                  <a:lnTo>
                    <a:pt x="77" y="635"/>
                  </a:lnTo>
                  <a:lnTo>
                    <a:pt x="72" y="638"/>
                  </a:lnTo>
                  <a:lnTo>
                    <a:pt x="67" y="640"/>
                  </a:lnTo>
                  <a:lnTo>
                    <a:pt x="61" y="640"/>
                  </a:lnTo>
                  <a:lnTo>
                    <a:pt x="0" y="640"/>
                  </a:lnTo>
                  <a:lnTo>
                    <a:pt x="0" y="706"/>
                  </a:lnTo>
                  <a:lnTo>
                    <a:pt x="61" y="706"/>
                  </a:lnTo>
                  <a:lnTo>
                    <a:pt x="67" y="706"/>
                  </a:lnTo>
                  <a:lnTo>
                    <a:pt x="72" y="709"/>
                  </a:lnTo>
                  <a:lnTo>
                    <a:pt x="77" y="711"/>
                  </a:lnTo>
                  <a:lnTo>
                    <a:pt x="82" y="715"/>
                  </a:lnTo>
                  <a:lnTo>
                    <a:pt x="86" y="719"/>
                  </a:lnTo>
                  <a:lnTo>
                    <a:pt x="88" y="725"/>
                  </a:lnTo>
                  <a:lnTo>
                    <a:pt x="90" y="730"/>
                  </a:lnTo>
                  <a:lnTo>
                    <a:pt x="91" y="736"/>
                  </a:lnTo>
                  <a:lnTo>
                    <a:pt x="90" y="742"/>
                  </a:lnTo>
                  <a:lnTo>
                    <a:pt x="88" y="748"/>
                  </a:lnTo>
                  <a:lnTo>
                    <a:pt x="86" y="753"/>
                  </a:lnTo>
                  <a:lnTo>
                    <a:pt x="82" y="757"/>
                  </a:lnTo>
                  <a:lnTo>
                    <a:pt x="77" y="761"/>
                  </a:lnTo>
                  <a:lnTo>
                    <a:pt x="72" y="763"/>
                  </a:lnTo>
                  <a:lnTo>
                    <a:pt x="67" y="765"/>
                  </a:lnTo>
                  <a:lnTo>
                    <a:pt x="61" y="766"/>
                  </a:lnTo>
                  <a:lnTo>
                    <a:pt x="0" y="766"/>
                  </a:lnTo>
                  <a:lnTo>
                    <a:pt x="0" y="782"/>
                  </a:lnTo>
                  <a:lnTo>
                    <a:pt x="1" y="790"/>
                  </a:lnTo>
                  <a:lnTo>
                    <a:pt x="2" y="800"/>
                  </a:lnTo>
                  <a:lnTo>
                    <a:pt x="4" y="808"/>
                  </a:lnTo>
                  <a:lnTo>
                    <a:pt x="8" y="817"/>
                  </a:lnTo>
                  <a:lnTo>
                    <a:pt x="12" y="824"/>
                  </a:lnTo>
                  <a:lnTo>
                    <a:pt x="16" y="832"/>
                  </a:lnTo>
                  <a:lnTo>
                    <a:pt x="20" y="838"/>
                  </a:lnTo>
                  <a:lnTo>
                    <a:pt x="27" y="845"/>
                  </a:lnTo>
                  <a:lnTo>
                    <a:pt x="33" y="851"/>
                  </a:lnTo>
                  <a:lnTo>
                    <a:pt x="40" y="857"/>
                  </a:lnTo>
                  <a:lnTo>
                    <a:pt x="47" y="861"/>
                  </a:lnTo>
                  <a:lnTo>
                    <a:pt x="56" y="864"/>
                  </a:lnTo>
                  <a:lnTo>
                    <a:pt x="63" y="867"/>
                  </a:lnTo>
                  <a:lnTo>
                    <a:pt x="72" y="869"/>
                  </a:lnTo>
                  <a:lnTo>
                    <a:pt x="82" y="871"/>
                  </a:lnTo>
                  <a:lnTo>
                    <a:pt x="91" y="872"/>
                  </a:lnTo>
                  <a:lnTo>
                    <a:pt x="752" y="872"/>
                  </a:lnTo>
                  <a:lnTo>
                    <a:pt x="752" y="120"/>
                  </a:lnTo>
                  <a:lnTo>
                    <a:pt x="91" y="120"/>
                  </a:lnTo>
                  <a:lnTo>
                    <a:pt x="82" y="120"/>
                  </a:lnTo>
                  <a:lnTo>
                    <a:pt x="72" y="119"/>
                  </a:lnTo>
                  <a:lnTo>
                    <a:pt x="62" y="116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44" y="107"/>
                  </a:lnTo>
                  <a:lnTo>
                    <a:pt x="40" y="103"/>
                  </a:lnTo>
                  <a:lnTo>
                    <a:pt x="37" y="98"/>
                  </a:lnTo>
                  <a:lnTo>
                    <a:pt x="34" y="94"/>
                  </a:lnTo>
                  <a:lnTo>
                    <a:pt x="32" y="89"/>
                  </a:lnTo>
                  <a:lnTo>
                    <a:pt x="31" y="82"/>
                  </a:lnTo>
                  <a:lnTo>
                    <a:pt x="3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014">
              <a:extLst>
                <a:ext uri="{FF2B5EF4-FFF2-40B4-BE49-F238E27FC236}">
                  <a16:creationId xmlns:a16="http://schemas.microsoft.com/office/drawing/2014/main" xmlns="" id="{4BD66BEA-EF6A-4608-8C54-8DD8499F2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0938" y="1368425"/>
              <a:ext cx="201613" cy="9525"/>
            </a:xfrm>
            <a:custGeom>
              <a:avLst/>
              <a:gdLst>
                <a:gd name="T0" fmla="*/ 15 w 637"/>
                <a:gd name="T1" fmla="*/ 0 h 30"/>
                <a:gd name="T2" fmla="*/ 13 w 637"/>
                <a:gd name="T3" fmla="*/ 0 h 30"/>
                <a:gd name="T4" fmla="*/ 10 w 637"/>
                <a:gd name="T5" fmla="*/ 1 h 30"/>
                <a:gd name="T6" fmla="*/ 8 w 637"/>
                <a:gd name="T7" fmla="*/ 3 h 30"/>
                <a:gd name="T8" fmla="*/ 5 w 637"/>
                <a:gd name="T9" fmla="*/ 4 h 30"/>
                <a:gd name="T10" fmla="*/ 4 w 637"/>
                <a:gd name="T11" fmla="*/ 6 h 30"/>
                <a:gd name="T12" fmla="*/ 1 w 637"/>
                <a:gd name="T13" fmla="*/ 9 h 30"/>
                <a:gd name="T14" fmla="*/ 1 w 637"/>
                <a:gd name="T15" fmla="*/ 11 h 30"/>
                <a:gd name="T16" fmla="*/ 0 w 637"/>
                <a:gd name="T17" fmla="*/ 15 h 30"/>
                <a:gd name="T18" fmla="*/ 1 w 637"/>
                <a:gd name="T19" fmla="*/ 18 h 30"/>
                <a:gd name="T20" fmla="*/ 1 w 637"/>
                <a:gd name="T21" fmla="*/ 21 h 30"/>
                <a:gd name="T22" fmla="*/ 4 w 637"/>
                <a:gd name="T23" fmla="*/ 23 h 30"/>
                <a:gd name="T24" fmla="*/ 5 w 637"/>
                <a:gd name="T25" fmla="*/ 25 h 30"/>
                <a:gd name="T26" fmla="*/ 8 w 637"/>
                <a:gd name="T27" fmla="*/ 28 h 30"/>
                <a:gd name="T28" fmla="*/ 10 w 637"/>
                <a:gd name="T29" fmla="*/ 29 h 30"/>
                <a:gd name="T30" fmla="*/ 13 w 637"/>
                <a:gd name="T31" fmla="*/ 30 h 30"/>
                <a:gd name="T32" fmla="*/ 15 w 637"/>
                <a:gd name="T33" fmla="*/ 30 h 30"/>
                <a:gd name="T34" fmla="*/ 622 w 637"/>
                <a:gd name="T35" fmla="*/ 30 h 30"/>
                <a:gd name="T36" fmla="*/ 625 w 637"/>
                <a:gd name="T37" fmla="*/ 30 h 30"/>
                <a:gd name="T38" fmla="*/ 628 w 637"/>
                <a:gd name="T39" fmla="*/ 29 h 30"/>
                <a:gd name="T40" fmla="*/ 630 w 637"/>
                <a:gd name="T41" fmla="*/ 28 h 30"/>
                <a:gd name="T42" fmla="*/ 633 w 637"/>
                <a:gd name="T43" fmla="*/ 25 h 30"/>
                <a:gd name="T44" fmla="*/ 634 w 637"/>
                <a:gd name="T45" fmla="*/ 23 h 30"/>
                <a:gd name="T46" fmla="*/ 636 w 637"/>
                <a:gd name="T47" fmla="*/ 21 h 30"/>
                <a:gd name="T48" fmla="*/ 636 w 637"/>
                <a:gd name="T49" fmla="*/ 18 h 30"/>
                <a:gd name="T50" fmla="*/ 637 w 637"/>
                <a:gd name="T51" fmla="*/ 15 h 30"/>
                <a:gd name="T52" fmla="*/ 636 w 637"/>
                <a:gd name="T53" fmla="*/ 11 h 30"/>
                <a:gd name="T54" fmla="*/ 636 w 637"/>
                <a:gd name="T55" fmla="*/ 9 h 30"/>
                <a:gd name="T56" fmla="*/ 634 w 637"/>
                <a:gd name="T57" fmla="*/ 6 h 30"/>
                <a:gd name="T58" fmla="*/ 633 w 637"/>
                <a:gd name="T59" fmla="*/ 4 h 30"/>
                <a:gd name="T60" fmla="*/ 630 w 637"/>
                <a:gd name="T61" fmla="*/ 3 h 30"/>
                <a:gd name="T62" fmla="*/ 628 w 637"/>
                <a:gd name="T63" fmla="*/ 1 h 30"/>
                <a:gd name="T64" fmla="*/ 625 w 637"/>
                <a:gd name="T65" fmla="*/ 0 h 30"/>
                <a:gd name="T66" fmla="*/ 622 w 637"/>
                <a:gd name="T67" fmla="*/ 0 h 30"/>
                <a:gd name="T68" fmla="*/ 15 w 637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7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4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4" y="23"/>
                  </a:lnTo>
                  <a:lnTo>
                    <a:pt x="5" y="25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622" y="30"/>
                  </a:lnTo>
                  <a:lnTo>
                    <a:pt x="625" y="30"/>
                  </a:lnTo>
                  <a:lnTo>
                    <a:pt x="628" y="29"/>
                  </a:lnTo>
                  <a:lnTo>
                    <a:pt x="630" y="28"/>
                  </a:lnTo>
                  <a:lnTo>
                    <a:pt x="633" y="25"/>
                  </a:lnTo>
                  <a:lnTo>
                    <a:pt x="634" y="23"/>
                  </a:lnTo>
                  <a:lnTo>
                    <a:pt x="636" y="21"/>
                  </a:lnTo>
                  <a:lnTo>
                    <a:pt x="636" y="18"/>
                  </a:lnTo>
                  <a:lnTo>
                    <a:pt x="637" y="15"/>
                  </a:lnTo>
                  <a:lnTo>
                    <a:pt x="636" y="11"/>
                  </a:lnTo>
                  <a:lnTo>
                    <a:pt x="636" y="9"/>
                  </a:lnTo>
                  <a:lnTo>
                    <a:pt x="634" y="6"/>
                  </a:lnTo>
                  <a:lnTo>
                    <a:pt x="633" y="4"/>
                  </a:lnTo>
                  <a:lnTo>
                    <a:pt x="630" y="3"/>
                  </a:lnTo>
                  <a:lnTo>
                    <a:pt x="628" y="1"/>
                  </a:lnTo>
                  <a:lnTo>
                    <a:pt x="625" y="0"/>
                  </a:lnTo>
                  <a:lnTo>
                    <a:pt x="622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015">
              <a:extLst>
                <a:ext uri="{FF2B5EF4-FFF2-40B4-BE49-F238E27FC236}">
                  <a16:creationId xmlns:a16="http://schemas.microsoft.com/office/drawing/2014/main" xmlns="" id="{5F714A60-B945-42FC-886F-E7F6C0764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838" y="1417638"/>
              <a:ext cx="38100" cy="9525"/>
            </a:xfrm>
            <a:custGeom>
              <a:avLst/>
              <a:gdLst>
                <a:gd name="T0" fmla="*/ 15 w 121"/>
                <a:gd name="T1" fmla="*/ 30 h 30"/>
                <a:gd name="T2" fmla="*/ 106 w 121"/>
                <a:gd name="T3" fmla="*/ 30 h 30"/>
                <a:gd name="T4" fmla="*/ 108 w 121"/>
                <a:gd name="T5" fmla="*/ 30 h 30"/>
                <a:gd name="T6" fmla="*/ 112 w 121"/>
                <a:gd name="T7" fmla="*/ 29 h 30"/>
                <a:gd name="T8" fmla="*/ 114 w 121"/>
                <a:gd name="T9" fmla="*/ 28 h 30"/>
                <a:gd name="T10" fmla="*/ 116 w 121"/>
                <a:gd name="T11" fmla="*/ 26 h 30"/>
                <a:gd name="T12" fmla="*/ 118 w 121"/>
                <a:gd name="T13" fmla="*/ 24 h 30"/>
                <a:gd name="T14" fmla="*/ 119 w 121"/>
                <a:gd name="T15" fmla="*/ 22 h 30"/>
                <a:gd name="T16" fmla="*/ 120 w 121"/>
                <a:gd name="T17" fmla="*/ 19 h 30"/>
                <a:gd name="T18" fmla="*/ 121 w 121"/>
                <a:gd name="T19" fmla="*/ 15 h 30"/>
                <a:gd name="T20" fmla="*/ 120 w 121"/>
                <a:gd name="T21" fmla="*/ 12 h 30"/>
                <a:gd name="T22" fmla="*/ 119 w 121"/>
                <a:gd name="T23" fmla="*/ 10 h 30"/>
                <a:gd name="T24" fmla="*/ 118 w 121"/>
                <a:gd name="T25" fmla="*/ 7 h 30"/>
                <a:gd name="T26" fmla="*/ 116 w 121"/>
                <a:gd name="T27" fmla="*/ 5 h 30"/>
                <a:gd name="T28" fmla="*/ 114 w 121"/>
                <a:gd name="T29" fmla="*/ 4 h 30"/>
                <a:gd name="T30" fmla="*/ 112 w 121"/>
                <a:gd name="T31" fmla="*/ 1 h 30"/>
                <a:gd name="T32" fmla="*/ 108 w 121"/>
                <a:gd name="T33" fmla="*/ 1 h 30"/>
                <a:gd name="T34" fmla="*/ 106 w 121"/>
                <a:gd name="T35" fmla="*/ 0 h 30"/>
                <a:gd name="T36" fmla="*/ 15 w 121"/>
                <a:gd name="T37" fmla="*/ 0 h 30"/>
                <a:gd name="T38" fmla="*/ 13 w 121"/>
                <a:gd name="T39" fmla="*/ 1 h 30"/>
                <a:gd name="T40" fmla="*/ 10 w 121"/>
                <a:gd name="T41" fmla="*/ 1 h 30"/>
                <a:gd name="T42" fmla="*/ 8 w 121"/>
                <a:gd name="T43" fmla="*/ 4 h 30"/>
                <a:gd name="T44" fmla="*/ 5 w 121"/>
                <a:gd name="T45" fmla="*/ 5 h 30"/>
                <a:gd name="T46" fmla="*/ 3 w 121"/>
                <a:gd name="T47" fmla="*/ 7 h 30"/>
                <a:gd name="T48" fmla="*/ 2 w 121"/>
                <a:gd name="T49" fmla="*/ 10 h 30"/>
                <a:gd name="T50" fmla="*/ 1 w 121"/>
                <a:gd name="T51" fmla="*/ 12 h 30"/>
                <a:gd name="T52" fmla="*/ 0 w 121"/>
                <a:gd name="T53" fmla="*/ 15 h 30"/>
                <a:gd name="T54" fmla="*/ 1 w 121"/>
                <a:gd name="T55" fmla="*/ 19 h 30"/>
                <a:gd name="T56" fmla="*/ 2 w 121"/>
                <a:gd name="T57" fmla="*/ 22 h 30"/>
                <a:gd name="T58" fmla="*/ 3 w 121"/>
                <a:gd name="T59" fmla="*/ 24 h 30"/>
                <a:gd name="T60" fmla="*/ 5 w 121"/>
                <a:gd name="T61" fmla="*/ 26 h 30"/>
                <a:gd name="T62" fmla="*/ 8 w 121"/>
                <a:gd name="T63" fmla="*/ 28 h 30"/>
                <a:gd name="T64" fmla="*/ 10 w 121"/>
                <a:gd name="T65" fmla="*/ 29 h 30"/>
                <a:gd name="T66" fmla="*/ 13 w 121"/>
                <a:gd name="T67" fmla="*/ 30 h 30"/>
                <a:gd name="T68" fmla="*/ 15 w 121"/>
                <a:gd name="T69" fmla="*/ 30 h 30"/>
                <a:gd name="T70" fmla="*/ 15 w 121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30">
                  <a:moveTo>
                    <a:pt x="15" y="30"/>
                  </a:moveTo>
                  <a:lnTo>
                    <a:pt x="106" y="30"/>
                  </a:lnTo>
                  <a:lnTo>
                    <a:pt x="108" y="30"/>
                  </a:lnTo>
                  <a:lnTo>
                    <a:pt x="112" y="29"/>
                  </a:lnTo>
                  <a:lnTo>
                    <a:pt x="114" y="28"/>
                  </a:lnTo>
                  <a:lnTo>
                    <a:pt x="116" y="26"/>
                  </a:lnTo>
                  <a:lnTo>
                    <a:pt x="118" y="24"/>
                  </a:lnTo>
                  <a:lnTo>
                    <a:pt x="119" y="22"/>
                  </a:lnTo>
                  <a:lnTo>
                    <a:pt x="120" y="19"/>
                  </a:lnTo>
                  <a:lnTo>
                    <a:pt x="121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4"/>
                  </a:lnTo>
                  <a:lnTo>
                    <a:pt x="112" y="1"/>
                  </a:lnTo>
                  <a:lnTo>
                    <a:pt x="108" y="1"/>
                  </a:lnTo>
                  <a:lnTo>
                    <a:pt x="106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0" y="1"/>
                  </a:lnTo>
                  <a:lnTo>
                    <a:pt x="8" y="4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16">
              <a:extLst>
                <a:ext uri="{FF2B5EF4-FFF2-40B4-BE49-F238E27FC236}">
                  <a16:creationId xmlns:a16="http://schemas.microsoft.com/office/drawing/2014/main" xmlns="" id="{8765D9B5-108F-43F3-80CB-4297FF0C2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838" y="1458913"/>
              <a:ext cx="38100" cy="9525"/>
            </a:xfrm>
            <a:custGeom>
              <a:avLst/>
              <a:gdLst>
                <a:gd name="T0" fmla="*/ 15 w 121"/>
                <a:gd name="T1" fmla="*/ 30 h 31"/>
                <a:gd name="T2" fmla="*/ 106 w 121"/>
                <a:gd name="T3" fmla="*/ 30 h 31"/>
                <a:gd name="T4" fmla="*/ 108 w 121"/>
                <a:gd name="T5" fmla="*/ 30 h 31"/>
                <a:gd name="T6" fmla="*/ 112 w 121"/>
                <a:gd name="T7" fmla="*/ 29 h 31"/>
                <a:gd name="T8" fmla="*/ 114 w 121"/>
                <a:gd name="T9" fmla="*/ 28 h 31"/>
                <a:gd name="T10" fmla="*/ 116 w 121"/>
                <a:gd name="T11" fmla="*/ 26 h 31"/>
                <a:gd name="T12" fmla="*/ 118 w 121"/>
                <a:gd name="T13" fmla="*/ 23 h 31"/>
                <a:gd name="T14" fmla="*/ 119 w 121"/>
                <a:gd name="T15" fmla="*/ 21 h 31"/>
                <a:gd name="T16" fmla="*/ 120 w 121"/>
                <a:gd name="T17" fmla="*/ 18 h 31"/>
                <a:gd name="T18" fmla="*/ 121 w 121"/>
                <a:gd name="T19" fmla="*/ 16 h 31"/>
                <a:gd name="T20" fmla="*/ 120 w 121"/>
                <a:gd name="T21" fmla="*/ 13 h 31"/>
                <a:gd name="T22" fmla="*/ 119 w 121"/>
                <a:gd name="T23" fmla="*/ 9 h 31"/>
                <a:gd name="T24" fmla="*/ 118 w 121"/>
                <a:gd name="T25" fmla="*/ 7 h 31"/>
                <a:gd name="T26" fmla="*/ 116 w 121"/>
                <a:gd name="T27" fmla="*/ 5 h 31"/>
                <a:gd name="T28" fmla="*/ 114 w 121"/>
                <a:gd name="T29" fmla="*/ 3 h 31"/>
                <a:gd name="T30" fmla="*/ 112 w 121"/>
                <a:gd name="T31" fmla="*/ 2 h 31"/>
                <a:gd name="T32" fmla="*/ 108 w 121"/>
                <a:gd name="T33" fmla="*/ 1 h 31"/>
                <a:gd name="T34" fmla="*/ 106 w 121"/>
                <a:gd name="T35" fmla="*/ 1 h 31"/>
                <a:gd name="T36" fmla="*/ 15 w 121"/>
                <a:gd name="T37" fmla="*/ 0 h 31"/>
                <a:gd name="T38" fmla="*/ 13 w 121"/>
                <a:gd name="T39" fmla="*/ 1 h 31"/>
                <a:gd name="T40" fmla="*/ 10 w 121"/>
                <a:gd name="T41" fmla="*/ 2 h 31"/>
                <a:gd name="T42" fmla="*/ 8 w 121"/>
                <a:gd name="T43" fmla="*/ 3 h 31"/>
                <a:gd name="T44" fmla="*/ 5 w 121"/>
                <a:gd name="T45" fmla="*/ 5 h 31"/>
                <a:gd name="T46" fmla="*/ 3 w 121"/>
                <a:gd name="T47" fmla="*/ 7 h 31"/>
                <a:gd name="T48" fmla="*/ 2 w 121"/>
                <a:gd name="T49" fmla="*/ 9 h 31"/>
                <a:gd name="T50" fmla="*/ 1 w 121"/>
                <a:gd name="T51" fmla="*/ 13 h 31"/>
                <a:gd name="T52" fmla="*/ 0 w 121"/>
                <a:gd name="T53" fmla="*/ 16 h 31"/>
                <a:gd name="T54" fmla="*/ 1 w 121"/>
                <a:gd name="T55" fmla="*/ 18 h 31"/>
                <a:gd name="T56" fmla="*/ 2 w 121"/>
                <a:gd name="T57" fmla="*/ 21 h 31"/>
                <a:gd name="T58" fmla="*/ 3 w 121"/>
                <a:gd name="T59" fmla="*/ 23 h 31"/>
                <a:gd name="T60" fmla="*/ 5 w 121"/>
                <a:gd name="T61" fmla="*/ 26 h 31"/>
                <a:gd name="T62" fmla="*/ 8 w 121"/>
                <a:gd name="T63" fmla="*/ 28 h 31"/>
                <a:gd name="T64" fmla="*/ 10 w 121"/>
                <a:gd name="T65" fmla="*/ 29 h 31"/>
                <a:gd name="T66" fmla="*/ 13 w 121"/>
                <a:gd name="T67" fmla="*/ 30 h 31"/>
                <a:gd name="T68" fmla="*/ 15 w 121"/>
                <a:gd name="T69" fmla="*/ 31 h 31"/>
                <a:gd name="T70" fmla="*/ 15 w 121"/>
                <a:gd name="T7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31">
                  <a:moveTo>
                    <a:pt x="15" y="30"/>
                  </a:moveTo>
                  <a:lnTo>
                    <a:pt x="106" y="30"/>
                  </a:lnTo>
                  <a:lnTo>
                    <a:pt x="108" y="30"/>
                  </a:lnTo>
                  <a:lnTo>
                    <a:pt x="112" y="29"/>
                  </a:lnTo>
                  <a:lnTo>
                    <a:pt x="114" y="28"/>
                  </a:lnTo>
                  <a:lnTo>
                    <a:pt x="116" y="26"/>
                  </a:lnTo>
                  <a:lnTo>
                    <a:pt x="118" y="23"/>
                  </a:lnTo>
                  <a:lnTo>
                    <a:pt x="119" y="21"/>
                  </a:lnTo>
                  <a:lnTo>
                    <a:pt x="120" y="18"/>
                  </a:lnTo>
                  <a:lnTo>
                    <a:pt x="121" y="16"/>
                  </a:lnTo>
                  <a:lnTo>
                    <a:pt x="120" y="13"/>
                  </a:lnTo>
                  <a:lnTo>
                    <a:pt x="119" y="9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3"/>
                  </a:lnTo>
                  <a:lnTo>
                    <a:pt x="112" y="2"/>
                  </a:lnTo>
                  <a:lnTo>
                    <a:pt x="108" y="1"/>
                  </a:lnTo>
                  <a:lnTo>
                    <a:pt x="106" y="1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017">
              <a:extLst>
                <a:ext uri="{FF2B5EF4-FFF2-40B4-BE49-F238E27FC236}">
                  <a16:creationId xmlns:a16="http://schemas.microsoft.com/office/drawing/2014/main" xmlns="" id="{37DBD945-0237-433F-8A40-1881F9277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838" y="1498600"/>
              <a:ext cx="38100" cy="9525"/>
            </a:xfrm>
            <a:custGeom>
              <a:avLst/>
              <a:gdLst>
                <a:gd name="T0" fmla="*/ 15 w 121"/>
                <a:gd name="T1" fmla="*/ 30 h 30"/>
                <a:gd name="T2" fmla="*/ 106 w 121"/>
                <a:gd name="T3" fmla="*/ 30 h 30"/>
                <a:gd name="T4" fmla="*/ 108 w 121"/>
                <a:gd name="T5" fmla="*/ 30 h 30"/>
                <a:gd name="T6" fmla="*/ 112 w 121"/>
                <a:gd name="T7" fmla="*/ 29 h 30"/>
                <a:gd name="T8" fmla="*/ 114 w 121"/>
                <a:gd name="T9" fmla="*/ 28 h 30"/>
                <a:gd name="T10" fmla="*/ 116 w 121"/>
                <a:gd name="T11" fmla="*/ 26 h 30"/>
                <a:gd name="T12" fmla="*/ 118 w 121"/>
                <a:gd name="T13" fmla="*/ 24 h 30"/>
                <a:gd name="T14" fmla="*/ 119 w 121"/>
                <a:gd name="T15" fmla="*/ 21 h 30"/>
                <a:gd name="T16" fmla="*/ 120 w 121"/>
                <a:gd name="T17" fmla="*/ 19 h 30"/>
                <a:gd name="T18" fmla="*/ 121 w 121"/>
                <a:gd name="T19" fmla="*/ 15 h 30"/>
                <a:gd name="T20" fmla="*/ 120 w 121"/>
                <a:gd name="T21" fmla="*/ 12 h 30"/>
                <a:gd name="T22" fmla="*/ 119 w 121"/>
                <a:gd name="T23" fmla="*/ 9 h 30"/>
                <a:gd name="T24" fmla="*/ 118 w 121"/>
                <a:gd name="T25" fmla="*/ 7 h 30"/>
                <a:gd name="T26" fmla="*/ 116 w 121"/>
                <a:gd name="T27" fmla="*/ 5 h 30"/>
                <a:gd name="T28" fmla="*/ 114 w 121"/>
                <a:gd name="T29" fmla="*/ 3 h 30"/>
                <a:gd name="T30" fmla="*/ 112 w 121"/>
                <a:gd name="T31" fmla="*/ 1 h 30"/>
                <a:gd name="T32" fmla="*/ 108 w 121"/>
                <a:gd name="T33" fmla="*/ 0 h 30"/>
                <a:gd name="T34" fmla="*/ 106 w 121"/>
                <a:gd name="T35" fmla="*/ 0 h 30"/>
                <a:gd name="T36" fmla="*/ 15 w 121"/>
                <a:gd name="T37" fmla="*/ 0 h 30"/>
                <a:gd name="T38" fmla="*/ 13 w 121"/>
                <a:gd name="T39" fmla="*/ 0 h 30"/>
                <a:gd name="T40" fmla="*/ 10 w 121"/>
                <a:gd name="T41" fmla="*/ 1 h 30"/>
                <a:gd name="T42" fmla="*/ 8 w 121"/>
                <a:gd name="T43" fmla="*/ 3 h 30"/>
                <a:gd name="T44" fmla="*/ 5 w 121"/>
                <a:gd name="T45" fmla="*/ 5 h 30"/>
                <a:gd name="T46" fmla="*/ 3 w 121"/>
                <a:gd name="T47" fmla="*/ 7 h 30"/>
                <a:gd name="T48" fmla="*/ 2 w 121"/>
                <a:gd name="T49" fmla="*/ 10 h 30"/>
                <a:gd name="T50" fmla="*/ 1 w 121"/>
                <a:gd name="T51" fmla="*/ 12 h 30"/>
                <a:gd name="T52" fmla="*/ 0 w 121"/>
                <a:gd name="T53" fmla="*/ 15 h 30"/>
                <a:gd name="T54" fmla="*/ 1 w 121"/>
                <a:gd name="T55" fmla="*/ 19 h 30"/>
                <a:gd name="T56" fmla="*/ 2 w 121"/>
                <a:gd name="T57" fmla="*/ 21 h 30"/>
                <a:gd name="T58" fmla="*/ 3 w 121"/>
                <a:gd name="T59" fmla="*/ 24 h 30"/>
                <a:gd name="T60" fmla="*/ 5 w 121"/>
                <a:gd name="T61" fmla="*/ 26 h 30"/>
                <a:gd name="T62" fmla="*/ 8 w 121"/>
                <a:gd name="T63" fmla="*/ 28 h 30"/>
                <a:gd name="T64" fmla="*/ 10 w 121"/>
                <a:gd name="T65" fmla="*/ 29 h 30"/>
                <a:gd name="T66" fmla="*/ 13 w 121"/>
                <a:gd name="T67" fmla="*/ 30 h 30"/>
                <a:gd name="T68" fmla="*/ 15 w 121"/>
                <a:gd name="T69" fmla="*/ 30 h 30"/>
                <a:gd name="T70" fmla="*/ 15 w 121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30">
                  <a:moveTo>
                    <a:pt x="15" y="30"/>
                  </a:moveTo>
                  <a:lnTo>
                    <a:pt x="106" y="30"/>
                  </a:lnTo>
                  <a:lnTo>
                    <a:pt x="108" y="30"/>
                  </a:lnTo>
                  <a:lnTo>
                    <a:pt x="112" y="29"/>
                  </a:lnTo>
                  <a:lnTo>
                    <a:pt x="114" y="28"/>
                  </a:lnTo>
                  <a:lnTo>
                    <a:pt x="116" y="26"/>
                  </a:lnTo>
                  <a:lnTo>
                    <a:pt x="118" y="24"/>
                  </a:lnTo>
                  <a:lnTo>
                    <a:pt x="119" y="21"/>
                  </a:lnTo>
                  <a:lnTo>
                    <a:pt x="120" y="19"/>
                  </a:lnTo>
                  <a:lnTo>
                    <a:pt x="121" y="15"/>
                  </a:lnTo>
                  <a:lnTo>
                    <a:pt x="120" y="12"/>
                  </a:lnTo>
                  <a:lnTo>
                    <a:pt x="119" y="9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3"/>
                  </a:lnTo>
                  <a:lnTo>
                    <a:pt x="112" y="1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018">
              <a:extLst>
                <a:ext uri="{FF2B5EF4-FFF2-40B4-BE49-F238E27FC236}">
                  <a16:creationId xmlns:a16="http://schemas.microsoft.com/office/drawing/2014/main" xmlns="" id="{9BF43DB6-3992-4E4D-B613-FFBF9883B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838" y="1538288"/>
              <a:ext cx="38100" cy="9525"/>
            </a:xfrm>
            <a:custGeom>
              <a:avLst/>
              <a:gdLst>
                <a:gd name="T0" fmla="*/ 15 w 121"/>
                <a:gd name="T1" fmla="*/ 30 h 30"/>
                <a:gd name="T2" fmla="*/ 106 w 121"/>
                <a:gd name="T3" fmla="*/ 30 h 30"/>
                <a:gd name="T4" fmla="*/ 108 w 121"/>
                <a:gd name="T5" fmla="*/ 30 h 30"/>
                <a:gd name="T6" fmla="*/ 112 w 121"/>
                <a:gd name="T7" fmla="*/ 29 h 30"/>
                <a:gd name="T8" fmla="*/ 114 w 121"/>
                <a:gd name="T9" fmla="*/ 28 h 30"/>
                <a:gd name="T10" fmla="*/ 116 w 121"/>
                <a:gd name="T11" fmla="*/ 26 h 30"/>
                <a:gd name="T12" fmla="*/ 118 w 121"/>
                <a:gd name="T13" fmla="*/ 23 h 30"/>
                <a:gd name="T14" fmla="*/ 119 w 121"/>
                <a:gd name="T15" fmla="*/ 21 h 30"/>
                <a:gd name="T16" fmla="*/ 120 w 121"/>
                <a:gd name="T17" fmla="*/ 18 h 30"/>
                <a:gd name="T18" fmla="*/ 121 w 121"/>
                <a:gd name="T19" fmla="*/ 15 h 30"/>
                <a:gd name="T20" fmla="*/ 120 w 121"/>
                <a:gd name="T21" fmla="*/ 12 h 30"/>
                <a:gd name="T22" fmla="*/ 119 w 121"/>
                <a:gd name="T23" fmla="*/ 10 h 30"/>
                <a:gd name="T24" fmla="*/ 118 w 121"/>
                <a:gd name="T25" fmla="*/ 6 h 30"/>
                <a:gd name="T26" fmla="*/ 116 w 121"/>
                <a:gd name="T27" fmla="*/ 4 h 30"/>
                <a:gd name="T28" fmla="*/ 114 w 121"/>
                <a:gd name="T29" fmla="*/ 3 h 30"/>
                <a:gd name="T30" fmla="*/ 112 w 121"/>
                <a:gd name="T31" fmla="*/ 1 h 30"/>
                <a:gd name="T32" fmla="*/ 108 w 121"/>
                <a:gd name="T33" fmla="*/ 0 h 30"/>
                <a:gd name="T34" fmla="*/ 106 w 121"/>
                <a:gd name="T35" fmla="*/ 0 h 30"/>
                <a:gd name="T36" fmla="*/ 15 w 121"/>
                <a:gd name="T37" fmla="*/ 0 h 30"/>
                <a:gd name="T38" fmla="*/ 13 w 121"/>
                <a:gd name="T39" fmla="*/ 0 h 30"/>
                <a:gd name="T40" fmla="*/ 10 w 121"/>
                <a:gd name="T41" fmla="*/ 1 h 30"/>
                <a:gd name="T42" fmla="*/ 8 w 121"/>
                <a:gd name="T43" fmla="*/ 3 h 30"/>
                <a:gd name="T44" fmla="*/ 5 w 121"/>
                <a:gd name="T45" fmla="*/ 4 h 30"/>
                <a:gd name="T46" fmla="*/ 3 w 121"/>
                <a:gd name="T47" fmla="*/ 6 h 30"/>
                <a:gd name="T48" fmla="*/ 2 w 121"/>
                <a:gd name="T49" fmla="*/ 10 h 30"/>
                <a:gd name="T50" fmla="*/ 1 w 121"/>
                <a:gd name="T51" fmla="*/ 12 h 30"/>
                <a:gd name="T52" fmla="*/ 0 w 121"/>
                <a:gd name="T53" fmla="*/ 15 h 30"/>
                <a:gd name="T54" fmla="*/ 1 w 121"/>
                <a:gd name="T55" fmla="*/ 18 h 30"/>
                <a:gd name="T56" fmla="*/ 2 w 121"/>
                <a:gd name="T57" fmla="*/ 21 h 30"/>
                <a:gd name="T58" fmla="*/ 3 w 121"/>
                <a:gd name="T59" fmla="*/ 23 h 30"/>
                <a:gd name="T60" fmla="*/ 5 w 121"/>
                <a:gd name="T61" fmla="*/ 26 h 30"/>
                <a:gd name="T62" fmla="*/ 8 w 121"/>
                <a:gd name="T63" fmla="*/ 28 h 30"/>
                <a:gd name="T64" fmla="*/ 10 w 121"/>
                <a:gd name="T65" fmla="*/ 29 h 30"/>
                <a:gd name="T66" fmla="*/ 13 w 121"/>
                <a:gd name="T67" fmla="*/ 30 h 30"/>
                <a:gd name="T68" fmla="*/ 15 w 121"/>
                <a:gd name="T69" fmla="*/ 30 h 30"/>
                <a:gd name="T70" fmla="*/ 15 w 121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30">
                  <a:moveTo>
                    <a:pt x="15" y="30"/>
                  </a:moveTo>
                  <a:lnTo>
                    <a:pt x="106" y="30"/>
                  </a:lnTo>
                  <a:lnTo>
                    <a:pt x="108" y="30"/>
                  </a:lnTo>
                  <a:lnTo>
                    <a:pt x="112" y="29"/>
                  </a:lnTo>
                  <a:lnTo>
                    <a:pt x="114" y="28"/>
                  </a:lnTo>
                  <a:lnTo>
                    <a:pt x="116" y="26"/>
                  </a:lnTo>
                  <a:lnTo>
                    <a:pt x="118" y="23"/>
                  </a:lnTo>
                  <a:lnTo>
                    <a:pt x="119" y="21"/>
                  </a:lnTo>
                  <a:lnTo>
                    <a:pt x="120" y="18"/>
                  </a:lnTo>
                  <a:lnTo>
                    <a:pt x="121" y="15"/>
                  </a:lnTo>
                  <a:lnTo>
                    <a:pt x="120" y="12"/>
                  </a:lnTo>
                  <a:lnTo>
                    <a:pt x="119" y="10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2" y="1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019">
              <a:extLst>
                <a:ext uri="{FF2B5EF4-FFF2-40B4-BE49-F238E27FC236}">
                  <a16:creationId xmlns:a16="http://schemas.microsoft.com/office/drawing/2014/main" xmlns="" id="{970947DE-85F0-4897-84B4-30DC9935E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2838" y="1577975"/>
              <a:ext cx="38100" cy="9525"/>
            </a:xfrm>
            <a:custGeom>
              <a:avLst/>
              <a:gdLst>
                <a:gd name="T0" fmla="*/ 121 w 121"/>
                <a:gd name="T1" fmla="*/ 15 h 30"/>
                <a:gd name="T2" fmla="*/ 120 w 121"/>
                <a:gd name="T3" fmla="*/ 12 h 30"/>
                <a:gd name="T4" fmla="*/ 119 w 121"/>
                <a:gd name="T5" fmla="*/ 9 h 30"/>
                <a:gd name="T6" fmla="*/ 118 w 121"/>
                <a:gd name="T7" fmla="*/ 7 h 30"/>
                <a:gd name="T8" fmla="*/ 116 w 121"/>
                <a:gd name="T9" fmla="*/ 5 h 30"/>
                <a:gd name="T10" fmla="*/ 114 w 121"/>
                <a:gd name="T11" fmla="*/ 3 h 30"/>
                <a:gd name="T12" fmla="*/ 112 w 121"/>
                <a:gd name="T13" fmla="*/ 2 h 30"/>
                <a:gd name="T14" fmla="*/ 108 w 121"/>
                <a:gd name="T15" fmla="*/ 0 h 30"/>
                <a:gd name="T16" fmla="*/ 106 w 121"/>
                <a:gd name="T17" fmla="*/ 0 h 30"/>
                <a:gd name="T18" fmla="*/ 15 w 121"/>
                <a:gd name="T19" fmla="*/ 0 h 30"/>
                <a:gd name="T20" fmla="*/ 13 w 121"/>
                <a:gd name="T21" fmla="*/ 0 h 30"/>
                <a:gd name="T22" fmla="*/ 10 w 121"/>
                <a:gd name="T23" fmla="*/ 2 h 30"/>
                <a:gd name="T24" fmla="*/ 8 w 121"/>
                <a:gd name="T25" fmla="*/ 3 h 30"/>
                <a:gd name="T26" fmla="*/ 5 w 121"/>
                <a:gd name="T27" fmla="*/ 5 h 30"/>
                <a:gd name="T28" fmla="*/ 3 w 121"/>
                <a:gd name="T29" fmla="*/ 7 h 30"/>
                <a:gd name="T30" fmla="*/ 2 w 121"/>
                <a:gd name="T31" fmla="*/ 9 h 30"/>
                <a:gd name="T32" fmla="*/ 1 w 121"/>
                <a:gd name="T33" fmla="*/ 12 h 30"/>
                <a:gd name="T34" fmla="*/ 0 w 121"/>
                <a:gd name="T35" fmla="*/ 15 h 30"/>
                <a:gd name="T36" fmla="*/ 1 w 121"/>
                <a:gd name="T37" fmla="*/ 18 h 30"/>
                <a:gd name="T38" fmla="*/ 2 w 121"/>
                <a:gd name="T39" fmla="*/ 21 h 30"/>
                <a:gd name="T40" fmla="*/ 3 w 121"/>
                <a:gd name="T41" fmla="*/ 23 h 30"/>
                <a:gd name="T42" fmla="*/ 5 w 121"/>
                <a:gd name="T43" fmla="*/ 26 h 30"/>
                <a:gd name="T44" fmla="*/ 8 w 121"/>
                <a:gd name="T45" fmla="*/ 27 h 30"/>
                <a:gd name="T46" fmla="*/ 10 w 121"/>
                <a:gd name="T47" fmla="*/ 29 h 30"/>
                <a:gd name="T48" fmla="*/ 13 w 121"/>
                <a:gd name="T49" fmla="*/ 29 h 30"/>
                <a:gd name="T50" fmla="*/ 15 w 121"/>
                <a:gd name="T51" fmla="*/ 30 h 30"/>
                <a:gd name="T52" fmla="*/ 106 w 121"/>
                <a:gd name="T53" fmla="*/ 30 h 30"/>
                <a:gd name="T54" fmla="*/ 108 w 121"/>
                <a:gd name="T55" fmla="*/ 29 h 30"/>
                <a:gd name="T56" fmla="*/ 112 w 121"/>
                <a:gd name="T57" fmla="*/ 29 h 30"/>
                <a:gd name="T58" fmla="*/ 114 w 121"/>
                <a:gd name="T59" fmla="*/ 27 h 30"/>
                <a:gd name="T60" fmla="*/ 116 w 121"/>
                <a:gd name="T61" fmla="*/ 26 h 30"/>
                <a:gd name="T62" fmla="*/ 118 w 121"/>
                <a:gd name="T63" fmla="*/ 23 h 30"/>
                <a:gd name="T64" fmla="*/ 119 w 121"/>
                <a:gd name="T65" fmla="*/ 21 h 30"/>
                <a:gd name="T66" fmla="*/ 120 w 121"/>
                <a:gd name="T67" fmla="*/ 18 h 30"/>
                <a:gd name="T68" fmla="*/ 121 w 121"/>
                <a:gd name="T69" fmla="*/ 15 h 30"/>
                <a:gd name="T70" fmla="*/ 121 w 121"/>
                <a:gd name="T7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30">
                  <a:moveTo>
                    <a:pt x="121" y="15"/>
                  </a:moveTo>
                  <a:lnTo>
                    <a:pt x="120" y="12"/>
                  </a:lnTo>
                  <a:lnTo>
                    <a:pt x="119" y="9"/>
                  </a:lnTo>
                  <a:lnTo>
                    <a:pt x="118" y="7"/>
                  </a:lnTo>
                  <a:lnTo>
                    <a:pt x="116" y="5"/>
                  </a:lnTo>
                  <a:lnTo>
                    <a:pt x="114" y="3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2" y="21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06" y="30"/>
                  </a:lnTo>
                  <a:lnTo>
                    <a:pt x="108" y="29"/>
                  </a:lnTo>
                  <a:lnTo>
                    <a:pt x="112" y="29"/>
                  </a:lnTo>
                  <a:lnTo>
                    <a:pt x="114" y="27"/>
                  </a:lnTo>
                  <a:lnTo>
                    <a:pt x="116" y="26"/>
                  </a:lnTo>
                  <a:lnTo>
                    <a:pt x="118" y="23"/>
                  </a:lnTo>
                  <a:lnTo>
                    <a:pt x="119" y="21"/>
                  </a:lnTo>
                  <a:lnTo>
                    <a:pt x="120" y="18"/>
                  </a:lnTo>
                  <a:lnTo>
                    <a:pt x="121" y="15"/>
                  </a:lnTo>
                  <a:lnTo>
                    <a:pt x="12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7AD6DE8B-F67F-4103-BDE2-7C3767DCFE0B}"/>
              </a:ext>
            </a:extLst>
          </p:cNvPr>
          <p:cNvSpPr txBox="1"/>
          <p:nvPr/>
        </p:nvSpPr>
        <p:spPr>
          <a:xfrm>
            <a:off x="5640646" y="5597989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xmlns="" id="{CABF3F81-7574-496D-97D5-EA89E74E5A6E}"/>
              </a:ext>
            </a:extLst>
          </p:cNvPr>
          <p:cNvGrpSpPr/>
          <p:nvPr/>
        </p:nvGrpSpPr>
        <p:grpSpPr>
          <a:xfrm>
            <a:off x="5168317" y="5777485"/>
            <a:ext cx="239713" cy="287338"/>
            <a:chOff x="342900" y="1943100"/>
            <a:chExt cx="239713" cy="287338"/>
          </a:xfrm>
          <a:solidFill>
            <a:schemeClr val="accent1"/>
          </a:solidFill>
        </p:grpSpPr>
        <p:sp>
          <p:nvSpPr>
            <p:cNvPr id="88" name="Freeform 1033">
              <a:extLst>
                <a:ext uri="{FF2B5EF4-FFF2-40B4-BE49-F238E27FC236}">
                  <a16:creationId xmlns:a16="http://schemas.microsoft.com/office/drawing/2014/main" xmlns="" id="{BD9689A3-4CA4-42C1-95F1-C402E4048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900" y="1943100"/>
              <a:ext cx="200025" cy="258763"/>
            </a:xfrm>
            <a:custGeom>
              <a:avLst/>
              <a:gdLst>
                <a:gd name="T0" fmla="*/ 350 w 506"/>
                <a:gd name="T1" fmla="*/ 12 h 651"/>
                <a:gd name="T2" fmla="*/ 494 w 506"/>
                <a:gd name="T3" fmla="*/ 156 h 651"/>
                <a:gd name="T4" fmla="*/ 350 w 506"/>
                <a:gd name="T5" fmla="*/ 156 h 651"/>
                <a:gd name="T6" fmla="*/ 350 w 506"/>
                <a:gd name="T7" fmla="*/ 12 h 651"/>
                <a:gd name="T8" fmla="*/ 314 w 506"/>
                <a:gd name="T9" fmla="*/ 509 h 651"/>
                <a:gd name="T10" fmla="*/ 309 w 506"/>
                <a:gd name="T11" fmla="*/ 499 h 651"/>
                <a:gd name="T12" fmla="*/ 306 w 506"/>
                <a:gd name="T13" fmla="*/ 489 h 651"/>
                <a:gd name="T14" fmla="*/ 303 w 506"/>
                <a:gd name="T15" fmla="*/ 477 h 651"/>
                <a:gd name="T16" fmla="*/ 302 w 506"/>
                <a:gd name="T17" fmla="*/ 466 h 651"/>
                <a:gd name="T18" fmla="*/ 302 w 506"/>
                <a:gd name="T19" fmla="*/ 455 h 651"/>
                <a:gd name="T20" fmla="*/ 303 w 506"/>
                <a:gd name="T21" fmla="*/ 444 h 651"/>
                <a:gd name="T22" fmla="*/ 306 w 506"/>
                <a:gd name="T23" fmla="*/ 433 h 651"/>
                <a:gd name="T24" fmla="*/ 309 w 506"/>
                <a:gd name="T25" fmla="*/ 422 h 651"/>
                <a:gd name="T26" fmla="*/ 306 w 506"/>
                <a:gd name="T27" fmla="*/ 412 h 651"/>
                <a:gd name="T28" fmla="*/ 303 w 506"/>
                <a:gd name="T29" fmla="*/ 401 h 651"/>
                <a:gd name="T30" fmla="*/ 302 w 506"/>
                <a:gd name="T31" fmla="*/ 390 h 651"/>
                <a:gd name="T32" fmla="*/ 302 w 506"/>
                <a:gd name="T33" fmla="*/ 378 h 651"/>
                <a:gd name="T34" fmla="*/ 303 w 506"/>
                <a:gd name="T35" fmla="*/ 368 h 651"/>
                <a:gd name="T36" fmla="*/ 306 w 506"/>
                <a:gd name="T37" fmla="*/ 357 h 651"/>
                <a:gd name="T38" fmla="*/ 309 w 506"/>
                <a:gd name="T39" fmla="*/ 346 h 651"/>
                <a:gd name="T40" fmla="*/ 314 w 506"/>
                <a:gd name="T41" fmla="*/ 336 h 651"/>
                <a:gd name="T42" fmla="*/ 321 w 506"/>
                <a:gd name="T43" fmla="*/ 326 h 651"/>
                <a:gd name="T44" fmla="*/ 328 w 506"/>
                <a:gd name="T45" fmla="*/ 318 h 651"/>
                <a:gd name="T46" fmla="*/ 336 w 506"/>
                <a:gd name="T47" fmla="*/ 310 h 651"/>
                <a:gd name="T48" fmla="*/ 345 w 506"/>
                <a:gd name="T49" fmla="*/ 304 h 651"/>
                <a:gd name="T50" fmla="*/ 355 w 506"/>
                <a:gd name="T51" fmla="*/ 299 h 651"/>
                <a:gd name="T52" fmla="*/ 365 w 506"/>
                <a:gd name="T53" fmla="*/ 294 h 651"/>
                <a:gd name="T54" fmla="*/ 375 w 506"/>
                <a:gd name="T55" fmla="*/ 291 h 651"/>
                <a:gd name="T56" fmla="*/ 386 w 506"/>
                <a:gd name="T57" fmla="*/ 289 h 651"/>
                <a:gd name="T58" fmla="*/ 393 w 506"/>
                <a:gd name="T59" fmla="*/ 281 h 651"/>
                <a:gd name="T60" fmla="*/ 402 w 506"/>
                <a:gd name="T61" fmla="*/ 272 h 651"/>
                <a:gd name="T62" fmla="*/ 411 w 506"/>
                <a:gd name="T63" fmla="*/ 265 h 651"/>
                <a:gd name="T64" fmla="*/ 421 w 506"/>
                <a:gd name="T65" fmla="*/ 260 h 651"/>
                <a:gd name="T66" fmla="*/ 431 w 506"/>
                <a:gd name="T67" fmla="*/ 255 h 651"/>
                <a:gd name="T68" fmla="*/ 441 w 506"/>
                <a:gd name="T69" fmla="*/ 252 h 651"/>
                <a:gd name="T70" fmla="*/ 453 w 506"/>
                <a:gd name="T71" fmla="*/ 250 h 651"/>
                <a:gd name="T72" fmla="*/ 464 w 506"/>
                <a:gd name="T73" fmla="*/ 249 h 651"/>
                <a:gd name="T74" fmla="*/ 475 w 506"/>
                <a:gd name="T75" fmla="*/ 250 h 651"/>
                <a:gd name="T76" fmla="*/ 486 w 506"/>
                <a:gd name="T77" fmla="*/ 252 h 651"/>
                <a:gd name="T78" fmla="*/ 496 w 506"/>
                <a:gd name="T79" fmla="*/ 255 h 651"/>
                <a:gd name="T80" fmla="*/ 506 w 506"/>
                <a:gd name="T81" fmla="*/ 259 h 651"/>
                <a:gd name="T82" fmla="*/ 506 w 506"/>
                <a:gd name="T83" fmla="*/ 156 h 651"/>
                <a:gd name="T84" fmla="*/ 506 w 506"/>
                <a:gd name="T85" fmla="*/ 152 h 651"/>
                <a:gd name="T86" fmla="*/ 503 w 506"/>
                <a:gd name="T87" fmla="*/ 148 h 651"/>
                <a:gd name="T88" fmla="*/ 358 w 506"/>
                <a:gd name="T89" fmla="*/ 3 h 651"/>
                <a:gd name="T90" fmla="*/ 354 w 506"/>
                <a:gd name="T91" fmla="*/ 1 h 651"/>
                <a:gd name="T92" fmla="*/ 350 w 506"/>
                <a:gd name="T93" fmla="*/ 0 h 651"/>
                <a:gd name="T94" fmla="*/ 12 w 506"/>
                <a:gd name="T95" fmla="*/ 0 h 651"/>
                <a:gd name="T96" fmla="*/ 8 w 506"/>
                <a:gd name="T97" fmla="*/ 1 h 651"/>
                <a:gd name="T98" fmla="*/ 4 w 506"/>
                <a:gd name="T99" fmla="*/ 4 h 651"/>
                <a:gd name="T100" fmla="*/ 1 w 506"/>
                <a:gd name="T101" fmla="*/ 7 h 651"/>
                <a:gd name="T102" fmla="*/ 0 w 506"/>
                <a:gd name="T103" fmla="*/ 12 h 651"/>
                <a:gd name="T104" fmla="*/ 0 w 506"/>
                <a:gd name="T105" fmla="*/ 638 h 651"/>
                <a:gd name="T106" fmla="*/ 1 w 506"/>
                <a:gd name="T107" fmla="*/ 644 h 651"/>
                <a:gd name="T108" fmla="*/ 4 w 506"/>
                <a:gd name="T109" fmla="*/ 647 h 651"/>
                <a:gd name="T110" fmla="*/ 8 w 506"/>
                <a:gd name="T111" fmla="*/ 650 h 651"/>
                <a:gd name="T112" fmla="*/ 12 w 506"/>
                <a:gd name="T113" fmla="*/ 651 h 651"/>
                <a:gd name="T114" fmla="*/ 337 w 506"/>
                <a:gd name="T115" fmla="*/ 651 h 651"/>
                <a:gd name="T116" fmla="*/ 337 w 506"/>
                <a:gd name="T117" fmla="*/ 535 h 651"/>
                <a:gd name="T118" fmla="*/ 331 w 506"/>
                <a:gd name="T119" fmla="*/ 530 h 651"/>
                <a:gd name="T120" fmla="*/ 325 w 506"/>
                <a:gd name="T121" fmla="*/ 523 h 651"/>
                <a:gd name="T122" fmla="*/ 319 w 506"/>
                <a:gd name="T123" fmla="*/ 517 h 651"/>
                <a:gd name="T124" fmla="*/ 314 w 506"/>
                <a:gd name="T125" fmla="*/ 50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06" h="651">
                  <a:moveTo>
                    <a:pt x="350" y="12"/>
                  </a:moveTo>
                  <a:lnTo>
                    <a:pt x="494" y="156"/>
                  </a:lnTo>
                  <a:lnTo>
                    <a:pt x="350" y="156"/>
                  </a:lnTo>
                  <a:lnTo>
                    <a:pt x="350" y="12"/>
                  </a:lnTo>
                  <a:close/>
                  <a:moveTo>
                    <a:pt x="314" y="509"/>
                  </a:moveTo>
                  <a:lnTo>
                    <a:pt x="309" y="499"/>
                  </a:lnTo>
                  <a:lnTo>
                    <a:pt x="306" y="489"/>
                  </a:lnTo>
                  <a:lnTo>
                    <a:pt x="303" y="477"/>
                  </a:lnTo>
                  <a:lnTo>
                    <a:pt x="302" y="466"/>
                  </a:lnTo>
                  <a:lnTo>
                    <a:pt x="302" y="455"/>
                  </a:lnTo>
                  <a:lnTo>
                    <a:pt x="303" y="444"/>
                  </a:lnTo>
                  <a:lnTo>
                    <a:pt x="306" y="433"/>
                  </a:lnTo>
                  <a:lnTo>
                    <a:pt x="309" y="422"/>
                  </a:lnTo>
                  <a:lnTo>
                    <a:pt x="306" y="412"/>
                  </a:lnTo>
                  <a:lnTo>
                    <a:pt x="303" y="401"/>
                  </a:lnTo>
                  <a:lnTo>
                    <a:pt x="302" y="390"/>
                  </a:lnTo>
                  <a:lnTo>
                    <a:pt x="302" y="378"/>
                  </a:lnTo>
                  <a:lnTo>
                    <a:pt x="303" y="368"/>
                  </a:lnTo>
                  <a:lnTo>
                    <a:pt x="306" y="357"/>
                  </a:lnTo>
                  <a:lnTo>
                    <a:pt x="309" y="346"/>
                  </a:lnTo>
                  <a:lnTo>
                    <a:pt x="314" y="336"/>
                  </a:lnTo>
                  <a:lnTo>
                    <a:pt x="321" y="326"/>
                  </a:lnTo>
                  <a:lnTo>
                    <a:pt x="328" y="318"/>
                  </a:lnTo>
                  <a:lnTo>
                    <a:pt x="336" y="310"/>
                  </a:lnTo>
                  <a:lnTo>
                    <a:pt x="345" y="304"/>
                  </a:lnTo>
                  <a:lnTo>
                    <a:pt x="355" y="299"/>
                  </a:lnTo>
                  <a:lnTo>
                    <a:pt x="365" y="294"/>
                  </a:lnTo>
                  <a:lnTo>
                    <a:pt x="375" y="291"/>
                  </a:lnTo>
                  <a:lnTo>
                    <a:pt x="386" y="289"/>
                  </a:lnTo>
                  <a:lnTo>
                    <a:pt x="393" y="281"/>
                  </a:lnTo>
                  <a:lnTo>
                    <a:pt x="402" y="272"/>
                  </a:lnTo>
                  <a:lnTo>
                    <a:pt x="411" y="265"/>
                  </a:lnTo>
                  <a:lnTo>
                    <a:pt x="421" y="260"/>
                  </a:lnTo>
                  <a:lnTo>
                    <a:pt x="431" y="255"/>
                  </a:lnTo>
                  <a:lnTo>
                    <a:pt x="441" y="252"/>
                  </a:lnTo>
                  <a:lnTo>
                    <a:pt x="453" y="250"/>
                  </a:lnTo>
                  <a:lnTo>
                    <a:pt x="464" y="249"/>
                  </a:lnTo>
                  <a:lnTo>
                    <a:pt x="475" y="250"/>
                  </a:lnTo>
                  <a:lnTo>
                    <a:pt x="486" y="252"/>
                  </a:lnTo>
                  <a:lnTo>
                    <a:pt x="496" y="255"/>
                  </a:lnTo>
                  <a:lnTo>
                    <a:pt x="506" y="259"/>
                  </a:lnTo>
                  <a:lnTo>
                    <a:pt x="506" y="156"/>
                  </a:lnTo>
                  <a:lnTo>
                    <a:pt x="506" y="152"/>
                  </a:lnTo>
                  <a:lnTo>
                    <a:pt x="503" y="148"/>
                  </a:lnTo>
                  <a:lnTo>
                    <a:pt x="358" y="3"/>
                  </a:lnTo>
                  <a:lnTo>
                    <a:pt x="354" y="1"/>
                  </a:lnTo>
                  <a:lnTo>
                    <a:pt x="350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638"/>
                  </a:lnTo>
                  <a:lnTo>
                    <a:pt x="1" y="644"/>
                  </a:lnTo>
                  <a:lnTo>
                    <a:pt x="4" y="647"/>
                  </a:lnTo>
                  <a:lnTo>
                    <a:pt x="8" y="650"/>
                  </a:lnTo>
                  <a:lnTo>
                    <a:pt x="12" y="651"/>
                  </a:lnTo>
                  <a:lnTo>
                    <a:pt x="337" y="651"/>
                  </a:lnTo>
                  <a:lnTo>
                    <a:pt x="337" y="535"/>
                  </a:lnTo>
                  <a:lnTo>
                    <a:pt x="331" y="530"/>
                  </a:lnTo>
                  <a:lnTo>
                    <a:pt x="325" y="523"/>
                  </a:lnTo>
                  <a:lnTo>
                    <a:pt x="319" y="517"/>
                  </a:lnTo>
                  <a:lnTo>
                    <a:pt x="314" y="5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034">
              <a:extLst>
                <a:ext uri="{FF2B5EF4-FFF2-40B4-BE49-F238E27FC236}">
                  <a16:creationId xmlns:a16="http://schemas.microsoft.com/office/drawing/2014/main" xmlns="" id="{1E666B17-B58D-4487-A699-592A21845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" y="2159000"/>
              <a:ext cx="87313" cy="71438"/>
            </a:xfrm>
            <a:custGeom>
              <a:avLst/>
              <a:gdLst>
                <a:gd name="T0" fmla="*/ 102 w 216"/>
                <a:gd name="T1" fmla="*/ 50 h 178"/>
                <a:gd name="T2" fmla="*/ 91 w 216"/>
                <a:gd name="T3" fmla="*/ 50 h 178"/>
                <a:gd name="T4" fmla="*/ 79 w 216"/>
                <a:gd name="T5" fmla="*/ 48 h 178"/>
                <a:gd name="T6" fmla="*/ 69 w 216"/>
                <a:gd name="T7" fmla="*/ 45 h 178"/>
                <a:gd name="T8" fmla="*/ 59 w 216"/>
                <a:gd name="T9" fmla="*/ 39 h 178"/>
                <a:gd name="T10" fmla="*/ 49 w 216"/>
                <a:gd name="T11" fmla="*/ 34 h 178"/>
                <a:gd name="T12" fmla="*/ 40 w 216"/>
                <a:gd name="T13" fmla="*/ 27 h 178"/>
                <a:gd name="T14" fmla="*/ 31 w 216"/>
                <a:gd name="T15" fmla="*/ 20 h 178"/>
                <a:gd name="T16" fmla="*/ 24 w 216"/>
                <a:gd name="T17" fmla="*/ 12 h 178"/>
                <a:gd name="T18" fmla="*/ 12 w 216"/>
                <a:gd name="T19" fmla="*/ 9 h 178"/>
                <a:gd name="T20" fmla="*/ 0 w 216"/>
                <a:gd name="T21" fmla="*/ 6 h 178"/>
                <a:gd name="T22" fmla="*/ 0 w 216"/>
                <a:gd name="T23" fmla="*/ 166 h 178"/>
                <a:gd name="T24" fmla="*/ 0 w 216"/>
                <a:gd name="T25" fmla="*/ 169 h 178"/>
                <a:gd name="T26" fmla="*/ 2 w 216"/>
                <a:gd name="T27" fmla="*/ 172 h 178"/>
                <a:gd name="T28" fmla="*/ 4 w 216"/>
                <a:gd name="T29" fmla="*/ 175 h 178"/>
                <a:gd name="T30" fmla="*/ 6 w 216"/>
                <a:gd name="T31" fmla="*/ 176 h 178"/>
                <a:gd name="T32" fmla="*/ 9 w 216"/>
                <a:gd name="T33" fmla="*/ 178 h 178"/>
                <a:gd name="T34" fmla="*/ 13 w 216"/>
                <a:gd name="T35" fmla="*/ 178 h 178"/>
                <a:gd name="T36" fmla="*/ 16 w 216"/>
                <a:gd name="T37" fmla="*/ 177 h 178"/>
                <a:gd name="T38" fmla="*/ 19 w 216"/>
                <a:gd name="T39" fmla="*/ 175 h 178"/>
                <a:gd name="T40" fmla="*/ 108 w 216"/>
                <a:gd name="T41" fmla="*/ 109 h 178"/>
                <a:gd name="T42" fmla="*/ 197 w 216"/>
                <a:gd name="T43" fmla="*/ 175 h 178"/>
                <a:gd name="T44" fmla="*/ 201 w 216"/>
                <a:gd name="T45" fmla="*/ 177 h 178"/>
                <a:gd name="T46" fmla="*/ 205 w 216"/>
                <a:gd name="T47" fmla="*/ 178 h 178"/>
                <a:gd name="T48" fmla="*/ 207 w 216"/>
                <a:gd name="T49" fmla="*/ 177 h 178"/>
                <a:gd name="T50" fmla="*/ 210 w 216"/>
                <a:gd name="T51" fmla="*/ 176 h 178"/>
                <a:gd name="T52" fmla="*/ 213 w 216"/>
                <a:gd name="T53" fmla="*/ 175 h 178"/>
                <a:gd name="T54" fmla="*/ 215 w 216"/>
                <a:gd name="T55" fmla="*/ 172 h 178"/>
                <a:gd name="T56" fmla="*/ 216 w 216"/>
                <a:gd name="T57" fmla="*/ 169 h 178"/>
                <a:gd name="T58" fmla="*/ 216 w 216"/>
                <a:gd name="T59" fmla="*/ 166 h 178"/>
                <a:gd name="T60" fmla="*/ 216 w 216"/>
                <a:gd name="T61" fmla="*/ 0 h 178"/>
                <a:gd name="T62" fmla="*/ 208 w 216"/>
                <a:gd name="T63" fmla="*/ 4 h 178"/>
                <a:gd name="T64" fmla="*/ 199 w 216"/>
                <a:gd name="T65" fmla="*/ 7 h 178"/>
                <a:gd name="T66" fmla="*/ 189 w 216"/>
                <a:gd name="T67" fmla="*/ 10 h 178"/>
                <a:gd name="T68" fmla="*/ 179 w 216"/>
                <a:gd name="T69" fmla="*/ 12 h 178"/>
                <a:gd name="T70" fmla="*/ 172 w 216"/>
                <a:gd name="T71" fmla="*/ 20 h 178"/>
                <a:gd name="T72" fmla="*/ 164 w 216"/>
                <a:gd name="T73" fmla="*/ 27 h 178"/>
                <a:gd name="T74" fmla="*/ 155 w 216"/>
                <a:gd name="T75" fmla="*/ 34 h 178"/>
                <a:gd name="T76" fmla="*/ 146 w 216"/>
                <a:gd name="T77" fmla="*/ 39 h 178"/>
                <a:gd name="T78" fmla="*/ 135 w 216"/>
                <a:gd name="T79" fmla="*/ 45 h 178"/>
                <a:gd name="T80" fmla="*/ 124 w 216"/>
                <a:gd name="T81" fmla="*/ 48 h 178"/>
                <a:gd name="T82" fmla="*/ 113 w 216"/>
                <a:gd name="T83" fmla="*/ 50 h 178"/>
                <a:gd name="T84" fmla="*/ 102 w 216"/>
                <a:gd name="T85" fmla="*/ 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178">
                  <a:moveTo>
                    <a:pt x="102" y="50"/>
                  </a:moveTo>
                  <a:lnTo>
                    <a:pt x="91" y="50"/>
                  </a:lnTo>
                  <a:lnTo>
                    <a:pt x="79" y="48"/>
                  </a:lnTo>
                  <a:lnTo>
                    <a:pt x="69" y="45"/>
                  </a:lnTo>
                  <a:lnTo>
                    <a:pt x="59" y="39"/>
                  </a:lnTo>
                  <a:lnTo>
                    <a:pt x="49" y="34"/>
                  </a:lnTo>
                  <a:lnTo>
                    <a:pt x="40" y="27"/>
                  </a:lnTo>
                  <a:lnTo>
                    <a:pt x="31" y="20"/>
                  </a:lnTo>
                  <a:lnTo>
                    <a:pt x="24" y="12"/>
                  </a:lnTo>
                  <a:lnTo>
                    <a:pt x="12" y="9"/>
                  </a:lnTo>
                  <a:lnTo>
                    <a:pt x="0" y="6"/>
                  </a:lnTo>
                  <a:lnTo>
                    <a:pt x="0" y="166"/>
                  </a:lnTo>
                  <a:lnTo>
                    <a:pt x="0" y="169"/>
                  </a:lnTo>
                  <a:lnTo>
                    <a:pt x="2" y="172"/>
                  </a:lnTo>
                  <a:lnTo>
                    <a:pt x="4" y="175"/>
                  </a:lnTo>
                  <a:lnTo>
                    <a:pt x="6" y="176"/>
                  </a:lnTo>
                  <a:lnTo>
                    <a:pt x="9" y="178"/>
                  </a:lnTo>
                  <a:lnTo>
                    <a:pt x="13" y="178"/>
                  </a:lnTo>
                  <a:lnTo>
                    <a:pt x="16" y="177"/>
                  </a:lnTo>
                  <a:lnTo>
                    <a:pt x="19" y="175"/>
                  </a:lnTo>
                  <a:lnTo>
                    <a:pt x="108" y="109"/>
                  </a:lnTo>
                  <a:lnTo>
                    <a:pt x="197" y="175"/>
                  </a:lnTo>
                  <a:lnTo>
                    <a:pt x="201" y="177"/>
                  </a:lnTo>
                  <a:lnTo>
                    <a:pt x="205" y="178"/>
                  </a:lnTo>
                  <a:lnTo>
                    <a:pt x="207" y="177"/>
                  </a:lnTo>
                  <a:lnTo>
                    <a:pt x="210" y="176"/>
                  </a:lnTo>
                  <a:lnTo>
                    <a:pt x="213" y="175"/>
                  </a:lnTo>
                  <a:lnTo>
                    <a:pt x="215" y="172"/>
                  </a:lnTo>
                  <a:lnTo>
                    <a:pt x="216" y="169"/>
                  </a:lnTo>
                  <a:lnTo>
                    <a:pt x="216" y="166"/>
                  </a:lnTo>
                  <a:lnTo>
                    <a:pt x="216" y="0"/>
                  </a:lnTo>
                  <a:lnTo>
                    <a:pt x="208" y="4"/>
                  </a:lnTo>
                  <a:lnTo>
                    <a:pt x="199" y="7"/>
                  </a:lnTo>
                  <a:lnTo>
                    <a:pt x="189" y="10"/>
                  </a:lnTo>
                  <a:lnTo>
                    <a:pt x="179" y="12"/>
                  </a:lnTo>
                  <a:lnTo>
                    <a:pt x="172" y="20"/>
                  </a:lnTo>
                  <a:lnTo>
                    <a:pt x="164" y="27"/>
                  </a:lnTo>
                  <a:lnTo>
                    <a:pt x="155" y="34"/>
                  </a:lnTo>
                  <a:lnTo>
                    <a:pt x="146" y="39"/>
                  </a:lnTo>
                  <a:lnTo>
                    <a:pt x="135" y="45"/>
                  </a:lnTo>
                  <a:lnTo>
                    <a:pt x="124" y="48"/>
                  </a:lnTo>
                  <a:lnTo>
                    <a:pt x="113" y="50"/>
                  </a:lnTo>
                  <a:lnTo>
                    <a:pt x="10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035">
              <a:extLst>
                <a:ext uri="{FF2B5EF4-FFF2-40B4-BE49-F238E27FC236}">
                  <a16:creationId xmlns:a16="http://schemas.microsoft.com/office/drawing/2014/main" xmlns="" id="{20B770FB-5E95-4050-B4AC-95F12F4C7C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488" y="2051050"/>
              <a:ext cx="111125" cy="119063"/>
            </a:xfrm>
            <a:custGeom>
              <a:avLst/>
              <a:gdLst>
                <a:gd name="T0" fmla="*/ 121 w 277"/>
                <a:gd name="T1" fmla="*/ 204 h 298"/>
                <a:gd name="T2" fmla="*/ 99 w 277"/>
                <a:gd name="T3" fmla="*/ 187 h 298"/>
                <a:gd name="T4" fmla="*/ 86 w 277"/>
                <a:gd name="T5" fmla="*/ 160 h 298"/>
                <a:gd name="T6" fmla="*/ 88 w 277"/>
                <a:gd name="T7" fmla="*/ 131 h 298"/>
                <a:gd name="T8" fmla="*/ 102 w 277"/>
                <a:gd name="T9" fmla="*/ 106 h 298"/>
                <a:gd name="T10" fmla="*/ 128 w 277"/>
                <a:gd name="T11" fmla="*/ 91 h 298"/>
                <a:gd name="T12" fmla="*/ 157 w 277"/>
                <a:gd name="T13" fmla="*/ 89 h 298"/>
                <a:gd name="T14" fmla="*/ 184 w 277"/>
                <a:gd name="T15" fmla="*/ 102 h 298"/>
                <a:gd name="T16" fmla="*/ 200 w 277"/>
                <a:gd name="T17" fmla="*/ 126 h 298"/>
                <a:gd name="T18" fmla="*/ 205 w 277"/>
                <a:gd name="T19" fmla="*/ 154 h 298"/>
                <a:gd name="T20" fmla="*/ 195 w 277"/>
                <a:gd name="T21" fmla="*/ 183 h 298"/>
                <a:gd name="T22" fmla="*/ 173 w 277"/>
                <a:gd name="T23" fmla="*/ 201 h 298"/>
                <a:gd name="T24" fmla="*/ 145 w 277"/>
                <a:gd name="T25" fmla="*/ 208 h 298"/>
                <a:gd name="T26" fmla="*/ 276 w 277"/>
                <a:gd name="T27" fmla="*/ 175 h 298"/>
                <a:gd name="T28" fmla="*/ 273 w 277"/>
                <a:gd name="T29" fmla="*/ 163 h 298"/>
                <a:gd name="T30" fmla="*/ 266 w 277"/>
                <a:gd name="T31" fmla="*/ 149 h 298"/>
                <a:gd name="T32" fmla="*/ 273 w 277"/>
                <a:gd name="T33" fmla="*/ 136 h 298"/>
                <a:gd name="T34" fmla="*/ 276 w 277"/>
                <a:gd name="T35" fmla="*/ 125 h 298"/>
                <a:gd name="T36" fmla="*/ 277 w 277"/>
                <a:gd name="T37" fmla="*/ 113 h 298"/>
                <a:gd name="T38" fmla="*/ 276 w 277"/>
                <a:gd name="T39" fmla="*/ 101 h 298"/>
                <a:gd name="T40" fmla="*/ 274 w 277"/>
                <a:gd name="T41" fmla="*/ 90 h 298"/>
                <a:gd name="T42" fmla="*/ 268 w 277"/>
                <a:gd name="T43" fmla="*/ 76 h 298"/>
                <a:gd name="T44" fmla="*/ 265 w 277"/>
                <a:gd name="T45" fmla="*/ 71 h 298"/>
                <a:gd name="T46" fmla="*/ 256 w 277"/>
                <a:gd name="T47" fmla="*/ 60 h 298"/>
                <a:gd name="T48" fmla="*/ 248 w 277"/>
                <a:gd name="T49" fmla="*/ 53 h 298"/>
                <a:gd name="T50" fmla="*/ 239 w 277"/>
                <a:gd name="T51" fmla="*/ 47 h 298"/>
                <a:gd name="T52" fmla="*/ 228 w 277"/>
                <a:gd name="T53" fmla="*/ 42 h 298"/>
                <a:gd name="T54" fmla="*/ 215 w 277"/>
                <a:gd name="T55" fmla="*/ 40 h 298"/>
                <a:gd name="T56" fmla="*/ 201 w 277"/>
                <a:gd name="T57" fmla="*/ 35 h 298"/>
                <a:gd name="T58" fmla="*/ 193 w 277"/>
                <a:gd name="T59" fmla="*/ 25 h 298"/>
                <a:gd name="T60" fmla="*/ 185 w 277"/>
                <a:gd name="T61" fmla="*/ 17 h 298"/>
                <a:gd name="T62" fmla="*/ 171 w 277"/>
                <a:gd name="T63" fmla="*/ 8 h 298"/>
                <a:gd name="T64" fmla="*/ 120 w 277"/>
                <a:gd name="T65" fmla="*/ 2 h 298"/>
                <a:gd name="T66" fmla="*/ 84 w 277"/>
                <a:gd name="T67" fmla="*/ 27 h 298"/>
                <a:gd name="T68" fmla="*/ 68 w 277"/>
                <a:gd name="T69" fmla="*/ 39 h 298"/>
                <a:gd name="T70" fmla="*/ 28 w 277"/>
                <a:gd name="T71" fmla="*/ 55 h 298"/>
                <a:gd name="T72" fmla="*/ 3 w 277"/>
                <a:gd name="T73" fmla="*/ 92 h 298"/>
                <a:gd name="T74" fmla="*/ 4 w 277"/>
                <a:gd name="T75" fmla="*/ 135 h 298"/>
                <a:gd name="T76" fmla="*/ 8 w 277"/>
                <a:gd name="T77" fmla="*/ 154 h 298"/>
                <a:gd name="T78" fmla="*/ 1 w 277"/>
                <a:gd name="T79" fmla="*/ 198 h 298"/>
                <a:gd name="T80" fmla="*/ 12 w 277"/>
                <a:gd name="T81" fmla="*/ 227 h 298"/>
                <a:gd name="T82" fmla="*/ 16 w 277"/>
                <a:gd name="T83" fmla="*/ 233 h 298"/>
                <a:gd name="T84" fmla="*/ 26 w 277"/>
                <a:gd name="T85" fmla="*/ 243 h 298"/>
                <a:gd name="T86" fmla="*/ 37 w 277"/>
                <a:gd name="T87" fmla="*/ 249 h 298"/>
                <a:gd name="T88" fmla="*/ 68 w 277"/>
                <a:gd name="T89" fmla="*/ 260 h 298"/>
                <a:gd name="T90" fmla="*/ 84 w 277"/>
                <a:gd name="T91" fmla="*/ 273 h 298"/>
                <a:gd name="T92" fmla="*/ 121 w 277"/>
                <a:gd name="T93" fmla="*/ 296 h 298"/>
                <a:gd name="T94" fmla="*/ 165 w 277"/>
                <a:gd name="T95" fmla="*/ 293 h 298"/>
                <a:gd name="T96" fmla="*/ 200 w 277"/>
                <a:gd name="T97" fmla="*/ 266 h 298"/>
                <a:gd name="T98" fmla="*/ 215 w 277"/>
                <a:gd name="T99" fmla="*/ 259 h 298"/>
                <a:gd name="T100" fmla="*/ 253 w 277"/>
                <a:gd name="T101" fmla="*/ 241 h 298"/>
                <a:gd name="T102" fmla="*/ 256 w 277"/>
                <a:gd name="T103" fmla="*/ 239 h 298"/>
                <a:gd name="T104" fmla="*/ 265 w 277"/>
                <a:gd name="T105" fmla="*/ 228 h 298"/>
                <a:gd name="T106" fmla="*/ 273 w 277"/>
                <a:gd name="T107" fmla="*/ 212 h 298"/>
                <a:gd name="T108" fmla="*/ 276 w 277"/>
                <a:gd name="T109" fmla="*/ 199 h 298"/>
                <a:gd name="T110" fmla="*/ 277 w 277"/>
                <a:gd name="T111" fmla="*/ 18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" h="298">
                  <a:moveTo>
                    <a:pt x="145" y="208"/>
                  </a:moveTo>
                  <a:lnTo>
                    <a:pt x="139" y="208"/>
                  </a:lnTo>
                  <a:lnTo>
                    <a:pt x="133" y="207"/>
                  </a:lnTo>
                  <a:lnTo>
                    <a:pt x="128" y="206"/>
                  </a:lnTo>
                  <a:lnTo>
                    <a:pt x="121" y="204"/>
                  </a:lnTo>
                  <a:lnTo>
                    <a:pt x="116" y="201"/>
                  </a:lnTo>
                  <a:lnTo>
                    <a:pt x="111" y="198"/>
                  </a:lnTo>
                  <a:lnTo>
                    <a:pt x="107" y="195"/>
                  </a:lnTo>
                  <a:lnTo>
                    <a:pt x="102" y="191"/>
                  </a:lnTo>
                  <a:lnTo>
                    <a:pt x="99" y="187"/>
                  </a:lnTo>
                  <a:lnTo>
                    <a:pt x="95" y="183"/>
                  </a:lnTo>
                  <a:lnTo>
                    <a:pt x="92" y="178"/>
                  </a:lnTo>
                  <a:lnTo>
                    <a:pt x="90" y="172"/>
                  </a:lnTo>
                  <a:lnTo>
                    <a:pt x="88" y="167"/>
                  </a:lnTo>
                  <a:lnTo>
                    <a:pt x="86" y="160"/>
                  </a:lnTo>
                  <a:lnTo>
                    <a:pt x="85" y="154"/>
                  </a:lnTo>
                  <a:lnTo>
                    <a:pt x="85" y="148"/>
                  </a:lnTo>
                  <a:lnTo>
                    <a:pt x="85" y="142"/>
                  </a:lnTo>
                  <a:lnTo>
                    <a:pt x="86" y="137"/>
                  </a:lnTo>
                  <a:lnTo>
                    <a:pt x="88" y="131"/>
                  </a:lnTo>
                  <a:lnTo>
                    <a:pt x="90" y="126"/>
                  </a:lnTo>
                  <a:lnTo>
                    <a:pt x="92" y="120"/>
                  </a:lnTo>
                  <a:lnTo>
                    <a:pt x="95" y="116"/>
                  </a:lnTo>
                  <a:lnTo>
                    <a:pt x="99" y="111"/>
                  </a:lnTo>
                  <a:lnTo>
                    <a:pt x="102" y="106"/>
                  </a:lnTo>
                  <a:lnTo>
                    <a:pt x="107" y="102"/>
                  </a:lnTo>
                  <a:lnTo>
                    <a:pt x="111" y="99"/>
                  </a:lnTo>
                  <a:lnTo>
                    <a:pt x="116" y="96"/>
                  </a:lnTo>
                  <a:lnTo>
                    <a:pt x="121" y="93"/>
                  </a:lnTo>
                  <a:lnTo>
                    <a:pt x="128" y="91"/>
                  </a:lnTo>
                  <a:lnTo>
                    <a:pt x="133" y="89"/>
                  </a:lnTo>
                  <a:lnTo>
                    <a:pt x="139" y="89"/>
                  </a:lnTo>
                  <a:lnTo>
                    <a:pt x="145" y="88"/>
                  </a:lnTo>
                  <a:lnTo>
                    <a:pt x="151" y="89"/>
                  </a:lnTo>
                  <a:lnTo>
                    <a:pt x="157" y="89"/>
                  </a:lnTo>
                  <a:lnTo>
                    <a:pt x="163" y="91"/>
                  </a:lnTo>
                  <a:lnTo>
                    <a:pt x="168" y="93"/>
                  </a:lnTo>
                  <a:lnTo>
                    <a:pt x="173" y="96"/>
                  </a:lnTo>
                  <a:lnTo>
                    <a:pt x="179" y="99"/>
                  </a:lnTo>
                  <a:lnTo>
                    <a:pt x="184" y="102"/>
                  </a:lnTo>
                  <a:lnTo>
                    <a:pt x="188" y="106"/>
                  </a:lnTo>
                  <a:lnTo>
                    <a:pt x="192" y="111"/>
                  </a:lnTo>
                  <a:lnTo>
                    <a:pt x="195" y="116"/>
                  </a:lnTo>
                  <a:lnTo>
                    <a:pt x="198" y="120"/>
                  </a:lnTo>
                  <a:lnTo>
                    <a:pt x="200" y="126"/>
                  </a:lnTo>
                  <a:lnTo>
                    <a:pt x="202" y="131"/>
                  </a:lnTo>
                  <a:lnTo>
                    <a:pt x="204" y="137"/>
                  </a:lnTo>
                  <a:lnTo>
                    <a:pt x="205" y="142"/>
                  </a:lnTo>
                  <a:lnTo>
                    <a:pt x="205" y="148"/>
                  </a:lnTo>
                  <a:lnTo>
                    <a:pt x="205" y="154"/>
                  </a:lnTo>
                  <a:lnTo>
                    <a:pt x="204" y="160"/>
                  </a:lnTo>
                  <a:lnTo>
                    <a:pt x="202" y="167"/>
                  </a:lnTo>
                  <a:lnTo>
                    <a:pt x="200" y="172"/>
                  </a:lnTo>
                  <a:lnTo>
                    <a:pt x="198" y="178"/>
                  </a:lnTo>
                  <a:lnTo>
                    <a:pt x="195" y="183"/>
                  </a:lnTo>
                  <a:lnTo>
                    <a:pt x="192" y="187"/>
                  </a:lnTo>
                  <a:lnTo>
                    <a:pt x="188" y="191"/>
                  </a:lnTo>
                  <a:lnTo>
                    <a:pt x="184" y="195"/>
                  </a:lnTo>
                  <a:lnTo>
                    <a:pt x="179" y="198"/>
                  </a:lnTo>
                  <a:lnTo>
                    <a:pt x="173" y="201"/>
                  </a:lnTo>
                  <a:lnTo>
                    <a:pt x="168" y="204"/>
                  </a:lnTo>
                  <a:lnTo>
                    <a:pt x="163" y="206"/>
                  </a:lnTo>
                  <a:lnTo>
                    <a:pt x="157" y="207"/>
                  </a:lnTo>
                  <a:lnTo>
                    <a:pt x="151" y="208"/>
                  </a:lnTo>
                  <a:lnTo>
                    <a:pt x="145" y="208"/>
                  </a:lnTo>
                  <a:close/>
                  <a:moveTo>
                    <a:pt x="277" y="184"/>
                  </a:moveTo>
                  <a:lnTo>
                    <a:pt x="277" y="181"/>
                  </a:lnTo>
                  <a:lnTo>
                    <a:pt x="276" y="179"/>
                  </a:lnTo>
                  <a:lnTo>
                    <a:pt x="276" y="177"/>
                  </a:lnTo>
                  <a:lnTo>
                    <a:pt x="276" y="175"/>
                  </a:lnTo>
                  <a:lnTo>
                    <a:pt x="275" y="172"/>
                  </a:lnTo>
                  <a:lnTo>
                    <a:pt x="275" y="169"/>
                  </a:lnTo>
                  <a:lnTo>
                    <a:pt x="274" y="168"/>
                  </a:lnTo>
                  <a:lnTo>
                    <a:pt x="274" y="166"/>
                  </a:lnTo>
                  <a:lnTo>
                    <a:pt x="273" y="163"/>
                  </a:lnTo>
                  <a:lnTo>
                    <a:pt x="272" y="160"/>
                  </a:lnTo>
                  <a:lnTo>
                    <a:pt x="271" y="158"/>
                  </a:lnTo>
                  <a:lnTo>
                    <a:pt x="270" y="157"/>
                  </a:lnTo>
                  <a:lnTo>
                    <a:pt x="268" y="153"/>
                  </a:lnTo>
                  <a:lnTo>
                    <a:pt x="266" y="149"/>
                  </a:lnTo>
                  <a:lnTo>
                    <a:pt x="268" y="146"/>
                  </a:lnTo>
                  <a:lnTo>
                    <a:pt x="270" y="142"/>
                  </a:lnTo>
                  <a:lnTo>
                    <a:pt x="271" y="141"/>
                  </a:lnTo>
                  <a:lnTo>
                    <a:pt x="272" y="139"/>
                  </a:lnTo>
                  <a:lnTo>
                    <a:pt x="273" y="136"/>
                  </a:lnTo>
                  <a:lnTo>
                    <a:pt x="274" y="133"/>
                  </a:lnTo>
                  <a:lnTo>
                    <a:pt x="274" y="131"/>
                  </a:lnTo>
                  <a:lnTo>
                    <a:pt x="275" y="129"/>
                  </a:lnTo>
                  <a:lnTo>
                    <a:pt x="275" y="127"/>
                  </a:lnTo>
                  <a:lnTo>
                    <a:pt x="276" y="125"/>
                  </a:lnTo>
                  <a:lnTo>
                    <a:pt x="276" y="123"/>
                  </a:lnTo>
                  <a:lnTo>
                    <a:pt x="276" y="121"/>
                  </a:lnTo>
                  <a:lnTo>
                    <a:pt x="277" y="118"/>
                  </a:lnTo>
                  <a:lnTo>
                    <a:pt x="277" y="115"/>
                  </a:lnTo>
                  <a:lnTo>
                    <a:pt x="277" y="113"/>
                  </a:lnTo>
                  <a:lnTo>
                    <a:pt x="277" y="112"/>
                  </a:lnTo>
                  <a:lnTo>
                    <a:pt x="277" y="108"/>
                  </a:lnTo>
                  <a:lnTo>
                    <a:pt x="277" y="106"/>
                  </a:lnTo>
                  <a:lnTo>
                    <a:pt x="277" y="103"/>
                  </a:lnTo>
                  <a:lnTo>
                    <a:pt x="276" y="101"/>
                  </a:lnTo>
                  <a:lnTo>
                    <a:pt x="276" y="99"/>
                  </a:lnTo>
                  <a:lnTo>
                    <a:pt x="275" y="97"/>
                  </a:lnTo>
                  <a:lnTo>
                    <a:pt x="275" y="95"/>
                  </a:lnTo>
                  <a:lnTo>
                    <a:pt x="275" y="93"/>
                  </a:lnTo>
                  <a:lnTo>
                    <a:pt x="274" y="90"/>
                  </a:lnTo>
                  <a:lnTo>
                    <a:pt x="273" y="87"/>
                  </a:lnTo>
                  <a:lnTo>
                    <a:pt x="272" y="85"/>
                  </a:lnTo>
                  <a:lnTo>
                    <a:pt x="272" y="84"/>
                  </a:lnTo>
                  <a:lnTo>
                    <a:pt x="270" y="80"/>
                  </a:lnTo>
                  <a:lnTo>
                    <a:pt x="268" y="76"/>
                  </a:lnTo>
                  <a:lnTo>
                    <a:pt x="268" y="76"/>
                  </a:lnTo>
                  <a:lnTo>
                    <a:pt x="267" y="75"/>
                  </a:lnTo>
                  <a:lnTo>
                    <a:pt x="267" y="75"/>
                  </a:lnTo>
                  <a:lnTo>
                    <a:pt x="267" y="75"/>
                  </a:lnTo>
                  <a:lnTo>
                    <a:pt x="265" y="71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1" y="66"/>
                  </a:lnTo>
                  <a:lnTo>
                    <a:pt x="258" y="63"/>
                  </a:lnTo>
                  <a:lnTo>
                    <a:pt x="256" y="60"/>
                  </a:lnTo>
                  <a:lnTo>
                    <a:pt x="255" y="60"/>
                  </a:lnTo>
                  <a:lnTo>
                    <a:pt x="255" y="60"/>
                  </a:lnTo>
                  <a:lnTo>
                    <a:pt x="252" y="56"/>
                  </a:lnTo>
                  <a:lnTo>
                    <a:pt x="249" y="53"/>
                  </a:lnTo>
                  <a:lnTo>
                    <a:pt x="248" y="53"/>
                  </a:lnTo>
                  <a:lnTo>
                    <a:pt x="247" y="52"/>
                  </a:lnTo>
                  <a:lnTo>
                    <a:pt x="244" y="50"/>
                  </a:lnTo>
                  <a:lnTo>
                    <a:pt x="241" y="48"/>
                  </a:lnTo>
                  <a:lnTo>
                    <a:pt x="240" y="48"/>
                  </a:lnTo>
                  <a:lnTo>
                    <a:pt x="239" y="47"/>
                  </a:lnTo>
                  <a:lnTo>
                    <a:pt x="236" y="45"/>
                  </a:lnTo>
                  <a:lnTo>
                    <a:pt x="233" y="45"/>
                  </a:lnTo>
                  <a:lnTo>
                    <a:pt x="232" y="44"/>
                  </a:lnTo>
                  <a:lnTo>
                    <a:pt x="230" y="44"/>
                  </a:lnTo>
                  <a:lnTo>
                    <a:pt x="228" y="42"/>
                  </a:lnTo>
                  <a:lnTo>
                    <a:pt x="224" y="41"/>
                  </a:lnTo>
                  <a:lnTo>
                    <a:pt x="222" y="41"/>
                  </a:lnTo>
                  <a:lnTo>
                    <a:pt x="220" y="40"/>
                  </a:lnTo>
                  <a:lnTo>
                    <a:pt x="218" y="40"/>
                  </a:lnTo>
                  <a:lnTo>
                    <a:pt x="215" y="40"/>
                  </a:lnTo>
                  <a:lnTo>
                    <a:pt x="213" y="39"/>
                  </a:lnTo>
                  <a:lnTo>
                    <a:pt x="211" y="39"/>
                  </a:lnTo>
                  <a:lnTo>
                    <a:pt x="207" y="39"/>
                  </a:lnTo>
                  <a:lnTo>
                    <a:pt x="203" y="39"/>
                  </a:lnTo>
                  <a:lnTo>
                    <a:pt x="201" y="35"/>
                  </a:lnTo>
                  <a:lnTo>
                    <a:pt x="199" y="32"/>
                  </a:lnTo>
                  <a:lnTo>
                    <a:pt x="197" y="30"/>
                  </a:lnTo>
                  <a:lnTo>
                    <a:pt x="196" y="28"/>
                  </a:lnTo>
                  <a:lnTo>
                    <a:pt x="194" y="26"/>
                  </a:lnTo>
                  <a:lnTo>
                    <a:pt x="193" y="25"/>
                  </a:lnTo>
                  <a:lnTo>
                    <a:pt x="191" y="23"/>
                  </a:lnTo>
                  <a:lnTo>
                    <a:pt x="190" y="22"/>
                  </a:lnTo>
                  <a:lnTo>
                    <a:pt x="188" y="21"/>
                  </a:lnTo>
                  <a:lnTo>
                    <a:pt x="186" y="19"/>
                  </a:lnTo>
                  <a:lnTo>
                    <a:pt x="185" y="17"/>
                  </a:lnTo>
                  <a:lnTo>
                    <a:pt x="183" y="16"/>
                  </a:lnTo>
                  <a:lnTo>
                    <a:pt x="182" y="15"/>
                  </a:lnTo>
                  <a:lnTo>
                    <a:pt x="181" y="15"/>
                  </a:lnTo>
                  <a:lnTo>
                    <a:pt x="181" y="14"/>
                  </a:lnTo>
                  <a:lnTo>
                    <a:pt x="171" y="8"/>
                  </a:lnTo>
                  <a:lnTo>
                    <a:pt x="161" y="3"/>
                  </a:lnTo>
                  <a:lnTo>
                    <a:pt x="150" y="1"/>
                  </a:lnTo>
                  <a:lnTo>
                    <a:pt x="139" y="0"/>
                  </a:lnTo>
                  <a:lnTo>
                    <a:pt x="130" y="1"/>
                  </a:lnTo>
                  <a:lnTo>
                    <a:pt x="120" y="2"/>
                  </a:lnTo>
                  <a:lnTo>
                    <a:pt x="112" y="5"/>
                  </a:lnTo>
                  <a:lnTo>
                    <a:pt x="104" y="10"/>
                  </a:lnTo>
                  <a:lnTo>
                    <a:pt x="97" y="15"/>
                  </a:lnTo>
                  <a:lnTo>
                    <a:pt x="90" y="20"/>
                  </a:lnTo>
                  <a:lnTo>
                    <a:pt x="84" y="27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5" y="37"/>
                  </a:lnTo>
                  <a:lnTo>
                    <a:pt x="72" y="38"/>
                  </a:lnTo>
                  <a:lnTo>
                    <a:pt x="68" y="39"/>
                  </a:lnTo>
                  <a:lnTo>
                    <a:pt x="60" y="40"/>
                  </a:lnTo>
                  <a:lnTo>
                    <a:pt x="51" y="42"/>
                  </a:lnTo>
                  <a:lnTo>
                    <a:pt x="43" y="45"/>
                  </a:lnTo>
                  <a:lnTo>
                    <a:pt x="35" y="49"/>
                  </a:lnTo>
                  <a:lnTo>
                    <a:pt x="28" y="55"/>
                  </a:lnTo>
                  <a:lnTo>
                    <a:pt x="22" y="61"/>
                  </a:lnTo>
                  <a:lnTo>
                    <a:pt x="15" y="68"/>
                  </a:lnTo>
                  <a:lnTo>
                    <a:pt x="10" y="75"/>
                  </a:lnTo>
                  <a:lnTo>
                    <a:pt x="6" y="83"/>
                  </a:lnTo>
                  <a:lnTo>
                    <a:pt x="3" y="92"/>
                  </a:lnTo>
                  <a:lnTo>
                    <a:pt x="1" y="100"/>
                  </a:lnTo>
                  <a:lnTo>
                    <a:pt x="0" y="109"/>
                  </a:lnTo>
                  <a:lnTo>
                    <a:pt x="1" y="119"/>
                  </a:lnTo>
                  <a:lnTo>
                    <a:pt x="2" y="127"/>
                  </a:lnTo>
                  <a:lnTo>
                    <a:pt x="4" y="135"/>
                  </a:lnTo>
                  <a:lnTo>
                    <a:pt x="8" y="144"/>
                  </a:lnTo>
                  <a:lnTo>
                    <a:pt x="9" y="146"/>
                  </a:lnTo>
                  <a:lnTo>
                    <a:pt x="9" y="149"/>
                  </a:lnTo>
                  <a:lnTo>
                    <a:pt x="9" y="152"/>
                  </a:lnTo>
                  <a:lnTo>
                    <a:pt x="8" y="154"/>
                  </a:lnTo>
                  <a:lnTo>
                    <a:pt x="4" y="163"/>
                  </a:lnTo>
                  <a:lnTo>
                    <a:pt x="2" y="172"/>
                  </a:lnTo>
                  <a:lnTo>
                    <a:pt x="1" y="181"/>
                  </a:lnTo>
                  <a:lnTo>
                    <a:pt x="0" y="189"/>
                  </a:lnTo>
                  <a:lnTo>
                    <a:pt x="1" y="198"/>
                  </a:lnTo>
                  <a:lnTo>
                    <a:pt x="3" y="207"/>
                  </a:lnTo>
                  <a:lnTo>
                    <a:pt x="6" y="217"/>
                  </a:lnTo>
                  <a:lnTo>
                    <a:pt x="10" y="225"/>
                  </a:lnTo>
                  <a:lnTo>
                    <a:pt x="11" y="226"/>
                  </a:lnTo>
                  <a:lnTo>
                    <a:pt x="12" y="227"/>
                  </a:lnTo>
                  <a:lnTo>
                    <a:pt x="12" y="227"/>
                  </a:lnTo>
                  <a:lnTo>
                    <a:pt x="14" y="230"/>
                  </a:lnTo>
                  <a:lnTo>
                    <a:pt x="15" y="232"/>
                  </a:lnTo>
                  <a:lnTo>
                    <a:pt x="16" y="232"/>
                  </a:lnTo>
                  <a:lnTo>
                    <a:pt x="16" y="233"/>
                  </a:lnTo>
                  <a:lnTo>
                    <a:pt x="20" y="236"/>
                  </a:lnTo>
                  <a:lnTo>
                    <a:pt x="23" y="239"/>
                  </a:lnTo>
                  <a:lnTo>
                    <a:pt x="23" y="239"/>
                  </a:lnTo>
                  <a:lnTo>
                    <a:pt x="23" y="240"/>
                  </a:lnTo>
                  <a:lnTo>
                    <a:pt x="26" y="243"/>
                  </a:lnTo>
                  <a:lnTo>
                    <a:pt x="30" y="246"/>
                  </a:lnTo>
                  <a:lnTo>
                    <a:pt x="30" y="246"/>
                  </a:lnTo>
                  <a:lnTo>
                    <a:pt x="30" y="246"/>
                  </a:lnTo>
                  <a:lnTo>
                    <a:pt x="33" y="248"/>
                  </a:lnTo>
                  <a:lnTo>
                    <a:pt x="37" y="249"/>
                  </a:lnTo>
                  <a:lnTo>
                    <a:pt x="37" y="249"/>
                  </a:lnTo>
                  <a:lnTo>
                    <a:pt x="44" y="253"/>
                  </a:lnTo>
                  <a:lnTo>
                    <a:pt x="52" y="257"/>
                  </a:lnTo>
                  <a:lnTo>
                    <a:pt x="60" y="259"/>
                  </a:lnTo>
                  <a:lnTo>
                    <a:pt x="68" y="260"/>
                  </a:lnTo>
                  <a:lnTo>
                    <a:pt x="72" y="260"/>
                  </a:lnTo>
                  <a:lnTo>
                    <a:pt x="75" y="261"/>
                  </a:lnTo>
                  <a:lnTo>
                    <a:pt x="77" y="263"/>
                  </a:lnTo>
                  <a:lnTo>
                    <a:pt x="79" y="266"/>
                  </a:lnTo>
                  <a:lnTo>
                    <a:pt x="84" y="273"/>
                  </a:lnTo>
                  <a:lnTo>
                    <a:pt x="90" y="279"/>
                  </a:lnTo>
                  <a:lnTo>
                    <a:pt x="97" y="285"/>
                  </a:lnTo>
                  <a:lnTo>
                    <a:pt x="104" y="289"/>
                  </a:lnTo>
                  <a:lnTo>
                    <a:pt x="112" y="293"/>
                  </a:lnTo>
                  <a:lnTo>
                    <a:pt x="121" y="296"/>
                  </a:lnTo>
                  <a:lnTo>
                    <a:pt x="130" y="297"/>
                  </a:lnTo>
                  <a:lnTo>
                    <a:pt x="139" y="298"/>
                  </a:lnTo>
                  <a:lnTo>
                    <a:pt x="148" y="297"/>
                  </a:lnTo>
                  <a:lnTo>
                    <a:pt x="157" y="296"/>
                  </a:lnTo>
                  <a:lnTo>
                    <a:pt x="165" y="293"/>
                  </a:lnTo>
                  <a:lnTo>
                    <a:pt x="173" y="289"/>
                  </a:lnTo>
                  <a:lnTo>
                    <a:pt x="181" y="285"/>
                  </a:lnTo>
                  <a:lnTo>
                    <a:pt x="188" y="279"/>
                  </a:lnTo>
                  <a:lnTo>
                    <a:pt x="194" y="273"/>
                  </a:lnTo>
                  <a:lnTo>
                    <a:pt x="200" y="266"/>
                  </a:lnTo>
                  <a:lnTo>
                    <a:pt x="201" y="263"/>
                  </a:lnTo>
                  <a:lnTo>
                    <a:pt x="204" y="261"/>
                  </a:lnTo>
                  <a:lnTo>
                    <a:pt x="206" y="260"/>
                  </a:lnTo>
                  <a:lnTo>
                    <a:pt x="209" y="260"/>
                  </a:lnTo>
                  <a:lnTo>
                    <a:pt x="215" y="259"/>
                  </a:lnTo>
                  <a:lnTo>
                    <a:pt x="221" y="258"/>
                  </a:lnTo>
                  <a:lnTo>
                    <a:pt x="228" y="256"/>
                  </a:lnTo>
                  <a:lnTo>
                    <a:pt x="233" y="254"/>
                  </a:lnTo>
                  <a:lnTo>
                    <a:pt x="244" y="248"/>
                  </a:lnTo>
                  <a:lnTo>
                    <a:pt x="253" y="241"/>
                  </a:lnTo>
                  <a:lnTo>
                    <a:pt x="253" y="241"/>
                  </a:lnTo>
                  <a:lnTo>
                    <a:pt x="254" y="241"/>
                  </a:lnTo>
                  <a:lnTo>
                    <a:pt x="255" y="240"/>
                  </a:lnTo>
                  <a:lnTo>
                    <a:pt x="256" y="239"/>
                  </a:lnTo>
                  <a:lnTo>
                    <a:pt x="256" y="239"/>
                  </a:lnTo>
                  <a:lnTo>
                    <a:pt x="259" y="236"/>
                  </a:lnTo>
                  <a:lnTo>
                    <a:pt x="261" y="233"/>
                  </a:lnTo>
                  <a:lnTo>
                    <a:pt x="262" y="232"/>
                  </a:lnTo>
                  <a:lnTo>
                    <a:pt x="262" y="232"/>
                  </a:lnTo>
                  <a:lnTo>
                    <a:pt x="265" y="228"/>
                  </a:lnTo>
                  <a:lnTo>
                    <a:pt x="267" y="225"/>
                  </a:lnTo>
                  <a:lnTo>
                    <a:pt x="270" y="220"/>
                  </a:lnTo>
                  <a:lnTo>
                    <a:pt x="272" y="215"/>
                  </a:lnTo>
                  <a:lnTo>
                    <a:pt x="272" y="215"/>
                  </a:lnTo>
                  <a:lnTo>
                    <a:pt x="273" y="212"/>
                  </a:lnTo>
                  <a:lnTo>
                    <a:pt x="274" y="209"/>
                  </a:lnTo>
                  <a:lnTo>
                    <a:pt x="275" y="206"/>
                  </a:lnTo>
                  <a:lnTo>
                    <a:pt x="275" y="204"/>
                  </a:lnTo>
                  <a:lnTo>
                    <a:pt x="275" y="202"/>
                  </a:lnTo>
                  <a:lnTo>
                    <a:pt x="276" y="199"/>
                  </a:lnTo>
                  <a:lnTo>
                    <a:pt x="276" y="197"/>
                  </a:lnTo>
                  <a:lnTo>
                    <a:pt x="277" y="195"/>
                  </a:lnTo>
                  <a:lnTo>
                    <a:pt x="277" y="193"/>
                  </a:lnTo>
                  <a:lnTo>
                    <a:pt x="277" y="191"/>
                  </a:lnTo>
                  <a:lnTo>
                    <a:pt x="277" y="188"/>
                  </a:lnTo>
                  <a:lnTo>
                    <a:pt x="277" y="186"/>
                  </a:lnTo>
                  <a:lnTo>
                    <a:pt x="277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C6998036-929C-47B3-A724-7C0D5E9991BD}"/>
              </a:ext>
            </a:extLst>
          </p:cNvPr>
          <p:cNvSpPr txBox="1"/>
          <p:nvPr/>
        </p:nvSpPr>
        <p:spPr>
          <a:xfrm>
            <a:off x="7896332" y="1797481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8DD806EB-37CE-4D36-8344-6E6050CD4B36}"/>
              </a:ext>
            </a:extLst>
          </p:cNvPr>
          <p:cNvSpPr txBox="1"/>
          <p:nvPr/>
        </p:nvSpPr>
        <p:spPr>
          <a:xfrm>
            <a:off x="7896332" y="5090158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D7F48CA2-DD15-4B10-8C92-0F429590A010}"/>
              </a:ext>
            </a:extLst>
          </p:cNvPr>
          <p:cNvSpPr txBox="1"/>
          <p:nvPr/>
        </p:nvSpPr>
        <p:spPr>
          <a:xfrm>
            <a:off x="8692626" y="3443819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DD24FB30-03FB-4BF3-BB91-2EB0B378022D}"/>
              </a:ext>
            </a:extLst>
          </p:cNvPr>
          <p:cNvGrpSpPr/>
          <p:nvPr/>
        </p:nvGrpSpPr>
        <p:grpSpPr>
          <a:xfrm>
            <a:off x="7480513" y="1977771"/>
            <a:ext cx="287338" cy="285750"/>
            <a:chOff x="4892675" y="2516188"/>
            <a:chExt cx="287338" cy="285750"/>
          </a:xfrm>
          <a:solidFill>
            <a:schemeClr val="accent2"/>
          </a:solidFill>
        </p:grpSpPr>
        <p:sp>
          <p:nvSpPr>
            <p:cNvPr id="93" name="Freeform 1161">
              <a:extLst>
                <a:ext uri="{FF2B5EF4-FFF2-40B4-BE49-F238E27FC236}">
                  <a16:creationId xmlns:a16="http://schemas.microsoft.com/office/drawing/2014/main" xmlns="" id="{5E0751FB-EDFA-45A9-B41F-8EFAD4FCF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2554288"/>
              <a:ext cx="200025" cy="220663"/>
            </a:xfrm>
            <a:custGeom>
              <a:avLst/>
              <a:gdLst>
                <a:gd name="T0" fmla="*/ 411 w 506"/>
                <a:gd name="T1" fmla="*/ 506 h 554"/>
                <a:gd name="T2" fmla="*/ 506 w 506"/>
                <a:gd name="T3" fmla="*/ 410 h 554"/>
                <a:gd name="T4" fmla="*/ 506 w 506"/>
                <a:gd name="T5" fmla="*/ 11 h 554"/>
                <a:gd name="T6" fmla="*/ 505 w 506"/>
                <a:gd name="T7" fmla="*/ 7 h 554"/>
                <a:gd name="T8" fmla="*/ 503 w 506"/>
                <a:gd name="T9" fmla="*/ 3 h 554"/>
                <a:gd name="T10" fmla="*/ 499 w 506"/>
                <a:gd name="T11" fmla="*/ 1 h 554"/>
                <a:gd name="T12" fmla="*/ 494 w 506"/>
                <a:gd name="T13" fmla="*/ 0 h 554"/>
                <a:gd name="T14" fmla="*/ 410 w 506"/>
                <a:gd name="T15" fmla="*/ 0 h 554"/>
                <a:gd name="T16" fmla="*/ 410 w 506"/>
                <a:gd name="T17" fmla="*/ 71 h 554"/>
                <a:gd name="T18" fmla="*/ 434 w 506"/>
                <a:gd name="T19" fmla="*/ 71 h 554"/>
                <a:gd name="T20" fmla="*/ 434 w 506"/>
                <a:gd name="T21" fmla="*/ 481 h 554"/>
                <a:gd name="T22" fmla="*/ 73 w 506"/>
                <a:gd name="T23" fmla="*/ 481 h 554"/>
                <a:gd name="T24" fmla="*/ 73 w 506"/>
                <a:gd name="T25" fmla="*/ 71 h 554"/>
                <a:gd name="T26" fmla="*/ 97 w 506"/>
                <a:gd name="T27" fmla="*/ 71 h 554"/>
                <a:gd name="T28" fmla="*/ 97 w 506"/>
                <a:gd name="T29" fmla="*/ 0 h 554"/>
                <a:gd name="T30" fmla="*/ 12 w 506"/>
                <a:gd name="T31" fmla="*/ 0 h 554"/>
                <a:gd name="T32" fmla="*/ 7 w 506"/>
                <a:gd name="T33" fmla="*/ 1 h 554"/>
                <a:gd name="T34" fmla="*/ 4 w 506"/>
                <a:gd name="T35" fmla="*/ 3 h 554"/>
                <a:gd name="T36" fmla="*/ 1 w 506"/>
                <a:gd name="T37" fmla="*/ 7 h 554"/>
                <a:gd name="T38" fmla="*/ 0 w 506"/>
                <a:gd name="T39" fmla="*/ 11 h 554"/>
                <a:gd name="T40" fmla="*/ 0 w 506"/>
                <a:gd name="T41" fmla="*/ 494 h 554"/>
                <a:gd name="T42" fmla="*/ 0 w 506"/>
                <a:gd name="T43" fmla="*/ 501 h 554"/>
                <a:gd name="T44" fmla="*/ 1 w 506"/>
                <a:gd name="T45" fmla="*/ 508 h 554"/>
                <a:gd name="T46" fmla="*/ 2 w 506"/>
                <a:gd name="T47" fmla="*/ 514 h 554"/>
                <a:gd name="T48" fmla="*/ 4 w 506"/>
                <a:gd name="T49" fmla="*/ 520 h 554"/>
                <a:gd name="T50" fmla="*/ 6 w 506"/>
                <a:gd name="T51" fmla="*/ 525 h 554"/>
                <a:gd name="T52" fmla="*/ 9 w 506"/>
                <a:gd name="T53" fmla="*/ 530 h 554"/>
                <a:gd name="T54" fmla="*/ 12 w 506"/>
                <a:gd name="T55" fmla="*/ 534 h 554"/>
                <a:gd name="T56" fmla="*/ 15 w 506"/>
                <a:gd name="T57" fmla="*/ 538 h 554"/>
                <a:gd name="T58" fmla="*/ 20 w 506"/>
                <a:gd name="T59" fmla="*/ 542 h 554"/>
                <a:gd name="T60" fmla="*/ 24 w 506"/>
                <a:gd name="T61" fmla="*/ 546 h 554"/>
                <a:gd name="T62" fmla="*/ 29 w 506"/>
                <a:gd name="T63" fmla="*/ 548 h 554"/>
                <a:gd name="T64" fmla="*/ 35 w 506"/>
                <a:gd name="T65" fmla="*/ 550 h 554"/>
                <a:gd name="T66" fmla="*/ 40 w 506"/>
                <a:gd name="T67" fmla="*/ 552 h 554"/>
                <a:gd name="T68" fmla="*/ 46 w 506"/>
                <a:gd name="T69" fmla="*/ 553 h 554"/>
                <a:gd name="T70" fmla="*/ 53 w 506"/>
                <a:gd name="T71" fmla="*/ 554 h 554"/>
                <a:gd name="T72" fmla="*/ 60 w 506"/>
                <a:gd name="T73" fmla="*/ 554 h 554"/>
                <a:gd name="T74" fmla="*/ 396 w 506"/>
                <a:gd name="T75" fmla="*/ 554 h 554"/>
                <a:gd name="T76" fmla="*/ 408 w 506"/>
                <a:gd name="T77" fmla="*/ 512 h 554"/>
                <a:gd name="T78" fmla="*/ 409 w 506"/>
                <a:gd name="T79" fmla="*/ 509 h 554"/>
                <a:gd name="T80" fmla="*/ 411 w 506"/>
                <a:gd name="T81" fmla="*/ 506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6" h="554">
                  <a:moveTo>
                    <a:pt x="411" y="506"/>
                  </a:moveTo>
                  <a:lnTo>
                    <a:pt x="506" y="410"/>
                  </a:lnTo>
                  <a:lnTo>
                    <a:pt x="506" y="11"/>
                  </a:lnTo>
                  <a:lnTo>
                    <a:pt x="505" y="7"/>
                  </a:lnTo>
                  <a:lnTo>
                    <a:pt x="503" y="3"/>
                  </a:lnTo>
                  <a:lnTo>
                    <a:pt x="499" y="1"/>
                  </a:lnTo>
                  <a:lnTo>
                    <a:pt x="494" y="0"/>
                  </a:lnTo>
                  <a:lnTo>
                    <a:pt x="410" y="0"/>
                  </a:lnTo>
                  <a:lnTo>
                    <a:pt x="410" y="71"/>
                  </a:lnTo>
                  <a:lnTo>
                    <a:pt x="434" y="71"/>
                  </a:lnTo>
                  <a:lnTo>
                    <a:pt x="434" y="481"/>
                  </a:lnTo>
                  <a:lnTo>
                    <a:pt x="73" y="481"/>
                  </a:lnTo>
                  <a:lnTo>
                    <a:pt x="73" y="71"/>
                  </a:lnTo>
                  <a:lnTo>
                    <a:pt x="97" y="71"/>
                  </a:lnTo>
                  <a:lnTo>
                    <a:pt x="97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494"/>
                  </a:lnTo>
                  <a:lnTo>
                    <a:pt x="0" y="501"/>
                  </a:lnTo>
                  <a:lnTo>
                    <a:pt x="1" y="508"/>
                  </a:lnTo>
                  <a:lnTo>
                    <a:pt x="2" y="514"/>
                  </a:lnTo>
                  <a:lnTo>
                    <a:pt x="4" y="520"/>
                  </a:lnTo>
                  <a:lnTo>
                    <a:pt x="6" y="525"/>
                  </a:lnTo>
                  <a:lnTo>
                    <a:pt x="9" y="530"/>
                  </a:lnTo>
                  <a:lnTo>
                    <a:pt x="12" y="534"/>
                  </a:lnTo>
                  <a:lnTo>
                    <a:pt x="15" y="538"/>
                  </a:lnTo>
                  <a:lnTo>
                    <a:pt x="20" y="542"/>
                  </a:lnTo>
                  <a:lnTo>
                    <a:pt x="24" y="546"/>
                  </a:lnTo>
                  <a:lnTo>
                    <a:pt x="29" y="548"/>
                  </a:lnTo>
                  <a:lnTo>
                    <a:pt x="35" y="550"/>
                  </a:lnTo>
                  <a:lnTo>
                    <a:pt x="40" y="552"/>
                  </a:lnTo>
                  <a:lnTo>
                    <a:pt x="46" y="553"/>
                  </a:lnTo>
                  <a:lnTo>
                    <a:pt x="53" y="554"/>
                  </a:lnTo>
                  <a:lnTo>
                    <a:pt x="60" y="554"/>
                  </a:lnTo>
                  <a:lnTo>
                    <a:pt x="396" y="554"/>
                  </a:lnTo>
                  <a:lnTo>
                    <a:pt x="408" y="512"/>
                  </a:lnTo>
                  <a:lnTo>
                    <a:pt x="409" y="509"/>
                  </a:lnTo>
                  <a:lnTo>
                    <a:pt x="411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162">
              <a:extLst>
                <a:ext uri="{FF2B5EF4-FFF2-40B4-BE49-F238E27FC236}">
                  <a16:creationId xmlns:a16="http://schemas.microsoft.com/office/drawing/2014/main" xmlns="" id="{56F6105C-2169-439B-8CC0-A6C27C0DA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0" y="2622550"/>
              <a:ext cx="69850" cy="9525"/>
            </a:xfrm>
            <a:custGeom>
              <a:avLst/>
              <a:gdLst>
                <a:gd name="T0" fmla="*/ 164 w 176"/>
                <a:gd name="T1" fmla="*/ 0 h 25"/>
                <a:gd name="T2" fmla="*/ 12 w 176"/>
                <a:gd name="T3" fmla="*/ 0 h 25"/>
                <a:gd name="T4" fmla="*/ 7 w 176"/>
                <a:gd name="T5" fmla="*/ 1 h 25"/>
                <a:gd name="T6" fmla="*/ 4 w 176"/>
                <a:gd name="T7" fmla="*/ 4 h 25"/>
                <a:gd name="T8" fmla="*/ 1 w 176"/>
                <a:gd name="T9" fmla="*/ 7 h 25"/>
                <a:gd name="T10" fmla="*/ 0 w 176"/>
                <a:gd name="T11" fmla="*/ 12 h 25"/>
                <a:gd name="T12" fmla="*/ 1 w 176"/>
                <a:gd name="T13" fmla="*/ 18 h 25"/>
                <a:gd name="T14" fmla="*/ 4 w 176"/>
                <a:gd name="T15" fmla="*/ 21 h 25"/>
                <a:gd name="T16" fmla="*/ 7 w 176"/>
                <a:gd name="T17" fmla="*/ 24 h 25"/>
                <a:gd name="T18" fmla="*/ 12 w 176"/>
                <a:gd name="T19" fmla="*/ 25 h 25"/>
                <a:gd name="T20" fmla="*/ 164 w 176"/>
                <a:gd name="T21" fmla="*/ 25 h 25"/>
                <a:gd name="T22" fmla="*/ 168 w 176"/>
                <a:gd name="T23" fmla="*/ 24 h 25"/>
                <a:gd name="T24" fmla="*/ 172 w 176"/>
                <a:gd name="T25" fmla="*/ 21 h 25"/>
                <a:gd name="T26" fmla="*/ 175 w 176"/>
                <a:gd name="T27" fmla="*/ 18 h 25"/>
                <a:gd name="T28" fmla="*/ 176 w 176"/>
                <a:gd name="T29" fmla="*/ 12 h 25"/>
                <a:gd name="T30" fmla="*/ 175 w 176"/>
                <a:gd name="T31" fmla="*/ 7 h 25"/>
                <a:gd name="T32" fmla="*/ 172 w 176"/>
                <a:gd name="T33" fmla="*/ 4 h 25"/>
                <a:gd name="T34" fmla="*/ 168 w 176"/>
                <a:gd name="T35" fmla="*/ 1 h 25"/>
                <a:gd name="T36" fmla="*/ 164 w 176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5">
                  <a:moveTo>
                    <a:pt x="164" y="0"/>
                  </a:move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4" y="21"/>
                  </a:lnTo>
                  <a:lnTo>
                    <a:pt x="7" y="24"/>
                  </a:lnTo>
                  <a:lnTo>
                    <a:pt x="12" y="25"/>
                  </a:lnTo>
                  <a:lnTo>
                    <a:pt x="164" y="25"/>
                  </a:lnTo>
                  <a:lnTo>
                    <a:pt x="168" y="24"/>
                  </a:lnTo>
                  <a:lnTo>
                    <a:pt x="172" y="21"/>
                  </a:lnTo>
                  <a:lnTo>
                    <a:pt x="175" y="18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68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163">
              <a:extLst>
                <a:ext uri="{FF2B5EF4-FFF2-40B4-BE49-F238E27FC236}">
                  <a16:creationId xmlns:a16="http://schemas.microsoft.com/office/drawing/2014/main" xmlns="" id="{5769819E-9E4C-4C38-AD39-AD41069FA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300" y="2516188"/>
              <a:ext cx="104775" cy="82550"/>
            </a:xfrm>
            <a:custGeom>
              <a:avLst/>
              <a:gdLst>
                <a:gd name="T0" fmla="*/ 253 w 266"/>
                <a:gd name="T1" fmla="*/ 205 h 205"/>
                <a:gd name="T2" fmla="*/ 263 w 266"/>
                <a:gd name="T3" fmla="*/ 202 h 205"/>
                <a:gd name="T4" fmla="*/ 266 w 266"/>
                <a:gd name="T5" fmla="*/ 193 h 205"/>
                <a:gd name="T6" fmla="*/ 265 w 266"/>
                <a:gd name="T7" fmla="*/ 56 h 205"/>
                <a:gd name="T8" fmla="*/ 258 w 266"/>
                <a:gd name="T9" fmla="*/ 49 h 205"/>
                <a:gd name="T10" fmla="*/ 217 w 266"/>
                <a:gd name="T11" fmla="*/ 48 h 205"/>
                <a:gd name="T12" fmla="*/ 205 w 266"/>
                <a:gd name="T13" fmla="*/ 43 h 205"/>
                <a:gd name="T14" fmla="*/ 200 w 266"/>
                <a:gd name="T15" fmla="*/ 32 h 205"/>
                <a:gd name="T16" fmla="*/ 192 w 266"/>
                <a:gd name="T17" fmla="*/ 19 h 205"/>
                <a:gd name="T18" fmla="*/ 178 w 266"/>
                <a:gd name="T19" fmla="*/ 9 h 205"/>
                <a:gd name="T20" fmla="*/ 169 w 266"/>
                <a:gd name="T21" fmla="*/ 5 h 205"/>
                <a:gd name="T22" fmla="*/ 166 w 266"/>
                <a:gd name="T23" fmla="*/ 4 h 205"/>
                <a:gd name="T24" fmla="*/ 162 w 266"/>
                <a:gd name="T25" fmla="*/ 4 h 205"/>
                <a:gd name="T26" fmla="*/ 158 w 266"/>
                <a:gd name="T27" fmla="*/ 3 h 205"/>
                <a:gd name="T28" fmla="*/ 154 w 266"/>
                <a:gd name="T29" fmla="*/ 2 h 205"/>
                <a:gd name="T30" fmla="*/ 150 w 266"/>
                <a:gd name="T31" fmla="*/ 1 h 205"/>
                <a:gd name="T32" fmla="*/ 145 w 266"/>
                <a:gd name="T33" fmla="*/ 1 h 205"/>
                <a:gd name="T34" fmla="*/ 140 w 266"/>
                <a:gd name="T35" fmla="*/ 0 h 205"/>
                <a:gd name="T36" fmla="*/ 131 w 266"/>
                <a:gd name="T37" fmla="*/ 0 h 205"/>
                <a:gd name="T38" fmla="*/ 125 w 266"/>
                <a:gd name="T39" fmla="*/ 1 h 205"/>
                <a:gd name="T40" fmla="*/ 121 w 266"/>
                <a:gd name="T41" fmla="*/ 1 h 205"/>
                <a:gd name="T42" fmla="*/ 117 w 266"/>
                <a:gd name="T43" fmla="*/ 2 h 205"/>
                <a:gd name="T44" fmla="*/ 113 w 266"/>
                <a:gd name="T45" fmla="*/ 3 h 205"/>
                <a:gd name="T46" fmla="*/ 110 w 266"/>
                <a:gd name="T47" fmla="*/ 4 h 205"/>
                <a:gd name="T48" fmla="*/ 106 w 266"/>
                <a:gd name="T49" fmla="*/ 4 h 205"/>
                <a:gd name="T50" fmla="*/ 102 w 266"/>
                <a:gd name="T51" fmla="*/ 5 h 205"/>
                <a:gd name="T52" fmla="*/ 92 w 266"/>
                <a:gd name="T53" fmla="*/ 9 h 205"/>
                <a:gd name="T54" fmla="*/ 79 w 266"/>
                <a:gd name="T55" fmla="*/ 19 h 205"/>
                <a:gd name="T56" fmla="*/ 70 w 266"/>
                <a:gd name="T57" fmla="*/ 32 h 205"/>
                <a:gd name="T58" fmla="*/ 65 w 266"/>
                <a:gd name="T59" fmla="*/ 43 h 205"/>
                <a:gd name="T60" fmla="*/ 55 w 266"/>
                <a:gd name="T61" fmla="*/ 48 h 205"/>
                <a:gd name="T62" fmla="*/ 9 w 266"/>
                <a:gd name="T63" fmla="*/ 49 h 205"/>
                <a:gd name="T64" fmla="*/ 1 w 266"/>
                <a:gd name="T65" fmla="*/ 56 h 205"/>
                <a:gd name="T66" fmla="*/ 0 w 266"/>
                <a:gd name="T67" fmla="*/ 193 h 205"/>
                <a:gd name="T68" fmla="*/ 5 w 266"/>
                <a:gd name="T69" fmla="*/ 202 h 205"/>
                <a:gd name="T70" fmla="*/ 13 w 266"/>
                <a:gd name="T7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6" h="205">
                  <a:moveTo>
                    <a:pt x="13" y="205"/>
                  </a:moveTo>
                  <a:lnTo>
                    <a:pt x="253" y="205"/>
                  </a:lnTo>
                  <a:lnTo>
                    <a:pt x="258" y="204"/>
                  </a:lnTo>
                  <a:lnTo>
                    <a:pt x="263" y="202"/>
                  </a:lnTo>
                  <a:lnTo>
                    <a:pt x="265" y="198"/>
                  </a:lnTo>
                  <a:lnTo>
                    <a:pt x="266" y="193"/>
                  </a:lnTo>
                  <a:lnTo>
                    <a:pt x="266" y="60"/>
                  </a:lnTo>
                  <a:lnTo>
                    <a:pt x="265" y="56"/>
                  </a:lnTo>
                  <a:lnTo>
                    <a:pt x="263" y="52"/>
                  </a:lnTo>
                  <a:lnTo>
                    <a:pt x="258" y="49"/>
                  </a:lnTo>
                  <a:lnTo>
                    <a:pt x="253" y="48"/>
                  </a:lnTo>
                  <a:lnTo>
                    <a:pt x="217" y="48"/>
                  </a:lnTo>
                  <a:lnTo>
                    <a:pt x="207" y="48"/>
                  </a:lnTo>
                  <a:lnTo>
                    <a:pt x="205" y="43"/>
                  </a:lnTo>
                  <a:lnTo>
                    <a:pt x="203" y="38"/>
                  </a:lnTo>
                  <a:lnTo>
                    <a:pt x="200" y="32"/>
                  </a:lnTo>
                  <a:lnTo>
                    <a:pt x="197" y="26"/>
                  </a:lnTo>
                  <a:lnTo>
                    <a:pt x="192" y="19"/>
                  </a:lnTo>
                  <a:lnTo>
                    <a:pt x="186" y="14"/>
                  </a:lnTo>
                  <a:lnTo>
                    <a:pt x="178" y="9"/>
                  </a:lnTo>
                  <a:lnTo>
                    <a:pt x="169" y="5"/>
                  </a:lnTo>
                  <a:lnTo>
                    <a:pt x="169" y="5"/>
                  </a:lnTo>
                  <a:lnTo>
                    <a:pt x="169" y="5"/>
                  </a:lnTo>
                  <a:lnTo>
                    <a:pt x="166" y="4"/>
                  </a:lnTo>
                  <a:lnTo>
                    <a:pt x="163" y="4"/>
                  </a:lnTo>
                  <a:lnTo>
                    <a:pt x="162" y="4"/>
                  </a:lnTo>
                  <a:lnTo>
                    <a:pt x="161" y="4"/>
                  </a:lnTo>
                  <a:lnTo>
                    <a:pt x="158" y="3"/>
                  </a:lnTo>
                  <a:lnTo>
                    <a:pt x="155" y="2"/>
                  </a:lnTo>
                  <a:lnTo>
                    <a:pt x="154" y="2"/>
                  </a:lnTo>
                  <a:lnTo>
                    <a:pt x="153" y="1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5" y="1"/>
                  </a:lnTo>
                  <a:lnTo>
                    <a:pt x="144" y="1"/>
                  </a:lnTo>
                  <a:lnTo>
                    <a:pt x="140" y="0"/>
                  </a:lnTo>
                  <a:lnTo>
                    <a:pt x="135" y="0"/>
                  </a:lnTo>
                  <a:lnTo>
                    <a:pt x="131" y="0"/>
                  </a:lnTo>
                  <a:lnTo>
                    <a:pt x="126" y="1"/>
                  </a:lnTo>
                  <a:lnTo>
                    <a:pt x="125" y="1"/>
                  </a:lnTo>
                  <a:lnTo>
                    <a:pt x="124" y="1"/>
                  </a:lnTo>
                  <a:lnTo>
                    <a:pt x="121" y="1"/>
                  </a:lnTo>
                  <a:lnTo>
                    <a:pt x="118" y="1"/>
                  </a:lnTo>
                  <a:lnTo>
                    <a:pt x="117" y="2"/>
                  </a:lnTo>
                  <a:lnTo>
                    <a:pt x="116" y="2"/>
                  </a:lnTo>
                  <a:lnTo>
                    <a:pt x="113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9" y="4"/>
                  </a:lnTo>
                  <a:lnTo>
                    <a:pt x="106" y="4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1" y="5"/>
                  </a:lnTo>
                  <a:lnTo>
                    <a:pt x="92" y="9"/>
                  </a:lnTo>
                  <a:lnTo>
                    <a:pt x="85" y="14"/>
                  </a:lnTo>
                  <a:lnTo>
                    <a:pt x="79" y="19"/>
                  </a:lnTo>
                  <a:lnTo>
                    <a:pt x="74" y="26"/>
                  </a:lnTo>
                  <a:lnTo>
                    <a:pt x="70" y="32"/>
                  </a:lnTo>
                  <a:lnTo>
                    <a:pt x="67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55" y="48"/>
                  </a:lnTo>
                  <a:lnTo>
                    <a:pt x="13" y="48"/>
                  </a:lnTo>
                  <a:lnTo>
                    <a:pt x="9" y="49"/>
                  </a:lnTo>
                  <a:lnTo>
                    <a:pt x="5" y="52"/>
                  </a:lnTo>
                  <a:lnTo>
                    <a:pt x="1" y="56"/>
                  </a:lnTo>
                  <a:lnTo>
                    <a:pt x="0" y="60"/>
                  </a:lnTo>
                  <a:lnTo>
                    <a:pt x="0" y="193"/>
                  </a:lnTo>
                  <a:lnTo>
                    <a:pt x="1" y="198"/>
                  </a:lnTo>
                  <a:lnTo>
                    <a:pt x="5" y="202"/>
                  </a:lnTo>
                  <a:lnTo>
                    <a:pt x="9" y="204"/>
                  </a:lnTo>
                  <a:lnTo>
                    <a:pt x="13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164">
              <a:extLst>
                <a:ext uri="{FF2B5EF4-FFF2-40B4-BE49-F238E27FC236}">
                  <a16:creationId xmlns:a16="http://schemas.microsoft.com/office/drawing/2014/main" xmlns="" id="{2A7A09D7-74F3-4184-8E93-8EABEC602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425" y="2767013"/>
              <a:ext cx="34925" cy="34925"/>
            </a:xfrm>
            <a:custGeom>
              <a:avLst/>
              <a:gdLst>
                <a:gd name="T0" fmla="*/ 0 w 88"/>
                <a:gd name="T1" fmla="*/ 88 h 88"/>
                <a:gd name="T2" fmla="*/ 88 w 88"/>
                <a:gd name="T3" fmla="*/ 64 h 88"/>
                <a:gd name="T4" fmla="*/ 25 w 88"/>
                <a:gd name="T5" fmla="*/ 0 h 88"/>
                <a:gd name="T6" fmla="*/ 0 w 8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8">
                  <a:moveTo>
                    <a:pt x="0" y="88"/>
                  </a:moveTo>
                  <a:lnTo>
                    <a:pt x="88" y="64"/>
                  </a:lnTo>
                  <a:lnTo>
                    <a:pt x="25" y="0"/>
                  </a:lnTo>
                  <a:lnTo>
                    <a:pt x="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165">
              <a:extLst>
                <a:ext uri="{FF2B5EF4-FFF2-40B4-BE49-F238E27FC236}">
                  <a16:creationId xmlns:a16="http://schemas.microsoft.com/office/drawing/2014/main" xmlns="" id="{6D9C5326-EC8A-43EA-97F5-AFA3AF6E3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5713" y="2701925"/>
              <a:ext cx="87313" cy="85725"/>
            </a:xfrm>
            <a:custGeom>
              <a:avLst/>
              <a:gdLst>
                <a:gd name="T0" fmla="*/ 0 w 218"/>
                <a:gd name="T1" fmla="*/ 145 h 218"/>
                <a:gd name="T2" fmla="*/ 73 w 218"/>
                <a:gd name="T3" fmla="*/ 218 h 218"/>
                <a:gd name="T4" fmla="*/ 218 w 218"/>
                <a:gd name="T5" fmla="*/ 74 h 218"/>
                <a:gd name="T6" fmla="*/ 144 w 218"/>
                <a:gd name="T7" fmla="*/ 0 h 218"/>
                <a:gd name="T8" fmla="*/ 0 w 218"/>
                <a:gd name="T9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8">
                  <a:moveTo>
                    <a:pt x="0" y="145"/>
                  </a:moveTo>
                  <a:lnTo>
                    <a:pt x="73" y="218"/>
                  </a:lnTo>
                  <a:lnTo>
                    <a:pt x="218" y="74"/>
                  </a:lnTo>
                  <a:lnTo>
                    <a:pt x="144" y="0"/>
                  </a:lnTo>
                  <a:lnTo>
                    <a:pt x="0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166">
              <a:extLst>
                <a:ext uri="{FF2B5EF4-FFF2-40B4-BE49-F238E27FC236}">
                  <a16:creationId xmlns:a16="http://schemas.microsoft.com/office/drawing/2014/main" xmlns="" id="{366E304C-98A0-41F2-BC3D-2E0EBA49D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800" y="2674938"/>
              <a:ext cx="49213" cy="49213"/>
            </a:xfrm>
            <a:custGeom>
              <a:avLst/>
              <a:gdLst>
                <a:gd name="T0" fmla="*/ 50 w 123"/>
                <a:gd name="T1" fmla="*/ 0 h 123"/>
                <a:gd name="T2" fmla="*/ 0 w 123"/>
                <a:gd name="T3" fmla="*/ 50 h 123"/>
                <a:gd name="T4" fmla="*/ 73 w 123"/>
                <a:gd name="T5" fmla="*/ 123 h 123"/>
                <a:gd name="T6" fmla="*/ 123 w 123"/>
                <a:gd name="T7" fmla="*/ 73 h 123"/>
                <a:gd name="T8" fmla="*/ 50 w 123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50" y="0"/>
                  </a:moveTo>
                  <a:lnTo>
                    <a:pt x="0" y="50"/>
                  </a:lnTo>
                  <a:lnTo>
                    <a:pt x="73" y="123"/>
                  </a:lnTo>
                  <a:lnTo>
                    <a:pt x="123" y="73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67">
              <a:extLst>
                <a:ext uri="{FF2B5EF4-FFF2-40B4-BE49-F238E27FC236}">
                  <a16:creationId xmlns:a16="http://schemas.microsoft.com/office/drawing/2014/main" xmlns="" id="{555A2EBF-FBE6-482A-99E7-5343B8F20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0" y="2651125"/>
              <a:ext cx="69850" cy="9525"/>
            </a:xfrm>
            <a:custGeom>
              <a:avLst/>
              <a:gdLst>
                <a:gd name="T0" fmla="*/ 164 w 176"/>
                <a:gd name="T1" fmla="*/ 0 h 23"/>
                <a:gd name="T2" fmla="*/ 12 w 176"/>
                <a:gd name="T3" fmla="*/ 0 h 23"/>
                <a:gd name="T4" fmla="*/ 7 w 176"/>
                <a:gd name="T5" fmla="*/ 1 h 23"/>
                <a:gd name="T6" fmla="*/ 4 w 176"/>
                <a:gd name="T7" fmla="*/ 3 h 23"/>
                <a:gd name="T8" fmla="*/ 1 w 176"/>
                <a:gd name="T9" fmla="*/ 7 h 23"/>
                <a:gd name="T10" fmla="*/ 0 w 176"/>
                <a:gd name="T11" fmla="*/ 12 h 23"/>
                <a:gd name="T12" fmla="*/ 1 w 176"/>
                <a:gd name="T13" fmla="*/ 16 h 23"/>
                <a:gd name="T14" fmla="*/ 4 w 176"/>
                <a:gd name="T15" fmla="*/ 20 h 23"/>
                <a:gd name="T16" fmla="*/ 7 w 176"/>
                <a:gd name="T17" fmla="*/ 23 h 23"/>
                <a:gd name="T18" fmla="*/ 12 w 176"/>
                <a:gd name="T19" fmla="*/ 23 h 23"/>
                <a:gd name="T20" fmla="*/ 164 w 176"/>
                <a:gd name="T21" fmla="*/ 23 h 23"/>
                <a:gd name="T22" fmla="*/ 168 w 176"/>
                <a:gd name="T23" fmla="*/ 23 h 23"/>
                <a:gd name="T24" fmla="*/ 172 w 176"/>
                <a:gd name="T25" fmla="*/ 20 h 23"/>
                <a:gd name="T26" fmla="*/ 175 w 176"/>
                <a:gd name="T27" fmla="*/ 16 h 23"/>
                <a:gd name="T28" fmla="*/ 176 w 176"/>
                <a:gd name="T29" fmla="*/ 12 h 23"/>
                <a:gd name="T30" fmla="*/ 175 w 176"/>
                <a:gd name="T31" fmla="*/ 7 h 23"/>
                <a:gd name="T32" fmla="*/ 172 w 176"/>
                <a:gd name="T33" fmla="*/ 3 h 23"/>
                <a:gd name="T34" fmla="*/ 168 w 176"/>
                <a:gd name="T35" fmla="*/ 1 h 23"/>
                <a:gd name="T36" fmla="*/ 164 w 176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64" y="0"/>
                  </a:move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8" y="23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3"/>
                  </a:lnTo>
                  <a:lnTo>
                    <a:pt x="168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168">
              <a:extLst>
                <a:ext uri="{FF2B5EF4-FFF2-40B4-BE49-F238E27FC236}">
                  <a16:creationId xmlns:a16="http://schemas.microsoft.com/office/drawing/2014/main" xmlns="" id="{58F2FEE9-B921-4B7F-A092-B4506BD53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0" y="2679700"/>
              <a:ext cx="69850" cy="9525"/>
            </a:xfrm>
            <a:custGeom>
              <a:avLst/>
              <a:gdLst>
                <a:gd name="T0" fmla="*/ 176 w 176"/>
                <a:gd name="T1" fmla="*/ 11 h 23"/>
                <a:gd name="T2" fmla="*/ 175 w 176"/>
                <a:gd name="T3" fmla="*/ 7 h 23"/>
                <a:gd name="T4" fmla="*/ 172 w 176"/>
                <a:gd name="T5" fmla="*/ 3 h 23"/>
                <a:gd name="T6" fmla="*/ 168 w 176"/>
                <a:gd name="T7" fmla="*/ 1 h 23"/>
                <a:gd name="T8" fmla="*/ 164 w 176"/>
                <a:gd name="T9" fmla="*/ 0 h 23"/>
                <a:gd name="T10" fmla="*/ 12 w 176"/>
                <a:gd name="T11" fmla="*/ 0 h 23"/>
                <a:gd name="T12" fmla="*/ 7 w 176"/>
                <a:gd name="T13" fmla="*/ 1 h 23"/>
                <a:gd name="T14" fmla="*/ 4 w 176"/>
                <a:gd name="T15" fmla="*/ 3 h 23"/>
                <a:gd name="T16" fmla="*/ 1 w 176"/>
                <a:gd name="T17" fmla="*/ 7 h 23"/>
                <a:gd name="T18" fmla="*/ 0 w 176"/>
                <a:gd name="T19" fmla="*/ 11 h 23"/>
                <a:gd name="T20" fmla="*/ 1 w 176"/>
                <a:gd name="T21" fmla="*/ 16 h 23"/>
                <a:gd name="T22" fmla="*/ 4 w 176"/>
                <a:gd name="T23" fmla="*/ 20 h 23"/>
                <a:gd name="T24" fmla="*/ 7 w 176"/>
                <a:gd name="T25" fmla="*/ 22 h 23"/>
                <a:gd name="T26" fmla="*/ 12 w 176"/>
                <a:gd name="T27" fmla="*/ 23 h 23"/>
                <a:gd name="T28" fmla="*/ 164 w 176"/>
                <a:gd name="T29" fmla="*/ 23 h 23"/>
                <a:gd name="T30" fmla="*/ 168 w 176"/>
                <a:gd name="T31" fmla="*/ 22 h 23"/>
                <a:gd name="T32" fmla="*/ 172 w 176"/>
                <a:gd name="T33" fmla="*/ 20 h 23"/>
                <a:gd name="T34" fmla="*/ 175 w 176"/>
                <a:gd name="T35" fmla="*/ 16 h 23"/>
                <a:gd name="T36" fmla="*/ 176 w 17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76" y="11"/>
                  </a:moveTo>
                  <a:lnTo>
                    <a:pt x="175" y="7"/>
                  </a:lnTo>
                  <a:lnTo>
                    <a:pt x="172" y="3"/>
                  </a:lnTo>
                  <a:lnTo>
                    <a:pt x="168" y="1"/>
                  </a:lnTo>
                  <a:lnTo>
                    <a:pt x="164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7" y="22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8" y="22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69">
              <a:extLst>
                <a:ext uri="{FF2B5EF4-FFF2-40B4-BE49-F238E27FC236}">
                  <a16:creationId xmlns:a16="http://schemas.microsoft.com/office/drawing/2014/main" xmlns="" id="{CCE45965-0D3C-4AD0-A8F7-50D8B9254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0" y="2708275"/>
              <a:ext cx="46038" cy="9525"/>
            </a:xfrm>
            <a:custGeom>
              <a:avLst/>
              <a:gdLst>
                <a:gd name="T0" fmla="*/ 12 w 115"/>
                <a:gd name="T1" fmla="*/ 0 h 24"/>
                <a:gd name="T2" fmla="*/ 7 w 115"/>
                <a:gd name="T3" fmla="*/ 1 h 24"/>
                <a:gd name="T4" fmla="*/ 4 w 115"/>
                <a:gd name="T5" fmla="*/ 3 h 24"/>
                <a:gd name="T6" fmla="*/ 1 w 115"/>
                <a:gd name="T7" fmla="*/ 8 h 24"/>
                <a:gd name="T8" fmla="*/ 0 w 115"/>
                <a:gd name="T9" fmla="*/ 12 h 24"/>
                <a:gd name="T10" fmla="*/ 1 w 115"/>
                <a:gd name="T11" fmla="*/ 17 h 24"/>
                <a:gd name="T12" fmla="*/ 4 w 115"/>
                <a:gd name="T13" fmla="*/ 21 h 24"/>
                <a:gd name="T14" fmla="*/ 7 w 115"/>
                <a:gd name="T15" fmla="*/ 23 h 24"/>
                <a:gd name="T16" fmla="*/ 12 w 115"/>
                <a:gd name="T17" fmla="*/ 24 h 24"/>
                <a:gd name="T18" fmla="*/ 103 w 115"/>
                <a:gd name="T19" fmla="*/ 24 h 24"/>
                <a:gd name="T20" fmla="*/ 108 w 115"/>
                <a:gd name="T21" fmla="*/ 23 h 24"/>
                <a:gd name="T22" fmla="*/ 112 w 115"/>
                <a:gd name="T23" fmla="*/ 21 h 24"/>
                <a:gd name="T24" fmla="*/ 114 w 115"/>
                <a:gd name="T25" fmla="*/ 17 h 24"/>
                <a:gd name="T26" fmla="*/ 115 w 115"/>
                <a:gd name="T27" fmla="*/ 12 h 24"/>
                <a:gd name="T28" fmla="*/ 114 w 115"/>
                <a:gd name="T29" fmla="*/ 8 h 24"/>
                <a:gd name="T30" fmla="*/ 112 w 115"/>
                <a:gd name="T31" fmla="*/ 3 h 24"/>
                <a:gd name="T32" fmla="*/ 108 w 115"/>
                <a:gd name="T33" fmla="*/ 1 h 24"/>
                <a:gd name="T34" fmla="*/ 103 w 115"/>
                <a:gd name="T35" fmla="*/ 0 h 24"/>
                <a:gd name="T36" fmla="*/ 12 w 11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24">
                  <a:moveTo>
                    <a:pt x="12" y="0"/>
                  </a:moveTo>
                  <a:lnTo>
                    <a:pt x="7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7" y="23"/>
                  </a:lnTo>
                  <a:lnTo>
                    <a:pt x="12" y="24"/>
                  </a:lnTo>
                  <a:lnTo>
                    <a:pt x="103" y="24"/>
                  </a:lnTo>
                  <a:lnTo>
                    <a:pt x="108" y="23"/>
                  </a:lnTo>
                  <a:lnTo>
                    <a:pt x="112" y="21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4" y="8"/>
                  </a:lnTo>
                  <a:lnTo>
                    <a:pt x="112" y="3"/>
                  </a:lnTo>
                  <a:lnTo>
                    <a:pt x="108" y="1"/>
                  </a:lnTo>
                  <a:lnTo>
                    <a:pt x="10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E65A236B-27CE-416F-8CF5-5D3D8F978EA6}"/>
              </a:ext>
            </a:extLst>
          </p:cNvPr>
          <p:cNvGrpSpPr/>
          <p:nvPr/>
        </p:nvGrpSpPr>
        <p:grpSpPr>
          <a:xfrm>
            <a:off x="7481307" y="5273473"/>
            <a:ext cx="285750" cy="285750"/>
            <a:chOff x="8167688" y="771525"/>
            <a:chExt cx="285750" cy="285750"/>
          </a:xfrm>
          <a:solidFill>
            <a:schemeClr val="accent3"/>
          </a:solidFill>
        </p:grpSpPr>
        <p:sp>
          <p:nvSpPr>
            <p:cNvPr id="103" name="Freeform 3491">
              <a:extLst>
                <a:ext uri="{FF2B5EF4-FFF2-40B4-BE49-F238E27FC236}">
                  <a16:creationId xmlns:a16="http://schemas.microsoft.com/office/drawing/2014/main" xmlns="" id="{867E9783-BE5C-4F5D-BD66-69F3D7D85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7688" y="847725"/>
              <a:ext cx="285750" cy="209550"/>
            </a:xfrm>
            <a:custGeom>
              <a:avLst/>
              <a:gdLst>
                <a:gd name="T0" fmla="*/ 624 w 721"/>
                <a:gd name="T1" fmla="*/ 265 h 528"/>
                <a:gd name="T2" fmla="*/ 695 w 721"/>
                <a:gd name="T3" fmla="*/ 120 h 528"/>
                <a:gd name="T4" fmla="*/ 718 w 721"/>
                <a:gd name="T5" fmla="*/ 101 h 528"/>
                <a:gd name="T6" fmla="*/ 709 w 721"/>
                <a:gd name="T7" fmla="*/ 97 h 528"/>
                <a:gd name="T8" fmla="*/ 624 w 721"/>
                <a:gd name="T9" fmla="*/ 12 h 528"/>
                <a:gd name="T10" fmla="*/ 622 w 721"/>
                <a:gd name="T11" fmla="*/ 3 h 528"/>
                <a:gd name="T12" fmla="*/ 613 w 721"/>
                <a:gd name="T13" fmla="*/ 0 h 528"/>
                <a:gd name="T14" fmla="*/ 529 w 721"/>
                <a:gd name="T15" fmla="*/ 97 h 528"/>
                <a:gd name="T16" fmla="*/ 526 w 721"/>
                <a:gd name="T17" fmla="*/ 110 h 528"/>
                <a:gd name="T18" fmla="*/ 518 w 721"/>
                <a:gd name="T19" fmla="*/ 121 h 528"/>
                <a:gd name="T20" fmla="*/ 506 w 721"/>
                <a:gd name="T21" fmla="*/ 129 h 528"/>
                <a:gd name="T22" fmla="*/ 492 w 721"/>
                <a:gd name="T23" fmla="*/ 133 h 528"/>
                <a:gd name="T24" fmla="*/ 479 w 721"/>
                <a:gd name="T25" fmla="*/ 129 h 528"/>
                <a:gd name="T26" fmla="*/ 468 w 721"/>
                <a:gd name="T27" fmla="*/ 121 h 528"/>
                <a:gd name="T28" fmla="*/ 460 w 721"/>
                <a:gd name="T29" fmla="*/ 110 h 528"/>
                <a:gd name="T30" fmla="*/ 456 w 721"/>
                <a:gd name="T31" fmla="*/ 97 h 528"/>
                <a:gd name="T32" fmla="*/ 133 w 721"/>
                <a:gd name="T33" fmla="*/ 0 h 528"/>
                <a:gd name="T34" fmla="*/ 104 w 721"/>
                <a:gd name="T35" fmla="*/ 2 h 528"/>
                <a:gd name="T36" fmla="*/ 79 w 721"/>
                <a:gd name="T37" fmla="*/ 9 h 528"/>
                <a:gd name="T38" fmla="*/ 57 w 721"/>
                <a:gd name="T39" fmla="*/ 20 h 528"/>
                <a:gd name="T40" fmla="*/ 38 w 721"/>
                <a:gd name="T41" fmla="*/ 34 h 528"/>
                <a:gd name="T42" fmla="*/ 21 w 721"/>
                <a:gd name="T43" fmla="*/ 50 h 528"/>
                <a:gd name="T44" fmla="*/ 9 w 721"/>
                <a:gd name="T45" fmla="*/ 71 h 528"/>
                <a:gd name="T46" fmla="*/ 3 w 721"/>
                <a:gd name="T47" fmla="*/ 94 h 528"/>
                <a:gd name="T48" fmla="*/ 0 w 721"/>
                <a:gd name="T49" fmla="*/ 120 h 528"/>
                <a:gd name="T50" fmla="*/ 2 w 721"/>
                <a:gd name="T51" fmla="*/ 305 h 528"/>
                <a:gd name="T52" fmla="*/ 8 w 721"/>
                <a:gd name="T53" fmla="*/ 311 h 528"/>
                <a:gd name="T54" fmla="*/ 337 w 721"/>
                <a:gd name="T55" fmla="*/ 312 h 528"/>
                <a:gd name="T56" fmla="*/ 338 w 721"/>
                <a:gd name="T57" fmla="*/ 522 h 528"/>
                <a:gd name="T58" fmla="*/ 344 w 721"/>
                <a:gd name="T59" fmla="*/ 528 h 528"/>
                <a:gd name="T60" fmla="*/ 353 w 721"/>
                <a:gd name="T61" fmla="*/ 528 h 528"/>
                <a:gd name="T62" fmla="*/ 360 w 721"/>
                <a:gd name="T63" fmla="*/ 522 h 528"/>
                <a:gd name="T64" fmla="*/ 361 w 721"/>
                <a:gd name="T65" fmla="*/ 312 h 528"/>
                <a:gd name="T66" fmla="*/ 618 w 721"/>
                <a:gd name="T67" fmla="*/ 311 h 528"/>
                <a:gd name="T68" fmla="*/ 624 w 721"/>
                <a:gd name="T69" fmla="*/ 305 h 528"/>
                <a:gd name="T70" fmla="*/ 624 w 721"/>
                <a:gd name="T71" fmla="*/ 288 h 528"/>
                <a:gd name="T72" fmla="*/ 690 w 721"/>
                <a:gd name="T73" fmla="*/ 288 h 528"/>
                <a:gd name="T74" fmla="*/ 695 w 721"/>
                <a:gd name="T75" fmla="*/ 282 h 528"/>
                <a:gd name="T76" fmla="*/ 721 w 721"/>
                <a:gd name="T77" fmla="*/ 110 h 528"/>
                <a:gd name="T78" fmla="*/ 718 w 721"/>
                <a:gd name="T79" fmla="*/ 101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28">
                  <a:moveTo>
                    <a:pt x="675" y="265"/>
                  </a:moveTo>
                  <a:lnTo>
                    <a:pt x="624" y="265"/>
                  </a:lnTo>
                  <a:lnTo>
                    <a:pt x="624" y="120"/>
                  </a:lnTo>
                  <a:lnTo>
                    <a:pt x="695" y="120"/>
                  </a:lnTo>
                  <a:lnTo>
                    <a:pt x="675" y="265"/>
                  </a:lnTo>
                  <a:close/>
                  <a:moveTo>
                    <a:pt x="718" y="101"/>
                  </a:moveTo>
                  <a:lnTo>
                    <a:pt x="714" y="97"/>
                  </a:lnTo>
                  <a:lnTo>
                    <a:pt x="709" y="97"/>
                  </a:lnTo>
                  <a:lnTo>
                    <a:pt x="624" y="97"/>
                  </a:lnTo>
                  <a:lnTo>
                    <a:pt x="624" y="12"/>
                  </a:lnTo>
                  <a:lnTo>
                    <a:pt x="624" y="7"/>
                  </a:lnTo>
                  <a:lnTo>
                    <a:pt x="622" y="3"/>
                  </a:lnTo>
                  <a:lnTo>
                    <a:pt x="618" y="0"/>
                  </a:lnTo>
                  <a:lnTo>
                    <a:pt x="613" y="0"/>
                  </a:lnTo>
                  <a:lnTo>
                    <a:pt x="529" y="0"/>
                  </a:lnTo>
                  <a:lnTo>
                    <a:pt x="529" y="97"/>
                  </a:lnTo>
                  <a:lnTo>
                    <a:pt x="528" y="103"/>
                  </a:lnTo>
                  <a:lnTo>
                    <a:pt x="526" y="110"/>
                  </a:lnTo>
                  <a:lnTo>
                    <a:pt x="523" y="116"/>
                  </a:lnTo>
                  <a:lnTo>
                    <a:pt x="518" y="121"/>
                  </a:lnTo>
                  <a:lnTo>
                    <a:pt x="513" y="126"/>
                  </a:lnTo>
                  <a:lnTo>
                    <a:pt x="506" y="129"/>
                  </a:lnTo>
                  <a:lnTo>
                    <a:pt x="500" y="131"/>
                  </a:lnTo>
                  <a:lnTo>
                    <a:pt x="492" y="133"/>
                  </a:lnTo>
                  <a:lnTo>
                    <a:pt x="486" y="131"/>
                  </a:lnTo>
                  <a:lnTo>
                    <a:pt x="479" y="129"/>
                  </a:lnTo>
                  <a:lnTo>
                    <a:pt x="473" y="126"/>
                  </a:lnTo>
                  <a:lnTo>
                    <a:pt x="468" y="121"/>
                  </a:lnTo>
                  <a:lnTo>
                    <a:pt x="463" y="116"/>
                  </a:lnTo>
                  <a:lnTo>
                    <a:pt x="460" y="110"/>
                  </a:lnTo>
                  <a:lnTo>
                    <a:pt x="458" y="103"/>
                  </a:lnTo>
                  <a:lnTo>
                    <a:pt x="456" y="97"/>
                  </a:lnTo>
                  <a:lnTo>
                    <a:pt x="456" y="0"/>
                  </a:lnTo>
                  <a:lnTo>
                    <a:pt x="133" y="0"/>
                  </a:lnTo>
                  <a:lnTo>
                    <a:pt x="118" y="0"/>
                  </a:lnTo>
                  <a:lnTo>
                    <a:pt x="104" y="2"/>
                  </a:lnTo>
                  <a:lnTo>
                    <a:pt x="91" y="6"/>
                  </a:lnTo>
                  <a:lnTo>
                    <a:pt x="79" y="9"/>
                  </a:lnTo>
                  <a:lnTo>
                    <a:pt x="67" y="13"/>
                  </a:lnTo>
                  <a:lnTo>
                    <a:pt x="57" y="20"/>
                  </a:lnTo>
                  <a:lnTo>
                    <a:pt x="47" y="26"/>
                  </a:lnTo>
                  <a:lnTo>
                    <a:pt x="38" y="34"/>
                  </a:lnTo>
                  <a:lnTo>
                    <a:pt x="29" y="42"/>
                  </a:lnTo>
                  <a:lnTo>
                    <a:pt x="21" y="50"/>
                  </a:lnTo>
                  <a:lnTo>
                    <a:pt x="14" y="61"/>
                  </a:lnTo>
                  <a:lnTo>
                    <a:pt x="9" y="71"/>
                  </a:lnTo>
                  <a:lnTo>
                    <a:pt x="5" y="83"/>
                  </a:lnTo>
                  <a:lnTo>
                    <a:pt x="3" y="94"/>
                  </a:lnTo>
                  <a:lnTo>
                    <a:pt x="0" y="107"/>
                  </a:lnTo>
                  <a:lnTo>
                    <a:pt x="0" y="120"/>
                  </a:lnTo>
                  <a:lnTo>
                    <a:pt x="0" y="301"/>
                  </a:lnTo>
                  <a:lnTo>
                    <a:pt x="2" y="305"/>
                  </a:lnTo>
                  <a:lnTo>
                    <a:pt x="4" y="309"/>
                  </a:lnTo>
                  <a:lnTo>
                    <a:pt x="8" y="311"/>
                  </a:lnTo>
                  <a:lnTo>
                    <a:pt x="12" y="312"/>
                  </a:lnTo>
                  <a:lnTo>
                    <a:pt x="337" y="312"/>
                  </a:lnTo>
                  <a:lnTo>
                    <a:pt x="337" y="517"/>
                  </a:lnTo>
                  <a:lnTo>
                    <a:pt x="338" y="522"/>
                  </a:lnTo>
                  <a:lnTo>
                    <a:pt x="341" y="526"/>
                  </a:lnTo>
                  <a:lnTo>
                    <a:pt x="344" y="528"/>
                  </a:lnTo>
                  <a:lnTo>
                    <a:pt x="348" y="528"/>
                  </a:lnTo>
                  <a:lnTo>
                    <a:pt x="353" y="528"/>
                  </a:lnTo>
                  <a:lnTo>
                    <a:pt x="357" y="526"/>
                  </a:lnTo>
                  <a:lnTo>
                    <a:pt x="360" y="522"/>
                  </a:lnTo>
                  <a:lnTo>
                    <a:pt x="361" y="517"/>
                  </a:lnTo>
                  <a:lnTo>
                    <a:pt x="361" y="312"/>
                  </a:lnTo>
                  <a:lnTo>
                    <a:pt x="613" y="312"/>
                  </a:lnTo>
                  <a:lnTo>
                    <a:pt x="618" y="311"/>
                  </a:lnTo>
                  <a:lnTo>
                    <a:pt x="622" y="309"/>
                  </a:lnTo>
                  <a:lnTo>
                    <a:pt x="624" y="305"/>
                  </a:lnTo>
                  <a:lnTo>
                    <a:pt x="624" y="301"/>
                  </a:lnTo>
                  <a:lnTo>
                    <a:pt x="624" y="288"/>
                  </a:lnTo>
                  <a:lnTo>
                    <a:pt x="685" y="288"/>
                  </a:lnTo>
                  <a:lnTo>
                    <a:pt x="690" y="288"/>
                  </a:lnTo>
                  <a:lnTo>
                    <a:pt x="693" y="286"/>
                  </a:lnTo>
                  <a:lnTo>
                    <a:pt x="695" y="282"/>
                  </a:lnTo>
                  <a:lnTo>
                    <a:pt x="696" y="278"/>
                  </a:lnTo>
                  <a:lnTo>
                    <a:pt x="721" y="110"/>
                  </a:lnTo>
                  <a:lnTo>
                    <a:pt x="721" y="104"/>
                  </a:lnTo>
                  <a:lnTo>
                    <a:pt x="718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492">
              <a:extLst>
                <a:ext uri="{FF2B5EF4-FFF2-40B4-BE49-F238E27FC236}">
                  <a16:creationId xmlns:a16="http://schemas.microsoft.com/office/drawing/2014/main" xmlns="" id="{8F444E6D-D7A1-483E-9D28-A57DA4598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038" y="771525"/>
              <a:ext cx="66675" cy="119063"/>
            </a:xfrm>
            <a:custGeom>
              <a:avLst/>
              <a:gdLst>
                <a:gd name="T0" fmla="*/ 11 w 168"/>
                <a:gd name="T1" fmla="*/ 120 h 300"/>
                <a:gd name="T2" fmla="*/ 119 w 168"/>
                <a:gd name="T3" fmla="*/ 120 h 300"/>
                <a:gd name="T4" fmla="*/ 144 w 168"/>
                <a:gd name="T5" fmla="*/ 120 h 300"/>
                <a:gd name="T6" fmla="*/ 144 w 168"/>
                <a:gd name="T7" fmla="*/ 289 h 300"/>
                <a:gd name="T8" fmla="*/ 145 w 168"/>
                <a:gd name="T9" fmla="*/ 293 h 300"/>
                <a:gd name="T10" fmla="*/ 147 w 168"/>
                <a:gd name="T11" fmla="*/ 296 h 300"/>
                <a:gd name="T12" fmla="*/ 151 w 168"/>
                <a:gd name="T13" fmla="*/ 299 h 300"/>
                <a:gd name="T14" fmla="*/ 155 w 168"/>
                <a:gd name="T15" fmla="*/ 300 h 300"/>
                <a:gd name="T16" fmla="*/ 160 w 168"/>
                <a:gd name="T17" fmla="*/ 299 h 300"/>
                <a:gd name="T18" fmla="*/ 164 w 168"/>
                <a:gd name="T19" fmla="*/ 296 h 300"/>
                <a:gd name="T20" fmla="*/ 167 w 168"/>
                <a:gd name="T21" fmla="*/ 293 h 300"/>
                <a:gd name="T22" fmla="*/ 168 w 168"/>
                <a:gd name="T23" fmla="*/ 289 h 300"/>
                <a:gd name="T24" fmla="*/ 168 w 168"/>
                <a:gd name="T25" fmla="*/ 108 h 300"/>
                <a:gd name="T26" fmla="*/ 168 w 168"/>
                <a:gd name="T27" fmla="*/ 11 h 300"/>
                <a:gd name="T28" fmla="*/ 167 w 168"/>
                <a:gd name="T29" fmla="*/ 7 h 300"/>
                <a:gd name="T30" fmla="*/ 164 w 168"/>
                <a:gd name="T31" fmla="*/ 4 h 300"/>
                <a:gd name="T32" fmla="*/ 160 w 168"/>
                <a:gd name="T33" fmla="*/ 1 h 300"/>
                <a:gd name="T34" fmla="*/ 155 w 168"/>
                <a:gd name="T35" fmla="*/ 0 h 300"/>
                <a:gd name="T36" fmla="*/ 122 w 168"/>
                <a:gd name="T37" fmla="*/ 0 h 300"/>
                <a:gd name="T38" fmla="*/ 11 w 168"/>
                <a:gd name="T39" fmla="*/ 0 h 300"/>
                <a:gd name="T40" fmla="*/ 7 w 168"/>
                <a:gd name="T41" fmla="*/ 1 h 300"/>
                <a:gd name="T42" fmla="*/ 4 w 168"/>
                <a:gd name="T43" fmla="*/ 4 h 300"/>
                <a:gd name="T44" fmla="*/ 1 w 168"/>
                <a:gd name="T45" fmla="*/ 7 h 300"/>
                <a:gd name="T46" fmla="*/ 0 w 168"/>
                <a:gd name="T47" fmla="*/ 11 h 300"/>
                <a:gd name="T48" fmla="*/ 0 w 168"/>
                <a:gd name="T49" fmla="*/ 108 h 300"/>
                <a:gd name="T50" fmla="*/ 1 w 168"/>
                <a:gd name="T51" fmla="*/ 113 h 300"/>
                <a:gd name="T52" fmla="*/ 4 w 168"/>
                <a:gd name="T53" fmla="*/ 117 h 300"/>
                <a:gd name="T54" fmla="*/ 7 w 168"/>
                <a:gd name="T55" fmla="*/ 119 h 300"/>
                <a:gd name="T56" fmla="*/ 11 w 168"/>
                <a:gd name="T57" fmla="*/ 12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8" h="300">
                  <a:moveTo>
                    <a:pt x="11" y="120"/>
                  </a:moveTo>
                  <a:lnTo>
                    <a:pt x="119" y="120"/>
                  </a:lnTo>
                  <a:lnTo>
                    <a:pt x="144" y="120"/>
                  </a:lnTo>
                  <a:lnTo>
                    <a:pt x="144" y="289"/>
                  </a:lnTo>
                  <a:lnTo>
                    <a:pt x="145" y="293"/>
                  </a:lnTo>
                  <a:lnTo>
                    <a:pt x="147" y="296"/>
                  </a:lnTo>
                  <a:lnTo>
                    <a:pt x="151" y="299"/>
                  </a:lnTo>
                  <a:lnTo>
                    <a:pt x="155" y="300"/>
                  </a:lnTo>
                  <a:lnTo>
                    <a:pt x="160" y="299"/>
                  </a:lnTo>
                  <a:lnTo>
                    <a:pt x="164" y="296"/>
                  </a:lnTo>
                  <a:lnTo>
                    <a:pt x="167" y="293"/>
                  </a:lnTo>
                  <a:lnTo>
                    <a:pt x="168" y="289"/>
                  </a:lnTo>
                  <a:lnTo>
                    <a:pt x="168" y="108"/>
                  </a:lnTo>
                  <a:lnTo>
                    <a:pt x="168" y="11"/>
                  </a:lnTo>
                  <a:lnTo>
                    <a:pt x="167" y="7"/>
                  </a:lnTo>
                  <a:lnTo>
                    <a:pt x="164" y="4"/>
                  </a:lnTo>
                  <a:lnTo>
                    <a:pt x="160" y="1"/>
                  </a:lnTo>
                  <a:lnTo>
                    <a:pt x="155" y="0"/>
                  </a:lnTo>
                  <a:lnTo>
                    <a:pt x="122" y="0"/>
                  </a:lnTo>
                  <a:lnTo>
                    <a:pt x="11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108"/>
                  </a:lnTo>
                  <a:lnTo>
                    <a:pt x="1" y="113"/>
                  </a:lnTo>
                  <a:lnTo>
                    <a:pt x="4" y="117"/>
                  </a:lnTo>
                  <a:lnTo>
                    <a:pt x="7" y="119"/>
                  </a:lnTo>
                  <a:lnTo>
                    <a:pt x="11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xmlns="" id="{BB0ACE7E-C3B6-48F8-B8CB-463F9F0039A8}"/>
              </a:ext>
            </a:extLst>
          </p:cNvPr>
          <p:cNvGrpSpPr/>
          <p:nvPr/>
        </p:nvGrpSpPr>
        <p:grpSpPr>
          <a:xfrm>
            <a:off x="8274635" y="3630612"/>
            <a:ext cx="280988" cy="282575"/>
            <a:chOff x="2025650" y="5957888"/>
            <a:chExt cx="280988" cy="282575"/>
          </a:xfrm>
          <a:solidFill>
            <a:schemeClr val="accent1"/>
          </a:solidFill>
        </p:grpSpPr>
        <p:sp>
          <p:nvSpPr>
            <p:cNvPr id="107" name="Freeform 1151">
              <a:extLst>
                <a:ext uri="{FF2B5EF4-FFF2-40B4-BE49-F238E27FC236}">
                  <a16:creationId xmlns:a16="http://schemas.microsoft.com/office/drawing/2014/main" xmlns="" id="{2B9F9680-5741-4DD6-A57F-CFA4D65CC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5957888"/>
              <a:ext cx="247650" cy="219075"/>
            </a:xfrm>
            <a:custGeom>
              <a:avLst/>
              <a:gdLst>
                <a:gd name="T0" fmla="*/ 97 w 627"/>
                <a:gd name="T1" fmla="*/ 494 h 554"/>
                <a:gd name="T2" fmla="*/ 93 w 627"/>
                <a:gd name="T3" fmla="*/ 507 h 554"/>
                <a:gd name="T4" fmla="*/ 85 w 627"/>
                <a:gd name="T5" fmla="*/ 518 h 554"/>
                <a:gd name="T6" fmla="*/ 74 w 627"/>
                <a:gd name="T7" fmla="*/ 527 h 554"/>
                <a:gd name="T8" fmla="*/ 61 w 627"/>
                <a:gd name="T9" fmla="*/ 530 h 554"/>
                <a:gd name="T10" fmla="*/ 47 w 627"/>
                <a:gd name="T11" fmla="*/ 527 h 554"/>
                <a:gd name="T12" fmla="*/ 35 w 627"/>
                <a:gd name="T13" fmla="*/ 519 h 554"/>
                <a:gd name="T14" fmla="*/ 27 w 627"/>
                <a:gd name="T15" fmla="*/ 508 h 554"/>
                <a:gd name="T16" fmla="*/ 24 w 627"/>
                <a:gd name="T17" fmla="*/ 494 h 554"/>
                <a:gd name="T18" fmla="*/ 144 w 627"/>
                <a:gd name="T19" fmla="*/ 24 h 554"/>
                <a:gd name="T20" fmla="*/ 145 w 627"/>
                <a:gd name="T21" fmla="*/ 90 h 554"/>
                <a:gd name="T22" fmla="*/ 152 w 627"/>
                <a:gd name="T23" fmla="*/ 96 h 554"/>
                <a:gd name="T24" fmla="*/ 554 w 627"/>
                <a:gd name="T25" fmla="*/ 97 h 554"/>
                <a:gd name="T26" fmla="*/ 109 w 627"/>
                <a:gd name="T27" fmla="*/ 145 h 554"/>
                <a:gd name="T28" fmla="*/ 100 w 627"/>
                <a:gd name="T29" fmla="*/ 149 h 554"/>
                <a:gd name="T30" fmla="*/ 97 w 627"/>
                <a:gd name="T31" fmla="*/ 157 h 554"/>
                <a:gd name="T32" fmla="*/ 383 w 627"/>
                <a:gd name="T33" fmla="*/ 531 h 554"/>
                <a:gd name="T34" fmla="*/ 356 w 627"/>
                <a:gd name="T35" fmla="*/ 504 h 554"/>
                <a:gd name="T36" fmla="*/ 351 w 627"/>
                <a:gd name="T37" fmla="*/ 501 h 554"/>
                <a:gd name="T38" fmla="*/ 349 w 627"/>
                <a:gd name="T39" fmla="*/ 497 h 554"/>
                <a:gd name="T40" fmla="*/ 351 w 627"/>
                <a:gd name="T41" fmla="*/ 488 h 554"/>
                <a:gd name="T42" fmla="*/ 403 w 627"/>
                <a:gd name="T43" fmla="*/ 398 h 554"/>
                <a:gd name="T44" fmla="*/ 413 w 627"/>
                <a:gd name="T45" fmla="*/ 396 h 554"/>
                <a:gd name="T46" fmla="*/ 446 w 627"/>
                <a:gd name="T47" fmla="*/ 414 h 554"/>
                <a:gd name="T48" fmla="*/ 467 w 627"/>
                <a:gd name="T49" fmla="*/ 401 h 554"/>
                <a:gd name="T50" fmla="*/ 488 w 627"/>
                <a:gd name="T51" fmla="*/ 391 h 554"/>
                <a:gd name="T52" fmla="*/ 489 w 627"/>
                <a:gd name="T53" fmla="*/ 357 h 554"/>
                <a:gd name="T54" fmla="*/ 495 w 627"/>
                <a:gd name="T55" fmla="*/ 351 h 554"/>
                <a:gd name="T56" fmla="*/ 596 w 627"/>
                <a:gd name="T57" fmla="*/ 350 h 554"/>
                <a:gd name="T58" fmla="*/ 605 w 627"/>
                <a:gd name="T59" fmla="*/ 353 h 554"/>
                <a:gd name="T60" fmla="*/ 608 w 627"/>
                <a:gd name="T61" fmla="*/ 362 h 554"/>
                <a:gd name="T62" fmla="*/ 618 w 627"/>
                <a:gd name="T63" fmla="*/ 396 h 554"/>
                <a:gd name="T64" fmla="*/ 627 w 627"/>
                <a:gd name="T65" fmla="*/ 157 h 554"/>
                <a:gd name="T66" fmla="*/ 623 w 627"/>
                <a:gd name="T67" fmla="*/ 149 h 554"/>
                <a:gd name="T68" fmla="*/ 615 w 627"/>
                <a:gd name="T69" fmla="*/ 145 h 554"/>
                <a:gd name="T70" fmla="*/ 578 w 627"/>
                <a:gd name="T71" fmla="*/ 85 h 554"/>
                <a:gd name="T72" fmla="*/ 575 w 627"/>
                <a:gd name="T73" fmla="*/ 76 h 554"/>
                <a:gd name="T74" fmla="*/ 567 w 627"/>
                <a:gd name="T75" fmla="*/ 72 h 554"/>
                <a:gd name="T76" fmla="*/ 169 w 627"/>
                <a:gd name="T77" fmla="*/ 12 h 554"/>
                <a:gd name="T78" fmla="*/ 165 w 627"/>
                <a:gd name="T79" fmla="*/ 4 h 554"/>
                <a:gd name="T80" fmla="*/ 157 w 627"/>
                <a:gd name="T81" fmla="*/ 0 h 554"/>
                <a:gd name="T82" fmla="*/ 8 w 627"/>
                <a:gd name="T83" fmla="*/ 1 h 554"/>
                <a:gd name="T84" fmla="*/ 1 w 627"/>
                <a:gd name="T85" fmla="*/ 8 h 554"/>
                <a:gd name="T86" fmla="*/ 0 w 627"/>
                <a:gd name="T87" fmla="*/ 494 h 554"/>
                <a:gd name="T88" fmla="*/ 2 w 627"/>
                <a:gd name="T89" fmla="*/ 506 h 554"/>
                <a:gd name="T90" fmla="*/ 5 w 627"/>
                <a:gd name="T91" fmla="*/ 517 h 554"/>
                <a:gd name="T92" fmla="*/ 11 w 627"/>
                <a:gd name="T93" fmla="*/ 527 h 554"/>
                <a:gd name="T94" fmla="*/ 18 w 627"/>
                <a:gd name="T95" fmla="*/ 536 h 554"/>
                <a:gd name="T96" fmla="*/ 27 w 627"/>
                <a:gd name="T97" fmla="*/ 544 h 554"/>
                <a:gd name="T98" fmla="*/ 37 w 627"/>
                <a:gd name="T99" fmla="*/ 550 h 554"/>
                <a:gd name="T100" fmla="*/ 49 w 627"/>
                <a:gd name="T101" fmla="*/ 553 h 554"/>
                <a:gd name="T102" fmla="*/ 61 w 627"/>
                <a:gd name="T103" fmla="*/ 554 h 554"/>
                <a:gd name="T104" fmla="*/ 383 w 627"/>
                <a:gd name="T105" fmla="*/ 5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7" h="554">
                  <a:moveTo>
                    <a:pt x="97" y="157"/>
                  </a:moveTo>
                  <a:lnTo>
                    <a:pt x="97" y="494"/>
                  </a:lnTo>
                  <a:lnTo>
                    <a:pt x="96" y="501"/>
                  </a:lnTo>
                  <a:lnTo>
                    <a:pt x="93" y="507"/>
                  </a:lnTo>
                  <a:lnTo>
                    <a:pt x="90" y="513"/>
                  </a:lnTo>
                  <a:lnTo>
                    <a:pt x="85" y="518"/>
                  </a:lnTo>
                  <a:lnTo>
                    <a:pt x="80" y="523"/>
                  </a:lnTo>
                  <a:lnTo>
                    <a:pt x="74" y="527"/>
                  </a:lnTo>
                  <a:lnTo>
                    <a:pt x="67" y="529"/>
                  </a:lnTo>
                  <a:lnTo>
                    <a:pt x="61" y="530"/>
                  </a:lnTo>
                  <a:lnTo>
                    <a:pt x="54" y="529"/>
                  </a:lnTo>
                  <a:lnTo>
                    <a:pt x="47" y="527"/>
                  </a:lnTo>
                  <a:lnTo>
                    <a:pt x="40" y="524"/>
                  </a:lnTo>
                  <a:lnTo>
                    <a:pt x="35" y="519"/>
                  </a:lnTo>
                  <a:lnTo>
                    <a:pt x="30" y="514"/>
                  </a:lnTo>
                  <a:lnTo>
                    <a:pt x="27" y="508"/>
                  </a:lnTo>
                  <a:lnTo>
                    <a:pt x="25" y="501"/>
                  </a:lnTo>
                  <a:lnTo>
                    <a:pt x="24" y="494"/>
                  </a:lnTo>
                  <a:lnTo>
                    <a:pt x="24" y="24"/>
                  </a:lnTo>
                  <a:lnTo>
                    <a:pt x="144" y="24"/>
                  </a:lnTo>
                  <a:lnTo>
                    <a:pt x="144" y="85"/>
                  </a:lnTo>
                  <a:lnTo>
                    <a:pt x="145" y="90"/>
                  </a:lnTo>
                  <a:lnTo>
                    <a:pt x="149" y="93"/>
                  </a:lnTo>
                  <a:lnTo>
                    <a:pt x="152" y="96"/>
                  </a:lnTo>
                  <a:lnTo>
                    <a:pt x="157" y="97"/>
                  </a:lnTo>
                  <a:lnTo>
                    <a:pt x="554" y="97"/>
                  </a:lnTo>
                  <a:lnTo>
                    <a:pt x="554" y="145"/>
                  </a:lnTo>
                  <a:lnTo>
                    <a:pt x="109" y="145"/>
                  </a:lnTo>
                  <a:lnTo>
                    <a:pt x="104" y="146"/>
                  </a:lnTo>
                  <a:lnTo>
                    <a:pt x="100" y="149"/>
                  </a:lnTo>
                  <a:lnTo>
                    <a:pt x="98" y="152"/>
                  </a:lnTo>
                  <a:lnTo>
                    <a:pt x="97" y="157"/>
                  </a:lnTo>
                  <a:close/>
                  <a:moveTo>
                    <a:pt x="383" y="540"/>
                  </a:moveTo>
                  <a:lnTo>
                    <a:pt x="383" y="531"/>
                  </a:lnTo>
                  <a:lnTo>
                    <a:pt x="384" y="520"/>
                  </a:lnTo>
                  <a:lnTo>
                    <a:pt x="356" y="504"/>
                  </a:lnTo>
                  <a:lnTo>
                    <a:pt x="354" y="503"/>
                  </a:lnTo>
                  <a:lnTo>
                    <a:pt x="351" y="501"/>
                  </a:lnTo>
                  <a:lnTo>
                    <a:pt x="350" y="499"/>
                  </a:lnTo>
                  <a:lnTo>
                    <a:pt x="349" y="497"/>
                  </a:lnTo>
                  <a:lnTo>
                    <a:pt x="349" y="493"/>
                  </a:lnTo>
                  <a:lnTo>
                    <a:pt x="351" y="488"/>
                  </a:lnTo>
                  <a:lnTo>
                    <a:pt x="400" y="401"/>
                  </a:lnTo>
                  <a:lnTo>
                    <a:pt x="403" y="398"/>
                  </a:lnTo>
                  <a:lnTo>
                    <a:pt x="408" y="397"/>
                  </a:lnTo>
                  <a:lnTo>
                    <a:pt x="413" y="396"/>
                  </a:lnTo>
                  <a:lnTo>
                    <a:pt x="417" y="398"/>
                  </a:lnTo>
                  <a:lnTo>
                    <a:pt x="446" y="414"/>
                  </a:lnTo>
                  <a:lnTo>
                    <a:pt x="456" y="407"/>
                  </a:lnTo>
                  <a:lnTo>
                    <a:pt x="467" y="401"/>
                  </a:lnTo>
                  <a:lnTo>
                    <a:pt x="478" y="395"/>
                  </a:lnTo>
                  <a:lnTo>
                    <a:pt x="488" y="391"/>
                  </a:lnTo>
                  <a:lnTo>
                    <a:pt x="488" y="361"/>
                  </a:lnTo>
                  <a:lnTo>
                    <a:pt x="489" y="357"/>
                  </a:lnTo>
                  <a:lnTo>
                    <a:pt x="492" y="353"/>
                  </a:lnTo>
                  <a:lnTo>
                    <a:pt x="495" y="351"/>
                  </a:lnTo>
                  <a:lnTo>
                    <a:pt x="500" y="350"/>
                  </a:lnTo>
                  <a:lnTo>
                    <a:pt x="596" y="350"/>
                  </a:lnTo>
                  <a:lnTo>
                    <a:pt x="601" y="351"/>
                  </a:lnTo>
                  <a:lnTo>
                    <a:pt x="605" y="353"/>
                  </a:lnTo>
                  <a:lnTo>
                    <a:pt x="607" y="357"/>
                  </a:lnTo>
                  <a:lnTo>
                    <a:pt x="608" y="362"/>
                  </a:lnTo>
                  <a:lnTo>
                    <a:pt x="608" y="391"/>
                  </a:lnTo>
                  <a:lnTo>
                    <a:pt x="618" y="396"/>
                  </a:lnTo>
                  <a:lnTo>
                    <a:pt x="627" y="401"/>
                  </a:lnTo>
                  <a:lnTo>
                    <a:pt x="627" y="157"/>
                  </a:lnTo>
                  <a:lnTo>
                    <a:pt x="626" y="152"/>
                  </a:lnTo>
                  <a:lnTo>
                    <a:pt x="623" y="149"/>
                  </a:lnTo>
                  <a:lnTo>
                    <a:pt x="619" y="146"/>
                  </a:lnTo>
                  <a:lnTo>
                    <a:pt x="615" y="145"/>
                  </a:lnTo>
                  <a:lnTo>
                    <a:pt x="578" y="145"/>
                  </a:lnTo>
                  <a:lnTo>
                    <a:pt x="578" y="85"/>
                  </a:lnTo>
                  <a:lnTo>
                    <a:pt x="577" y="81"/>
                  </a:lnTo>
                  <a:lnTo>
                    <a:pt x="575" y="76"/>
                  </a:lnTo>
                  <a:lnTo>
                    <a:pt x="571" y="73"/>
                  </a:lnTo>
                  <a:lnTo>
                    <a:pt x="567" y="72"/>
                  </a:lnTo>
                  <a:lnTo>
                    <a:pt x="169" y="72"/>
                  </a:lnTo>
                  <a:lnTo>
                    <a:pt x="169" y="12"/>
                  </a:lnTo>
                  <a:lnTo>
                    <a:pt x="168" y="8"/>
                  </a:lnTo>
                  <a:lnTo>
                    <a:pt x="165" y="4"/>
                  </a:lnTo>
                  <a:lnTo>
                    <a:pt x="162" y="1"/>
                  </a:lnTo>
                  <a:lnTo>
                    <a:pt x="15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94"/>
                  </a:lnTo>
                  <a:lnTo>
                    <a:pt x="1" y="500"/>
                  </a:lnTo>
                  <a:lnTo>
                    <a:pt x="2" y="506"/>
                  </a:lnTo>
                  <a:lnTo>
                    <a:pt x="3" y="512"/>
                  </a:lnTo>
                  <a:lnTo>
                    <a:pt x="5" y="517"/>
                  </a:lnTo>
                  <a:lnTo>
                    <a:pt x="8" y="522"/>
                  </a:lnTo>
                  <a:lnTo>
                    <a:pt x="11" y="527"/>
                  </a:lnTo>
                  <a:lnTo>
                    <a:pt x="14" y="532"/>
                  </a:lnTo>
                  <a:lnTo>
                    <a:pt x="18" y="536"/>
                  </a:lnTo>
                  <a:lnTo>
                    <a:pt x="22" y="540"/>
                  </a:lnTo>
                  <a:lnTo>
                    <a:pt x="27" y="544"/>
                  </a:lnTo>
                  <a:lnTo>
                    <a:pt x="32" y="547"/>
                  </a:lnTo>
                  <a:lnTo>
                    <a:pt x="37" y="550"/>
                  </a:lnTo>
                  <a:lnTo>
                    <a:pt x="43" y="552"/>
                  </a:lnTo>
                  <a:lnTo>
                    <a:pt x="49" y="553"/>
                  </a:lnTo>
                  <a:lnTo>
                    <a:pt x="55" y="554"/>
                  </a:lnTo>
                  <a:lnTo>
                    <a:pt x="61" y="554"/>
                  </a:lnTo>
                  <a:lnTo>
                    <a:pt x="383" y="554"/>
                  </a:lnTo>
                  <a:lnTo>
                    <a:pt x="383" y="548"/>
                  </a:lnTo>
                  <a:lnTo>
                    <a:pt x="383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152">
              <a:extLst>
                <a:ext uri="{FF2B5EF4-FFF2-40B4-BE49-F238E27FC236}">
                  <a16:creationId xmlns:a16="http://schemas.microsoft.com/office/drawing/2014/main" xmlns="" id="{BBF519EF-30A7-42E0-93C4-275981419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875" y="6105525"/>
              <a:ext cx="131763" cy="134938"/>
            </a:xfrm>
            <a:custGeom>
              <a:avLst/>
              <a:gdLst>
                <a:gd name="T0" fmla="*/ 150 w 331"/>
                <a:gd name="T1" fmla="*/ 245 h 338"/>
                <a:gd name="T2" fmla="*/ 128 w 331"/>
                <a:gd name="T3" fmla="*/ 237 h 338"/>
                <a:gd name="T4" fmla="*/ 110 w 331"/>
                <a:gd name="T5" fmla="*/ 224 h 338"/>
                <a:gd name="T6" fmla="*/ 97 w 331"/>
                <a:gd name="T7" fmla="*/ 205 h 338"/>
                <a:gd name="T8" fmla="*/ 89 w 331"/>
                <a:gd name="T9" fmla="*/ 184 h 338"/>
                <a:gd name="T10" fmla="*/ 88 w 331"/>
                <a:gd name="T11" fmla="*/ 160 h 338"/>
                <a:gd name="T12" fmla="*/ 94 w 331"/>
                <a:gd name="T13" fmla="*/ 138 h 338"/>
                <a:gd name="T14" fmla="*/ 105 w 331"/>
                <a:gd name="T15" fmla="*/ 120 h 338"/>
                <a:gd name="T16" fmla="*/ 122 w 331"/>
                <a:gd name="T17" fmla="*/ 104 h 338"/>
                <a:gd name="T18" fmla="*/ 143 w 331"/>
                <a:gd name="T19" fmla="*/ 94 h 338"/>
                <a:gd name="T20" fmla="*/ 165 w 331"/>
                <a:gd name="T21" fmla="*/ 91 h 338"/>
                <a:gd name="T22" fmla="*/ 189 w 331"/>
                <a:gd name="T23" fmla="*/ 94 h 338"/>
                <a:gd name="T24" fmla="*/ 209 w 331"/>
                <a:gd name="T25" fmla="*/ 104 h 338"/>
                <a:gd name="T26" fmla="*/ 226 w 331"/>
                <a:gd name="T27" fmla="*/ 120 h 338"/>
                <a:gd name="T28" fmla="*/ 238 w 331"/>
                <a:gd name="T29" fmla="*/ 138 h 338"/>
                <a:gd name="T30" fmla="*/ 244 w 331"/>
                <a:gd name="T31" fmla="*/ 160 h 338"/>
                <a:gd name="T32" fmla="*/ 242 w 331"/>
                <a:gd name="T33" fmla="*/ 184 h 338"/>
                <a:gd name="T34" fmla="*/ 235 w 331"/>
                <a:gd name="T35" fmla="*/ 205 h 338"/>
                <a:gd name="T36" fmla="*/ 221 w 331"/>
                <a:gd name="T37" fmla="*/ 224 h 338"/>
                <a:gd name="T38" fmla="*/ 203 w 331"/>
                <a:gd name="T39" fmla="*/ 237 h 338"/>
                <a:gd name="T40" fmla="*/ 181 w 331"/>
                <a:gd name="T41" fmla="*/ 245 h 338"/>
                <a:gd name="T42" fmla="*/ 306 w 331"/>
                <a:gd name="T43" fmla="*/ 206 h 338"/>
                <a:gd name="T44" fmla="*/ 300 w 331"/>
                <a:gd name="T45" fmla="*/ 197 h 338"/>
                <a:gd name="T46" fmla="*/ 302 w 331"/>
                <a:gd name="T47" fmla="*/ 167 h 338"/>
                <a:gd name="T48" fmla="*/ 300 w 331"/>
                <a:gd name="T49" fmla="*/ 140 h 338"/>
                <a:gd name="T50" fmla="*/ 306 w 331"/>
                <a:gd name="T51" fmla="*/ 131 h 338"/>
                <a:gd name="T52" fmla="*/ 268 w 331"/>
                <a:gd name="T53" fmla="*/ 66 h 338"/>
                <a:gd name="T54" fmla="*/ 258 w 331"/>
                <a:gd name="T55" fmla="*/ 67 h 338"/>
                <a:gd name="T56" fmla="*/ 242 w 331"/>
                <a:gd name="T57" fmla="*/ 53 h 338"/>
                <a:gd name="T58" fmla="*/ 214 w 331"/>
                <a:gd name="T59" fmla="*/ 37 h 338"/>
                <a:gd name="T60" fmla="*/ 207 w 331"/>
                <a:gd name="T61" fmla="*/ 29 h 338"/>
                <a:gd name="T62" fmla="*/ 135 w 331"/>
                <a:gd name="T63" fmla="*/ 0 h 338"/>
                <a:gd name="T64" fmla="*/ 133 w 331"/>
                <a:gd name="T65" fmla="*/ 32 h 338"/>
                <a:gd name="T66" fmla="*/ 113 w 331"/>
                <a:gd name="T67" fmla="*/ 42 h 338"/>
                <a:gd name="T68" fmla="*/ 77 w 331"/>
                <a:gd name="T69" fmla="*/ 64 h 338"/>
                <a:gd name="T70" fmla="*/ 66 w 331"/>
                <a:gd name="T71" fmla="*/ 67 h 338"/>
                <a:gd name="T72" fmla="*/ 0 w 331"/>
                <a:gd name="T73" fmla="*/ 116 h 338"/>
                <a:gd name="T74" fmla="*/ 31 w 331"/>
                <a:gd name="T75" fmla="*/ 136 h 338"/>
                <a:gd name="T76" fmla="*/ 30 w 331"/>
                <a:gd name="T77" fmla="*/ 156 h 338"/>
                <a:gd name="T78" fmla="*/ 32 w 331"/>
                <a:gd name="T79" fmla="*/ 193 h 338"/>
                <a:gd name="T80" fmla="*/ 29 w 331"/>
                <a:gd name="T81" fmla="*/ 204 h 338"/>
                <a:gd name="T82" fmla="*/ 38 w 331"/>
                <a:gd name="T83" fmla="*/ 286 h 338"/>
                <a:gd name="T84" fmla="*/ 70 w 331"/>
                <a:gd name="T85" fmla="*/ 269 h 338"/>
                <a:gd name="T86" fmla="*/ 89 w 331"/>
                <a:gd name="T87" fmla="*/ 281 h 338"/>
                <a:gd name="T88" fmla="*/ 139 w 331"/>
                <a:gd name="T89" fmla="*/ 303 h 338"/>
                <a:gd name="T90" fmla="*/ 146 w 331"/>
                <a:gd name="T91" fmla="*/ 310 h 338"/>
                <a:gd name="T92" fmla="*/ 207 w 331"/>
                <a:gd name="T93" fmla="*/ 338 h 338"/>
                <a:gd name="T94" fmla="*/ 209 w 331"/>
                <a:gd name="T95" fmla="*/ 307 h 338"/>
                <a:gd name="T96" fmla="*/ 222 w 331"/>
                <a:gd name="T97" fmla="*/ 299 h 338"/>
                <a:gd name="T98" fmla="*/ 245 w 331"/>
                <a:gd name="T99" fmla="*/ 281 h 338"/>
                <a:gd name="T100" fmla="*/ 258 w 331"/>
                <a:gd name="T101" fmla="*/ 270 h 338"/>
                <a:gd name="T102" fmla="*/ 268 w 331"/>
                <a:gd name="T103" fmla="*/ 271 h 338"/>
                <a:gd name="T104" fmla="*/ 306 w 331"/>
                <a:gd name="T105" fmla="*/ 20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1" h="338">
                  <a:moveTo>
                    <a:pt x="165" y="246"/>
                  </a:moveTo>
                  <a:lnTo>
                    <a:pt x="158" y="246"/>
                  </a:lnTo>
                  <a:lnTo>
                    <a:pt x="150" y="245"/>
                  </a:lnTo>
                  <a:lnTo>
                    <a:pt x="143" y="243"/>
                  </a:lnTo>
                  <a:lnTo>
                    <a:pt x="136" y="240"/>
                  </a:lnTo>
                  <a:lnTo>
                    <a:pt x="128" y="237"/>
                  </a:lnTo>
                  <a:lnTo>
                    <a:pt x="122" y="233"/>
                  </a:lnTo>
                  <a:lnTo>
                    <a:pt x="116" y="229"/>
                  </a:lnTo>
                  <a:lnTo>
                    <a:pt x="110" y="224"/>
                  </a:lnTo>
                  <a:lnTo>
                    <a:pt x="105" y="217"/>
                  </a:lnTo>
                  <a:lnTo>
                    <a:pt x="101" y="211"/>
                  </a:lnTo>
                  <a:lnTo>
                    <a:pt x="97" y="205"/>
                  </a:lnTo>
                  <a:lnTo>
                    <a:pt x="94" y="198"/>
                  </a:lnTo>
                  <a:lnTo>
                    <a:pt x="91" y="191"/>
                  </a:lnTo>
                  <a:lnTo>
                    <a:pt x="89" y="184"/>
                  </a:lnTo>
                  <a:lnTo>
                    <a:pt x="88" y="176"/>
                  </a:lnTo>
                  <a:lnTo>
                    <a:pt x="88" y="167"/>
                  </a:lnTo>
                  <a:lnTo>
                    <a:pt x="88" y="160"/>
                  </a:lnTo>
                  <a:lnTo>
                    <a:pt x="89" y="152"/>
                  </a:lnTo>
                  <a:lnTo>
                    <a:pt x="91" y="145"/>
                  </a:lnTo>
                  <a:lnTo>
                    <a:pt x="94" y="138"/>
                  </a:lnTo>
                  <a:lnTo>
                    <a:pt x="97" y="132"/>
                  </a:lnTo>
                  <a:lnTo>
                    <a:pt x="101" y="125"/>
                  </a:lnTo>
                  <a:lnTo>
                    <a:pt x="105" y="120"/>
                  </a:lnTo>
                  <a:lnTo>
                    <a:pt x="110" y="113"/>
                  </a:lnTo>
                  <a:lnTo>
                    <a:pt x="116" y="108"/>
                  </a:lnTo>
                  <a:lnTo>
                    <a:pt x="122" y="104"/>
                  </a:lnTo>
                  <a:lnTo>
                    <a:pt x="128" y="100"/>
                  </a:lnTo>
                  <a:lnTo>
                    <a:pt x="136" y="97"/>
                  </a:lnTo>
                  <a:lnTo>
                    <a:pt x="143" y="94"/>
                  </a:lnTo>
                  <a:lnTo>
                    <a:pt x="150" y="92"/>
                  </a:lnTo>
                  <a:lnTo>
                    <a:pt x="158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81" y="92"/>
                  </a:lnTo>
                  <a:lnTo>
                    <a:pt x="189" y="94"/>
                  </a:lnTo>
                  <a:lnTo>
                    <a:pt x="196" y="97"/>
                  </a:lnTo>
                  <a:lnTo>
                    <a:pt x="203" y="100"/>
                  </a:lnTo>
                  <a:lnTo>
                    <a:pt x="209" y="104"/>
                  </a:lnTo>
                  <a:lnTo>
                    <a:pt x="215" y="108"/>
                  </a:lnTo>
                  <a:lnTo>
                    <a:pt x="221" y="113"/>
                  </a:lnTo>
                  <a:lnTo>
                    <a:pt x="226" y="120"/>
                  </a:lnTo>
                  <a:lnTo>
                    <a:pt x="230" y="125"/>
                  </a:lnTo>
                  <a:lnTo>
                    <a:pt x="235" y="132"/>
                  </a:lnTo>
                  <a:lnTo>
                    <a:pt x="238" y="138"/>
                  </a:lnTo>
                  <a:lnTo>
                    <a:pt x="241" y="145"/>
                  </a:lnTo>
                  <a:lnTo>
                    <a:pt x="242" y="152"/>
                  </a:lnTo>
                  <a:lnTo>
                    <a:pt x="244" y="160"/>
                  </a:lnTo>
                  <a:lnTo>
                    <a:pt x="244" y="167"/>
                  </a:lnTo>
                  <a:lnTo>
                    <a:pt x="244" y="176"/>
                  </a:lnTo>
                  <a:lnTo>
                    <a:pt x="242" y="184"/>
                  </a:lnTo>
                  <a:lnTo>
                    <a:pt x="241" y="191"/>
                  </a:lnTo>
                  <a:lnTo>
                    <a:pt x="238" y="198"/>
                  </a:lnTo>
                  <a:lnTo>
                    <a:pt x="235" y="205"/>
                  </a:lnTo>
                  <a:lnTo>
                    <a:pt x="230" y="211"/>
                  </a:lnTo>
                  <a:lnTo>
                    <a:pt x="226" y="217"/>
                  </a:lnTo>
                  <a:lnTo>
                    <a:pt x="221" y="224"/>
                  </a:lnTo>
                  <a:lnTo>
                    <a:pt x="215" y="229"/>
                  </a:lnTo>
                  <a:lnTo>
                    <a:pt x="209" y="233"/>
                  </a:lnTo>
                  <a:lnTo>
                    <a:pt x="203" y="237"/>
                  </a:lnTo>
                  <a:lnTo>
                    <a:pt x="196" y="240"/>
                  </a:lnTo>
                  <a:lnTo>
                    <a:pt x="189" y="243"/>
                  </a:lnTo>
                  <a:lnTo>
                    <a:pt x="181" y="245"/>
                  </a:lnTo>
                  <a:lnTo>
                    <a:pt x="173" y="246"/>
                  </a:lnTo>
                  <a:lnTo>
                    <a:pt x="165" y="246"/>
                  </a:lnTo>
                  <a:close/>
                  <a:moveTo>
                    <a:pt x="306" y="206"/>
                  </a:moveTo>
                  <a:lnTo>
                    <a:pt x="303" y="204"/>
                  </a:lnTo>
                  <a:lnTo>
                    <a:pt x="301" y="201"/>
                  </a:lnTo>
                  <a:lnTo>
                    <a:pt x="300" y="197"/>
                  </a:lnTo>
                  <a:lnTo>
                    <a:pt x="300" y="193"/>
                  </a:lnTo>
                  <a:lnTo>
                    <a:pt x="302" y="181"/>
                  </a:lnTo>
                  <a:lnTo>
                    <a:pt x="302" y="167"/>
                  </a:lnTo>
                  <a:lnTo>
                    <a:pt x="302" y="156"/>
                  </a:lnTo>
                  <a:lnTo>
                    <a:pt x="300" y="144"/>
                  </a:lnTo>
                  <a:lnTo>
                    <a:pt x="300" y="140"/>
                  </a:lnTo>
                  <a:lnTo>
                    <a:pt x="301" y="136"/>
                  </a:lnTo>
                  <a:lnTo>
                    <a:pt x="303" y="133"/>
                  </a:lnTo>
                  <a:lnTo>
                    <a:pt x="306" y="131"/>
                  </a:lnTo>
                  <a:lnTo>
                    <a:pt x="331" y="116"/>
                  </a:lnTo>
                  <a:lnTo>
                    <a:pt x="294" y="51"/>
                  </a:lnTo>
                  <a:lnTo>
                    <a:pt x="268" y="66"/>
                  </a:lnTo>
                  <a:lnTo>
                    <a:pt x="265" y="67"/>
                  </a:lnTo>
                  <a:lnTo>
                    <a:pt x="261" y="68"/>
                  </a:lnTo>
                  <a:lnTo>
                    <a:pt x="258" y="67"/>
                  </a:lnTo>
                  <a:lnTo>
                    <a:pt x="255" y="64"/>
                  </a:lnTo>
                  <a:lnTo>
                    <a:pt x="251" y="60"/>
                  </a:lnTo>
                  <a:lnTo>
                    <a:pt x="242" y="53"/>
                  </a:lnTo>
                  <a:lnTo>
                    <a:pt x="232" y="47"/>
                  </a:lnTo>
                  <a:lnTo>
                    <a:pt x="223" y="41"/>
                  </a:lnTo>
                  <a:lnTo>
                    <a:pt x="214" y="37"/>
                  </a:lnTo>
                  <a:lnTo>
                    <a:pt x="211" y="35"/>
                  </a:lnTo>
                  <a:lnTo>
                    <a:pt x="209" y="32"/>
                  </a:lnTo>
                  <a:lnTo>
                    <a:pt x="207" y="29"/>
                  </a:lnTo>
                  <a:lnTo>
                    <a:pt x="207" y="25"/>
                  </a:lnTo>
                  <a:lnTo>
                    <a:pt x="207" y="0"/>
                  </a:lnTo>
                  <a:lnTo>
                    <a:pt x="135" y="0"/>
                  </a:lnTo>
                  <a:lnTo>
                    <a:pt x="135" y="25"/>
                  </a:lnTo>
                  <a:lnTo>
                    <a:pt x="134" y="29"/>
                  </a:lnTo>
                  <a:lnTo>
                    <a:pt x="133" y="32"/>
                  </a:lnTo>
                  <a:lnTo>
                    <a:pt x="129" y="35"/>
                  </a:lnTo>
                  <a:lnTo>
                    <a:pt x="126" y="37"/>
                  </a:lnTo>
                  <a:lnTo>
                    <a:pt x="113" y="42"/>
                  </a:lnTo>
                  <a:lnTo>
                    <a:pt x="100" y="49"/>
                  </a:lnTo>
                  <a:lnTo>
                    <a:pt x="88" y="57"/>
                  </a:lnTo>
                  <a:lnTo>
                    <a:pt x="77" y="64"/>
                  </a:lnTo>
                  <a:lnTo>
                    <a:pt x="74" y="67"/>
                  </a:lnTo>
                  <a:lnTo>
                    <a:pt x="70" y="68"/>
                  </a:lnTo>
                  <a:lnTo>
                    <a:pt x="66" y="67"/>
                  </a:lnTo>
                  <a:lnTo>
                    <a:pt x="63" y="66"/>
                  </a:lnTo>
                  <a:lnTo>
                    <a:pt x="38" y="51"/>
                  </a:lnTo>
                  <a:lnTo>
                    <a:pt x="0" y="116"/>
                  </a:lnTo>
                  <a:lnTo>
                    <a:pt x="25" y="131"/>
                  </a:lnTo>
                  <a:lnTo>
                    <a:pt x="29" y="133"/>
                  </a:lnTo>
                  <a:lnTo>
                    <a:pt x="31" y="136"/>
                  </a:lnTo>
                  <a:lnTo>
                    <a:pt x="32" y="140"/>
                  </a:lnTo>
                  <a:lnTo>
                    <a:pt x="32" y="144"/>
                  </a:lnTo>
                  <a:lnTo>
                    <a:pt x="30" y="156"/>
                  </a:lnTo>
                  <a:lnTo>
                    <a:pt x="29" y="167"/>
                  </a:lnTo>
                  <a:lnTo>
                    <a:pt x="30" y="181"/>
                  </a:lnTo>
                  <a:lnTo>
                    <a:pt x="32" y="193"/>
                  </a:lnTo>
                  <a:lnTo>
                    <a:pt x="32" y="197"/>
                  </a:lnTo>
                  <a:lnTo>
                    <a:pt x="31" y="201"/>
                  </a:lnTo>
                  <a:lnTo>
                    <a:pt x="29" y="204"/>
                  </a:lnTo>
                  <a:lnTo>
                    <a:pt x="25" y="206"/>
                  </a:lnTo>
                  <a:lnTo>
                    <a:pt x="0" y="221"/>
                  </a:lnTo>
                  <a:lnTo>
                    <a:pt x="38" y="286"/>
                  </a:lnTo>
                  <a:lnTo>
                    <a:pt x="63" y="271"/>
                  </a:lnTo>
                  <a:lnTo>
                    <a:pt x="66" y="269"/>
                  </a:lnTo>
                  <a:lnTo>
                    <a:pt x="70" y="269"/>
                  </a:lnTo>
                  <a:lnTo>
                    <a:pt x="74" y="270"/>
                  </a:lnTo>
                  <a:lnTo>
                    <a:pt x="77" y="273"/>
                  </a:lnTo>
                  <a:lnTo>
                    <a:pt x="89" y="281"/>
                  </a:lnTo>
                  <a:lnTo>
                    <a:pt x="105" y="289"/>
                  </a:lnTo>
                  <a:lnTo>
                    <a:pt x="122" y="296"/>
                  </a:lnTo>
                  <a:lnTo>
                    <a:pt x="139" y="303"/>
                  </a:lnTo>
                  <a:lnTo>
                    <a:pt x="142" y="304"/>
                  </a:lnTo>
                  <a:lnTo>
                    <a:pt x="144" y="307"/>
                  </a:lnTo>
                  <a:lnTo>
                    <a:pt x="146" y="310"/>
                  </a:lnTo>
                  <a:lnTo>
                    <a:pt x="147" y="313"/>
                  </a:lnTo>
                  <a:lnTo>
                    <a:pt x="147" y="338"/>
                  </a:lnTo>
                  <a:lnTo>
                    <a:pt x="207" y="338"/>
                  </a:lnTo>
                  <a:lnTo>
                    <a:pt x="207" y="313"/>
                  </a:lnTo>
                  <a:lnTo>
                    <a:pt x="207" y="310"/>
                  </a:lnTo>
                  <a:lnTo>
                    <a:pt x="209" y="307"/>
                  </a:lnTo>
                  <a:lnTo>
                    <a:pt x="211" y="304"/>
                  </a:lnTo>
                  <a:lnTo>
                    <a:pt x="214" y="303"/>
                  </a:lnTo>
                  <a:lnTo>
                    <a:pt x="222" y="299"/>
                  </a:lnTo>
                  <a:lnTo>
                    <a:pt x="230" y="294"/>
                  </a:lnTo>
                  <a:lnTo>
                    <a:pt x="238" y="288"/>
                  </a:lnTo>
                  <a:lnTo>
                    <a:pt x="245" y="281"/>
                  </a:lnTo>
                  <a:lnTo>
                    <a:pt x="250" y="277"/>
                  </a:lnTo>
                  <a:lnTo>
                    <a:pt x="255" y="273"/>
                  </a:lnTo>
                  <a:lnTo>
                    <a:pt x="258" y="270"/>
                  </a:lnTo>
                  <a:lnTo>
                    <a:pt x="261" y="269"/>
                  </a:lnTo>
                  <a:lnTo>
                    <a:pt x="265" y="269"/>
                  </a:lnTo>
                  <a:lnTo>
                    <a:pt x="268" y="271"/>
                  </a:lnTo>
                  <a:lnTo>
                    <a:pt x="294" y="286"/>
                  </a:lnTo>
                  <a:lnTo>
                    <a:pt x="331" y="221"/>
                  </a:lnTo>
                  <a:lnTo>
                    <a:pt x="306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2715AAE1-FA34-47F9-9A4D-E55D7829DAEB}"/>
              </a:ext>
            </a:extLst>
          </p:cNvPr>
          <p:cNvSpPr txBox="1"/>
          <p:nvPr/>
        </p:nvSpPr>
        <p:spPr>
          <a:xfrm flipH="1">
            <a:off x="2455199" y="5090158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A8A84D21-6C96-4077-8F4C-EEA921BB3BE6}"/>
              </a:ext>
            </a:extLst>
          </p:cNvPr>
          <p:cNvSpPr txBox="1"/>
          <p:nvPr/>
        </p:nvSpPr>
        <p:spPr>
          <a:xfrm flipH="1">
            <a:off x="1658905" y="3416983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C94DD36D-55DA-4930-8641-08D3B35A7C43}"/>
              </a:ext>
            </a:extLst>
          </p:cNvPr>
          <p:cNvSpPr txBox="1"/>
          <p:nvPr/>
        </p:nvSpPr>
        <p:spPr>
          <a:xfrm flipH="1">
            <a:off x="2455199" y="1770645"/>
            <a:ext cx="1828800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amet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consectetur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adipiscing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elit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  <p:sp>
        <p:nvSpPr>
          <p:cNvPr id="171" name="Freeform 677">
            <a:extLst>
              <a:ext uri="{FF2B5EF4-FFF2-40B4-BE49-F238E27FC236}">
                <a16:creationId xmlns:a16="http://schemas.microsoft.com/office/drawing/2014/main" xmlns="" id="{C2DA43CE-34C6-479C-848B-DC26C896BFB9}"/>
              </a:ext>
            </a:extLst>
          </p:cNvPr>
          <p:cNvSpPr>
            <a:spLocks noEditPoints="1"/>
          </p:cNvSpPr>
          <p:nvPr/>
        </p:nvSpPr>
        <p:spPr bwMode="auto">
          <a:xfrm>
            <a:off x="4420762" y="1949450"/>
            <a:ext cx="287338" cy="258763"/>
          </a:xfrm>
          <a:custGeom>
            <a:avLst/>
            <a:gdLst>
              <a:gd name="T0" fmla="*/ 117 w 903"/>
              <a:gd name="T1" fmla="*/ 361 h 813"/>
              <a:gd name="T2" fmla="*/ 109 w 903"/>
              <a:gd name="T3" fmla="*/ 357 h 813"/>
              <a:gd name="T4" fmla="*/ 105 w 903"/>
              <a:gd name="T5" fmla="*/ 349 h 813"/>
              <a:gd name="T6" fmla="*/ 106 w 903"/>
              <a:gd name="T7" fmla="*/ 340 h 813"/>
              <a:gd name="T8" fmla="*/ 111 w 903"/>
              <a:gd name="T9" fmla="*/ 333 h 813"/>
              <a:gd name="T10" fmla="*/ 120 w 903"/>
              <a:gd name="T11" fmla="*/ 331 h 813"/>
              <a:gd name="T12" fmla="*/ 773 w 903"/>
              <a:gd name="T13" fmla="*/ 332 h 813"/>
              <a:gd name="T14" fmla="*/ 780 w 903"/>
              <a:gd name="T15" fmla="*/ 337 h 813"/>
              <a:gd name="T16" fmla="*/ 783 w 903"/>
              <a:gd name="T17" fmla="*/ 346 h 813"/>
              <a:gd name="T18" fmla="*/ 780 w 903"/>
              <a:gd name="T19" fmla="*/ 355 h 813"/>
              <a:gd name="T20" fmla="*/ 773 w 903"/>
              <a:gd name="T21" fmla="*/ 360 h 813"/>
              <a:gd name="T22" fmla="*/ 768 w 903"/>
              <a:gd name="T23" fmla="*/ 511 h 813"/>
              <a:gd name="T24" fmla="*/ 115 w 903"/>
              <a:gd name="T25" fmla="*/ 510 h 813"/>
              <a:gd name="T26" fmla="*/ 108 w 903"/>
              <a:gd name="T27" fmla="*/ 505 h 813"/>
              <a:gd name="T28" fmla="*/ 105 w 903"/>
              <a:gd name="T29" fmla="*/ 496 h 813"/>
              <a:gd name="T30" fmla="*/ 108 w 903"/>
              <a:gd name="T31" fmla="*/ 488 h 813"/>
              <a:gd name="T32" fmla="*/ 115 w 903"/>
              <a:gd name="T33" fmla="*/ 482 h 813"/>
              <a:gd name="T34" fmla="*/ 768 w 903"/>
              <a:gd name="T35" fmla="*/ 481 h 813"/>
              <a:gd name="T36" fmla="*/ 776 w 903"/>
              <a:gd name="T37" fmla="*/ 484 h 813"/>
              <a:gd name="T38" fmla="*/ 782 w 903"/>
              <a:gd name="T39" fmla="*/ 491 h 813"/>
              <a:gd name="T40" fmla="*/ 782 w 903"/>
              <a:gd name="T41" fmla="*/ 499 h 813"/>
              <a:gd name="T42" fmla="*/ 779 w 903"/>
              <a:gd name="T43" fmla="*/ 507 h 813"/>
              <a:gd name="T44" fmla="*/ 771 w 903"/>
              <a:gd name="T45" fmla="*/ 511 h 813"/>
              <a:gd name="T46" fmla="*/ 120 w 903"/>
              <a:gd name="T47" fmla="*/ 661 h 813"/>
              <a:gd name="T48" fmla="*/ 111 w 903"/>
              <a:gd name="T49" fmla="*/ 659 h 813"/>
              <a:gd name="T50" fmla="*/ 106 w 903"/>
              <a:gd name="T51" fmla="*/ 653 h 813"/>
              <a:gd name="T52" fmla="*/ 105 w 903"/>
              <a:gd name="T53" fmla="*/ 644 h 813"/>
              <a:gd name="T54" fmla="*/ 109 w 903"/>
              <a:gd name="T55" fmla="*/ 637 h 813"/>
              <a:gd name="T56" fmla="*/ 117 w 903"/>
              <a:gd name="T57" fmla="*/ 632 h 813"/>
              <a:gd name="T58" fmla="*/ 771 w 903"/>
              <a:gd name="T59" fmla="*/ 632 h 813"/>
              <a:gd name="T60" fmla="*/ 779 w 903"/>
              <a:gd name="T61" fmla="*/ 637 h 813"/>
              <a:gd name="T62" fmla="*/ 782 w 903"/>
              <a:gd name="T63" fmla="*/ 644 h 813"/>
              <a:gd name="T64" fmla="*/ 782 w 903"/>
              <a:gd name="T65" fmla="*/ 653 h 813"/>
              <a:gd name="T66" fmla="*/ 776 w 903"/>
              <a:gd name="T67" fmla="*/ 659 h 813"/>
              <a:gd name="T68" fmla="*/ 768 w 903"/>
              <a:gd name="T69" fmla="*/ 662 h 813"/>
              <a:gd name="T70" fmla="*/ 572 w 903"/>
              <a:gd name="T71" fmla="*/ 90 h 813"/>
              <a:gd name="T72" fmla="*/ 331 w 903"/>
              <a:gd name="T73" fmla="*/ 90 h 813"/>
              <a:gd name="T74" fmla="*/ 602 w 903"/>
              <a:gd name="T75" fmla="*/ 90 h 813"/>
              <a:gd name="T76" fmla="*/ 602 w 903"/>
              <a:gd name="T77" fmla="*/ 23 h 813"/>
              <a:gd name="T78" fmla="*/ 593 w 903"/>
              <a:gd name="T79" fmla="*/ 8 h 813"/>
              <a:gd name="T80" fmla="*/ 578 w 903"/>
              <a:gd name="T81" fmla="*/ 1 h 813"/>
              <a:gd name="T82" fmla="*/ 325 w 903"/>
              <a:gd name="T83" fmla="*/ 1 h 813"/>
              <a:gd name="T84" fmla="*/ 310 w 903"/>
              <a:gd name="T85" fmla="*/ 8 h 813"/>
              <a:gd name="T86" fmla="*/ 301 w 903"/>
              <a:gd name="T87" fmla="*/ 23 h 813"/>
              <a:gd name="T88" fmla="*/ 301 w 903"/>
              <a:gd name="T89" fmla="*/ 90 h 813"/>
              <a:gd name="T90" fmla="*/ 36 w 903"/>
              <a:gd name="T91" fmla="*/ 151 h 813"/>
              <a:gd name="T92" fmla="*/ 13 w 903"/>
              <a:gd name="T93" fmla="*/ 164 h 813"/>
              <a:gd name="T94" fmla="*/ 1 w 903"/>
              <a:gd name="T95" fmla="*/ 186 h 813"/>
              <a:gd name="T96" fmla="*/ 1 w 903"/>
              <a:gd name="T97" fmla="*/ 776 h 813"/>
              <a:gd name="T98" fmla="*/ 13 w 903"/>
              <a:gd name="T99" fmla="*/ 800 h 813"/>
              <a:gd name="T100" fmla="*/ 36 w 903"/>
              <a:gd name="T101" fmla="*/ 812 h 813"/>
              <a:gd name="T102" fmla="*/ 867 w 903"/>
              <a:gd name="T103" fmla="*/ 812 h 813"/>
              <a:gd name="T104" fmla="*/ 890 w 903"/>
              <a:gd name="T105" fmla="*/ 800 h 813"/>
              <a:gd name="T106" fmla="*/ 902 w 903"/>
              <a:gd name="T107" fmla="*/ 776 h 813"/>
              <a:gd name="T108" fmla="*/ 902 w 903"/>
              <a:gd name="T109" fmla="*/ 186 h 813"/>
              <a:gd name="T110" fmla="*/ 890 w 903"/>
              <a:gd name="T111" fmla="*/ 164 h 813"/>
              <a:gd name="T112" fmla="*/ 867 w 903"/>
              <a:gd name="T113" fmla="*/ 151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3" h="813">
                <a:moveTo>
                  <a:pt x="768" y="361"/>
                </a:moveTo>
                <a:lnTo>
                  <a:pt x="120" y="361"/>
                </a:lnTo>
                <a:lnTo>
                  <a:pt x="117" y="361"/>
                </a:lnTo>
                <a:lnTo>
                  <a:pt x="115" y="360"/>
                </a:lnTo>
                <a:lnTo>
                  <a:pt x="111" y="358"/>
                </a:lnTo>
                <a:lnTo>
                  <a:pt x="109" y="357"/>
                </a:lnTo>
                <a:lnTo>
                  <a:pt x="108" y="355"/>
                </a:lnTo>
                <a:lnTo>
                  <a:pt x="106" y="351"/>
                </a:lnTo>
                <a:lnTo>
                  <a:pt x="105" y="349"/>
                </a:lnTo>
                <a:lnTo>
                  <a:pt x="105" y="346"/>
                </a:lnTo>
                <a:lnTo>
                  <a:pt x="105" y="343"/>
                </a:lnTo>
                <a:lnTo>
                  <a:pt x="106" y="340"/>
                </a:lnTo>
                <a:lnTo>
                  <a:pt x="108" y="337"/>
                </a:lnTo>
                <a:lnTo>
                  <a:pt x="109" y="335"/>
                </a:lnTo>
                <a:lnTo>
                  <a:pt x="111" y="333"/>
                </a:lnTo>
                <a:lnTo>
                  <a:pt x="115" y="332"/>
                </a:lnTo>
                <a:lnTo>
                  <a:pt x="117" y="331"/>
                </a:lnTo>
                <a:lnTo>
                  <a:pt x="120" y="331"/>
                </a:lnTo>
                <a:lnTo>
                  <a:pt x="768" y="331"/>
                </a:lnTo>
                <a:lnTo>
                  <a:pt x="771" y="331"/>
                </a:lnTo>
                <a:lnTo>
                  <a:pt x="773" y="332"/>
                </a:lnTo>
                <a:lnTo>
                  <a:pt x="776" y="333"/>
                </a:lnTo>
                <a:lnTo>
                  <a:pt x="779" y="335"/>
                </a:lnTo>
                <a:lnTo>
                  <a:pt x="780" y="337"/>
                </a:lnTo>
                <a:lnTo>
                  <a:pt x="782" y="340"/>
                </a:lnTo>
                <a:lnTo>
                  <a:pt x="782" y="343"/>
                </a:lnTo>
                <a:lnTo>
                  <a:pt x="783" y="346"/>
                </a:lnTo>
                <a:lnTo>
                  <a:pt x="782" y="349"/>
                </a:lnTo>
                <a:lnTo>
                  <a:pt x="782" y="351"/>
                </a:lnTo>
                <a:lnTo>
                  <a:pt x="780" y="355"/>
                </a:lnTo>
                <a:lnTo>
                  <a:pt x="779" y="357"/>
                </a:lnTo>
                <a:lnTo>
                  <a:pt x="776" y="358"/>
                </a:lnTo>
                <a:lnTo>
                  <a:pt x="773" y="360"/>
                </a:lnTo>
                <a:lnTo>
                  <a:pt x="771" y="361"/>
                </a:lnTo>
                <a:lnTo>
                  <a:pt x="768" y="361"/>
                </a:lnTo>
                <a:close/>
                <a:moveTo>
                  <a:pt x="768" y="511"/>
                </a:moveTo>
                <a:lnTo>
                  <a:pt x="120" y="511"/>
                </a:lnTo>
                <a:lnTo>
                  <a:pt x="117" y="511"/>
                </a:lnTo>
                <a:lnTo>
                  <a:pt x="115" y="510"/>
                </a:lnTo>
                <a:lnTo>
                  <a:pt x="111" y="509"/>
                </a:lnTo>
                <a:lnTo>
                  <a:pt x="109" y="507"/>
                </a:lnTo>
                <a:lnTo>
                  <a:pt x="108" y="505"/>
                </a:lnTo>
                <a:lnTo>
                  <a:pt x="106" y="503"/>
                </a:lnTo>
                <a:lnTo>
                  <a:pt x="105" y="499"/>
                </a:lnTo>
                <a:lnTo>
                  <a:pt x="105" y="496"/>
                </a:lnTo>
                <a:lnTo>
                  <a:pt x="105" y="493"/>
                </a:lnTo>
                <a:lnTo>
                  <a:pt x="106" y="491"/>
                </a:lnTo>
                <a:lnTo>
                  <a:pt x="108" y="488"/>
                </a:lnTo>
                <a:lnTo>
                  <a:pt x="109" y="485"/>
                </a:lnTo>
                <a:lnTo>
                  <a:pt x="111" y="484"/>
                </a:lnTo>
                <a:lnTo>
                  <a:pt x="115" y="482"/>
                </a:lnTo>
                <a:lnTo>
                  <a:pt x="117" y="481"/>
                </a:lnTo>
                <a:lnTo>
                  <a:pt x="120" y="481"/>
                </a:lnTo>
                <a:lnTo>
                  <a:pt x="768" y="481"/>
                </a:lnTo>
                <a:lnTo>
                  <a:pt x="771" y="481"/>
                </a:lnTo>
                <a:lnTo>
                  <a:pt x="773" y="482"/>
                </a:lnTo>
                <a:lnTo>
                  <a:pt x="776" y="484"/>
                </a:lnTo>
                <a:lnTo>
                  <a:pt x="779" y="485"/>
                </a:lnTo>
                <a:lnTo>
                  <a:pt x="780" y="488"/>
                </a:lnTo>
                <a:lnTo>
                  <a:pt x="782" y="491"/>
                </a:lnTo>
                <a:lnTo>
                  <a:pt x="782" y="493"/>
                </a:lnTo>
                <a:lnTo>
                  <a:pt x="783" y="496"/>
                </a:lnTo>
                <a:lnTo>
                  <a:pt x="782" y="499"/>
                </a:lnTo>
                <a:lnTo>
                  <a:pt x="782" y="503"/>
                </a:lnTo>
                <a:lnTo>
                  <a:pt x="780" y="505"/>
                </a:lnTo>
                <a:lnTo>
                  <a:pt x="779" y="507"/>
                </a:lnTo>
                <a:lnTo>
                  <a:pt x="776" y="509"/>
                </a:lnTo>
                <a:lnTo>
                  <a:pt x="773" y="510"/>
                </a:lnTo>
                <a:lnTo>
                  <a:pt x="771" y="511"/>
                </a:lnTo>
                <a:lnTo>
                  <a:pt x="768" y="511"/>
                </a:lnTo>
                <a:close/>
                <a:moveTo>
                  <a:pt x="768" y="661"/>
                </a:moveTo>
                <a:lnTo>
                  <a:pt x="120" y="661"/>
                </a:lnTo>
                <a:lnTo>
                  <a:pt x="117" y="661"/>
                </a:lnTo>
                <a:lnTo>
                  <a:pt x="115" y="660"/>
                </a:lnTo>
                <a:lnTo>
                  <a:pt x="111" y="659"/>
                </a:lnTo>
                <a:lnTo>
                  <a:pt x="109" y="657"/>
                </a:lnTo>
                <a:lnTo>
                  <a:pt x="108" y="655"/>
                </a:lnTo>
                <a:lnTo>
                  <a:pt x="106" y="653"/>
                </a:lnTo>
                <a:lnTo>
                  <a:pt x="105" y="650"/>
                </a:lnTo>
                <a:lnTo>
                  <a:pt x="105" y="646"/>
                </a:lnTo>
                <a:lnTo>
                  <a:pt x="105" y="644"/>
                </a:lnTo>
                <a:lnTo>
                  <a:pt x="106" y="641"/>
                </a:lnTo>
                <a:lnTo>
                  <a:pt x="108" y="639"/>
                </a:lnTo>
                <a:lnTo>
                  <a:pt x="109" y="637"/>
                </a:lnTo>
                <a:lnTo>
                  <a:pt x="111" y="635"/>
                </a:lnTo>
                <a:lnTo>
                  <a:pt x="115" y="633"/>
                </a:lnTo>
                <a:lnTo>
                  <a:pt x="117" y="632"/>
                </a:lnTo>
                <a:lnTo>
                  <a:pt x="120" y="631"/>
                </a:lnTo>
                <a:lnTo>
                  <a:pt x="768" y="631"/>
                </a:lnTo>
                <a:lnTo>
                  <a:pt x="771" y="632"/>
                </a:lnTo>
                <a:lnTo>
                  <a:pt x="773" y="633"/>
                </a:lnTo>
                <a:lnTo>
                  <a:pt x="776" y="635"/>
                </a:lnTo>
                <a:lnTo>
                  <a:pt x="779" y="637"/>
                </a:lnTo>
                <a:lnTo>
                  <a:pt x="780" y="639"/>
                </a:lnTo>
                <a:lnTo>
                  <a:pt x="782" y="641"/>
                </a:lnTo>
                <a:lnTo>
                  <a:pt x="782" y="644"/>
                </a:lnTo>
                <a:lnTo>
                  <a:pt x="783" y="646"/>
                </a:lnTo>
                <a:lnTo>
                  <a:pt x="782" y="650"/>
                </a:lnTo>
                <a:lnTo>
                  <a:pt x="782" y="653"/>
                </a:lnTo>
                <a:lnTo>
                  <a:pt x="780" y="655"/>
                </a:lnTo>
                <a:lnTo>
                  <a:pt x="779" y="657"/>
                </a:lnTo>
                <a:lnTo>
                  <a:pt x="776" y="659"/>
                </a:lnTo>
                <a:lnTo>
                  <a:pt x="773" y="660"/>
                </a:lnTo>
                <a:lnTo>
                  <a:pt x="770" y="661"/>
                </a:lnTo>
                <a:lnTo>
                  <a:pt x="768" y="662"/>
                </a:lnTo>
                <a:lnTo>
                  <a:pt x="768" y="661"/>
                </a:lnTo>
                <a:close/>
                <a:moveTo>
                  <a:pt x="331" y="90"/>
                </a:moveTo>
                <a:lnTo>
                  <a:pt x="572" y="90"/>
                </a:lnTo>
                <a:lnTo>
                  <a:pt x="572" y="150"/>
                </a:lnTo>
                <a:lnTo>
                  <a:pt x="331" y="150"/>
                </a:lnTo>
                <a:lnTo>
                  <a:pt x="331" y="90"/>
                </a:lnTo>
                <a:close/>
                <a:moveTo>
                  <a:pt x="858" y="150"/>
                </a:moveTo>
                <a:lnTo>
                  <a:pt x="602" y="150"/>
                </a:lnTo>
                <a:lnTo>
                  <a:pt x="602" y="90"/>
                </a:lnTo>
                <a:lnTo>
                  <a:pt x="602" y="75"/>
                </a:lnTo>
                <a:lnTo>
                  <a:pt x="602" y="30"/>
                </a:lnTo>
                <a:lnTo>
                  <a:pt x="602" y="23"/>
                </a:lnTo>
                <a:lnTo>
                  <a:pt x="599" y="18"/>
                </a:lnTo>
                <a:lnTo>
                  <a:pt x="596" y="12"/>
                </a:lnTo>
                <a:lnTo>
                  <a:pt x="593" y="8"/>
                </a:lnTo>
                <a:lnTo>
                  <a:pt x="589" y="5"/>
                </a:lnTo>
                <a:lnTo>
                  <a:pt x="583" y="2"/>
                </a:lnTo>
                <a:lnTo>
                  <a:pt x="578" y="1"/>
                </a:lnTo>
                <a:lnTo>
                  <a:pt x="572" y="0"/>
                </a:lnTo>
                <a:lnTo>
                  <a:pt x="331" y="0"/>
                </a:lnTo>
                <a:lnTo>
                  <a:pt x="325" y="1"/>
                </a:lnTo>
                <a:lnTo>
                  <a:pt x="320" y="2"/>
                </a:lnTo>
                <a:lnTo>
                  <a:pt x="314" y="5"/>
                </a:lnTo>
                <a:lnTo>
                  <a:pt x="310" y="8"/>
                </a:lnTo>
                <a:lnTo>
                  <a:pt x="306" y="12"/>
                </a:lnTo>
                <a:lnTo>
                  <a:pt x="303" y="18"/>
                </a:lnTo>
                <a:lnTo>
                  <a:pt x="301" y="23"/>
                </a:lnTo>
                <a:lnTo>
                  <a:pt x="301" y="30"/>
                </a:lnTo>
                <a:lnTo>
                  <a:pt x="301" y="75"/>
                </a:lnTo>
                <a:lnTo>
                  <a:pt x="301" y="90"/>
                </a:lnTo>
                <a:lnTo>
                  <a:pt x="301" y="150"/>
                </a:lnTo>
                <a:lnTo>
                  <a:pt x="45" y="150"/>
                </a:lnTo>
                <a:lnTo>
                  <a:pt x="36" y="151"/>
                </a:lnTo>
                <a:lnTo>
                  <a:pt x="28" y="154"/>
                </a:lnTo>
                <a:lnTo>
                  <a:pt x="19" y="158"/>
                </a:lnTo>
                <a:lnTo>
                  <a:pt x="13" y="164"/>
                </a:lnTo>
                <a:lnTo>
                  <a:pt x="7" y="170"/>
                </a:lnTo>
                <a:lnTo>
                  <a:pt x="3" y="178"/>
                </a:lnTo>
                <a:lnTo>
                  <a:pt x="1" y="186"/>
                </a:lnTo>
                <a:lnTo>
                  <a:pt x="0" y="195"/>
                </a:lnTo>
                <a:lnTo>
                  <a:pt x="0" y="768"/>
                </a:lnTo>
                <a:lnTo>
                  <a:pt x="1" y="776"/>
                </a:lnTo>
                <a:lnTo>
                  <a:pt x="3" y="785"/>
                </a:lnTo>
                <a:lnTo>
                  <a:pt x="7" y="792"/>
                </a:lnTo>
                <a:lnTo>
                  <a:pt x="13" y="800"/>
                </a:lnTo>
                <a:lnTo>
                  <a:pt x="19" y="805"/>
                </a:lnTo>
                <a:lnTo>
                  <a:pt x="28" y="809"/>
                </a:lnTo>
                <a:lnTo>
                  <a:pt x="36" y="812"/>
                </a:lnTo>
                <a:lnTo>
                  <a:pt x="45" y="813"/>
                </a:lnTo>
                <a:lnTo>
                  <a:pt x="858" y="813"/>
                </a:lnTo>
                <a:lnTo>
                  <a:pt x="867" y="812"/>
                </a:lnTo>
                <a:lnTo>
                  <a:pt x="875" y="809"/>
                </a:lnTo>
                <a:lnTo>
                  <a:pt x="883" y="805"/>
                </a:lnTo>
                <a:lnTo>
                  <a:pt x="890" y="800"/>
                </a:lnTo>
                <a:lnTo>
                  <a:pt x="895" y="792"/>
                </a:lnTo>
                <a:lnTo>
                  <a:pt x="900" y="785"/>
                </a:lnTo>
                <a:lnTo>
                  <a:pt x="902" y="776"/>
                </a:lnTo>
                <a:lnTo>
                  <a:pt x="903" y="768"/>
                </a:lnTo>
                <a:lnTo>
                  <a:pt x="903" y="195"/>
                </a:lnTo>
                <a:lnTo>
                  <a:pt x="902" y="186"/>
                </a:lnTo>
                <a:lnTo>
                  <a:pt x="900" y="178"/>
                </a:lnTo>
                <a:lnTo>
                  <a:pt x="895" y="170"/>
                </a:lnTo>
                <a:lnTo>
                  <a:pt x="890" y="164"/>
                </a:lnTo>
                <a:lnTo>
                  <a:pt x="883" y="158"/>
                </a:lnTo>
                <a:lnTo>
                  <a:pt x="875" y="154"/>
                </a:lnTo>
                <a:lnTo>
                  <a:pt x="867" y="151"/>
                </a:lnTo>
                <a:lnTo>
                  <a:pt x="858" y="1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xmlns="" id="{759C0094-5705-4AF8-84D0-08CA7FE6CD6B}"/>
              </a:ext>
            </a:extLst>
          </p:cNvPr>
          <p:cNvGrpSpPr/>
          <p:nvPr/>
        </p:nvGrpSpPr>
        <p:grpSpPr>
          <a:xfrm>
            <a:off x="4433462" y="5246637"/>
            <a:ext cx="258763" cy="287338"/>
            <a:chOff x="2608263" y="1920875"/>
            <a:chExt cx="258763" cy="287338"/>
          </a:xfrm>
          <a:solidFill>
            <a:schemeClr val="accent3"/>
          </a:solidFill>
        </p:grpSpPr>
        <p:sp>
          <p:nvSpPr>
            <p:cNvPr id="176" name="Rectangle 705">
              <a:extLst>
                <a:ext uri="{FF2B5EF4-FFF2-40B4-BE49-F238E27FC236}">
                  <a16:creationId xmlns:a16="http://schemas.microsoft.com/office/drawing/2014/main" xmlns="" id="{A5BE302D-9AB9-45EE-A5D3-B6EAB5672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8288" y="2122488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06">
              <a:extLst>
                <a:ext uri="{FF2B5EF4-FFF2-40B4-BE49-F238E27FC236}">
                  <a16:creationId xmlns:a16="http://schemas.microsoft.com/office/drawing/2014/main" xmlns="" id="{47122A47-E609-44C8-939E-88C79DE70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1920875"/>
              <a:ext cx="58738" cy="192088"/>
            </a:xfrm>
            <a:custGeom>
              <a:avLst/>
              <a:gdLst>
                <a:gd name="T0" fmla="*/ 163 w 181"/>
                <a:gd name="T1" fmla="*/ 0 h 602"/>
                <a:gd name="T2" fmla="*/ 158 w 181"/>
                <a:gd name="T3" fmla="*/ 3 h 602"/>
                <a:gd name="T4" fmla="*/ 154 w 181"/>
                <a:gd name="T5" fmla="*/ 7 h 602"/>
                <a:gd name="T6" fmla="*/ 151 w 181"/>
                <a:gd name="T7" fmla="*/ 12 h 602"/>
                <a:gd name="T8" fmla="*/ 151 w 181"/>
                <a:gd name="T9" fmla="*/ 211 h 602"/>
                <a:gd name="T10" fmla="*/ 150 w 181"/>
                <a:gd name="T11" fmla="*/ 222 h 602"/>
                <a:gd name="T12" fmla="*/ 146 w 181"/>
                <a:gd name="T13" fmla="*/ 234 h 602"/>
                <a:gd name="T14" fmla="*/ 141 w 181"/>
                <a:gd name="T15" fmla="*/ 245 h 602"/>
                <a:gd name="T16" fmla="*/ 133 w 181"/>
                <a:gd name="T17" fmla="*/ 254 h 602"/>
                <a:gd name="T18" fmla="*/ 125 w 181"/>
                <a:gd name="T19" fmla="*/ 261 h 602"/>
                <a:gd name="T20" fmla="*/ 114 w 181"/>
                <a:gd name="T21" fmla="*/ 266 h 602"/>
                <a:gd name="T22" fmla="*/ 103 w 181"/>
                <a:gd name="T23" fmla="*/ 270 h 602"/>
                <a:gd name="T24" fmla="*/ 91 w 181"/>
                <a:gd name="T25" fmla="*/ 271 h 602"/>
                <a:gd name="T26" fmla="*/ 78 w 181"/>
                <a:gd name="T27" fmla="*/ 270 h 602"/>
                <a:gd name="T28" fmla="*/ 68 w 181"/>
                <a:gd name="T29" fmla="*/ 266 h 602"/>
                <a:gd name="T30" fmla="*/ 57 w 181"/>
                <a:gd name="T31" fmla="*/ 261 h 602"/>
                <a:gd name="T32" fmla="*/ 48 w 181"/>
                <a:gd name="T33" fmla="*/ 254 h 602"/>
                <a:gd name="T34" fmla="*/ 41 w 181"/>
                <a:gd name="T35" fmla="*/ 245 h 602"/>
                <a:gd name="T36" fmla="*/ 36 w 181"/>
                <a:gd name="T37" fmla="*/ 234 h 602"/>
                <a:gd name="T38" fmla="*/ 32 w 181"/>
                <a:gd name="T39" fmla="*/ 224 h 602"/>
                <a:gd name="T40" fmla="*/ 30 w 181"/>
                <a:gd name="T41" fmla="*/ 211 h 602"/>
                <a:gd name="T42" fmla="*/ 30 w 181"/>
                <a:gd name="T43" fmla="*/ 12 h 602"/>
                <a:gd name="T44" fmla="*/ 28 w 181"/>
                <a:gd name="T45" fmla="*/ 7 h 602"/>
                <a:gd name="T46" fmla="*/ 24 w 181"/>
                <a:gd name="T47" fmla="*/ 3 h 602"/>
                <a:gd name="T48" fmla="*/ 18 w 181"/>
                <a:gd name="T49" fmla="*/ 0 h 602"/>
                <a:gd name="T50" fmla="*/ 13 w 181"/>
                <a:gd name="T51" fmla="*/ 0 h 602"/>
                <a:gd name="T52" fmla="*/ 8 w 181"/>
                <a:gd name="T53" fmla="*/ 3 h 602"/>
                <a:gd name="T54" fmla="*/ 3 w 181"/>
                <a:gd name="T55" fmla="*/ 7 h 602"/>
                <a:gd name="T56" fmla="*/ 1 w 181"/>
                <a:gd name="T57" fmla="*/ 12 h 602"/>
                <a:gd name="T58" fmla="*/ 0 w 181"/>
                <a:gd name="T59" fmla="*/ 211 h 602"/>
                <a:gd name="T60" fmla="*/ 181 w 181"/>
                <a:gd name="T61" fmla="*/ 602 h 602"/>
                <a:gd name="T62" fmla="*/ 181 w 181"/>
                <a:gd name="T63" fmla="*/ 15 h 602"/>
                <a:gd name="T64" fmla="*/ 180 w 181"/>
                <a:gd name="T65" fmla="*/ 9 h 602"/>
                <a:gd name="T66" fmla="*/ 177 w 181"/>
                <a:gd name="T67" fmla="*/ 5 h 602"/>
                <a:gd name="T68" fmla="*/ 172 w 181"/>
                <a:gd name="T69" fmla="*/ 2 h 602"/>
                <a:gd name="T70" fmla="*/ 166 w 181"/>
                <a:gd name="T7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602">
                  <a:moveTo>
                    <a:pt x="166" y="0"/>
                  </a:moveTo>
                  <a:lnTo>
                    <a:pt x="163" y="0"/>
                  </a:lnTo>
                  <a:lnTo>
                    <a:pt x="160" y="2"/>
                  </a:lnTo>
                  <a:lnTo>
                    <a:pt x="158" y="3"/>
                  </a:lnTo>
                  <a:lnTo>
                    <a:pt x="156" y="5"/>
                  </a:lnTo>
                  <a:lnTo>
                    <a:pt x="154" y="7"/>
                  </a:lnTo>
                  <a:lnTo>
                    <a:pt x="152" y="9"/>
                  </a:lnTo>
                  <a:lnTo>
                    <a:pt x="151" y="12"/>
                  </a:lnTo>
                  <a:lnTo>
                    <a:pt x="151" y="15"/>
                  </a:lnTo>
                  <a:lnTo>
                    <a:pt x="151" y="211"/>
                  </a:lnTo>
                  <a:lnTo>
                    <a:pt x="150" y="217"/>
                  </a:lnTo>
                  <a:lnTo>
                    <a:pt x="150" y="222"/>
                  </a:lnTo>
                  <a:lnTo>
                    <a:pt x="148" y="229"/>
                  </a:lnTo>
                  <a:lnTo>
                    <a:pt x="146" y="234"/>
                  </a:lnTo>
                  <a:lnTo>
                    <a:pt x="144" y="240"/>
                  </a:lnTo>
                  <a:lnTo>
                    <a:pt x="141" y="245"/>
                  </a:lnTo>
                  <a:lnTo>
                    <a:pt x="137" y="249"/>
                  </a:lnTo>
                  <a:lnTo>
                    <a:pt x="133" y="254"/>
                  </a:lnTo>
                  <a:lnTo>
                    <a:pt x="129" y="258"/>
                  </a:lnTo>
                  <a:lnTo>
                    <a:pt x="125" y="261"/>
                  </a:lnTo>
                  <a:lnTo>
                    <a:pt x="119" y="264"/>
                  </a:lnTo>
                  <a:lnTo>
                    <a:pt x="114" y="266"/>
                  </a:lnTo>
                  <a:lnTo>
                    <a:pt x="108" y="269"/>
                  </a:lnTo>
                  <a:lnTo>
                    <a:pt x="103" y="270"/>
                  </a:lnTo>
                  <a:lnTo>
                    <a:pt x="97" y="271"/>
                  </a:lnTo>
                  <a:lnTo>
                    <a:pt x="91" y="271"/>
                  </a:lnTo>
                  <a:lnTo>
                    <a:pt x="85" y="271"/>
                  </a:lnTo>
                  <a:lnTo>
                    <a:pt x="78" y="270"/>
                  </a:lnTo>
                  <a:lnTo>
                    <a:pt x="73" y="269"/>
                  </a:lnTo>
                  <a:lnTo>
                    <a:pt x="68" y="266"/>
                  </a:lnTo>
                  <a:lnTo>
                    <a:pt x="62" y="264"/>
                  </a:lnTo>
                  <a:lnTo>
                    <a:pt x="57" y="261"/>
                  </a:lnTo>
                  <a:lnTo>
                    <a:pt x="53" y="258"/>
                  </a:lnTo>
                  <a:lnTo>
                    <a:pt x="48" y="254"/>
                  </a:lnTo>
                  <a:lnTo>
                    <a:pt x="44" y="249"/>
                  </a:lnTo>
                  <a:lnTo>
                    <a:pt x="41" y="245"/>
                  </a:lnTo>
                  <a:lnTo>
                    <a:pt x="38" y="240"/>
                  </a:lnTo>
                  <a:lnTo>
                    <a:pt x="36" y="234"/>
                  </a:lnTo>
                  <a:lnTo>
                    <a:pt x="33" y="229"/>
                  </a:lnTo>
                  <a:lnTo>
                    <a:pt x="32" y="224"/>
                  </a:lnTo>
                  <a:lnTo>
                    <a:pt x="31" y="217"/>
                  </a:lnTo>
                  <a:lnTo>
                    <a:pt x="30" y="21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3"/>
                  </a:lnTo>
                  <a:lnTo>
                    <a:pt x="6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211"/>
                  </a:lnTo>
                  <a:lnTo>
                    <a:pt x="0" y="602"/>
                  </a:lnTo>
                  <a:lnTo>
                    <a:pt x="181" y="602"/>
                  </a:lnTo>
                  <a:lnTo>
                    <a:pt x="181" y="211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80" y="9"/>
                  </a:lnTo>
                  <a:lnTo>
                    <a:pt x="178" y="7"/>
                  </a:lnTo>
                  <a:lnTo>
                    <a:pt x="177" y="5"/>
                  </a:lnTo>
                  <a:lnTo>
                    <a:pt x="175" y="3"/>
                  </a:lnTo>
                  <a:lnTo>
                    <a:pt x="172" y="2"/>
                  </a:lnTo>
                  <a:lnTo>
                    <a:pt x="170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07">
              <a:extLst>
                <a:ext uri="{FF2B5EF4-FFF2-40B4-BE49-F238E27FC236}">
                  <a16:creationId xmlns:a16="http://schemas.microsoft.com/office/drawing/2014/main" xmlns="" id="{2206840B-C1D6-4015-9EC2-E5C7BD382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151063"/>
              <a:ext cx="58738" cy="57150"/>
            </a:xfrm>
            <a:custGeom>
              <a:avLst/>
              <a:gdLst>
                <a:gd name="T0" fmla="*/ 0 w 181"/>
                <a:gd name="T1" fmla="*/ 91 h 182"/>
                <a:gd name="T2" fmla="*/ 1 w 181"/>
                <a:gd name="T3" fmla="*/ 100 h 182"/>
                <a:gd name="T4" fmla="*/ 2 w 181"/>
                <a:gd name="T5" fmla="*/ 110 h 182"/>
                <a:gd name="T6" fmla="*/ 4 w 181"/>
                <a:gd name="T7" fmla="*/ 118 h 182"/>
                <a:gd name="T8" fmla="*/ 8 w 181"/>
                <a:gd name="T9" fmla="*/ 126 h 182"/>
                <a:gd name="T10" fmla="*/ 12 w 181"/>
                <a:gd name="T11" fmla="*/ 134 h 182"/>
                <a:gd name="T12" fmla="*/ 16 w 181"/>
                <a:gd name="T13" fmla="*/ 142 h 182"/>
                <a:gd name="T14" fmla="*/ 22 w 181"/>
                <a:gd name="T15" fmla="*/ 148 h 182"/>
                <a:gd name="T16" fmla="*/ 27 w 181"/>
                <a:gd name="T17" fmla="*/ 155 h 182"/>
                <a:gd name="T18" fmla="*/ 33 w 181"/>
                <a:gd name="T19" fmla="*/ 161 h 182"/>
                <a:gd name="T20" fmla="*/ 41 w 181"/>
                <a:gd name="T21" fmla="*/ 165 h 182"/>
                <a:gd name="T22" fmla="*/ 47 w 181"/>
                <a:gd name="T23" fmla="*/ 171 h 182"/>
                <a:gd name="T24" fmla="*/ 56 w 181"/>
                <a:gd name="T25" fmla="*/ 174 h 182"/>
                <a:gd name="T26" fmla="*/ 65 w 181"/>
                <a:gd name="T27" fmla="*/ 177 h 182"/>
                <a:gd name="T28" fmla="*/ 73 w 181"/>
                <a:gd name="T29" fmla="*/ 179 h 182"/>
                <a:gd name="T30" fmla="*/ 82 w 181"/>
                <a:gd name="T31" fmla="*/ 181 h 182"/>
                <a:gd name="T32" fmla="*/ 91 w 181"/>
                <a:gd name="T33" fmla="*/ 182 h 182"/>
                <a:gd name="T34" fmla="*/ 100 w 181"/>
                <a:gd name="T35" fmla="*/ 181 h 182"/>
                <a:gd name="T36" fmla="*/ 110 w 181"/>
                <a:gd name="T37" fmla="*/ 179 h 182"/>
                <a:gd name="T38" fmla="*/ 118 w 181"/>
                <a:gd name="T39" fmla="*/ 177 h 182"/>
                <a:gd name="T40" fmla="*/ 126 w 181"/>
                <a:gd name="T41" fmla="*/ 174 h 182"/>
                <a:gd name="T42" fmla="*/ 134 w 181"/>
                <a:gd name="T43" fmla="*/ 171 h 182"/>
                <a:gd name="T44" fmla="*/ 142 w 181"/>
                <a:gd name="T45" fmla="*/ 165 h 182"/>
                <a:gd name="T46" fmla="*/ 148 w 181"/>
                <a:gd name="T47" fmla="*/ 161 h 182"/>
                <a:gd name="T48" fmla="*/ 155 w 181"/>
                <a:gd name="T49" fmla="*/ 155 h 182"/>
                <a:gd name="T50" fmla="*/ 161 w 181"/>
                <a:gd name="T51" fmla="*/ 148 h 182"/>
                <a:gd name="T52" fmla="*/ 165 w 181"/>
                <a:gd name="T53" fmla="*/ 142 h 182"/>
                <a:gd name="T54" fmla="*/ 171 w 181"/>
                <a:gd name="T55" fmla="*/ 134 h 182"/>
                <a:gd name="T56" fmla="*/ 174 w 181"/>
                <a:gd name="T57" fmla="*/ 126 h 182"/>
                <a:gd name="T58" fmla="*/ 177 w 181"/>
                <a:gd name="T59" fmla="*/ 118 h 182"/>
                <a:gd name="T60" fmla="*/ 179 w 181"/>
                <a:gd name="T61" fmla="*/ 110 h 182"/>
                <a:gd name="T62" fmla="*/ 180 w 181"/>
                <a:gd name="T63" fmla="*/ 100 h 182"/>
                <a:gd name="T64" fmla="*/ 181 w 181"/>
                <a:gd name="T65" fmla="*/ 91 h 182"/>
                <a:gd name="T66" fmla="*/ 181 w 181"/>
                <a:gd name="T67" fmla="*/ 0 h 182"/>
                <a:gd name="T68" fmla="*/ 0 w 181"/>
                <a:gd name="T69" fmla="*/ 0 h 182"/>
                <a:gd name="T70" fmla="*/ 0 w 181"/>
                <a:gd name="T71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182">
                  <a:moveTo>
                    <a:pt x="0" y="91"/>
                  </a:moveTo>
                  <a:lnTo>
                    <a:pt x="1" y="100"/>
                  </a:lnTo>
                  <a:lnTo>
                    <a:pt x="2" y="110"/>
                  </a:lnTo>
                  <a:lnTo>
                    <a:pt x="4" y="118"/>
                  </a:lnTo>
                  <a:lnTo>
                    <a:pt x="8" y="126"/>
                  </a:lnTo>
                  <a:lnTo>
                    <a:pt x="12" y="134"/>
                  </a:lnTo>
                  <a:lnTo>
                    <a:pt x="16" y="142"/>
                  </a:lnTo>
                  <a:lnTo>
                    <a:pt x="22" y="148"/>
                  </a:lnTo>
                  <a:lnTo>
                    <a:pt x="27" y="155"/>
                  </a:lnTo>
                  <a:lnTo>
                    <a:pt x="33" y="161"/>
                  </a:lnTo>
                  <a:lnTo>
                    <a:pt x="41" y="165"/>
                  </a:lnTo>
                  <a:lnTo>
                    <a:pt x="47" y="171"/>
                  </a:lnTo>
                  <a:lnTo>
                    <a:pt x="56" y="174"/>
                  </a:lnTo>
                  <a:lnTo>
                    <a:pt x="65" y="177"/>
                  </a:lnTo>
                  <a:lnTo>
                    <a:pt x="73" y="179"/>
                  </a:lnTo>
                  <a:lnTo>
                    <a:pt x="82" y="181"/>
                  </a:lnTo>
                  <a:lnTo>
                    <a:pt x="91" y="182"/>
                  </a:lnTo>
                  <a:lnTo>
                    <a:pt x="100" y="181"/>
                  </a:lnTo>
                  <a:lnTo>
                    <a:pt x="110" y="179"/>
                  </a:lnTo>
                  <a:lnTo>
                    <a:pt x="118" y="177"/>
                  </a:lnTo>
                  <a:lnTo>
                    <a:pt x="126" y="174"/>
                  </a:lnTo>
                  <a:lnTo>
                    <a:pt x="134" y="171"/>
                  </a:lnTo>
                  <a:lnTo>
                    <a:pt x="142" y="165"/>
                  </a:lnTo>
                  <a:lnTo>
                    <a:pt x="148" y="161"/>
                  </a:lnTo>
                  <a:lnTo>
                    <a:pt x="155" y="155"/>
                  </a:lnTo>
                  <a:lnTo>
                    <a:pt x="161" y="148"/>
                  </a:lnTo>
                  <a:lnTo>
                    <a:pt x="165" y="142"/>
                  </a:lnTo>
                  <a:lnTo>
                    <a:pt x="171" y="134"/>
                  </a:lnTo>
                  <a:lnTo>
                    <a:pt x="174" y="126"/>
                  </a:lnTo>
                  <a:lnTo>
                    <a:pt x="177" y="118"/>
                  </a:lnTo>
                  <a:lnTo>
                    <a:pt x="179" y="110"/>
                  </a:lnTo>
                  <a:lnTo>
                    <a:pt x="180" y="100"/>
                  </a:lnTo>
                  <a:lnTo>
                    <a:pt x="181" y="91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08">
              <a:extLst>
                <a:ext uri="{FF2B5EF4-FFF2-40B4-BE49-F238E27FC236}">
                  <a16:creationId xmlns:a16="http://schemas.microsoft.com/office/drawing/2014/main" xmlns="" id="{A69A51A2-B408-47BB-8FA5-290FC762A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3688" y="1930400"/>
              <a:ext cx="9525" cy="57150"/>
            </a:xfrm>
            <a:custGeom>
              <a:avLst/>
              <a:gdLst>
                <a:gd name="T0" fmla="*/ 15 w 30"/>
                <a:gd name="T1" fmla="*/ 181 h 181"/>
                <a:gd name="T2" fmla="*/ 17 w 30"/>
                <a:gd name="T3" fmla="*/ 181 h 181"/>
                <a:gd name="T4" fmla="*/ 21 w 30"/>
                <a:gd name="T5" fmla="*/ 180 h 181"/>
                <a:gd name="T6" fmla="*/ 23 w 30"/>
                <a:gd name="T7" fmla="*/ 179 h 181"/>
                <a:gd name="T8" fmla="*/ 26 w 30"/>
                <a:gd name="T9" fmla="*/ 176 h 181"/>
                <a:gd name="T10" fmla="*/ 27 w 30"/>
                <a:gd name="T11" fmla="*/ 174 h 181"/>
                <a:gd name="T12" fmla="*/ 29 w 30"/>
                <a:gd name="T13" fmla="*/ 172 h 181"/>
                <a:gd name="T14" fmla="*/ 29 w 30"/>
                <a:gd name="T15" fmla="*/ 169 h 181"/>
                <a:gd name="T16" fmla="*/ 30 w 30"/>
                <a:gd name="T17" fmla="*/ 166 h 181"/>
                <a:gd name="T18" fmla="*/ 30 w 30"/>
                <a:gd name="T19" fmla="*/ 16 h 181"/>
                <a:gd name="T20" fmla="*/ 29 w 30"/>
                <a:gd name="T21" fmla="*/ 12 h 181"/>
                <a:gd name="T22" fmla="*/ 29 w 30"/>
                <a:gd name="T23" fmla="*/ 9 h 181"/>
                <a:gd name="T24" fmla="*/ 27 w 30"/>
                <a:gd name="T25" fmla="*/ 7 h 181"/>
                <a:gd name="T26" fmla="*/ 26 w 30"/>
                <a:gd name="T27" fmla="*/ 5 h 181"/>
                <a:gd name="T28" fmla="*/ 23 w 30"/>
                <a:gd name="T29" fmla="*/ 3 h 181"/>
                <a:gd name="T30" fmla="*/ 21 w 30"/>
                <a:gd name="T31" fmla="*/ 2 h 181"/>
                <a:gd name="T32" fmla="*/ 17 w 30"/>
                <a:gd name="T33" fmla="*/ 0 h 181"/>
                <a:gd name="T34" fmla="*/ 15 w 30"/>
                <a:gd name="T35" fmla="*/ 0 h 181"/>
                <a:gd name="T36" fmla="*/ 12 w 30"/>
                <a:gd name="T37" fmla="*/ 0 h 181"/>
                <a:gd name="T38" fmla="*/ 9 w 30"/>
                <a:gd name="T39" fmla="*/ 2 h 181"/>
                <a:gd name="T40" fmla="*/ 7 w 30"/>
                <a:gd name="T41" fmla="*/ 3 h 181"/>
                <a:gd name="T42" fmla="*/ 5 w 30"/>
                <a:gd name="T43" fmla="*/ 5 h 181"/>
                <a:gd name="T44" fmla="*/ 2 w 30"/>
                <a:gd name="T45" fmla="*/ 7 h 181"/>
                <a:gd name="T46" fmla="*/ 1 w 30"/>
                <a:gd name="T47" fmla="*/ 9 h 181"/>
                <a:gd name="T48" fmla="*/ 0 w 30"/>
                <a:gd name="T49" fmla="*/ 12 h 181"/>
                <a:gd name="T50" fmla="*/ 0 w 30"/>
                <a:gd name="T51" fmla="*/ 16 h 181"/>
                <a:gd name="T52" fmla="*/ 0 w 30"/>
                <a:gd name="T53" fmla="*/ 166 h 181"/>
                <a:gd name="T54" fmla="*/ 0 w 30"/>
                <a:gd name="T55" fmla="*/ 169 h 181"/>
                <a:gd name="T56" fmla="*/ 1 w 30"/>
                <a:gd name="T57" fmla="*/ 172 h 181"/>
                <a:gd name="T58" fmla="*/ 2 w 30"/>
                <a:gd name="T59" fmla="*/ 174 h 181"/>
                <a:gd name="T60" fmla="*/ 5 w 30"/>
                <a:gd name="T61" fmla="*/ 176 h 181"/>
                <a:gd name="T62" fmla="*/ 7 w 30"/>
                <a:gd name="T63" fmla="*/ 179 h 181"/>
                <a:gd name="T64" fmla="*/ 9 w 30"/>
                <a:gd name="T65" fmla="*/ 180 h 181"/>
                <a:gd name="T66" fmla="*/ 12 w 30"/>
                <a:gd name="T67" fmla="*/ 181 h 181"/>
                <a:gd name="T68" fmla="*/ 15 w 30"/>
                <a:gd name="T69" fmla="*/ 181 h 181"/>
                <a:gd name="T70" fmla="*/ 15 w 30"/>
                <a:gd name="T7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81">
                  <a:moveTo>
                    <a:pt x="15" y="181"/>
                  </a:moveTo>
                  <a:lnTo>
                    <a:pt x="17" y="181"/>
                  </a:lnTo>
                  <a:lnTo>
                    <a:pt x="21" y="180"/>
                  </a:lnTo>
                  <a:lnTo>
                    <a:pt x="23" y="179"/>
                  </a:lnTo>
                  <a:lnTo>
                    <a:pt x="26" y="176"/>
                  </a:lnTo>
                  <a:lnTo>
                    <a:pt x="27" y="174"/>
                  </a:lnTo>
                  <a:lnTo>
                    <a:pt x="29" y="172"/>
                  </a:lnTo>
                  <a:lnTo>
                    <a:pt x="29" y="169"/>
                  </a:lnTo>
                  <a:lnTo>
                    <a:pt x="30" y="166"/>
                  </a:lnTo>
                  <a:lnTo>
                    <a:pt x="30" y="16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6"/>
                  </a:lnTo>
                  <a:lnTo>
                    <a:pt x="0" y="169"/>
                  </a:lnTo>
                  <a:lnTo>
                    <a:pt x="1" y="172"/>
                  </a:lnTo>
                  <a:lnTo>
                    <a:pt x="2" y="174"/>
                  </a:lnTo>
                  <a:lnTo>
                    <a:pt x="5" y="176"/>
                  </a:lnTo>
                  <a:lnTo>
                    <a:pt x="7" y="179"/>
                  </a:lnTo>
                  <a:lnTo>
                    <a:pt x="9" y="180"/>
                  </a:lnTo>
                  <a:lnTo>
                    <a:pt x="12" y="181"/>
                  </a:lnTo>
                  <a:lnTo>
                    <a:pt x="15" y="181"/>
                  </a:lnTo>
                  <a:lnTo>
                    <a:pt x="15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09">
              <a:extLst>
                <a:ext uri="{FF2B5EF4-FFF2-40B4-BE49-F238E27FC236}">
                  <a16:creationId xmlns:a16="http://schemas.microsoft.com/office/drawing/2014/main" xmlns="" id="{B7D2374D-7E20-4B6F-A56D-8947317AA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613" y="1920875"/>
              <a:ext cx="57150" cy="192088"/>
            </a:xfrm>
            <a:custGeom>
              <a:avLst/>
              <a:gdLst>
                <a:gd name="T0" fmla="*/ 162 w 180"/>
                <a:gd name="T1" fmla="*/ 0 h 602"/>
                <a:gd name="T2" fmla="*/ 157 w 180"/>
                <a:gd name="T3" fmla="*/ 3 h 602"/>
                <a:gd name="T4" fmla="*/ 153 w 180"/>
                <a:gd name="T5" fmla="*/ 7 h 602"/>
                <a:gd name="T6" fmla="*/ 151 w 180"/>
                <a:gd name="T7" fmla="*/ 12 h 602"/>
                <a:gd name="T8" fmla="*/ 150 w 180"/>
                <a:gd name="T9" fmla="*/ 211 h 602"/>
                <a:gd name="T10" fmla="*/ 149 w 180"/>
                <a:gd name="T11" fmla="*/ 222 h 602"/>
                <a:gd name="T12" fmla="*/ 146 w 180"/>
                <a:gd name="T13" fmla="*/ 234 h 602"/>
                <a:gd name="T14" fmla="*/ 140 w 180"/>
                <a:gd name="T15" fmla="*/ 245 h 602"/>
                <a:gd name="T16" fmla="*/ 133 w 180"/>
                <a:gd name="T17" fmla="*/ 254 h 602"/>
                <a:gd name="T18" fmla="*/ 123 w 180"/>
                <a:gd name="T19" fmla="*/ 261 h 602"/>
                <a:gd name="T20" fmla="*/ 114 w 180"/>
                <a:gd name="T21" fmla="*/ 266 h 602"/>
                <a:gd name="T22" fmla="*/ 102 w 180"/>
                <a:gd name="T23" fmla="*/ 270 h 602"/>
                <a:gd name="T24" fmla="*/ 90 w 180"/>
                <a:gd name="T25" fmla="*/ 271 h 602"/>
                <a:gd name="T26" fmla="*/ 78 w 180"/>
                <a:gd name="T27" fmla="*/ 270 h 602"/>
                <a:gd name="T28" fmla="*/ 66 w 180"/>
                <a:gd name="T29" fmla="*/ 266 h 602"/>
                <a:gd name="T30" fmla="*/ 57 w 180"/>
                <a:gd name="T31" fmla="*/ 261 h 602"/>
                <a:gd name="T32" fmla="*/ 47 w 180"/>
                <a:gd name="T33" fmla="*/ 254 h 602"/>
                <a:gd name="T34" fmla="*/ 41 w 180"/>
                <a:gd name="T35" fmla="*/ 245 h 602"/>
                <a:gd name="T36" fmla="*/ 34 w 180"/>
                <a:gd name="T37" fmla="*/ 234 h 602"/>
                <a:gd name="T38" fmla="*/ 31 w 180"/>
                <a:gd name="T39" fmla="*/ 224 h 602"/>
                <a:gd name="T40" fmla="*/ 30 w 180"/>
                <a:gd name="T41" fmla="*/ 211 h 602"/>
                <a:gd name="T42" fmla="*/ 30 w 180"/>
                <a:gd name="T43" fmla="*/ 12 h 602"/>
                <a:gd name="T44" fmla="*/ 28 w 180"/>
                <a:gd name="T45" fmla="*/ 7 h 602"/>
                <a:gd name="T46" fmla="*/ 24 w 180"/>
                <a:gd name="T47" fmla="*/ 3 h 602"/>
                <a:gd name="T48" fmla="*/ 18 w 180"/>
                <a:gd name="T49" fmla="*/ 0 h 602"/>
                <a:gd name="T50" fmla="*/ 12 w 180"/>
                <a:gd name="T51" fmla="*/ 0 h 602"/>
                <a:gd name="T52" fmla="*/ 6 w 180"/>
                <a:gd name="T53" fmla="*/ 3 h 602"/>
                <a:gd name="T54" fmla="*/ 2 w 180"/>
                <a:gd name="T55" fmla="*/ 7 h 602"/>
                <a:gd name="T56" fmla="*/ 0 w 180"/>
                <a:gd name="T57" fmla="*/ 12 h 602"/>
                <a:gd name="T58" fmla="*/ 0 w 180"/>
                <a:gd name="T59" fmla="*/ 211 h 602"/>
                <a:gd name="T60" fmla="*/ 180 w 180"/>
                <a:gd name="T61" fmla="*/ 602 h 602"/>
                <a:gd name="T62" fmla="*/ 180 w 180"/>
                <a:gd name="T63" fmla="*/ 15 h 602"/>
                <a:gd name="T64" fmla="*/ 179 w 180"/>
                <a:gd name="T65" fmla="*/ 9 h 602"/>
                <a:gd name="T66" fmla="*/ 176 w 180"/>
                <a:gd name="T67" fmla="*/ 5 h 602"/>
                <a:gd name="T68" fmla="*/ 172 w 180"/>
                <a:gd name="T69" fmla="*/ 2 h 602"/>
                <a:gd name="T70" fmla="*/ 165 w 180"/>
                <a:gd name="T7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0" h="602">
                  <a:moveTo>
                    <a:pt x="165" y="0"/>
                  </a:moveTo>
                  <a:lnTo>
                    <a:pt x="162" y="0"/>
                  </a:lnTo>
                  <a:lnTo>
                    <a:pt x="160" y="2"/>
                  </a:lnTo>
                  <a:lnTo>
                    <a:pt x="157" y="3"/>
                  </a:lnTo>
                  <a:lnTo>
                    <a:pt x="154" y="5"/>
                  </a:lnTo>
                  <a:lnTo>
                    <a:pt x="153" y="7"/>
                  </a:lnTo>
                  <a:lnTo>
                    <a:pt x="151" y="9"/>
                  </a:lnTo>
                  <a:lnTo>
                    <a:pt x="151" y="12"/>
                  </a:lnTo>
                  <a:lnTo>
                    <a:pt x="150" y="15"/>
                  </a:lnTo>
                  <a:lnTo>
                    <a:pt x="150" y="211"/>
                  </a:lnTo>
                  <a:lnTo>
                    <a:pt x="150" y="217"/>
                  </a:lnTo>
                  <a:lnTo>
                    <a:pt x="149" y="222"/>
                  </a:lnTo>
                  <a:lnTo>
                    <a:pt x="148" y="229"/>
                  </a:lnTo>
                  <a:lnTo>
                    <a:pt x="146" y="234"/>
                  </a:lnTo>
                  <a:lnTo>
                    <a:pt x="143" y="240"/>
                  </a:lnTo>
                  <a:lnTo>
                    <a:pt x="140" y="245"/>
                  </a:lnTo>
                  <a:lnTo>
                    <a:pt x="136" y="249"/>
                  </a:lnTo>
                  <a:lnTo>
                    <a:pt x="133" y="254"/>
                  </a:lnTo>
                  <a:lnTo>
                    <a:pt x="129" y="258"/>
                  </a:lnTo>
                  <a:lnTo>
                    <a:pt x="123" y="261"/>
                  </a:lnTo>
                  <a:lnTo>
                    <a:pt x="119" y="264"/>
                  </a:lnTo>
                  <a:lnTo>
                    <a:pt x="114" y="266"/>
                  </a:lnTo>
                  <a:lnTo>
                    <a:pt x="108" y="269"/>
                  </a:lnTo>
                  <a:lnTo>
                    <a:pt x="102" y="270"/>
                  </a:lnTo>
                  <a:lnTo>
                    <a:pt x="96" y="271"/>
                  </a:lnTo>
                  <a:lnTo>
                    <a:pt x="90" y="271"/>
                  </a:lnTo>
                  <a:lnTo>
                    <a:pt x="84" y="271"/>
                  </a:lnTo>
                  <a:lnTo>
                    <a:pt x="78" y="270"/>
                  </a:lnTo>
                  <a:lnTo>
                    <a:pt x="72" y="269"/>
                  </a:lnTo>
                  <a:lnTo>
                    <a:pt x="66" y="266"/>
                  </a:lnTo>
                  <a:lnTo>
                    <a:pt x="61" y="264"/>
                  </a:lnTo>
                  <a:lnTo>
                    <a:pt x="57" y="261"/>
                  </a:lnTo>
                  <a:lnTo>
                    <a:pt x="51" y="258"/>
                  </a:lnTo>
                  <a:lnTo>
                    <a:pt x="47" y="254"/>
                  </a:lnTo>
                  <a:lnTo>
                    <a:pt x="44" y="249"/>
                  </a:lnTo>
                  <a:lnTo>
                    <a:pt x="41" y="245"/>
                  </a:lnTo>
                  <a:lnTo>
                    <a:pt x="37" y="240"/>
                  </a:lnTo>
                  <a:lnTo>
                    <a:pt x="34" y="234"/>
                  </a:lnTo>
                  <a:lnTo>
                    <a:pt x="32" y="229"/>
                  </a:lnTo>
                  <a:lnTo>
                    <a:pt x="31" y="224"/>
                  </a:lnTo>
                  <a:lnTo>
                    <a:pt x="30" y="217"/>
                  </a:lnTo>
                  <a:lnTo>
                    <a:pt x="30" y="21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11"/>
                  </a:lnTo>
                  <a:lnTo>
                    <a:pt x="0" y="602"/>
                  </a:lnTo>
                  <a:lnTo>
                    <a:pt x="180" y="602"/>
                  </a:lnTo>
                  <a:lnTo>
                    <a:pt x="180" y="211"/>
                  </a:lnTo>
                  <a:lnTo>
                    <a:pt x="180" y="15"/>
                  </a:lnTo>
                  <a:lnTo>
                    <a:pt x="180" y="12"/>
                  </a:lnTo>
                  <a:lnTo>
                    <a:pt x="179" y="9"/>
                  </a:lnTo>
                  <a:lnTo>
                    <a:pt x="178" y="7"/>
                  </a:lnTo>
                  <a:lnTo>
                    <a:pt x="176" y="5"/>
                  </a:lnTo>
                  <a:lnTo>
                    <a:pt x="174" y="3"/>
                  </a:lnTo>
                  <a:lnTo>
                    <a:pt x="172" y="2"/>
                  </a:lnTo>
                  <a:lnTo>
                    <a:pt x="168" y="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10">
              <a:extLst>
                <a:ext uri="{FF2B5EF4-FFF2-40B4-BE49-F238E27FC236}">
                  <a16:creationId xmlns:a16="http://schemas.microsoft.com/office/drawing/2014/main" xmlns="" id="{1BED3A6F-FE42-44D6-A83F-FFA44825D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613" y="2151063"/>
              <a:ext cx="57150" cy="57150"/>
            </a:xfrm>
            <a:custGeom>
              <a:avLst/>
              <a:gdLst>
                <a:gd name="T0" fmla="*/ 0 w 180"/>
                <a:gd name="T1" fmla="*/ 91 h 182"/>
                <a:gd name="T2" fmla="*/ 0 w 180"/>
                <a:gd name="T3" fmla="*/ 100 h 182"/>
                <a:gd name="T4" fmla="*/ 2 w 180"/>
                <a:gd name="T5" fmla="*/ 110 h 182"/>
                <a:gd name="T6" fmla="*/ 4 w 180"/>
                <a:gd name="T7" fmla="*/ 118 h 182"/>
                <a:gd name="T8" fmla="*/ 7 w 180"/>
                <a:gd name="T9" fmla="*/ 126 h 182"/>
                <a:gd name="T10" fmla="*/ 11 w 180"/>
                <a:gd name="T11" fmla="*/ 134 h 182"/>
                <a:gd name="T12" fmla="*/ 15 w 180"/>
                <a:gd name="T13" fmla="*/ 142 h 182"/>
                <a:gd name="T14" fmla="*/ 20 w 180"/>
                <a:gd name="T15" fmla="*/ 148 h 182"/>
                <a:gd name="T16" fmla="*/ 27 w 180"/>
                <a:gd name="T17" fmla="*/ 155 h 182"/>
                <a:gd name="T18" fmla="*/ 33 w 180"/>
                <a:gd name="T19" fmla="*/ 161 h 182"/>
                <a:gd name="T20" fmla="*/ 40 w 180"/>
                <a:gd name="T21" fmla="*/ 165 h 182"/>
                <a:gd name="T22" fmla="*/ 47 w 180"/>
                <a:gd name="T23" fmla="*/ 171 h 182"/>
                <a:gd name="T24" fmla="*/ 55 w 180"/>
                <a:gd name="T25" fmla="*/ 174 h 182"/>
                <a:gd name="T26" fmla="*/ 63 w 180"/>
                <a:gd name="T27" fmla="*/ 177 h 182"/>
                <a:gd name="T28" fmla="*/ 72 w 180"/>
                <a:gd name="T29" fmla="*/ 179 h 182"/>
                <a:gd name="T30" fmla="*/ 80 w 180"/>
                <a:gd name="T31" fmla="*/ 181 h 182"/>
                <a:gd name="T32" fmla="*/ 90 w 180"/>
                <a:gd name="T33" fmla="*/ 182 h 182"/>
                <a:gd name="T34" fmla="*/ 100 w 180"/>
                <a:gd name="T35" fmla="*/ 181 h 182"/>
                <a:gd name="T36" fmla="*/ 108 w 180"/>
                <a:gd name="T37" fmla="*/ 179 h 182"/>
                <a:gd name="T38" fmla="*/ 117 w 180"/>
                <a:gd name="T39" fmla="*/ 177 h 182"/>
                <a:gd name="T40" fmla="*/ 125 w 180"/>
                <a:gd name="T41" fmla="*/ 174 h 182"/>
                <a:gd name="T42" fmla="*/ 133 w 180"/>
                <a:gd name="T43" fmla="*/ 171 h 182"/>
                <a:gd name="T44" fmla="*/ 140 w 180"/>
                <a:gd name="T45" fmla="*/ 165 h 182"/>
                <a:gd name="T46" fmla="*/ 148 w 180"/>
                <a:gd name="T47" fmla="*/ 161 h 182"/>
                <a:gd name="T48" fmla="*/ 154 w 180"/>
                <a:gd name="T49" fmla="*/ 155 h 182"/>
                <a:gd name="T50" fmla="*/ 160 w 180"/>
                <a:gd name="T51" fmla="*/ 148 h 182"/>
                <a:gd name="T52" fmla="*/ 165 w 180"/>
                <a:gd name="T53" fmla="*/ 142 h 182"/>
                <a:gd name="T54" fmla="*/ 169 w 180"/>
                <a:gd name="T55" fmla="*/ 134 h 182"/>
                <a:gd name="T56" fmla="*/ 174 w 180"/>
                <a:gd name="T57" fmla="*/ 126 h 182"/>
                <a:gd name="T58" fmla="*/ 177 w 180"/>
                <a:gd name="T59" fmla="*/ 118 h 182"/>
                <a:gd name="T60" fmla="*/ 179 w 180"/>
                <a:gd name="T61" fmla="*/ 110 h 182"/>
                <a:gd name="T62" fmla="*/ 180 w 180"/>
                <a:gd name="T63" fmla="*/ 100 h 182"/>
                <a:gd name="T64" fmla="*/ 180 w 180"/>
                <a:gd name="T65" fmla="*/ 91 h 182"/>
                <a:gd name="T66" fmla="*/ 180 w 180"/>
                <a:gd name="T67" fmla="*/ 0 h 182"/>
                <a:gd name="T68" fmla="*/ 0 w 180"/>
                <a:gd name="T69" fmla="*/ 0 h 182"/>
                <a:gd name="T70" fmla="*/ 0 w 180"/>
                <a:gd name="T71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0" h="182">
                  <a:moveTo>
                    <a:pt x="0" y="91"/>
                  </a:moveTo>
                  <a:lnTo>
                    <a:pt x="0" y="100"/>
                  </a:lnTo>
                  <a:lnTo>
                    <a:pt x="2" y="110"/>
                  </a:lnTo>
                  <a:lnTo>
                    <a:pt x="4" y="118"/>
                  </a:lnTo>
                  <a:lnTo>
                    <a:pt x="7" y="126"/>
                  </a:lnTo>
                  <a:lnTo>
                    <a:pt x="11" y="134"/>
                  </a:lnTo>
                  <a:lnTo>
                    <a:pt x="15" y="142"/>
                  </a:lnTo>
                  <a:lnTo>
                    <a:pt x="20" y="148"/>
                  </a:lnTo>
                  <a:lnTo>
                    <a:pt x="27" y="155"/>
                  </a:lnTo>
                  <a:lnTo>
                    <a:pt x="33" y="161"/>
                  </a:lnTo>
                  <a:lnTo>
                    <a:pt x="40" y="165"/>
                  </a:lnTo>
                  <a:lnTo>
                    <a:pt x="47" y="171"/>
                  </a:lnTo>
                  <a:lnTo>
                    <a:pt x="55" y="174"/>
                  </a:lnTo>
                  <a:lnTo>
                    <a:pt x="63" y="177"/>
                  </a:lnTo>
                  <a:lnTo>
                    <a:pt x="72" y="179"/>
                  </a:lnTo>
                  <a:lnTo>
                    <a:pt x="80" y="181"/>
                  </a:lnTo>
                  <a:lnTo>
                    <a:pt x="90" y="182"/>
                  </a:lnTo>
                  <a:lnTo>
                    <a:pt x="100" y="181"/>
                  </a:lnTo>
                  <a:lnTo>
                    <a:pt x="108" y="179"/>
                  </a:lnTo>
                  <a:lnTo>
                    <a:pt x="117" y="177"/>
                  </a:lnTo>
                  <a:lnTo>
                    <a:pt x="125" y="174"/>
                  </a:lnTo>
                  <a:lnTo>
                    <a:pt x="133" y="171"/>
                  </a:lnTo>
                  <a:lnTo>
                    <a:pt x="140" y="165"/>
                  </a:lnTo>
                  <a:lnTo>
                    <a:pt x="148" y="161"/>
                  </a:lnTo>
                  <a:lnTo>
                    <a:pt x="154" y="155"/>
                  </a:lnTo>
                  <a:lnTo>
                    <a:pt x="160" y="148"/>
                  </a:lnTo>
                  <a:lnTo>
                    <a:pt x="165" y="142"/>
                  </a:lnTo>
                  <a:lnTo>
                    <a:pt x="169" y="134"/>
                  </a:lnTo>
                  <a:lnTo>
                    <a:pt x="174" y="126"/>
                  </a:lnTo>
                  <a:lnTo>
                    <a:pt x="177" y="118"/>
                  </a:lnTo>
                  <a:lnTo>
                    <a:pt x="179" y="110"/>
                  </a:lnTo>
                  <a:lnTo>
                    <a:pt x="180" y="100"/>
                  </a:lnTo>
                  <a:lnTo>
                    <a:pt x="180" y="91"/>
                  </a:lnTo>
                  <a:lnTo>
                    <a:pt x="180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Rectangle 711">
              <a:extLst>
                <a:ext uri="{FF2B5EF4-FFF2-40B4-BE49-F238E27FC236}">
                  <a16:creationId xmlns:a16="http://schemas.microsoft.com/office/drawing/2014/main" xmlns="" id="{86207FBB-B52A-41DF-B47A-F781A77E0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1613" y="2122488"/>
              <a:ext cx="571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712">
              <a:extLst>
                <a:ext uri="{FF2B5EF4-FFF2-40B4-BE49-F238E27FC236}">
                  <a16:creationId xmlns:a16="http://schemas.microsoft.com/office/drawing/2014/main" xmlns="" id="{37BF5C6A-B894-45DA-A935-4BD19A1DB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425" y="1930400"/>
              <a:ext cx="9525" cy="57150"/>
            </a:xfrm>
            <a:custGeom>
              <a:avLst/>
              <a:gdLst>
                <a:gd name="T0" fmla="*/ 15 w 30"/>
                <a:gd name="T1" fmla="*/ 181 h 181"/>
                <a:gd name="T2" fmla="*/ 18 w 30"/>
                <a:gd name="T3" fmla="*/ 181 h 181"/>
                <a:gd name="T4" fmla="*/ 21 w 30"/>
                <a:gd name="T5" fmla="*/ 180 h 181"/>
                <a:gd name="T6" fmla="*/ 24 w 30"/>
                <a:gd name="T7" fmla="*/ 179 h 181"/>
                <a:gd name="T8" fmla="*/ 26 w 30"/>
                <a:gd name="T9" fmla="*/ 176 h 181"/>
                <a:gd name="T10" fmla="*/ 28 w 30"/>
                <a:gd name="T11" fmla="*/ 174 h 181"/>
                <a:gd name="T12" fmla="*/ 29 w 30"/>
                <a:gd name="T13" fmla="*/ 172 h 181"/>
                <a:gd name="T14" fmla="*/ 30 w 30"/>
                <a:gd name="T15" fmla="*/ 169 h 181"/>
                <a:gd name="T16" fmla="*/ 30 w 30"/>
                <a:gd name="T17" fmla="*/ 166 h 181"/>
                <a:gd name="T18" fmla="*/ 30 w 30"/>
                <a:gd name="T19" fmla="*/ 16 h 181"/>
                <a:gd name="T20" fmla="*/ 30 w 30"/>
                <a:gd name="T21" fmla="*/ 12 h 181"/>
                <a:gd name="T22" fmla="*/ 29 w 30"/>
                <a:gd name="T23" fmla="*/ 9 h 181"/>
                <a:gd name="T24" fmla="*/ 28 w 30"/>
                <a:gd name="T25" fmla="*/ 7 h 181"/>
                <a:gd name="T26" fmla="*/ 26 w 30"/>
                <a:gd name="T27" fmla="*/ 5 h 181"/>
                <a:gd name="T28" fmla="*/ 24 w 30"/>
                <a:gd name="T29" fmla="*/ 3 h 181"/>
                <a:gd name="T30" fmla="*/ 21 w 30"/>
                <a:gd name="T31" fmla="*/ 2 h 181"/>
                <a:gd name="T32" fmla="*/ 18 w 30"/>
                <a:gd name="T33" fmla="*/ 0 h 181"/>
                <a:gd name="T34" fmla="*/ 15 w 30"/>
                <a:gd name="T35" fmla="*/ 0 h 181"/>
                <a:gd name="T36" fmla="*/ 12 w 30"/>
                <a:gd name="T37" fmla="*/ 0 h 181"/>
                <a:gd name="T38" fmla="*/ 10 w 30"/>
                <a:gd name="T39" fmla="*/ 2 h 181"/>
                <a:gd name="T40" fmla="*/ 6 w 30"/>
                <a:gd name="T41" fmla="*/ 3 h 181"/>
                <a:gd name="T42" fmla="*/ 4 w 30"/>
                <a:gd name="T43" fmla="*/ 5 h 181"/>
                <a:gd name="T44" fmla="*/ 2 w 30"/>
                <a:gd name="T45" fmla="*/ 7 h 181"/>
                <a:gd name="T46" fmla="*/ 1 w 30"/>
                <a:gd name="T47" fmla="*/ 9 h 181"/>
                <a:gd name="T48" fmla="*/ 0 w 30"/>
                <a:gd name="T49" fmla="*/ 12 h 181"/>
                <a:gd name="T50" fmla="*/ 0 w 30"/>
                <a:gd name="T51" fmla="*/ 16 h 181"/>
                <a:gd name="T52" fmla="*/ 0 w 30"/>
                <a:gd name="T53" fmla="*/ 166 h 181"/>
                <a:gd name="T54" fmla="*/ 0 w 30"/>
                <a:gd name="T55" fmla="*/ 169 h 181"/>
                <a:gd name="T56" fmla="*/ 1 w 30"/>
                <a:gd name="T57" fmla="*/ 172 h 181"/>
                <a:gd name="T58" fmla="*/ 2 w 30"/>
                <a:gd name="T59" fmla="*/ 174 h 181"/>
                <a:gd name="T60" fmla="*/ 4 w 30"/>
                <a:gd name="T61" fmla="*/ 176 h 181"/>
                <a:gd name="T62" fmla="*/ 6 w 30"/>
                <a:gd name="T63" fmla="*/ 179 h 181"/>
                <a:gd name="T64" fmla="*/ 10 w 30"/>
                <a:gd name="T65" fmla="*/ 180 h 181"/>
                <a:gd name="T66" fmla="*/ 12 w 30"/>
                <a:gd name="T67" fmla="*/ 181 h 181"/>
                <a:gd name="T68" fmla="*/ 15 w 30"/>
                <a:gd name="T6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181">
                  <a:moveTo>
                    <a:pt x="15" y="181"/>
                  </a:moveTo>
                  <a:lnTo>
                    <a:pt x="18" y="181"/>
                  </a:lnTo>
                  <a:lnTo>
                    <a:pt x="21" y="180"/>
                  </a:lnTo>
                  <a:lnTo>
                    <a:pt x="24" y="179"/>
                  </a:lnTo>
                  <a:lnTo>
                    <a:pt x="26" y="176"/>
                  </a:lnTo>
                  <a:lnTo>
                    <a:pt x="28" y="174"/>
                  </a:lnTo>
                  <a:lnTo>
                    <a:pt x="29" y="172"/>
                  </a:lnTo>
                  <a:lnTo>
                    <a:pt x="30" y="169"/>
                  </a:lnTo>
                  <a:lnTo>
                    <a:pt x="30" y="16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6"/>
                  </a:lnTo>
                  <a:lnTo>
                    <a:pt x="0" y="169"/>
                  </a:lnTo>
                  <a:lnTo>
                    <a:pt x="1" y="172"/>
                  </a:lnTo>
                  <a:lnTo>
                    <a:pt x="2" y="174"/>
                  </a:lnTo>
                  <a:lnTo>
                    <a:pt x="4" y="176"/>
                  </a:lnTo>
                  <a:lnTo>
                    <a:pt x="6" y="179"/>
                  </a:lnTo>
                  <a:lnTo>
                    <a:pt x="10" y="180"/>
                  </a:lnTo>
                  <a:lnTo>
                    <a:pt x="12" y="181"/>
                  </a:lnTo>
                  <a:lnTo>
                    <a:pt x="15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713">
              <a:extLst>
                <a:ext uri="{FF2B5EF4-FFF2-40B4-BE49-F238E27FC236}">
                  <a16:creationId xmlns:a16="http://schemas.microsoft.com/office/drawing/2014/main" xmlns="" id="{366505E4-D74D-4D9D-98F8-045B64822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2151063"/>
              <a:ext cx="57150" cy="57150"/>
            </a:xfrm>
            <a:custGeom>
              <a:avLst/>
              <a:gdLst>
                <a:gd name="T0" fmla="*/ 0 w 181"/>
                <a:gd name="T1" fmla="*/ 91 h 182"/>
                <a:gd name="T2" fmla="*/ 1 w 181"/>
                <a:gd name="T3" fmla="*/ 100 h 182"/>
                <a:gd name="T4" fmla="*/ 2 w 181"/>
                <a:gd name="T5" fmla="*/ 110 h 182"/>
                <a:gd name="T6" fmla="*/ 4 w 181"/>
                <a:gd name="T7" fmla="*/ 118 h 182"/>
                <a:gd name="T8" fmla="*/ 7 w 181"/>
                <a:gd name="T9" fmla="*/ 126 h 182"/>
                <a:gd name="T10" fmla="*/ 11 w 181"/>
                <a:gd name="T11" fmla="*/ 134 h 182"/>
                <a:gd name="T12" fmla="*/ 16 w 181"/>
                <a:gd name="T13" fmla="*/ 142 h 182"/>
                <a:gd name="T14" fmla="*/ 21 w 181"/>
                <a:gd name="T15" fmla="*/ 148 h 182"/>
                <a:gd name="T16" fmla="*/ 26 w 181"/>
                <a:gd name="T17" fmla="*/ 155 h 182"/>
                <a:gd name="T18" fmla="*/ 33 w 181"/>
                <a:gd name="T19" fmla="*/ 161 h 182"/>
                <a:gd name="T20" fmla="*/ 40 w 181"/>
                <a:gd name="T21" fmla="*/ 165 h 182"/>
                <a:gd name="T22" fmla="*/ 47 w 181"/>
                <a:gd name="T23" fmla="*/ 171 h 182"/>
                <a:gd name="T24" fmla="*/ 55 w 181"/>
                <a:gd name="T25" fmla="*/ 174 h 182"/>
                <a:gd name="T26" fmla="*/ 64 w 181"/>
                <a:gd name="T27" fmla="*/ 177 h 182"/>
                <a:gd name="T28" fmla="*/ 73 w 181"/>
                <a:gd name="T29" fmla="*/ 179 h 182"/>
                <a:gd name="T30" fmla="*/ 81 w 181"/>
                <a:gd name="T31" fmla="*/ 181 h 182"/>
                <a:gd name="T32" fmla="*/ 91 w 181"/>
                <a:gd name="T33" fmla="*/ 182 h 182"/>
                <a:gd name="T34" fmla="*/ 99 w 181"/>
                <a:gd name="T35" fmla="*/ 181 h 182"/>
                <a:gd name="T36" fmla="*/ 109 w 181"/>
                <a:gd name="T37" fmla="*/ 179 h 182"/>
                <a:gd name="T38" fmla="*/ 118 w 181"/>
                <a:gd name="T39" fmla="*/ 177 h 182"/>
                <a:gd name="T40" fmla="*/ 125 w 181"/>
                <a:gd name="T41" fmla="*/ 174 h 182"/>
                <a:gd name="T42" fmla="*/ 134 w 181"/>
                <a:gd name="T43" fmla="*/ 171 h 182"/>
                <a:gd name="T44" fmla="*/ 141 w 181"/>
                <a:gd name="T45" fmla="*/ 165 h 182"/>
                <a:gd name="T46" fmla="*/ 148 w 181"/>
                <a:gd name="T47" fmla="*/ 161 h 182"/>
                <a:gd name="T48" fmla="*/ 154 w 181"/>
                <a:gd name="T49" fmla="*/ 155 h 182"/>
                <a:gd name="T50" fmla="*/ 161 w 181"/>
                <a:gd name="T51" fmla="*/ 148 h 182"/>
                <a:gd name="T52" fmla="*/ 165 w 181"/>
                <a:gd name="T53" fmla="*/ 142 h 182"/>
                <a:gd name="T54" fmla="*/ 170 w 181"/>
                <a:gd name="T55" fmla="*/ 134 h 182"/>
                <a:gd name="T56" fmla="*/ 173 w 181"/>
                <a:gd name="T57" fmla="*/ 126 h 182"/>
                <a:gd name="T58" fmla="*/ 177 w 181"/>
                <a:gd name="T59" fmla="*/ 118 h 182"/>
                <a:gd name="T60" fmla="*/ 179 w 181"/>
                <a:gd name="T61" fmla="*/ 110 h 182"/>
                <a:gd name="T62" fmla="*/ 180 w 181"/>
                <a:gd name="T63" fmla="*/ 100 h 182"/>
                <a:gd name="T64" fmla="*/ 181 w 181"/>
                <a:gd name="T65" fmla="*/ 91 h 182"/>
                <a:gd name="T66" fmla="*/ 181 w 181"/>
                <a:gd name="T67" fmla="*/ 0 h 182"/>
                <a:gd name="T68" fmla="*/ 0 w 181"/>
                <a:gd name="T69" fmla="*/ 0 h 182"/>
                <a:gd name="T70" fmla="*/ 0 w 181"/>
                <a:gd name="T71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182">
                  <a:moveTo>
                    <a:pt x="0" y="91"/>
                  </a:moveTo>
                  <a:lnTo>
                    <a:pt x="1" y="100"/>
                  </a:lnTo>
                  <a:lnTo>
                    <a:pt x="2" y="110"/>
                  </a:lnTo>
                  <a:lnTo>
                    <a:pt x="4" y="118"/>
                  </a:lnTo>
                  <a:lnTo>
                    <a:pt x="7" y="126"/>
                  </a:lnTo>
                  <a:lnTo>
                    <a:pt x="11" y="134"/>
                  </a:lnTo>
                  <a:lnTo>
                    <a:pt x="16" y="142"/>
                  </a:lnTo>
                  <a:lnTo>
                    <a:pt x="21" y="148"/>
                  </a:lnTo>
                  <a:lnTo>
                    <a:pt x="26" y="155"/>
                  </a:lnTo>
                  <a:lnTo>
                    <a:pt x="33" y="161"/>
                  </a:lnTo>
                  <a:lnTo>
                    <a:pt x="40" y="165"/>
                  </a:lnTo>
                  <a:lnTo>
                    <a:pt x="47" y="171"/>
                  </a:lnTo>
                  <a:lnTo>
                    <a:pt x="55" y="174"/>
                  </a:lnTo>
                  <a:lnTo>
                    <a:pt x="64" y="177"/>
                  </a:lnTo>
                  <a:lnTo>
                    <a:pt x="73" y="179"/>
                  </a:lnTo>
                  <a:lnTo>
                    <a:pt x="81" y="181"/>
                  </a:lnTo>
                  <a:lnTo>
                    <a:pt x="91" y="182"/>
                  </a:lnTo>
                  <a:lnTo>
                    <a:pt x="99" y="181"/>
                  </a:lnTo>
                  <a:lnTo>
                    <a:pt x="109" y="179"/>
                  </a:lnTo>
                  <a:lnTo>
                    <a:pt x="118" y="177"/>
                  </a:lnTo>
                  <a:lnTo>
                    <a:pt x="125" y="174"/>
                  </a:lnTo>
                  <a:lnTo>
                    <a:pt x="134" y="171"/>
                  </a:lnTo>
                  <a:lnTo>
                    <a:pt x="141" y="165"/>
                  </a:lnTo>
                  <a:lnTo>
                    <a:pt x="148" y="161"/>
                  </a:lnTo>
                  <a:lnTo>
                    <a:pt x="154" y="155"/>
                  </a:lnTo>
                  <a:lnTo>
                    <a:pt x="161" y="148"/>
                  </a:lnTo>
                  <a:lnTo>
                    <a:pt x="165" y="142"/>
                  </a:lnTo>
                  <a:lnTo>
                    <a:pt x="170" y="134"/>
                  </a:lnTo>
                  <a:lnTo>
                    <a:pt x="173" y="126"/>
                  </a:lnTo>
                  <a:lnTo>
                    <a:pt x="177" y="118"/>
                  </a:lnTo>
                  <a:lnTo>
                    <a:pt x="179" y="110"/>
                  </a:lnTo>
                  <a:lnTo>
                    <a:pt x="180" y="100"/>
                  </a:lnTo>
                  <a:lnTo>
                    <a:pt x="181" y="91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14">
              <a:extLst>
                <a:ext uri="{FF2B5EF4-FFF2-40B4-BE49-F238E27FC236}">
                  <a16:creationId xmlns:a16="http://schemas.microsoft.com/office/drawing/2014/main" xmlns="" id="{2E000368-DC1F-4CF7-AFDF-E5FA6C59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920875"/>
              <a:ext cx="57150" cy="192088"/>
            </a:xfrm>
            <a:custGeom>
              <a:avLst/>
              <a:gdLst>
                <a:gd name="T0" fmla="*/ 163 w 181"/>
                <a:gd name="T1" fmla="*/ 0 h 602"/>
                <a:gd name="T2" fmla="*/ 157 w 181"/>
                <a:gd name="T3" fmla="*/ 3 h 602"/>
                <a:gd name="T4" fmla="*/ 153 w 181"/>
                <a:gd name="T5" fmla="*/ 7 h 602"/>
                <a:gd name="T6" fmla="*/ 151 w 181"/>
                <a:gd name="T7" fmla="*/ 12 h 602"/>
                <a:gd name="T8" fmla="*/ 151 w 181"/>
                <a:gd name="T9" fmla="*/ 211 h 602"/>
                <a:gd name="T10" fmla="*/ 150 w 181"/>
                <a:gd name="T11" fmla="*/ 222 h 602"/>
                <a:gd name="T12" fmla="*/ 146 w 181"/>
                <a:gd name="T13" fmla="*/ 234 h 602"/>
                <a:gd name="T14" fmla="*/ 140 w 181"/>
                <a:gd name="T15" fmla="*/ 245 h 602"/>
                <a:gd name="T16" fmla="*/ 133 w 181"/>
                <a:gd name="T17" fmla="*/ 254 h 602"/>
                <a:gd name="T18" fmla="*/ 124 w 181"/>
                <a:gd name="T19" fmla="*/ 261 h 602"/>
                <a:gd name="T20" fmla="*/ 113 w 181"/>
                <a:gd name="T21" fmla="*/ 266 h 602"/>
                <a:gd name="T22" fmla="*/ 103 w 181"/>
                <a:gd name="T23" fmla="*/ 270 h 602"/>
                <a:gd name="T24" fmla="*/ 91 w 181"/>
                <a:gd name="T25" fmla="*/ 271 h 602"/>
                <a:gd name="T26" fmla="*/ 78 w 181"/>
                <a:gd name="T27" fmla="*/ 270 h 602"/>
                <a:gd name="T28" fmla="*/ 67 w 181"/>
                <a:gd name="T29" fmla="*/ 266 h 602"/>
                <a:gd name="T30" fmla="*/ 57 w 181"/>
                <a:gd name="T31" fmla="*/ 261 h 602"/>
                <a:gd name="T32" fmla="*/ 48 w 181"/>
                <a:gd name="T33" fmla="*/ 254 h 602"/>
                <a:gd name="T34" fmla="*/ 40 w 181"/>
                <a:gd name="T35" fmla="*/ 245 h 602"/>
                <a:gd name="T36" fmla="*/ 35 w 181"/>
                <a:gd name="T37" fmla="*/ 234 h 602"/>
                <a:gd name="T38" fmla="*/ 32 w 181"/>
                <a:gd name="T39" fmla="*/ 224 h 602"/>
                <a:gd name="T40" fmla="*/ 30 w 181"/>
                <a:gd name="T41" fmla="*/ 211 h 602"/>
                <a:gd name="T42" fmla="*/ 30 w 181"/>
                <a:gd name="T43" fmla="*/ 12 h 602"/>
                <a:gd name="T44" fmla="*/ 28 w 181"/>
                <a:gd name="T45" fmla="*/ 7 h 602"/>
                <a:gd name="T46" fmla="*/ 23 w 181"/>
                <a:gd name="T47" fmla="*/ 3 h 602"/>
                <a:gd name="T48" fmla="*/ 18 w 181"/>
                <a:gd name="T49" fmla="*/ 0 h 602"/>
                <a:gd name="T50" fmla="*/ 13 w 181"/>
                <a:gd name="T51" fmla="*/ 0 h 602"/>
                <a:gd name="T52" fmla="*/ 7 w 181"/>
                <a:gd name="T53" fmla="*/ 3 h 602"/>
                <a:gd name="T54" fmla="*/ 3 w 181"/>
                <a:gd name="T55" fmla="*/ 7 h 602"/>
                <a:gd name="T56" fmla="*/ 1 w 181"/>
                <a:gd name="T57" fmla="*/ 12 h 602"/>
                <a:gd name="T58" fmla="*/ 0 w 181"/>
                <a:gd name="T59" fmla="*/ 211 h 602"/>
                <a:gd name="T60" fmla="*/ 181 w 181"/>
                <a:gd name="T61" fmla="*/ 602 h 602"/>
                <a:gd name="T62" fmla="*/ 181 w 181"/>
                <a:gd name="T63" fmla="*/ 15 h 602"/>
                <a:gd name="T64" fmla="*/ 180 w 181"/>
                <a:gd name="T65" fmla="*/ 9 h 602"/>
                <a:gd name="T66" fmla="*/ 177 w 181"/>
                <a:gd name="T67" fmla="*/ 5 h 602"/>
                <a:gd name="T68" fmla="*/ 171 w 181"/>
                <a:gd name="T69" fmla="*/ 2 h 602"/>
                <a:gd name="T70" fmla="*/ 166 w 181"/>
                <a:gd name="T7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602">
                  <a:moveTo>
                    <a:pt x="166" y="0"/>
                  </a:moveTo>
                  <a:lnTo>
                    <a:pt x="163" y="0"/>
                  </a:lnTo>
                  <a:lnTo>
                    <a:pt x="159" y="2"/>
                  </a:lnTo>
                  <a:lnTo>
                    <a:pt x="157" y="3"/>
                  </a:lnTo>
                  <a:lnTo>
                    <a:pt x="155" y="5"/>
                  </a:lnTo>
                  <a:lnTo>
                    <a:pt x="153" y="7"/>
                  </a:lnTo>
                  <a:lnTo>
                    <a:pt x="152" y="9"/>
                  </a:lnTo>
                  <a:lnTo>
                    <a:pt x="151" y="12"/>
                  </a:lnTo>
                  <a:lnTo>
                    <a:pt x="151" y="15"/>
                  </a:lnTo>
                  <a:lnTo>
                    <a:pt x="151" y="211"/>
                  </a:lnTo>
                  <a:lnTo>
                    <a:pt x="150" y="217"/>
                  </a:lnTo>
                  <a:lnTo>
                    <a:pt x="150" y="222"/>
                  </a:lnTo>
                  <a:lnTo>
                    <a:pt x="148" y="229"/>
                  </a:lnTo>
                  <a:lnTo>
                    <a:pt x="146" y="234"/>
                  </a:lnTo>
                  <a:lnTo>
                    <a:pt x="143" y="240"/>
                  </a:lnTo>
                  <a:lnTo>
                    <a:pt x="140" y="245"/>
                  </a:lnTo>
                  <a:lnTo>
                    <a:pt x="137" y="249"/>
                  </a:lnTo>
                  <a:lnTo>
                    <a:pt x="133" y="254"/>
                  </a:lnTo>
                  <a:lnTo>
                    <a:pt x="128" y="258"/>
                  </a:lnTo>
                  <a:lnTo>
                    <a:pt x="124" y="261"/>
                  </a:lnTo>
                  <a:lnTo>
                    <a:pt x="119" y="264"/>
                  </a:lnTo>
                  <a:lnTo>
                    <a:pt x="113" y="266"/>
                  </a:lnTo>
                  <a:lnTo>
                    <a:pt x="108" y="269"/>
                  </a:lnTo>
                  <a:lnTo>
                    <a:pt x="103" y="270"/>
                  </a:lnTo>
                  <a:lnTo>
                    <a:pt x="96" y="271"/>
                  </a:lnTo>
                  <a:lnTo>
                    <a:pt x="91" y="271"/>
                  </a:lnTo>
                  <a:lnTo>
                    <a:pt x="84" y="271"/>
                  </a:lnTo>
                  <a:lnTo>
                    <a:pt x="78" y="270"/>
                  </a:lnTo>
                  <a:lnTo>
                    <a:pt x="73" y="269"/>
                  </a:lnTo>
                  <a:lnTo>
                    <a:pt x="67" y="266"/>
                  </a:lnTo>
                  <a:lnTo>
                    <a:pt x="62" y="264"/>
                  </a:lnTo>
                  <a:lnTo>
                    <a:pt x="57" y="261"/>
                  </a:lnTo>
                  <a:lnTo>
                    <a:pt x="52" y="258"/>
                  </a:lnTo>
                  <a:lnTo>
                    <a:pt x="48" y="254"/>
                  </a:lnTo>
                  <a:lnTo>
                    <a:pt x="44" y="249"/>
                  </a:lnTo>
                  <a:lnTo>
                    <a:pt x="40" y="245"/>
                  </a:lnTo>
                  <a:lnTo>
                    <a:pt x="37" y="240"/>
                  </a:lnTo>
                  <a:lnTo>
                    <a:pt x="35" y="234"/>
                  </a:lnTo>
                  <a:lnTo>
                    <a:pt x="33" y="229"/>
                  </a:lnTo>
                  <a:lnTo>
                    <a:pt x="32" y="224"/>
                  </a:lnTo>
                  <a:lnTo>
                    <a:pt x="31" y="217"/>
                  </a:lnTo>
                  <a:lnTo>
                    <a:pt x="30" y="21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211"/>
                  </a:lnTo>
                  <a:lnTo>
                    <a:pt x="0" y="602"/>
                  </a:lnTo>
                  <a:lnTo>
                    <a:pt x="181" y="602"/>
                  </a:lnTo>
                  <a:lnTo>
                    <a:pt x="181" y="211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80" y="9"/>
                  </a:lnTo>
                  <a:lnTo>
                    <a:pt x="178" y="7"/>
                  </a:lnTo>
                  <a:lnTo>
                    <a:pt x="177" y="5"/>
                  </a:lnTo>
                  <a:lnTo>
                    <a:pt x="174" y="3"/>
                  </a:lnTo>
                  <a:lnTo>
                    <a:pt x="171" y="2"/>
                  </a:lnTo>
                  <a:lnTo>
                    <a:pt x="169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Rectangle 715">
              <a:extLst>
                <a:ext uri="{FF2B5EF4-FFF2-40B4-BE49-F238E27FC236}">
                  <a16:creationId xmlns:a16="http://schemas.microsoft.com/office/drawing/2014/main" xmlns="" id="{A3EB7CC3-5AEB-41DE-902F-4DCF5A269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2122488"/>
              <a:ext cx="571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716">
              <a:extLst>
                <a:ext uri="{FF2B5EF4-FFF2-40B4-BE49-F238E27FC236}">
                  <a16:creationId xmlns:a16="http://schemas.microsoft.com/office/drawing/2014/main" xmlns="" id="{9834403B-152F-4E6D-A3E5-265A291AA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750" y="1930400"/>
              <a:ext cx="9525" cy="57150"/>
            </a:xfrm>
            <a:custGeom>
              <a:avLst/>
              <a:gdLst>
                <a:gd name="T0" fmla="*/ 15 w 30"/>
                <a:gd name="T1" fmla="*/ 181 h 181"/>
                <a:gd name="T2" fmla="*/ 17 w 30"/>
                <a:gd name="T3" fmla="*/ 181 h 181"/>
                <a:gd name="T4" fmla="*/ 20 w 30"/>
                <a:gd name="T5" fmla="*/ 180 h 181"/>
                <a:gd name="T6" fmla="*/ 22 w 30"/>
                <a:gd name="T7" fmla="*/ 179 h 181"/>
                <a:gd name="T8" fmla="*/ 26 w 30"/>
                <a:gd name="T9" fmla="*/ 176 h 181"/>
                <a:gd name="T10" fmla="*/ 27 w 30"/>
                <a:gd name="T11" fmla="*/ 174 h 181"/>
                <a:gd name="T12" fmla="*/ 29 w 30"/>
                <a:gd name="T13" fmla="*/ 172 h 181"/>
                <a:gd name="T14" fmla="*/ 29 w 30"/>
                <a:gd name="T15" fmla="*/ 169 h 181"/>
                <a:gd name="T16" fmla="*/ 30 w 30"/>
                <a:gd name="T17" fmla="*/ 166 h 181"/>
                <a:gd name="T18" fmla="*/ 30 w 30"/>
                <a:gd name="T19" fmla="*/ 16 h 181"/>
                <a:gd name="T20" fmla="*/ 29 w 30"/>
                <a:gd name="T21" fmla="*/ 12 h 181"/>
                <a:gd name="T22" fmla="*/ 29 w 30"/>
                <a:gd name="T23" fmla="*/ 9 h 181"/>
                <a:gd name="T24" fmla="*/ 27 w 30"/>
                <a:gd name="T25" fmla="*/ 7 h 181"/>
                <a:gd name="T26" fmla="*/ 26 w 30"/>
                <a:gd name="T27" fmla="*/ 5 h 181"/>
                <a:gd name="T28" fmla="*/ 22 w 30"/>
                <a:gd name="T29" fmla="*/ 3 h 181"/>
                <a:gd name="T30" fmla="*/ 20 w 30"/>
                <a:gd name="T31" fmla="*/ 2 h 181"/>
                <a:gd name="T32" fmla="*/ 17 w 30"/>
                <a:gd name="T33" fmla="*/ 0 h 181"/>
                <a:gd name="T34" fmla="*/ 15 w 30"/>
                <a:gd name="T35" fmla="*/ 0 h 181"/>
                <a:gd name="T36" fmla="*/ 12 w 30"/>
                <a:gd name="T37" fmla="*/ 0 h 181"/>
                <a:gd name="T38" fmla="*/ 8 w 30"/>
                <a:gd name="T39" fmla="*/ 2 h 181"/>
                <a:gd name="T40" fmla="*/ 6 w 30"/>
                <a:gd name="T41" fmla="*/ 3 h 181"/>
                <a:gd name="T42" fmla="*/ 4 w 30"/>
                <a:gd name="T43" fmla="*/ 5 h 181"/>
                <a:gd name="T44" fmla="*/ 2 w 30"/>
                <a:gd name="T45" fmla="*/ 7 h 181"/>
                <a:gd name="T46" fmla="*/ 1 w 30"/>
                <a:gd name="T47" fmla="*/ 9 h 181"/>
                <a:gd name="T48" fmla="*/ 0 w 30"/>
                <a:gd name="T49" fmla="*/ 12 h 181"/>
                <a:gd name="T50" fmla="*/ 0 w 30"/>
                <a:gd name="T51" fmla="*/ 16 h 181"/>
                <a:gd name="T52" fmla="*/ 0 w 30"/>
                <a:gd name="T53" fmla="*/ 166 h 181"/>
                <a:gd name="T54" fmla="*/ 0 w 30"/>
                <a:gd name="T55" fmla="*/ 169 h 181"/>
                <a:gd name="T56" fmla="*/ 1 w 30"/>
                <a:gd name="T57" fmla="*/ 172 h 181"/>
                <a:gd name="T58" fmla="*/ 2 w 30"/>
                <a:gd name="T59" fmla="*/ 174 h 181"/>
                <a:gd name="T60" fmla="*/ 4 w 30"/>
                <a:gd name="T61" fmla="*/ 176 h 181"/>
                <a:gd name="T62" fmla="*/ 6 w 30"/>
                <a:gd name="T63" fmla="*/ 179 h 181"/>
                <a:gd name="T64" fmla="*/ 8 w 30"/>
                <a:gd name="T65" fmla="*/ 180 h 181"/>
                <a:gd name="T66" fmla="*/ 12 w 30"/>
                <a:gd name="T67" fmla="*/ 181 h 181"/>
                <a:gd name="T68" fmla="*/ 15 w 30"/>
                <a:gd name="T69" fmla="*/ 181 h 181"/>
                <a:gd name="T70" fmla="*/ 15 w 30"/>
                <a:gd name="T71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81">
                  <a:moveTo>
                    <a:pt x="15" y="181"/>
                  </a:moveTo>
                  <a:lnTo>
                    <a:pt x="17" y="181"/>
                  </a:lnTo>
                  <a:lnTo>
                    <a:pt x="20" y="180"/>
                  </a:lnTo>
                  <a:lnTo>
                    <a:pt x="22" y="179"/>
                  </a:lnTo>
                  <a:lnTo>
                    <a:pt x="26" y="176"/>
                  </a:lnTo>
                  <a:lnTo>
                    <a:pt x="27" y="174"/>
                  </a:lnTo>
                  <a:lnTo>
                    <a:pt x="29" y="172"/>
                  </a:lnTo>
                  <a:lnTo>
                    <a:pt x="29" y="169"/>
                  </a:lnTo>
                  <a:lnTo>
                    <a:pt x="30" y="166"/>
                  </a:lnTo>
                  <a:lnTo>
                    <a:pt x="30" y="16"/>
                  </a:lnTo>
                  <a:lnTo>
                    <a:pt x="29" y="12"/>
                  </a:lnTo>
                  <a:lnTo>
                    <a:pt x="29" y="9"/>
                  </a:lnTo>
                  <a:lnTo>
                    <a:pt x="27" y="7"/>
                  </a:lnTo>
                  <a:lnTo>
                    <a:pt x="26" y="5"/>
                  </a:lnTo>
                  <a:lnTo>
                    <a:pt x="22" y="3"/>
                  </a:lnTo>
                  <a:lnTo>
                    <a:pt x="20" y="2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6"/>
                  </a:lnTo>
                  <a:lnTo>
                    <a:pt x="0" y="169"/>
                  </a:lnTo>
                  <a:lnTo>
                    <a:pt x="1" y="172"/>
                  </a:lnTo>
                  <a:lnTo>
                    <a:pt x="2" y="174"/>
                  </a:lnTo>
                  <a:lnTo>
                    <a:pt x="4" y="176"/>
                  </a:lnTo>
                  <a:lnTo>
                    <a:pt x="6" y="179"/>
                  </a:lnTo>
                  <a:lnTo>
                    <a:pt x="8" y="180"/>
                  </a:lnTo>
                  <a:lnTo>
                    <a:pt x="12" y="181"/>
                  </a:lnTo>
                  <a:lnTo>
                    <a:pt x="15" y="181"/>
                  </a:lnTo>
                  <a:lnTo>
                    <a:pt x="15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717">
              <a:extLst>
                <a:ext uri="{FF2B5EF4-FFF2-40B4-BE49-F238E27FC236}">
                  <a16:creationId xmlns:a16="http://schemas.microsoft.com/office/drawing/2014/main" xmlns="" id="{9A91EF29-3414-4731-A177-E978DF1DF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1920875"/>
              <a:ext cx="57150" cy="192088"/>
            </a:xfrm>
            <a:custGeom>
              <a:avLst/>
              <a:gdLst>
                <a:gd name="T0" fmla="*/ 162 w 181"/>
                <a:gd name="T1" fmla="*/ 0 h 602"/>
                <a:gd name="T2" fmla="*/ 157 w 181"/>
                <a:gd name="T3" fmla="*/ 3 h 602"/>
                <a:gd name="T4" fmla="*/ 154 w 181"/>
                <a:gd name="T5" fmla="*/ 7 h 602"/>
                <a:gd name="T6" fmla="*/ 152 w 181"/>
                <a:gd name="T7" fmla="*/ 12 h 602"/>
                <a:gd name="T8" fmla="*/ 151 w 181"/>
                <a:gd name="T9" fmla="*/ 211 h 602"/>
                <a:gd name="T10" fmla="*/ 150 w 181"/>
                <a:gd name="T11" fmla="*/ 222 h 602"/>
                <a:gd name="T12" fmla="*/ 146 w 181"/>
                <a:gd name="T13" fmla="*/ 234 h 602"/>
                <a:gd name="T14" fmla="*/ 141 w 181"/>
                <a:gd name="T15" fmla="*/ 245 h 602"/>
                <a:gd name="T16" fmla="*/ 133 w 181"/>
                <a:gd name="T17" fmla="*/ 254 h 602"/>
                <a:gd name="T18" fmla="*/ 125 w 181"/>
                <a:gd name="T19" fmla="*/ 261 h 602"/>
                <a:gd name="T20" fmla="*/ 114 w 181"/>
                <a:gd name="T21" fmla="*/ 266 h 602"/>
                <a:gd name="T22" fmla="*/ 102 w 181"/>
                <a:gd name="T23" fmla="*/ 270 h 602"/>
                <a:gd name="T24" fmla="*/ 91 w 181"/>
                <a:gd name="T25" fmla="*/ 271 h 602"/>
                <a:gd name="T26" fmla="*/ 79 w 181"/>
                <a:gd name="T27" fmla="*/ 270 h 602"/>
                <a:gd name="T28" fmla="*/ 67 w 181"/>
                <a:gd name="T29" fmla="*/ 266 h 602"/>
                <a:gd name="T30" fmla="*/ 57 w 181"/>
                <a:gd name="T31" fmla="*/ 261 h 602"/>
                <a:gd name="T32" fmla="*/ 48 w 181"/>
                <a:gd name="T33" fmla="*/ 254 h 602"/>
                <a:gd name="T34" fmla="*/ 41 w 181"/>
                <a:gd name="T35" fmla="*/ 245 h 602"/>
                <a:gd name="T36" fmla="*/ 35 w 181"/>
                <a:gd name="T37" fmla="*/ 234 h 602"/>
                <a:gd name="T38" fmla="*/ 32 w 181"/>
                <a:gd name="T39" fmla="*/ 224 h 602"/>
                <a:gd name="T40" fmla="*/ 30 w 181"/>
                <a:gd name="T41" fmla="*/ 211 h 602"/>
                <a:gd name="T42" fmla="*/ 30 w 181"/>
                <a:gd name="T43" fmla="*/ 12 h 602"/>
                <a:gd name="T44" fmla="*/ 28 w 181"/>
                <a:gd name="T45" fmla="*/ 7 h 602"/>
                <a:gd name="T46" fmla="*/ 24 w 181"/>
                <a:gd name="T47" fmla="*/ 3 h 602"/>
                <a:gd name="T48" fmla="*/ 19 w 181"/>
                <a:gd name="T49" fmla="*/ 0 h 602"/>
                <a:gd name="T50" fmla="*/ 12 w 181"/>
                <a:gd name="T51" fmla="*/ 0 h 602"/>
                <a:gd name="T52" fmla="*/ 7 w 181"/>
                <a:gd name="T53" fmla="*/ 3 h 602"/>
                <a:gd name="T54" fmla="*/ 3 w 181"/>
                <a:gd name="T55" fmla="*/ 7 h 602"/>
                <a:gd name="T56" fmla="*/ 0 w 181"/>
                <a:gd name="T57" fmla="*/ 12 h 602"/>
                <a:gd name="T58" fmla="*/ 0 w 181"/>
                <a:gd name="T59" fmla="*/ 211 h 602"/>
                <a:gd name="T60" fmla="*/ 181 w 181"/>
                <a:gd name="T61" fmla="*/ 602 h 602"/>
                <a:gd name="T62" fmla="*/ 181 w 181"/>
                <a:gd name="T63" fmla="*/ 15 h 602"/>
                <a:gd name="T64" fmla="*/ 180 w 181"/>
                <a:gd name="T65" fmla="*/ 9 h 602"/>
                <a:gd name="T66" fmla="*/ 176 w 181"/>
                <a:gd name="T67" fmla="*/ 5 h 602"/>
                <a:gd name="T68" fmla="*/ 172 w 181"/>
                <a:gd name="T69" fmla="*/ 2 h 602"/>
                <a:gd name="T70" fmla="*/ 166 w 181"/>
                <a:gd name="T71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602">
                  <a:moveTo>
                    <a:pt x="166" y="0"/>
                  </a:moveTo>
                  <a:lnTo>
                    <a:pt x="162" y="0"/>
                  </a:lnTo>
                  <a:lnTo>
                    <a:pt x="160" y="2"/>
                  </a:lnTo>
                  <a:lnTo>
                    <a:pt x="157" y="3"/>
                  </a:lnTo>
                  <a:lnTo>
                    <a:pt x="155" y="5"/>
                  </a:lnTo>
                  <a:lnTo>
                    <a:pt x="154" y="7"/>
                  </a:lnTo>
                  <a:lnTo>
                    <a:pt x="152" y="9"/>
                  </a:lnTo>
                  <a:lnTo>
                    <a:pt x="152" y="12"/>
                  </a:lnTo>
                  <a:lnTo>
                    <a:pt x="151" y="15"/>
                  </a:lnTo>
                  <a:lnTo>
                    <a:pt x="151" y="211"/>
                  </a:lnTo>
                  <a:lnTo>
                    <a:pt x="151" y="217"/>
                  </a:lnTo>
                  <a:lnTo>
                    <a:pt x="150" y="222"/>
                  </a:lnTo>
                  <a:lnTo>
                    <a:pt x="148" y="229"/>
                  </a:lnTo>
                  <a:lnTo>
                    <a:pt x="146" y="234"/>
                  </a:lnTo>
                  <a:lnTo>
                    <a:pt x="143" y="240"/>
                  </a:lnTo>
                  <a:lnTo>
                    <a:pt x="141" y="245"/>
                  </a:lnTo>
                  <a:lnTo>
                    <a:pt x="137" y="249"/>
                  </a:lnTo>
                  <a:lnTo>
                    <a:pt x="133" y="254"/>
                  </a:lnTo>
                  <a:lnTo>
                    <a:pt x="129" y="258"/>
                  </a:lnTo>
                  <a:lnTo>
                    <a:pt x="125" y="261"/>
                  </a:lnTo>
                  <a:lnTo>
                    <a:pt x="120" y="264"/>
                  </a:lnTo>
                  <a:lnTo>
                    <a:pt x="114" y="266"/>
                  </a:lnTo>
                  <a:lnTo>
                    <a:pt x="109" y="269"/>
                  </a:lnTo>
                  <a:lnTo>
                    <a:pt x="102" y="270"/>
                  </a:lnTo>
                  <a:lnTo>
                    <a:pt x="97" y="271"/>
                  </a:lnTo>
                  <a:lnTo>
                    <a:pt x="91" y="271"/>
                  </a:lnTo>
                  <a:lnTo>
                    <a:pt x="84" y="271"/>
                  </a:lnTo>
                  <a:lnTo>
                    <a:pt x="79" y="270"/>
                  </a:lnTo>
                  <a:lnTo>
                    <a:pt x="72" y="269"/>
                  </a:lnTo>
                  <a:lnTo>
                    <a:pt x="67" y="266"/>
                  </a:lnTo>
                  <a:lnTo>
                    <a:pt x="62" y="264"/>
                  </a:lnTo>
                  <a:lnTo>
                    <a:pt x="57" y="261"/>
                  </a:lnTo>
                  <a:lnTo>
                    <a:pt x="52" y="258"/>
                  </a:lnTo>
                  <a:lnTo>
                    <a:pt x="48" y="254"/>
                  </a:lnTo>
                  <a:lnTo>
                    <a:pt x="44" y="249"/>
                  </a:lnTo>
                  <a:lnTo>
                    <a:pt x="41" y="245"/>
                  </a:lnTo>
                  <a:lnTo>
                    <a:pt x="38" y="240"/>
                  </a:lnTo>
                  <a:lnTo>
                    <a:pt x="35" y="234"/>
                  </a:lnTo>
                  <a:lnTo>
                    <a:pt x="33" y="229"/>
                  </a:lnTo>
                  <a:lnTo>
                    <a:pt x="32" y="224"/>
                  </a:lnTo>
                  <a:lnTo>
                    <a:pt x="30" y="217"/>
                  </a:lnTo>
                  <a:lnTo>
                    <a:pt x="30" y="21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211"/>
                  </a:lnTo>
                  <a:lnTo>
                    <a:pt x="0" y="602"/>
                  </a:lnTo>
                  <a:lnTo>
                    <a:pt x="181" y="602"/>
                  </a:lnTo>
                  <a:lnTo>
                    <a:pt x="181" y="211"/>
                  </a:lnTo>
                  <a:lnTo>
                    <a:pt x="181" y="15"/>
                  </a:lnTo>
                  <a:lnTo>
                    <a:pt x="181" y="12"/>
                  </a:lnTo>
                  <a:lnTo>
                    <a:pt x="180" y="9"/>
                  </a:lnTo>
                  <a:lnTo>
                    <a:pt x="178" y="7"/>
                  </a:lnTo>
                  <a:lnTo>
                    <a:pt x="176" y="5"/>
                  </a:lnTo>
                  <a:lnTo>
                    <a:pt x="174" y="3"/>
                  </a:lnTo>
                  <a:lnTo>
                    <a:pt x="172" y="2"/>
                  </a:lnTo>
                  <a:lnTo>
                    <a:pt x="169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Rectangle 718">
              <a:extLst>
                <a:ext uri="{FF2B5EF4-FFF2-40B4-BE49-F238E27FC236}">
                  <a16:creationId xmlns:a16="http://schemas.microsoft.com/office/drawing/2014/main" xmlns="" id="{9726B8EC-7002-42CF-9D74-6987B28CE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8263" y="2122488"/>
              <a:ext cx="571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719">
              <a:extLst>
                <a:ext uri="{FF2B5EF4-FFF2-40B4-BE49-F238E27FC236}">
                  <a16:creationId xmlns:a16="http://schemas.microsoft.com/office/drawing/2014/main" xmlns="" id="{197912DD-86C1-42A9-9641-1DEA472C1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263" y="2151063"/>
              <a:ext cx="57150" cy="57150"/>
            </a:xfrm>
            <a:custGeom>
              <a:avLst/>
              <a:gdLst>
                <a:gd name="T0" fmla="*/ 0 w 181"/>
                <a:gd name="T1" fmla="*/ 91 h 182"/>
                <a:gd name="T2" fmla="*/ 0 w 181"/>
                <a:gd name="T3" fmla="*/ 100 h 182"/>
                <a:gd name="T4" fmla="*/ 3 w 181"/>
                <a:gd name="T5" fmla="*/ 110 h 182"/>
                <a:gd name="T6" fmla="*/ 5 w 181"/>
                <a:gd name="T7" fmla="*/ 118 h 182"/>
                <a:gd name="T8" fmla="*/ 8 w 181"/>
                <a:gd name="T9" fmla="*/ 126 h 182"/>
                <a:gd name="T10" fmla="*/ 11 w 181"/>
                <a:gd name="T11" fmla="*/ 134 h 182"/>
                <a:gd name="T12" fmla="*/ 15 w 181"/>
                <a:gd name="T13" fmla="*/ 142 h 182"/>
                <a:gd name="T14" fmla="*/ 21 w 181"/>
                <a:gd name="T15" fmla="*/ 148 h 182"/>
                <a:gd name="T16" fmla="*/ 27 w 181"/>
                <a:gd name="T17" fmla="*/ 155 h 182"/>
                <a:gd name="T18" fmla="*/ 34 w 181"/>
                <a:gd name="T19" fmla="*/ 161 h 182"/>
                <a:gd name="T20" fmla="*/ 40 w 181"/>
                <a:gd name="T21" fmla="*/ 165 h 182"/>
                <a:gd name="T22" fmla="*/ 48 w 181"/>
                <a:gd name="T23" fmla="*/ 171 h 182"/>
                <a:gd name="T24" fmla="*/ 55 w 181"/>
                <a:gd name="T25" fmla="*/ 174 h 182"/>
                <a:gd name="T26" fmla="*/ 64 w 181"/>
                <a:gd name="T27" fmla="*/ 177 h 182"/>
                <a:gd name="T28" fmla="*/ 72 w 181"/>
                <a:gd name="T29" fmla="*/ 179 h 182"/>
                <a:gd name="T30" fmla="*/ 82 w 181"/>
                <a:gd name="T31" fmla="*/ 181 h 182"/>
                <a:gd name="T32" fmla="*/ 91 w 181"/>
                <a:gd name="T33" fmla="*/ 182 h 182"/>
                <a:gd name="T34" fmla="*/ 100 w 181"/>
                <a:gd name="T35" fmla="*/ 181 h 182"/>
                <a:gd name="T36" fmla="*/ 109 w 181"/>
                <a:gd name="T37" fmla="*/ 179 h 182"/>
                <a:gd name="T38" fmla="*/ 117 w 181"/>
                <a:gd name="T39" fmla="*/ 177 h 182"/>
                <a:gd name="T40" fmla="*/ 126 w 181"/>
                <a:gd name="T41" fmla="*/ 174 h 182"/>
                <a:gd name="T42" fmla="*/ 133 w 181"/>
                <a:gd name="T43" fmla="*/ 171 h 182"/>
                <a:gd name="T44" fmla="*/ 141 w 181"/>
                <a:gd name="T45" fmla="*/ 165 h 182"/>
                <a:gd name="T46" fmla="*/ 148 w 181"/>
                <a:gd name="T47" fmla="*/ 161 h 182"/>
                <a:gd name="T48" fmla="*/ 155 w 181"/>
                <a:gd name="T49" fmla="*/ 155 h 182"/>
                <a:gd name="T50" fmla="*/ 160 w 181"/>
                <a:gd name="T51" fmla="*/ 148 h 182"/>
                <a:gd name="T52" fmla="*/ 166 w 181"/>
                <a:gd name="T53" fmla="*/ 142 h 182"/>
                <a:gd name="T54" fmla="*/ 170 w 181"/>
                <a:gd name="T55" fmla="*/ 134 h 182"/>
                <a:gd name="T56" fmla="*/ 174 w 181"/>
                <a:gd name="T57" fmla="*/ 126 h 182"/>
                <a:gd name="T58" fmla="*/ 177 w 181"/>
                <a:gd name="T59" fmla="*/ 118 h 182"/>
                <a:gd name="T60" fmla="*/ 180 w 181"/>
                <a:gd name="T61" fmla="*/ 110 h 182"/>
                <a:gd name="T62" fmla="*/ 181 w 181"/>
                <a:gd name="T63" fmla="*/ 100 h 182"/>
                <a:gd name="T64" fmla="*/ 181 w 181"/>
                <a:gd name="T65" fmla="*/ 91 h 182"/>
                <a:gd name="T66" fmla="*/ 181 w 181"/>
                <a:gd name="T67" fmla="*/ 0 h 182"/>
                <a:gd name="T68" fmla="*/ 0 w 181"/>
                <a:gd name="T69" fmla="*/ 0 h 182"/>
                <a:gd name="T70" fmla="*/ 0 w 181"/>
                <a:gd name="T71" fmla="*/ 9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1" h="182">
                  <a:moveTo>
                    <a:pt x="0" y="91"/>
                  </a:moveTo>
                  <a:lnTo>
                    <a:pt x="0" y="100"/>
                  </a:lnTo>
                  <a:lnTo>
                    <a:pt x="3" y="110"/>
                  </a:lnTo>
                  <a:lnTo>
                    <a:pt x="5" y="118"/>
                  </a:lnTo>
                  <a:lnTo>
                    <a:pt x="8" y="126"/>
                  </a:lnTo>
                  <a:lnTo>
                    <a:pt x="11" y="134"/>
                  </a:lnTo>
                  <a:lnTo>
                    <a:pt x="15" y="142"/>
                  </a:lnTo>
                  <a:lnTo>
                    <a:pt x="21" y="148"/>
                  </a:lnTo>
                  <a:lnTo>
                    <a:pt x="27" y="155"/>
                  </a:lnTo>
                  <a:lnTo>
                    <a:pt x="34" y="161"/>
                  </a:lnTo>
                  <a:lnTo>
                    <a:pt x="40" y="165"/>
                  </a:lnTo>
                  <a:lnTo>
                    <a:pt x="48" y="171"/>
                  </a:lnTo>
                  <a:lnTo>
                    <a:pt x="55" y="174"/>
                  </a:lnTo>
                  <a:lnTo>
                    <a:pt x="64" y="177"/>
                  </a:lnTo>
                  <a:lnTo>
                    <a:pt x="72" y="179"/>
                  </a:lnTo>
                  <a:lnTo>
                    <a:pt x="82" y="181"/>
                  </a:lnTo>
                  <a:lnTo>
                    <a:pt x="91" y="182"/>
                  </a:lnTo>
                  <a:lnTo>
                    <a:pt x="100" y="181"/>
                  </a:lnTo>
                  <a:lnTo>
                    <a:pt x="109" y="179"/>
                  </a:lnTo>
                  <a:lnTo>
                    <a:pt x="117" y="177"/>
                  </a:lnTo>
                  <a:lnTo>
                    <a:pt x="126" y="174"/>
                  </a:lnTo>
                  <a:lnTo>
                    <a:pt x="133" y="171"/>
                  </a:lnTo>
                  <a:lnTo>
                    <a:pt x="141" y="165"/>
                  </a:lnTo>
                  <a:lnTo>
                    <a:pt x="148" y="161"/>
                  </a:lnTo>
                  <a:lnTo>
                    <a:pt x="155" y="155"/>
                  </a:lnTo>
                  <a:lnTo>
                    <a:pt x="160" y="148"/>
                  </a:lnTo>
                  <a:lnTo>
                    <a:pt x="166" y="142"/>
                  </a:lnTo>
                  <a:lnTo>
                    <a:pt x="170" y="134"/>
                  </a:lnTo>
                  <a:lnTo>
                    <a:pt x="174" y="126"/>
                  </a:lnTo>
                  <a:lnTo>
                    <a:pt x="177" y="118"/>
                  </a:lnTo>
                  <a:lnTo>
                    <a:pt x="180" y="110"/>
                  </a:lnTo>
                  <a:lnTo>
                    <a:pt x="181" y="100"/>
                  </a:lnTo>
                  <a:lnTo>
                    <a:pt x="181" y="91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720">
              <a:extLst>
                <a:ext uri="{FF2B5EF4-FFF2-40B4-BE49-F238E27FC236}">
                  <a16:creationId xmlns:a16="http://schemas.microsoft.com/office/drawing/2014/main" xmlns="" id="{E9C7136C-73EC-4F42-A33A-AEB0E09D8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75" y="1930400"/>
              <a:ext cx="9525" cy="57150"/>
            </a:xfrm>
            <a:custGeom>
              <a:avLst/>
              <a:gdLst>
                <a:gd name="T0" fmla="*/ 15 w 30"/>
                <a:gd name="T1" fmla="*/ 181 h 181"/>
                <a:gd name="T2" fmla="*/ 18 w 30"/>
                <a:gd name="T3" fmla="*/ 181 h 181"/>
                <a:gd name="T4" fmla="*/ 21 w 30"/>
                <a:gd name="T5" fmla="*/ 180 h 181"/>
                <a:gd name="T6" fmla="*/ 23 w 30"/>
                <a:gd name="T7" fmla="*/ 179 h 181"/>
                <a:gd name="T8" fmla="*/ 25 w 30"/>
                <a:gd name="T9" fmla="*/ 176 h 181"/>
                <a:gd name="T10" fmla="*/ 27 w 30"/>
                <a:gd name="T11" fmla="*/ 174 h 181"/>
                <a:gd name="T12" fmla="*/ 28 w 30"/>
                <a:gd name="T13" fmla="*/ 172 h 181"/>
                <a:gd name="T14" fmla="*/ 30 w 30"/>
                <a:gd name="T15" fmla="*/ 169 h 181"/>
                <a:gd name="T16" fmla="*/ 30 w 30"/>
                <a:gd name="T17" fmla="*/ 166 h 181"/>
                <a:gd name="T18" fmla="*/ 30 w 30"/>
                <a:gd name="T19" fmla="*/ 16 h 181"/>
                <a:gd name="T20" fmla="*/ 30 w 30"/>
                <a:gd name="T21" fmla="*/ 12 h 181"/>
                <a:gd name="T22" fmla="*/ 28 w 30"/>
                <a:gd name="T23" fmla="*/ 9 h 181"/>
                <a:gd name="T24" fmla="*/ 27 w 30"/>
                <a:gd name="T25" fmla="*/ 7 h 181"/>
                <a:gd name="T26" fmla="*/ 25 w 30"/>
                <a:gd name="T27" fmla="*/ 5 h 181"/>
                <a:gd name="T28" fmla="*/ 23 w 30"/>
                <a:gd name="T29" fmla="*/ 3 h 181"/>
                <a:gd name="T30" fmla="*/ 21 w 30"/>
                <a:gd name="T31" fmla="*/ 2 h 181"/>
                <a:gd name="T32" fmla="*/ 18 w 30"/>
                <a:gd name="T33" fmla="*/ 0 h 181"/>
                <a:gd name="T34" fmla="*/ 15 w 30"/>
                <a:gd name="T35" fmla="*/ 0 h 181"/>
                <a:gd name="T36" fmla="*/ 11 w 30"/>
                <a:gd name="T37" fmla="*/ 0 h 181"/>
                <a:gd name="T38" fmla="*/ 9 w 30"/>
                <a:gd name="T39" fmla="*/ 2 h 181"/>
                <a:gd name="T40" fmla="*/ 6 w 30"/>
                <a:gd name="T41" fmla="*/ 3 h 181"/>
                <a:gd name="T42" fmla="*/ 4 w 30"/>
                <a:gd name="T43" fmla="*/ 5 h 181"/>
                <a:gd name="T44" fmla="*/ 2 w 30"/>
                <a:gd name="T45" fmla="*/ 7 h 181"/>
                <a:gd name="T46" fmla="*/ 1 w 30"/>
                <a:gd name="T47" fmla="*/ 9 h 181"/>
                <a:gd name="T48" fmla="*/ 0 w 30"/>
                <a:gd name="T49" fmla="*/ 12 h 181"/>
                <a:gd name="T50" fmla="*/ 0 w 30"/>
                <a:gd name="T51" fmla="*/ 16 h 181"/>
                <a:gd name="T52" fmla="*/ 0 w 30"/>
                <a:gd name="T53" fmla="*/ 166 h 181"/>
                <a:gd name="T54" fmla="*/ 0 w 30"/>
                <a:gd name="T55" fmla="*/ 169 h 181"/>
                <a:gd name="T56" fmla="*/ 1 w 30"/>
                <a:gd name="T57" fmla="*/ 172 h 181"/>
                <a:gd name="T58" fmla="*/ 2 w 30"/>
                <a:gd name="T59" fmla="*/ 174 h 181"/>
                <a:gd name="T60" fmla="*/ 4 w 30"/>
                <a:gd name="T61" fmla="*/ 176 h 181"/>
                <a:gd name="T62" fmla="*/ 6 w 30"/>
                <a:gd name="T63" fmla="*/ 179 h 181"/>
                <a:gd name="T64" fmla="*/ 9 w 30"/>
                <a:gd name="T65" fmla="*/ 180 h 181"/>
                <a:gd name="T66" fmla="*/ 11 w 30"/>
                <a:gd name="T67" fmla="*/ 181 h 181"/>
                <a:gd name="T68" fmla="*/ 15 w 30"/>
                <a:gd name="T6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" h="181">
                  <a:moveTo>
                    <a:pt x="15" y="181"/>
                  </a:moveTo>
                  <a:lnTo>
                    <a:pt x="18" y="181"/>
                  </a:lnTo>
                  <a:lnTo>
                    <a:pt x="21" y="180"/>
                  </a:lnTo>
                  <a:lnTo>
                    <a:pt x="23" y="179"/>
                  </a:lnTo>
                  <a:lnTo>
                    <a:pt x="25" y="176"/>
                  </a:lnTo>
                  <a:lnTo>
                    <a:pt x="27" y="174"/>
                  </a:lnTo>
                  <a:lnTo>
                    <a:pt x="28" y="172"/>
                  </a:lnTo>
                  <a:lnTo>
                    <a:pt x="30" y="169"/>
                  </a:lnTo>
                  <a:lnTo>
                    <a:pt x="30" y="166"/>
                  </a:lnTo>
                  <a:lnTo>
                    <a:pt x="30" y="16"/>
                  </a:lnTo>
                  <a:lnTo>
                    <a:pt x="30" y="12"/>
                  </a:lnTo>
                  <a:lnTo>
                    <a:pt x="28" y="9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6"/>
                  </a:lnTo>
                  <a:lnTo>
                    <a:pt x="0" y="169"/>
                  </a:lnTo>
                  <a:lnTo>
                    <a:pt x="1" y="172"/>
                  </a:lnTo>
                  <a:lnTo>
                    <a:pt x="2" y="174"/>
                  </a:lnTo>
                  <a:lnTo>
                    <a:pt x="4" y="176"/>
                  </a:lnTo>
                  <a:lnTo>
                    <a:pt x="6" y="179"/>
                  </a:lnTo>
                  <a:lnTo>
                    <a:pt x="9" y="180"/>
                  </a:lnTo>
                  <a:lnTo>
                    <a:pt x="11" y="181"/>
                  </a:lnTo>
                  <a:lnTo>
                    <a:pt x="15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2" name="Freeform 2972">
            <a:extLst>
              <a:ext uri="{FF2B5EF4-FFF2-40B4-BE49-F238E27FC236}">
                <a16:creationId xmlns:a16="http://schemas.microsoft.com/office/drawing/2014/main" xmlns="" id="{2EC3F6AD-9748-4B81-B362-25E8E8EE6E18}"/>
              </a:ext>
            </a:extLst>
          </p:cNvPr>
          <p:cNvSpPr>
            <a:spLocks noEditPoints="1"/>
          </p:cNvSpPr>
          <p:nvPr/>
        </p:nvSpPr>
        <p:spPr bwMode="auto">
          <a:xfrm>
            <a:off x="3636378" y="3606798"/>
            <a:ext cx="284163" cy="266700"/>
          </a:xfrm>
          <a:custGeom>
            <a:avLst/>
            <a:gdLst>
              <a:gd name="T0" fmla="*/ 373 w 719"/>
              <a:gd name="T1" fmla="*/ 471 h 671"/>
              <a:gd name="T2" fmla="*/ 314 w 719"/>
              <a:gd name="T3" fmla="*/ 424 h 671"/>
              <a:gd name="T4" fmla="*/ 241 w 719"/>
              <a:gd name="T5" fmla="*/ 344 h 671"/>
              <a:gd name="T6" fmla="*/ 206 w 719"/>
              <a:gd name="T7" fmla="*/ 281 h 671"/>
              <a:gd name="T8" fmla="*/ 204 w 719"/>
              <a:gd name="T9" fmla="*/ 244 h 671"/>
              <a:gd name="T10" fmla="*/ 215 w 719"/>
              <a:gd name="T11" fmla="*/ 206 h 671"/>
              <a:gd name="T12" fmla="*/ 237 w 719"/>
              <a:gd name="T13" fmla="*/ 177 h 671"/>
              <a:gd name="T14" fmla="*/ 267 w 719"/>
              <a:gd name="T15" fmla="*/ 161 h 671"/>
              <a:gd name="T16" fmla="*/ 303 w 719"/>
              <a:gd name="T17" fmla="*/ 158 h 671"/>
              <a:gd name="T18" fmla="*/ 348 w 719"/>
              <a:gd name="T19" fmla="*/ 182 h 671"/>
              <a:gd name="T20" fmla="*/ 372 w 719"/>
              <a:gd name="T21" fmla="*/ 215 h 671"/>
              <a:gd name="T22" fmla="*/ 387 w 719"/>
              <a:gd name="T23" fmla="*/ 200 h 671"/>
              <a:gd name="T24" fmla="*/ 424 w 719"/>
              <a:gd name="T25" fmla="*/ 166 h 671"/>
              <a:gd name="T26" fmla="*/ 467 w 719"/>
              <a:gd name="T27" fmla="*/ 158 h 671"/>
              <a:gd name="T28" fmla="*/ 499 w 719"/>
              <a:gd name="T29" fmla="*/ 168 h 671"/>
              <a:gd name="T30" fmla="*/ 525 w 719"/>
              <a:gd name="T31" fmla="*/ 191 h 671"/>
              <a:gd name="T32" fmla="*/ 543 w 719"/>
              <a:gd name="T33" fmla="*/ 224 h 671"/>
              <a:gd name="T34" fmla="*/ 546 w 719"/>
              <a:gd name="T35" fmla="*/ 264 h 671"/>
              <a:gd name="T36" fmla="*/ 532 w 719"/>
              <a:gd name="T37" fmla="*/ 308 h 671"/>
              <a:gd name="T38" fmla="*/ 481 w 719"/>
              <a:gd name="T39" fmla="*/ 378 h 671"/>
              <a:gd name="T40" fmla="*/ 388 w 719"/>
              <a:gd name="T41" fmla="*/ 463 h 671"/>
              <a:gd name="T42" fmla="*/ 342 w 719"/>
              <a:gd name="T43" fmla="*/ 0 h 671"/>
              <a:gd name="T44" fmla="*/ 270 w 719"/>
              <a:gd name="T45" fmla="*/ 10 h 671"/>
              <a:gd name="T46" fmla="*/ 204 w 719"/>
              <a:gd name="T47" fmla="*/ 30 h 671"/>
              <a:gd name="T48" fmla="*/ 144 w 719"/>
              <a:gd name="T49" fmla="*/ 60 h 671"/>
              <a:gd name="T50" fmla="*/ 94 w 719"/>
              <a:gd name="T51" fmla="*/ 98 h 671"/>
              <a:gd name="T52" fmla="*/ 53 w 719"/>
              <a:gd name="T53" fmla="*/ 143 h 671"/>
              <a:gd name="T54" fmla="*/ 22 w 719"/>
              <a:gd name="T55" fmla="*/ 194 h 671"/>
              <a:gd name="T56" fmla="*/ 5 w 719"/>
              <a:gd name="T57" fmla="*/ 251 h 671"/>
              <a:gd name="T58" fmla="*/ 0 w 719"/>
              <a:gd name="T59" fmla="*/ 311 h 671"/>
              <a:gd name="T60" fmla="*/ 11 w 719"/>
              <a:gd name="T61" fmla="*/ 367 h 671"/>
              <a:gd name="T62" fmla="*/ 34 w 719"/>
              <a:gd name="T63" fmla="*/ 420 h 671"/>
              <a:gd name="T64" fmla="*/ 68 w 719"/>
              <a:gd name="T65" fmla="*/ 469 h 671"/>
              <a:gd name="T66" fmla="*/ 25 w 719"/>
              <a:gd name="T67" fmla="*/ 653 h 671"/>
              <a:gd name="T68" fmla="*/ 28 w 719"/>
              <a:gd name="T69" fmla="*/ 667 h 671"/>
              <a:gd name="T70" fmla="*/ 42 w 719"/>
              <a:gd name="T71" fmla="*/ 670 h 671"/>
              <a:gd name="T72" fmla="*/ 329 w 719"/>
              <a:gd name="T73" fmla="*/ 590 h 671"/>
              <a:gd name="T74" fmla="*/ 414 w 719"/>
              <a:gd name="T75" fmla="*/ 588 h 671"/>
              <a:gd name="T76" fmla="*/ 483 w 719"/>
              <a:gd name="T77" fmla="*/ 574 h 671"/>
              <a:gd name="T78" fmla="*/ 546 w 719"/>
              <a:gd name="T79" fmla="*/ 549 h 671"/>
              <a:gd name="T80" fmla="*/ 601 w 719"/>
              <a:gd name="T81" fmla="*/ 514 h 671"/>
              <a:gd name="T82" fmla="*/ 648 w 719"/>
              <a:gd name="T83" fmla="*/ 472 h 671"/>
              <a:gd name="T84" fmla="*/ 683 w 719"/>
              <a:gd name="T85" fmla="*/ 424 h 671"/>
              <a:gd name="T86" fmla="*/ 708 w 719"/>
              <a:gd name="T87" fmla="*/ 369 h 671"/>
              <a:gd name="T88" fmla="*/ 719 w 719"/>
              <a:gd name="T89" fmla="*/ 311 h 671"/>
              <a:gd name="T90" fmla="*/ 715 w 719"/>
              <a:gd name="T91" fmla="*/ 251 h 671"/>
              <a:gd name="T92" fmla="*/ 698 w 719"/>
              <a:gd name="T93" fmla="*/ 194 h 671"/>
              <a:gd name="T94" fmla="*/ 667 w 719"/>
              <a:gd name="T95" fmla="*/ 143 h 671"/>
              <a:gd name="T96" fmla="*/ 626 w 719"/>
              <a:gd name="T97" fmla="*/ 98 h 671"/>
              <a:gd name="T98" fmla="*/ 575 w 719"/>
              <a:gd name="T99" fmla="*/ 60 h 671"/>
              <a:gd name="T100" fmla="*/ 516 w 719"/>
              <a:gd name="T101" fmla="*/ 30 h 671"/>
              <a:gd name="T102" fmla="*/ 450 w 719"/>
              <a:gd name="T103" fmla="*/ 10 h 671"/>
              <a:gd name="T104" fmla="*/ 379 w 719"/>
              <a:gd name="T105" fmla="*/ 1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9" h="671">
                <a:moveTo>
                  <a:pt x="379" y="470"/>
                </a:moveTo>
                <a:lnTo>
                  <a:pt x="376" y="471"/>
                </a:lnTo>
                <a:lnTo>
                  <a:pt x="375" y="471"/>
                </a:lnTo>
                <a:lnTo>
                  <a:pt x="373" y="471"/>
                </a:lnTo>
                <a:lnTo>
                  <a:pt x="372" y="470"/>
                </a:lnTo>
                <a:lnTo>
                  <a:pt x="362" y="463"/>
                </a:lnTo>
                <a:lnTo>
                  <a:pt x="342" y="447"/>
                </a:lnTo>
                <a:lnTo>
                  <a:pt x="314" y="424"/>
                </a:lnTo>
                <a:lnTo>
                  <a:pt x="285" y="395"/>
                </a:lnTo>
                <a:lnTo>
                  <a:pt x="269" y="378"/>
                </a:lnTo>
                <a:lnTo>
                  <a:pt x="254" y="362"/>
                </a:lnTo>
                <a:lnTo>
                  <a:pt x="241" y="344"/>
                </a:lnTo>
                <a:lnTo>
                  <a:pt x="228" y="326"/>
                </a:lnTo>
                <a:lnTo>
                  <a:pt x="218" y="308"/>
                </a:lnTo>
                <a:lnTo>
                  <a:pt x="210" y="290"/>
                </a:lnTo>
                <a:lnTo>
                  <a:pt x="206" y="281"/>
                </a:lnTo>
                <a:lnTo>
                  <a:pt x="205" y="273"/>
                </a:lnTo>
                <a:lnTo>
                  <a:pt x="204" y="264"/>
                </a:lnTo>
                <a:lnTo>
                  <a:pt x="203" y="255"/>
                </a:lnTo>
                <a:lnTo>
                  <a:pt x="204" y="244"/>
                </a:lnTo>
                <a:lnTo>
                  <a:pt x="205" y="233"/>
                </a:lnTo>
                <a:lnTo>
                  <a:pt x="207" y="224"/>
                </a:lnTo>
                <a:lnTo>
                  <a:pt x="211" y="214"/>
                </a:lnTo>
                <a:lnTo>
                  <a:pt x="215" y="206"/>
                </a:lnTo>
                <a:lnTo>
                  <a:pt x="219" y="198"/>
                </a:lnTo>
                <a:lnTo>
                  <a:pt x="225" y="191"/>
                </a:lnTo>
                <a:lnTo>
                  <a:pt x="231" y="183"/>
                </a:lnTo>
                <a:lnTo>
                  <a:pt x="237" y="177"/>
                </a:lnTo>
                <a:lnTo>
                  <a:pt x="244" y="173"/>
                </a:lnTo>
                <a:lnTo>
                  <a:pt x="251" y="168"/>
                </a:lnTo>
                <a:lnTo>
                  <a:pt x="259" y="164"/>
                </a:lnTo>
                <a:lnTo>
                  <a:pt x="267" y="161"/>
                </a:lnTo>
                <a:lnTo>
                  <a:pt x="275" y="160"/>
                </a:lnTo>
                <a:lnTo>
                  <a:pt x="282" y="158"/>
                </a:lnTo>
                <a:lnTo>
                  <a:pt x="291" y="157"/>
                </a:lnTo>
                <a:lnTo>
                  <a:pt x="303" y="158"/>
                </a:lnTo>
                <a:lnTo>
                  <a:pt x="314" y="161"/>
                </a:lnTo>
                <a:lnTo>
                  <a:pt x="326" y="166"/>
                </a:lnTo>
                <a:lnTo>
                  <a:pt x="337" y="173"/>
                </a:lnTo>
                <a:lnTo>
                  <a:pt x="348" y="182"/>
                </a:lnTo>
                <a:lnTo>
                  <a:pt x="359" y="193"/>
                </a:lnTo>
                <a:lnTo>
                  <a:pt x="363" y="200"/>
                </a:lnTo>
                <a:lnTo>
                  <a:pt x="367" y="207"/>
                </a:lnTo>
                <a:lnTo>
                  <a:pt x="372" y="215"/>
                </a:lnTo>
                <a:lnTo>
                  <a:pt x="375" y="224"/>
                </a:lnTo>
                <a:lnTo>
                  <a:pt x="379" y="215"/>
                </a:lnTo>
                <a:lnTo>
                  <a:pt x="382" y="207"/>
                </a:lnTo>
                <a:lnTo>
                  <a:pt x="387" y="200"/>
                </a:lnTo>
                <a:lnTo>
                  <a:pt x="392" y="193"/>
                </a:lnTo>
                <a:lnTo>
                  <a:pt x="401" y="182"/>
                </a:lnTo>
                <a:lnTo>
                  <a:pt x="412" y="173"/>
                </a:lnTo>
                <a:lnTo>
                  <a:pt x="424" y="166"/>
                </a:lnTo>
                <a:lnTo>
                  <a:pt x="436" y="161"/>
                </a:lnTo>
                <a:lnTo>
                  <a:pt x="448" y="158"/>
                </a:lnTo>
                <a:lnTo>
                  <a:pt x="458" y="157"/>
                </a:lnTo>
                <a:lnTo>
                  <a:pt x="467" y="158"/>
                </a:lnTo>
                <a:lnTo>
                  <a:pt x="475" y="160"/>
                </a:lnTo>
                <a:lnTo>
                  <a:pt x="483" y="161"/>
                </a:lnTo>
                <a:lnTo>
                  <a:pt x="491" y="164"/>
                </a:lnTo>
                <a:lnTo>
                  <a:pt x="499" y="168"/>
                </a:lnTo>
                <a:lnTo>
                  <a:pt x="506" y="173"/>
                </a:lnTo>
                <a:lnTo>
                  <a:pt x="513" y="177"/>
                </a:lnTo>
                <a:lnTo>
                  <a:pt x="519" y="183"/>
                </a:lnTo>
                <a:lnTo>
                  <a:pt x="525" y="191"/>
                </a:lnTo>
                <a:lnTo>
                  <a:pt x="531" y="198"/>
                </a:lnTo>
                <a:lnTo>
                  <a:pt x="536" y="206"/>
                </a:lnTo>
                <a:lnTo>
                  <a:pt x="539" y="214"/>
                </a:lnTo>
                <a:lnTo>
                  <a:pt x="543" y="224"/>
                </a:lnTo>
                <a:lnTo>
                  <a:pt x="545" y="233"/>
                </a:lnTo>
                <a:lnTo>
                  <a:pt x="546" y="244"/>
                </a:lnTo>
                <a:lnTo>
                  <a:pt x="546" y="255"/>
                </a:lnTo>
                <a:lnTo>
                  <a:pt x="546" y="264"/>
                </a:lnTo>
                <a:lnTo>
                  <a:pt x="545" y="273"/>
                </a:lnTo>
                <a:lnTo>
                  <a:pt x="543" y="281"/>
                </a:lnTo>
                <a:lnTo>
                  <a:pt x="541" y="290"/>
                </a:lnTo>
                <a:lnTo>
                  <a:pt x="532" y="308"/>
                </a:lnTo>
                <a:lnTo>
                  <a:pt x="521" y="326"/>
                </a:lnTo>
                <a:lnTo>
                  <a:pt x="510" y="344"/>
                </a:lnTo>
                <a:lnTo>
                  <a:pt x="495" y="362"/>
                </a:lnTo>
                <a:lnTo>
                  <a:pt x="481" y="378"/>
                </a:lnTo>
                <a:lnTo>
                  <a:pt x="466" y="395"/>
                </a:lnTo>
                <a:lnTo>
                  <a:pt x="435" y="424"/>
                </a:lnTo>
                <a:lnTo>
                  <a:pt x="407" y="447"/>
                </a:lnTo>
                <a:lnTo>
                  <a:pt x="388" y="463"/>
                </a:lnTo>
                <a:lnTo>
                  <a:pt x="379" y="470"/>
                </a:lnTo>
                <a:lnTo>
                  <a:pt x="379" y="470"/>
                </a:lnTo>
                <a:close/>
                <a:moveTo>
                  <a:pt x="360" y="0"/>
                </a:moveTo>
                <a:lnTo>
                  <a:pt x="342" y="0"/>
                </a:lnTo>
                <a:lnTo>
                  <a:pt x="323" y="1"/>
                </a:lnTo>
                <a:lnTo>
                  <a:pt x="305" y="4"/>
                </a:lnTo>
                <a:lnTo>
                  <a:pt x="287" y="6"/>
                </a:lnTo>
                <a:lnTo>
                  <a:pt x="270" y="10"/>
                </a:lnTo>
                <a:lnTo>
                  <a:pt x="253" y="13"/>
                </a:lnTo>
                <a:lnTo>
                  <a:pt x="236" y="18"/>
                </a:lnTo>
                <a:lnTo>
                  <a:pt x="221" y="24"/>
                </a:lnTo>
                <a:lnTo>
                  <a:pt x="204" y="30"/>
                </a:lnTo>
                <a:lnTo>
                  <a:pt x="188" y="36"/>
                </a:lnTo>
                <a:lnTo>
                  <a:pt x="174" y="43"/>
                </a:lnTo>
                <a:lnTo>
                  <a:pt x="159" y="51"/>
                </a:lnTo>
                <a:lnTo>
                  <a:pt x="144" y="60"/>
                </a:lnTo>
                <a:lnTo>
                  <a:pt x="131" y="68"/>
                </a:lnTo>
                <a:lnTo>
                  <a:pt x="118" y="78"/>
                </a:lnTo>
                <a:lnTo>
                  <a:pt x="106" y="87"/>
                </a:lnTo>
                <a:lnTo>
                  <a:pt x="94" y="98"/>
                </a:lnTo>
                <a:lnTo>
                  <a:pt x="83" y="108"/>
                </a:lnTo>
                <a:lnTo>
                  <a:pt x="72" y="119"/>
                </a:lnTo>
                <a:lnTo>
                  <a:pt x="62" y="131"/>
                </a:lnTo>
                <a:lnTo>
                  <a:pt x="53" y="143"/>
                </a:lnTo>
                <a:lnTo>
                  <a:pt x="44" y="155"/>
                </a:lnTo>
                <a:lnTo>
                  <a:pt x="36" y="168"/>
                </a:lnTo>
                <a:lnTo>
                  <a:pt x="29" y="181"/>
                </a:lnTo>
                <a:lnTo>
                  <a:pt x="22" y="194"/>
                </a:lnTo>
                <a:lnTo>
                  <a:pt x="17" y="208"/>
                </a:lnTo>
                <a:lnTo>
                  <a:pt x="12" y="223"/>
                </a:lnTo>
                <a:lnTo>
                  <a:pt x="8" y="237"/>
                </a:lnTo>
                <a:lnTo>
                  <a:pt x="5" y="251"/>
                </a:lnTo>
                <a:lnTo>
                  <a:pt x="3" y="265"/>
                </a:lnTo>
                <a:lnTo>
                  <a:pt x="0" y="281"/>
                </a:lnTo>
                <a:lnTo>
                  <a:pt x="0" y="296"/>
                </a:lnTo>
                <a:lnTo>
                  <a:pt x="0" y="311"/>
                </a:lnTo>
                <a:lnTo>
                  <a:pt x="2" y="325"/>
                </a:lnTo>
                <a:lnTo>
                  <a:pt x="4" y="339"/>
                </a:lnTo>
                <a:lnTo>
                  <a:pt x="8" y="352"/>
                </a:lnTo>
                <a:lnTo>
                  <a:pt x="11" y="367"/>
                </a:lnTo>
                <a:lnTo>
                  <a:pt x="15" y="381"/>
                </a:lnTo>
                <a:lnTo>
                  <a:pt x="21" y="394"/>
                </a:lnTo>
                <a:lnTo>
                  <a:pt x="27" y="407"/>
                </a:lnTo>
                <a:lnTo>
                  <a:pt x="34" y="420"/>
                </a:lnTo>
                <a:lnTo>
                  <a:pt x="41" y="432"/>
                </a:lnTo>
                <a:lnTo>
                  <a:pt x="49" y="445"/>
                </a:lnTo>
                <a:lnTo>
                  <a:pt x="59" y="457"/>
                </a:lnTo>
                <a:lnTo>
                  <a:pt x="68" y="469"/>
                </a:lnTo>
                <a:lnTo>
                  <a:pt x="79" y="480"/>
                </a:lnTo>
                <a:lnTo>
                  <a:pt x="90" y="490"/>
                </a:lnTo>
                <a:lnTo>
                  <a:pt x="102" y="501"/>
                </a:lnTo>
                <a:lnTo>
                  <a:pt x="25" y="653"/>
                </a:lnTo>
                <a:lnTo>
                  <a:pt x="24" y="657"/>
                </a:lnTo>
                <a:lnTo>
                  <a:pt x="24" y="662"/>
                </a:lnTo>
                <a:lnTo>
                  <a:pt x="25" y="665"/>
                </a:lnTo>
                <a:lnTo>
                  <a:pt x="28" y="667"/>
                </a:lnTo>
                <a:lnTo>
                  <a:pt x="31" y="670"/>
                </a:lnTo>
                <a:lnTo>
                  <a:pt x="36" y="671"/>
                </a:lnTo>
                <a:lnTo>
                  <a:pt x="39" y="671"/>
                </a:lnTo>
                <a:lnTo>
                  <a:pt x="42" y="670"/>
                </a:lnTo>
                <a:lnTo>
                  <a:pt x="240" y="574"/>
                </a:lnTo>
                <a:lnTo>
                  <a:pt x="268" y="582"/>
                </a:lnTo>
                <a:lnTo>
                  <a:pt x="299" y="587"/>
                </a:lnTo>
                <a:lnTo>
                  <a:pt x="329" y="590"/>
                </a:lnTo>
                <a:lnTo>
                  <a:pt x="360" y="591"/>
                </a:lnTo>
                <a:lnTo>
                  <a:pt x="379" y="590"/>
                </a:lnTo>
                <a:lnTo>
                  <a:pt x="397" y="590"/>
                </a:lnTo>
                <a:lnTo>
                  <a:pt x="414" y="588"/>
                </a:lnTo>
                <a:lnTo>
                  <a:pt x="432" y="585"/>
                </a:lnTo>
                <a:lnTo>
                  <a:pt x="450" y="582"/>
                </a:lnTo>
                <a:lnTo>
                  <a:pt x="467" y="578"/>
                </a:lnTo>
                <a:lnTo>
                  <a:pt x="483" y="574"/>
                </a:lnTo>
                <a:lnTo>
                  <a:pt x="500" y="568"/>
                </a:lnTo>
                <a:lnTo>
                  <a:pt x="516" y="562"/>
                </a:lnTo>
                <a:lnTo>
                  <a:pt x="531" y="556"/>
                </a:lnTo>
                <a:lnTo>
                  <a:pt x="546" y="549"/>
                </a:lnTo>
                <a:lnTo>
                  <a:pt x="561" y="540"/>
                </a:lnTo>
                <a:lnTo>
                  <a:pt x="575" y="532"/>
                </a:lnTo>
                <a:lnTo>
                  <a:pt x="588" y="524"/>
                </a:lnTo>
                <a:lnTo>
                  <a:pt x="601" y="514"/>
                </a:lnTo>
                <a:lnTo>
                  <a:pt x="614" y="505"/>
                </a:lnTo>
                <a:lnTo>
                  <a:pt x="626" y="494"/>
                </a:lnTo>
                <a:lnTo>
                  <a:pt x="637" y="483"/>
                </a:lnTo>
                <a:lnTo>
                  <a:pt x="648" y="472"/>
                </a:lnTo>
                <a:lnTo>
                  <a:pt x="658" y="461"/>
                </a:lnTo>
                <a:lnTo>
                  <a:pt x="667" y="449"/>
                </a:lnTo>
                <a:lnTo>
                  <a:pt x="676" y="437"/>
                </a:lnTo>
                <a:lnTo>
                  <a:pt x="683" y="424"/>
                </a:lnTo>
                <a:lnTo>
                  <a:pt x="690" y="411"/>
                </a:lnTo>
                <a:lnTo>
                  <a:pt x="698" y="397"/>
                </a:lnTo>
                <a:lnTo>
                  <a:pt x="703" y="383"/>
                </a:lnTo>
                <a:lnTo>
                  <a:pt x="708" y="369"/>
                </a:lnTo>
                <a:lnTo>
                  <a:pt x="712" y="355"/>
                </a:lnTo>
                <a:lnTo>
                  <a:pt x="715" y="340"/>
                </a:lnTo>
                <a:lnTo>
                  <a:pt x="718" y="326"/>
                </a:lnTo>
                <a:lnTo>
                  <a:pt x="719" y="311"/>
                </a:lnTo>
                <a:lnTo>
                  <a:pt x="719" y="296"/>
                </a:lnTo>
                <a:lnTo>
                  <a:pt x="719" y="281"/>
                </a:lnTo>
                <a:lnTo>
                  <a:pt x="718" y="265"/>
                </a:lnTo>
                <a:lnTo>
                  <a:pt x="715" y="251"/>
                </a:lnTo>
                <a:lnTo>
                  <a:pt x="712" y="237"/>
                </a:lnTo>
                <a:lnTo>
                  <a:pt x="708" y="223"/>
                </a:lnTo>
                <a:lnTo>
                  <a:pt x="703" y="208"/>
                </a:lnTo>
                <a:lnTo>
                  <a:pt x="698" y="194"/>
                </a:lnTo>
                <a:lnTo>
                  <a:pt x="690" y="181"/>
                </a:lnTo>
                <a:lnTo>
                  <a:pt x="683" y="168"/>
                </a:lnTo>
                <a:lnTo>
                  <a:pt x="676" y="155"/>
                </a:lnTo>
                <a:lnTo>
                  <a:pt x="667" y="143"/>
                </a:lnTo>
                <a:lnTo>
                  <a:pt x="658" y="131"/>
                </a:lnTo>
                <a:lnTo>
                  <a:pt x="648" y="119"/>
                </a:lnTo>
                <a:lnTo>
                  <a:pt x="637" y="108"/>
                </a:lnTo>
                <a:lnTo>
                  <a:pt x="626" y="98"/>
                </a:lnTo>
                <a:lnTo>
                  <a:pt x="614" y="87"/>
                </a:lnTo>
                <a:lnTo>
                  <a:pt x="601" y="78"/>
                </a:lnTo>
                <a:lnTo>
                  <a:pt x="588" y="68"/>
                </a:lnTo>
                <a:lnTo>
                  <a:pt x="575" y="60"/>
                </a:lnTo>
                <a:lnTo>
                  <a:pt x="561" y="51"/>
                </a:lnTo>
                <a:lnTo>
                  <a:pt x="546" y="43"/>
                </a:lnTo>
                <a:lnTo>
                  <a:pt x="531" y="36"/>
                </a:lnTo>
                <a:lnTo>
                  <a:pt x="516" y="30"/>
                </a:lnTo>
                <a:lnTo>
                  <a:pt x="500" y="24"/>
                </a:lnTo>
                <a:lnTo>
                  <a:pt x="483" y="18"/>
                </a:lnTo>
                <a:lnTo>
                  <a:pt x="467" y="13"/>
                </a:lnTo>
                <a:lnTo>
                  <a:pt x="450" y="10"/>
                </a:lnTo>
                <a:lnTo>
                  <a:pt x="432" y="6"/>
                </a:lnTo>
                <a:lnTo>
                  <a:pt x="414" y="4"/>
                </a:lnTo>
                <a:lnTo>
                  <a:pt x="397" y="1"/>
                </a:lnTo>
                <a:lnTo>
                  <a:pt x="379" y="1"/>
                </a:lnTo>
                <a:lnTo>
                  <a:pt x="360" y="0"/>
                </a:lnTo>
                <a:lnTo>
                  <a:pt x="3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3" name="Group 192">
            <a:extLst>
              <a:ext uri="{FF2B5EF4-FFF2-40B4-BE49-F238E27FC236}">
                <a16:creationId xmlns:a16="http://schemas.microsoft.com/office/drawing/2014/main" xmlns="" id="{1A6D30C6-EF05-4425-9585-24B8519313A6}"/>
              </a:ext>
            </a:extLst>
          </p:cNvPr>
          <p:cNvGrpSpPr/>
          <p:nvPr/>
        </p:nvGrpSpPr>
        <p:grpSpPr>
          <a:xfrm>
            <a:off x="5734051" y="2928184"/>
            <a:ext cx="723900" cy="723900"/>
            <a:chOff x="1460463" y="779462"/>
            <a:chExt cx="285751" cy="285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4" name="Freeform 2989">
              <a:extLst>
                <a:ext uri="{FF2B5EF4-FFF2-40B4-BE49-F238E27FC236}">
                  <a16:creationId xmlns:a16="http://schemas.microsoft.com/office/drawing/2014/main" xmlns="" id="{C31C0519-ED91-4536-A204-F916C3B08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3026" y="938212"/>
              <a:ext cx="46038" cy="46038"/>
            </a:xfrm>
            <a:custGeom>
              <a:avLst/>
              <a:gdLst>
                <a:gd name="T0" fmla="*/ 58 w 115"/>
                <a:gd name="T1" fmla="*/ 0 h 116"/>
                <a:gd name="T2" fmla="*/ 46 w 115"/>
                <a:gd name="T3" fmla="*/ 2 h 116"/>
                <a:gd name="T4" fmla="*/ 35 w 115"/>
                <a:gd name="T5" fmla="*/ 5 h 116"/>
                <a:gd name="T6" fmla="*/ 26 w 115"/>
                <a:gd name="T7" fmla="*/ 10 h 116"/>
                <a:gd name="T8" fmla="*/ 18 w 115"/>
                <a:gd name="T9" fmla="*/ 17 h 116"/>
                <a:gd name="T10" fmla="*/ 10 w 115"/>
                <a:gd name="T11" fmla="*/ 27 h 116"/>
                <a:gd name="T12" fmla="*/ 5 w 115"/>
                <a:gd name="T13" fmla="*/ 36 h 116"/>
                <a:gd name="T14" fmla="*/ 1 w 115"/>
                <a:gd name="T15" fmla="*/ 47 h 116"/>
                <a:gd name="T16" fmla="*/ 0 w 115"/>
                <a:gd name="T17" fmla="*/ 59 h 116"/>
                <a:gd name="T18" fmla="*/ 1 w 115"/>
                <a:gd name="T19" fmla="*/ 69 h 116"/>
                <a:gd name="T20" fmla="*/ 5 w 115"/>
                <a:gd name="T21" fmla="*/ 80 h 116"/>
                <a:gd name="T22" fmla="*/ 10 w 115"/>
                <a:gd name="T23" fmla="*/ 91 h 116"/>
                <a:gd name="T24" fmla="*/ 18 w 115"/>
                <a:gd name="T25" fmla="*/ 99 h 116"/>
                <a:gd name="T26" fmla="*/ 26 w 115"/>
                <a:gd name="T27" fmla="*/ 106 h 116"/>
                <a:gd name="T28" fmla="*/ 35 w 115"/>
                <a:gd name="T29" fmla="*/ 111 h 116"/>
                <a:gd name="T30" fmla="*/ 46 w 115"/>
                <a:gd name="T31" fmla="*/ 115 h 116"/>
                <a:gd name="T32" fmla="*/ 58 w 115"/>
                <a:gd name="T33" fmla="*/ 116 h 116"/>
                <a:gd name="T34" fmla="*/ 69 w 115"/>
                <a:gd name="T35" fmla="*/ 115 h 116"/>
                <a:gd name="T36" fmla="*/ 81 w 115"/>
                <a:gd name="T37" fmla="*/ 111 h 116"/>
                <a:gd name="T38" fmla="*/ 90 w 115"/>
                <a:gd name="T39" fmla="*/ 106 h 116"/>
                <a:gd name="T40" fmla="*/ 98 w 115"/>
                <a:gd name="T41" fmla="*/ 99 h 116"/>
                <a:gd name="T42" fmla="*/ 106 w 115"/>
                <a:gd name="T43" fmla="*/ 91 h 116"/>
                <a:gd name="T44" fmla="*/ 110 w 115"/>
                <a:gd name="T45" fmla="*/ 80 h 116"/>
                <a:gd name="T46" fmla="*/ 114 w 115"/>
                <a:gd name="T47" fmla="*/ 69 h 116"/>
                <a:gd name="T48" fmla="*/ 115 w 115"/>
                <a:gd name="T49" fmla="*/ 59 h 116"/>
                <a:gd name="T50" fmla="*/ 114 w 115"/>
                <a:gd name="T51" fmla="*/ 47 h 116"/>
                <a:gd name="T52" fmla="*/ 110 w 115"/>
                <a:gd name="T53" fmla="*/ 36 h 116"/>
                <a:gd name="T54" fmla="*/ 106 w 115"/>
                <a:gd name="T55" fmla="*/ 27 h 116"/>
                <a:gd name="T56" fmla="*/ 98 w 115"/>
                <a:gd name="T57" fmla="*/ 17 h 116"/>
                <a:gd name="T58" fmla="*/ 90 w 115"/>
                <a:gd name="T59" fmla="*/ 10 h 116"/>
                <a:gd name="T60" fmla="*/ 81 w 115"/>
                <a:gd name="T61" fmla="*/ 5 h 116"/>
                <a:gd name="T62" fmla="*/ 69 w 115"/>
                <a:gd name="T63" fmla="*/ 2 h 116"/>
                <a:gd name="T64" fmla="*/ 58 w 115"/>
                <a:gd name="T6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116">
                  <a:moveTo>
                    <a:pt x="58" y="0"/>
                  </a:moveTo>
                  <a:lnTo>
                    <a:pt x="46" y="2"/>
                  </a:lnTo>
                  <a:lnTo>
                    <a:pt x="35" y="5"/>
                  </a:lnTo>
                  <a:lnTo>
                    <a:pt x="26" y="10"/>
                  </a:lnTo>
                  <a:lnTo>
                    <a:pt x="18" y="17"/>
                  </a:lnTo>
                  <a:lnTo>
                    <a:pt x="10" y="27"/>
                  </a:lnTo>
                  <a:lnTo>
                    <a:pt x="5" y="36"/>
                  </a:lnTo>
                  <a:lnTo>
                    <a:pt x="1" y="47"/>
                  </a:lnTo>
                  <a:lnTo>
                    <a:pt x="0" y="59"/>
                  </a:lnTo>
                  <a:lnTo>
                    <a:pt x="1" y="69"/>
                  </a:lnTo>
                  <a:lnTo>
                    <a:pt x="5" y="80"/>
                  </a:lnTo>
                  <a:lnTo>
                    <a:pt x="10" y="91"/>
                  </a:lnTo>
                  <a:lnTo>
                    <a:pt x="18" y="99"/>
                  </a:lnTo>
                  <a:lnTo>
                    <a:pt x="26" y="106"/>
                  </a:lnTo>
                  <a:lnTo>
                    <a:pt x="35" y="111"/>
                  </a:lnTo>
                  <a:lnTo>
                    <a:pt x="46" y="115"/>
                  </a:lnTo>
                  <a:lnTo>
                    <a:pt x="58" y="116"/>
                  </a:lnTo>
                  <a:lnTo>
                    <a:pt x="69" y="115"/>
                  </a:lnTo>
                  <a:lnTo>
                    <a:pt x="81" y="111"/>
                  </a:lnTo>
                  <a:lnTo>
                    <a:pt x="90" y="106"/>
                  </a:lnTo>
                  <a:lnTo>
                    <a:pt x="98" y="99"/>
                  </a:lnTo>
                  <a:lnTo>
                    <a:pt x="106" y="91"/>
                  </a:lnTo>
                  <a:lnTo>
                    <a:pt x="110" y="80"/>
                  </a:lnTo>
                  <a:lnTo>
                    <a:pt x="114" y="69"/>
                  </a:lnTo>
                  <a:lnTo>
                    <a:pt x="115" y="59"/>
                  </a:lnTo>
                  <a:lnTo>
                    <a:pt x="114" y="47"/>
                  </a:lnTo>
                  <a:lnTo>
                    <a:pt x="110" y="36"/>
                  </a:lnTo>
                  <a:lnTo>
                    <a:pt x="106" y="27"/>
                  </a:lnTo>
                  <a:lnTo>
                    <a:pt x="98" y="17"/>
                  </a:lnTo>
                  <a:lnTo>
                    <a:pt x="90" y="10"/>
                  </a:lnTo>
                  <a:lnTo>
                    <a:pt x="81" y="5"/>
                  </a:lnTo>
                  <a:lnTo>
                    <a:pt x="69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2990">
              <a:extLst>
                <a:ext uri="{FF2B5EF4-FFF2-40B4-BE49-F238E27FC236}">
                  <a16:creationId xmlns:a16="http://schemas.microsoft.com/office/drawing/2014/main" xmlns="" id="{BACC23C9-28CB-40B9-A393-47E398269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9688" y="965200"/>
              <a:ext cx="23813" cy="23813"/>
            </a:xfrm>
            <a:custGeom>
              <a:avLst/>
              <a:gdLst>
                <a:gd name="T0" fmla="*/ 61 w 61"/>
                <a:gd name="T1" fmla="*/ 29 h 60"/>
                <a:gd name="T2" fmla="*/ 60 w 61"/>
                <a:gd name="T3" fmla="*/ 24 h 60"/>
                <a:gd name="T4" fmla="*/ 58 w 61"/>
                <a:gd name="T5" fmla="*/ 18 h 60"/>
                <a:gd name="T6" fmla="*/ 56 w 61"/>
                <a:gd name="T7" fmla="*/ 13 h 60"/>
                <a:gd name="T8" fmla="*/ 51 w 61"/>
                <a:gd name="T9" fmla="*/ 8 h 60"/>
                <a:gd name="T10" fmla="*/ 48 w 61"/>
                <a:gd name="T11" fmla="*/ 5 h 60"/>
                <a:gd name="T12" fmla="*/ 42 w 61"/>
                <a:gd name="T13" fmla="*/ 2 h 60"/>
                <a:gd name="T14" fmla="*/ 37 w 61"/>
                <a:gd name="T15" fmla="*/ 1 h 60"/>
                <a:gd name="T16" fmla="*/ 30 w 61"/>
                <a:gd name="T17" fmla="*/ 0 h 60"/>
                <a:gd name="T18" fmla="*/ 24 w 61"/>
                <a:gd name="T19" fmla="*/ 1 h 60"/>
                <a:gd name="T20" fmla="*/ 19 w 61"/>
                <a:gd name="T21" fmla="*/ 2 h 60"/>
                <a:gd name="T22" fmla="*/ 13 w 61"/>
                <a:gd name="T23" fmla="*/ 5 h 60"/>
                <a:gd name="T24" fmla="*/ 10 w 61"/>
                <a:gd name="T25" fmla="*/ 8 h 60"/>
                <a:gd name="T26" fmla="*/ 5 w 61"/>
                <a:gd name="T27" fmla="*/ 13 h 60"/>
                <a:gd name="T28" fmla="*/ 2 w 61"/>
                <a:gd name="T29" fmla="*/ 18 h 60"/>
                <a:gd name="T30" fmla="*/ 1 w 61"/>
                <a:gd name="T31" fmla="*/ 24 h 60"/>
                <a:gd name="T32" fmla="*/ 0 w 61"/>
                <a:gd name="T33" fmla="*/ 29 h 60"/>
                <a:gd name="T34" fmla="*/ 1 w 61"/>
                <a:gd name="T35" fmla="*/ 35 h 60"/>
                <a:gd name="T36" fmla="*/ 2 w 61"/>
                <a:gd name="T37" fmla="*/ 41 h 60"/>
                <a:gd name="T38" fmla="*/ 5 w 61"/>
                <a:gd name="T39" fmla="*/ 47 h 60"/>
                <a:gd name="T40" fmla="*/ 10 w 61"/>
                <a:gd name="T41" fmla="*/ 51 h 60"/>
                <a:gd name="T42" fmla="*/ 13 w 61"/>
                <a:gd name="T43" fmla="*/ 54 h 60"/>
                <a:gd name="T44" fmla="*/ 19 w 61"/>
                <a:gd name="T45" fmla="*/ 58 h 60"/>
                <a:gd name="T46" fmla="*/ 24 w 61"/>
                <a:gd name="T47" fmla="*/ 59 h 60"/>
                <a:gd name="T48" fmla="*/ 30 w 61"/>
                <a:gd name="T49" fmla="*/ 60 h 60"/>
                <a:gd name="T50" fmla="*/ 37 w 61"/>
                <a:gd name="T51" fmla="*/ 59 h 60"/>
                <a:gd name="T52" fmla="*/ 42 w 61"/>
                <a:gd name="T53" fmla="*/ 58 h 60"/>
                <a:gd name="T54" fmla="*/ 48 w 61"/>
                <a:gd name="T55" fmla="*/ 54 h 60"/>
                <a:gd name="T56" fmla="*/ 51 w 61"/>
                <a:gd name="T57" fmla="*/ 51 h 60"/>
                <a:gd name="T58" fmla="*/ 56 w 61"/>
                <a:gd name="T59" fmla="*/ 47 h 60"/>
                <a:gd name="T60" fmla="*/ 58 w 61"/>
                <a:gd name="T61" fmla="*/ 41 h 60"/>
                <a:gd name="T62" fmla="*/ 60 w 61"/>
                <a:gd name="T63" fmla="*/ 35 h 60"/>
                <a:gd name="T64" fmla="*/ 61 w 61"/>
                <a:gd name="T65" fmla="*/ 29 h 60"/>
                <a:gd name="T66" fmla="*/ 61 w 61"/>
                <a:gd name="T6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60">
                  <a:moveTo>
                    <a:pt x="61" y="29"/>
                  </a:moveTo>
                  <a:lnTo>
                    <a:pt x="60" y="24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1" y="8"/>
                  </a:lnTo>
                  <a:lnTo>
                    <a:pt x="48" y="5"/>
                  </a:lnTo>
                  <a:lnTo>
                    <a:pt x="42" y="2"/>
                  </a:lnTo>
                  <a:lnTo>
                    <a:pt x="37" y="1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3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1" y="35"/>
                  </a:lnTo>
                  <a:lnTo>
                    <a:pt x="2" y="41"/>
                  </a:lnTo>
                  <a:lnTo>
                    <a:pt x="5" y="47"/>
                  </a:lnTo>
                  <a:lnTo>
                    <a:pt x="10" y="51"/>
                  </a:lnTo>
                  <a:lnTo>
                    <a:pt x="13" y="54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30" y="60"/>
                  </a:lnTo>
                  <a:lnTo>
                    <a:pt x="37" y="59"/>
                  </a:lnTo>
                  <a:lnTo>
                    <a:pt x="42" y="58"/>
                  </a:lnTo>
                  <a:lnTo>
                    <a:pt x="48" y="54"/>
                  </a:lnTo>
                  <a:lnTo>
                    <a:pt x="51" y="51"/>
                  </a:lnTo>
                  <a:lnTo>
                    <a:pt x="56" y="47"/>
                  </a:lnTo>
                  <a:lnTo>
                    <a:pt x="58" y="41"/>
                  </a:lnTo>
                  <a:lnTo>
                    <a:pt x="60" y="35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2991">
              <a:extLst>
                <a:ext uri="{FF2B5EF4-FFF2-40B4-BE49-F238E27FC236}">
                  <a16:creationId xmlns:a16="http://schemas.microsoft.com/office/drawing/2014/main" xmlns="" id="{BF8C8905-D33C-437D-9B5E-9272363D1F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301" y="779462"/>
              <a:ext cx="188913" cy="147638"/>
            </a:xfrm>
            <a:custGeom>
              <a:avLst/>
              <a:gdLst>
                <a:gd name="T0" fmla="*/ 326 w 476"/>
                <a:gd name="T1" fmla="*/ 203 h 371"/>
                <a:gd name="T2" fmla="*/ 313 w 476"/>
                <a:gd name="T3" fmla="*/ 184 h 371"/>
                <a:gd name="T4" fmla="*/ 318 w 476"/>
                <a:gd name="T5" fmla="*/ 161 h 371"/>
                <a:gd name="T6" fmla="*/ 337 w 476"/>
                <a:gd name="T7" fmla="*/ 148 h 371"/>
                <a:gd name="T8" fmla="*/ 359 w 476"/>
                <a:gd name="T9" fmla="*/ 153 h 371"/>
                <a:gd name="T10" fmla="*/ 373 w 476"/>
                <a:gd name="T11" fmla="*/ 172 h 371"/>
                <a:gd name="T12" fmla="*/ 368 w 476"/>
                <a:gd name="T13" fmla="*/ 195 h 371"/>
                <a:gd name="T14" fmla="*/ 349 w 476"/>
                <a:gd name="T15" fmla="*/ 208 h 371"/>
                <a:gd name="T16" fmla="*/ 241 w 476"/>
                <a:gd name="T17" fmla="*/ 205 h 371"/>
                <a:gd name="T18" fmla="*/ 224 w 476"/>
                <a:gd name="T19" fmla="*/ 190 h 371"/>
                <a:gd name="T20" fmla="*/ 224 w 476"/>
                <a:gd name="T21" fmla="*/ 166 h 371"/>
                <a:gd name="T22" fmla="*/ 241 w 476"/>
                <a:gd name="T23" fmla="*/ 150 h 371"/>
                <a:gd name="T24" fmla="*/ 264 w 476"/>
                <a:gd name="T25" fmla="*/ 150 h 371"/>
                <a:gd name="T26" fmla="*/ 280 w 476"/>
                <a:gd name="T27" fmla="*/ 166 h 371"/>
                <a:gd name="T28" fmla="*/ 280 w 476"/>
                <a:gd name="T29" fmla="*/ 190 h 371"/>
                <a:gd name="T30" fmla="*/ 264 w 476"/>
                <a:gd name="T31" fmla="*/ 205 h 371"/>
                <a:gd name="T32" fmla="*/ 155 w 476"/>
                <a:gd name="T33" fmla="*/ 208 h 371"/>
                <a:gd name="T34" fmla="*/ 136 w 476"/>
                <a:gd name="T35" fmla="*/ 195 h 371"/>
                <a:gd name="T36" fmla="*/ 132 w 476"/>
                <a:gd name="T37" fmla="*/ 172 h 371"/>
                <a:gd name="T38" fmla="*/ 144 w 476"/>
                <a:gd name="T39" fmla="*/ 153 h 371"/>
                <a:gd name="T40" fmla="*/ 168 w 476"/>
                <a:gd name="T41" fmla="*/ 148 h 371"/>
                <a:gd name="T42" fmla="*/ 187 w 476"/>
                <a:gd name="T43" fmla="*/ 161 h 371"/>
                <a:gd name="T44" fmla="*/ 191 w 476"/>
                <a:gd name="T45" fmla="*/ 184 h 371"/>
                <a:gd name="T46" fmla="*/ 179 w 476"/>
                <a:gd name="T47" fmla="*/ 203 h 371"/>
                <a:gd name="T48" fmla="*/ 310 w 476"/>
                <a:gd name="T49" fmla="*/ 0 h 371"/>
                <a:gd name="T50" fmla="*/ 254 w 476"/>
                <a:gd name="T51" fmla="*/ 10 h 371"/>
                <a:gd name="T52" fmla="*/ 205 w 476"/>
                <a:gd name="T53" fmla="*/ 42 h 371"/>
                <a:gd name="T54" fmla="*/ 139 w 476"/>
                <a:gd name="T55" fmla="*/ 28 h 371"/>
                <a:gd name="T56" fmla="*/ 99 w 476"/>
                <a:gd name="T57" fmla="*/ 35 h 371"/>
                <a:gd name="T58" fmla="*/ 62 w 476"/>
                <a:gd name="T59" fmla="*/ 54 h 371"/>
                <a:gd name="T60" fmla="*/ 32 w 476"/>
                <a:gd name="T61" fmla="*/ 87 h 371"/>
                <a:gd name="T62" fmla="*/ 11 w 476"/>
                <a:gd name="T63" fmla="*/ 127 h 371"/>
                <a:gd name="T64" fmla="*/ 0 w 476"/>
                <a:gd name="T65" fmla="*/ 188 h 371"/>
                <a:gd name="T66" fmla="*/ 31 w 476"/>
                <a:gd name="T67" fmla="*/ 189 h 371"/>
                <a:gd name="T68" fmla="*/ 73 w 476"/>
                <a:gd name="T69" fmla="*/ 198 h 371"/>
                <a:gd name="T70" fmla="*/ 105 w 476"/>
                <a:gd name="T71" fmla="*/ 217 h 371"/>
                <a:gd name="T72" fmla="*/ 126 w 476"/>
                <a:gd name="T73" fmla="*/ 244 h 371"/>
                <a:gd name="T74" fmla="*/ 135 w 476"/>
                <a:gd name="T75" fmla="*/ 289 h 371"/>
                <a:gd name="T76" fmla="*/ 154 w 476"/>
                <a:gd name="T77" fmla="*/ 324 h 371"/>
                <a:gd name="T78" fmla="*/ 188 w 476"/>
                <a:gd name="T79" fmla="*/ 359 h 371"/>
                <a:gd name="T80" fmla="*/ 237 w 476"/>
                <a:gd name="T81" fmla="*/ 371 h 371"/>
                <a:gd name="T82" fmla="*/ 281 w 476"/>
                <a:gd name="T83" fmla="*/ 359 h 371"/>
                <a:gd name="T84" fmla="*/ 319 w 476"/>
                <a:gd name="T85" fmla="*/ 326 h 371"/>
                <a:gd name="T86" fmla="*/ 384 w 476"/>
                <a:gd name="T87" fmla="*/ 313 h 371"/>
                <a:gd name="T88" fmla="*/ 436 w 476"/>
                <a:gd name="T89" fmla="*/ 277 h 371"/>
                <a:gd name="T90" fmla="*/ 465 w 476"/>
                <a:gd name="T91" fmla="*/ 228 h 371"/>
                <a:gd name="T92" fmla="*/ 476 w 476"/>
                <a:gd name="T93" fmla="*/ 169 h 371"/>
                <a:gd name="T94" fmla="*/ 465 w 476"/>
                <a:gd name="T95" fmla="*/ 108 h 371"/>
                <a:gd name="T96" fmla="*/ 433 w 476"/>
                <a:gd name="T97" fmla="*/ 53 h 371"/>
                <a:gd name="T98" fmla="*/ 381 w 476"/>
                <a:gd name="T99" fmla="*/ 15 h 371"/>
                <a:gd name="T100" fmla="*/ 310 w 476"/>
                <a:gd name="T10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6" h="371">
                  <a:moveTo>
                    <a:pt x="343" y="208"/>
                  </a:moveTo>
                  <a:lnTo>
                    <a:pt x="337" y="208"/>
                  </a:lnTo>
                  <a:lnTo>
                    <a:pt x="331" y="205"/>
                  </a:lnTo>
                  <a:lnTo>
                    <a:pt x="326" y="203"/>
                  </a:lnTo>
                  <a:lnTo>
                    <a:pt x="321" y="200"/>
                  </a:lnTo>
                  <a:lnTo>
                    <a:pt x="318" y="195"/>
                  </a:lnTo>
                  <a:lnTo>
                    <a:pt x="314" y="190"/>
                  </a:lnTo>
                  <a:lnTo>
                    <a:pt x="313" y="184"/>
                  </a:lnTo>
                  <a:lnTo>
                    <a:pt x="312" y="178"/>
                  </a:lnTo>
                  <a:lnTo>
                    <a:pt x="313" y="172"/>
                  </a:lnTo>
                  <a:lnTo>
                    <a:pt x="314" y="166"/>
                  </a:lnTo>
                  <a:lnTo>
                    <a:pt x="318" y="161"/>
                  </a:lnTo>
                  <a:lnTo>
                    <a:pt x="321" y="157"/>
                  </a:lnTo>
                  <a:lnTo>
                    <a:pt x="326" y="153"/>
                  </a:lnTo>
                  <a:lnTo>
                    <a:pt x="331" y="150"/>
                  </a:lnTo>
                  <a:lnTo>
                    <a:pt x="337" y="148"/>
                  </a:lnTo>
                  <a:lnTo>
                    <a:pt x="343" y="147"/>
                  </a:lnTo>
                  <a:lnTo>
                    <a:pt x="349" y="148"/>
                  </a:lnTo>
                  <a:lnTo>
                    <a:pt x="355" y="150"/>
                  </a:lnTo>
                  <a:lnTo>
                    <a:pt x="359" y="153"/>
                  </a:lnTo>
                  <a:lnTo>
                    <a:pt x="364" y="157"/>
                  </a:lnTo>
                  <a:lnTo>
                    <a:pt x="368" y="161"/>
                  </a:lnTo>
                  <a:lnTo>
                    <a:pt x="370" y="166"/>
                  </a:lnTo>
                  <a:lnTo>
                    <a:pt x="373" y="172"/>
                  </a:lnTo>
                  <a:lnTo>
                    <a:pt x="373" y="178"/>
                  </a:lnTo>
                  <a:lnTo>
                    <a:pt x="373" y="184"/>
                  </a:lnTo>
                  <a:lnTo>
                    <a:pt x="370" y="190"/>
                  </a:lnTo>
                  <a:lnTo>
                    <a:pt x="368" y="195"/>
                  </a:lnTo>
                  <a:lnTo>
                    <a:pt x="364" y="200"/>
                  </a:lnTo>
                  <a:lnTo>
                    <a:pt x="359" y="203"/>
                  </a:lnTo>
                  <a:lnTo>
                    <a:pt x="355" y="205"/>
                  </a:lnTo>
                  <a:lnTo>
                    <a:pt x="349" y="208"/>
                  </a:lnTo>
                  <a:lnTo>
                    <a:pt x="343" y="208"/>
                  </a:lnTo>
                  <a:close/>
                  <a:moveTo>
                    <a:pt x="252" y="208"/>
                  </a:moveTo>
                  <a:lnTo>
                    <a:pt x="246" y="208"/>
                  </a:lnTo>
                  <a:lnTo>
                    <a:pt x="241" y="205"/>
                  </a:lnTo>
                  <a:lnTo>
                    <a:pt x="235" y="203"/>
                  </a:lnTo>
                  <a:lnTo>
                    <a:pt x="231" y="200"/>
                  </a:lnTo>
                  <a:lnTo>
                    <a:pt x="227" y="195"/>
                  </a:lnTo>
                  <a:lnTo>
                    <a:pt x="224" y="190"/>
                  </a:lnTo>
                  <a:lnTo>
                    <a:pt x="223" y="184"/>
                  </a:lnTo>
                  <a:lnTo>
                    <a:pt x="222" y="178"/>
                  </a:lnTo>
                  <a:lnTo>
                    <a:pt x="223" y="172"/>
                  </a:lnTo>
                  <a:lnTo>
                    <a:pt x="224" y="166"/>
                  </a:lnTo>
                  <a:lnTo>
                    <a:pt x="227" y="161"/>
                  </a:lnTo>
                  <a:lnTo>
                    <a:pt x="231" y="157"/>
                  </a:lnTo>
                  <a:lnTo>
                    <a:pt x="235" y="153"/>
                  </a:lnTo>
                  <a:lnTo>
                    <a:pt x="241" y="150"/>
                  </a:lnTo>
                  <a:lnTo>
                    <a:pt x="246" y="148"/>
                  </a:lnTo>
                  <a:lnTo>
                    <a:pt x="252" y="147"/>
                  </a:lnTo>
                  <a:lnTo>
                    <a:pt x="258" y="148"/>
                  </a:lnTo>
                  <a:lnTo>
                    <a:pt x="264" y="150"/>
                  </a:lnTo>
                  <a:lnTo>
                    <a:pt x="269" y="153"/>
                  </a:lnTo>
                  <a:lnTo>
                    <a:pt x="274" y="157"/>
                  </a:lnTo>
                  <a:lnTo>
                    <a:pt x="277" y="161"/>
                  </a:lnTo>
                  <a:lnTo>
                    <a:pt x="280" y="166"/>
                  </a:lnTo>
                  <a:lnTo>
                    <a:pt x="282" y="172"/>
                  </a:lnTo>
                  <a:lnTo>
                    <a:pt x="282" y="178"/>
                  </a:lnTo>
                  <a:lnTo>
                    <a:pt x="282" y="184"/>
                  </a:lnTo>
                  <a:lnTo>
                    <a:pt x="280" y="190"/>
                  </a:lnTo>
                  <a:lnTo>
                    <a:pt x="277" y="195"/>
                  </a:lnTo>
                  <a:lnTo>
                    <a:pt x="274" y="200"/>
                  </a:lnTo>
                  <a:lnTo>
                    <a:pt x="269" y="203"/>
                  </a:lnTo>
                  <a:lnTo>
                    <a:pt x="264" y="205"/>
                  </a:lnTo>
                  <a:lnTo>
                    <a:pt x="258" y="208"/>
                  </a:lnTo>
                  <a:lnTo>
                    <a:pt x="252" y="208"/>
                  </a:lnTo>
                  <a:close/>
                  <a:moveTo>
                    <a:pt x="161" y="208"/>
                  </a:moveTo>
                  <a:lnTo>
                    <a:pt x="155" y="208"/>
                  </a:lnTo>
                  <a:lnTo>
                    <a:pt x="150" y="205"/>
                  </a:lnTo>
                  <a:lnTo>
                    <a:pt x="144" y="203"/>
                  </a:lnTo>
                  <a:lnTo>
                    <a:pt x="141" y="200"/>
                  </a:lnTo>
                  <a:lnTo>
                    <a:pt x="136" y="195"/>
                  </a:lnTo>
                  <a:lnTo>
                    <a:pt x="133" y="190"/>
                  </a:lnTo>
                  <a:lnTo>
                    <a:pt x="132" y="184"/>
                  </a:lnTo>
                  <a:lnTo>
                    <a:pt x="131" y="178"/>
                  </a:lnTo>
                  <a:lnTo>
                    <a:pt x="132" y="172"/>
                  </a:lnTo>
                  <a:lnTo>
                    <a:pt x="133" y="166"/>
                  </a:lnTo>
                  <a:lnTo>
                    <a:pt x="136" y="161"/>
                  </a:lnTo>
                  <a:lnTo>
                    <a:pt x="141" y="157"/>
                  </a:lnTo>
                  <a:lnTo>
                    <a:pt x="144" y="153"/>
                  </a:lnTo>
                  <a:lnTo>
                    <a:pt x="150" y="150"/>
                  </a:lnTo>
                  <a:lnTo>
                    <a:pt x="155" y="148"/>
                  </a:lnTo>
                  <a:lnTo>
                    <a:pt x="161" y="147"/>
                  </a:lnTo>
                  <a:lnTo>
                    <a:pt x="168" y="148"/>
                  </a:lnTo>
                  <a:lnTo>
                    <a:pt x="173" y="150"/>
                  </a:lnTo>
                  <a:lnTo>
                    <a:pt x="179" y="153"/>
                  </a:lnTo>
                  <a:lnTo>
                    <a:pt x="182" y="157"/>
                  </a:lnTo>
                  <a:lnTo>
                    <a:pt x="187" y="161"/>
                  </a:lnTo>
                  <a:lnTo>
                    <a:pt x="189" y="166"/>
                  </a:lnTo>
                  <a:lnTo>
                    <a:pt x="191" y="172"/>
                  </a:lnTo>
                  <a:lnTo>
                    <a:pt x="192" y="178"/>
                  </a:lnTo>
                  <a:lnTo>
                    <a:pt x="191" y="184"/>
                  </a:lnTo>
                  <a:lnTo>
                    <a:pt x="189" y="190"/>
                  </a:lnTo>
                  <a:lnTo>
                    <a:pt x="187" y="195"/>
                  </a:lnTo>
                  <a:lnTo>
                    <a:pt x="182" y="200"/>
                  </a:lnTo>
                  <a:lnTo>
                    <a:pt x="179" y="203"/>
                  </a:lnTo>
                  <a:lnTo>
                    <a:pt x="173" y="205"/>
                  </a:lnTo>
                  <a:lnTo>
                    <a:pt x="168" y="208"/>
                  </a:lnTo>
                  <a:lnTo>
                    <a:pt x="161" y="208"/>
                  </a:lnTo>
                  <a:close/>
                  <a:moveTo>
                    <a:pt x="310" y="0"/>
                  </a:moveTo>
                  <a:lnTo>
                    <a:pt x="294" y="1"/>
                  </a:lnTo>
                  <a:lnTo>
                    <a:pt x="280" y="2"/>
                  </a:lnTo>
                  <a:lnTo>
                    <a:pt x="267" y="6"/>
                  </a:lnTo>
                  <a:lnTo>
                    <a:pt x="254" y="10"/>
                  </a:lnTo>
                  <a:lnTo>
                    <a:pt x="241" y="16"/>
                  </a:lnTo>
                  <a:lnTo>
                    <a:pt x="227" y="23"/>
                  </a:lnTo>
                  <a:lnTo>
                    <a:pt x="216" y="32"/>
                  </a:lnTo>
                  <a:lnTo>
                    <a:pt x="205" y="42"/>
                  </a:lnTo>
                  <a:lnTo>
                    <a:pt x="188" y="37"/>
                  </a:lnTo>
                  <a:lnTo>
                    <a:pt x="172" y="32"/>
                  </a:lnTo>
                  <a:lnTo>
                    <a:pt x="156" y="28"/>
                  </a:lnTo>
                  <a:lnTo>
                    <a:pt x="139" y="28"/>
                  </a:lnTo>
                  <a:lnTo>
                    <a:pt x="130" y="28"/>
                  </a:lnTo>
                  <a:lnTo>
                    <a:pt x="119" y="29"/>
                  </a:lnTo>
                  <a:lnTo>
                    <a:pt x="108" y="32"/>
                  </a:lnTo>
                  <a:lnTo>
                    <a:pt x="99" y="35"/>
                  </a:lnTo>
                  <a:lnTo>
                    <a:pt x="89" y="39"/>
                  </a:lnTo>
                  <a:lnTo>
                    <a:pt x="80" y="44"/>
                  </a:lnTo>
                  <a:lnTo>
                    <a:pt x="70" y="48"/>
                  </a:lnTo>
                  <a:lnTo>
                    <a:pt x="62" y="54"/>
                  </a:lnTo>
                  <a:lnTo>
                    <a:pt x="54" y="62"/>
                  </a:lnTo>
                  <a:lnTo>
                    <a:pt x="45" y="69"/>
                  </a:lnTo>
                  <a:lnTo>
                    <a:pt x="38" y="77"/>
                  </a:lnTo>
                  <a:lnTo>
                    <a:pt x="32" y="87"/>
                  </a:lnTo>
                  <a:lnTo>
                    <a:pt x="25" y="95"/>
                  </a:lnTo>
                  <a:lnTo>
                    <a:pt x="20" y="106"/>
                  </a:lnTo>
                  <a:lnTo>
                    <a:pt x="15" y="116"/>
                  </a:lnTo>
                  <a:lnTo>
                    <a:pt x="11" y="127"/>
                  </a:lnTo>
                  <a:lnTo>
                    <a:pt x="5" y="142"/>
                  </a:lnTo>
                  <a:lnTo>
                    <a:pt x="3" y="158"/>
                  </a:lnTo>
                  <a:lnTo>
                    <a:pt x="0" y="172"/>
                  </a:lnTo>
                  <a:lnTo>
                    <a:pt x="0" y="188"/>
                  </a:lnTo>
                  <a:lnTo>
                    <a:pt x="4" y="188"/>
                  </a:lnTo>
                  <a:lnTo>
                    <a:pt x="7" y="188"/>
                  </a:lnTo>
                  <a:lnTo>
                    <a:pt x="19" y="188"/>
                  </a:lnTo>
                  <a:lnTo>
                    <a:pt x="31" y="189"/>
                  </a:lnTo>
                  <a:lnTo>
                    <a:pt x="42" y="190"/>
                  </a:lnTo>
                  <a:lnTo>
                    <a:pt x="53" y="192"/>
                  </a:lnTo>
                  <a:lnTo>
                    <a:pt x="62" y="195"/>
                  </a:lnTo>
                  <a:lnTo>
                    <a:pt x="73" y="198"/>
                  </a:lnTo>
                  <a:lnTo>
                    <a:pt x="81" y="202"/>
                  </a:lnTo>
                  <a:lnTo>
                    <a:pt x="89" y="207"/>
                  </a:lnTo>
                  <a:lnTo>
                    <a:pt x="98" y="211"/>
                  </a:lnTo>
                  <a:lnTo>
                    <a:pt x="105" y="217"/>
                  </a:lnTo>
                  <a:lnTo>
                    <a:pt x="111" y="223"/>
                  </a:lnTo>
                  <a:lnTo>
                    <a:pt x="117" y="229"/>
                  </a:lnTo>
                  <a:lnTo>
                    <a:pt x="122" y="236"/>
                  </a:lnTo>
                  <a:lnTo>
                    <a:pt x="126" y="244"/>
                  </a:lnTo>
                  <a:lnTo>
                    <a:pt x="130" y="252"/>
                  </a:lnTo>
                  <a:lnTo>
                    <a:pt x="132" y="260"/>
                  </a:lnTo>
                  <a:lnTo>
                    <a:pt x="135" y="274"/>
                  </a:lnTo>
                  <a:lnTo>
                    <a:pt x="135" y="289"/>
                  </a:lnTo>
                  <a:lnTo>
                    <a:pt x="133" y="304"/>
                  </a:lnTo>
                  <a:lnTo>
                    <a:pt x="130" y="320"/>
                  </a:lnTo>
                  <a:lnTo>
                    <a:pt x="144" y="323"/>
                  </a:lnTo>
                  <a:lnTo>
                    <a:pt x="154" y="324"/>
                  </a:lnTo>
                  <a:lnTo>
                    <a:pt x="161" y="335"/>
                  </a:lnTo>
                  <a:lnTo>
                    <a:pt x="169" y="343"/>
                  </a:lnTo>
                  <a:lnTo>
                    <a:pt x="179" y="352"/>
                  </a:lnTo>
                  <a:lnTo>
                    <a:pt x="188" y="359"/>
                  </a:lnTo>
                  <a:lnTo>
                    <a:pt x="200" y="364"/>
                  </a:lnTo>
                  <a:lnTo>
                    <a:pt x="212" y="367"/>
                  </a:lnTo>
                  <a:lnTo>
                    <a:pt x="224" y="370"/>
                  </a:lnTo>
                  <a:lnTo>
                    <a:pt x="237" y="371"/>
                  </a:lnTo>
                  <a:lnTo>
                    <a:pt x="248" y="370"/>
                  </a:lnTo>
                  <a:lnTo>
                    <a:pt x="260" y="368"/>
                  </a:lnTo>
                  <a:lnTo>
                    <a:pt x="270" y="364"/>
                  </a:lnTo>
                  <a:lnTo>
                    <a:pt x="281" y="359"/>
                  </a:lnTo>
                  <a:lnTo>
                    <a:pt x="292" y="353"/>
                  </a:lnTo>
                  <a:lnTo>
                    <a:pt x="301" y="345"/>
                  </a:lnTo>
                  <a:lnTo>
                    <a:pt x="311" y="336"/>
                  </a:lnTo>
                  <a:lnTo>
                    <a:pt x="319" y="326"/>
                  </a:lnTo>
                  <a:lnTo>
                    <a:pt x="337" y="324"/>
                  </a:lnTo>
                  <a:lnTo>
                    <a:pt x="354" y="322"/>
                  </a:lnTo>
                  <a:lnTo>
                    <a:pt x="369" y="317"/>
                  </a:lnTo>
                  <a:lnTo>
                    <a:pt x="384" y="313"/>
                  </a:lnTo>
                  <a:lnTo>
                    <a:pt x="399" y="305"/>
                  </a:lnTo>
                  <a:lnTo>
                    <a:pt x="412" y="297"/>
                  </a:lnTo>
                  <a:lnTo>
                    <a:pt x="424" y="288"/>
                  </a:lnTo>
                  <a:lnTo>
                    <a:pt x="436" y="277"/>
                  </a:lnTo>
                  <a:lnTo>
                    <a:pt x="445" y="266"/>
                  </a:lnTo>
                  <a:lnTo>
                    <a:pt x="452" y="254"/>
                  </a:lnTo>
                  <a:lnTo>
                    <a:pt x="459" y="241"/>
                  </a:lnTo>
                  <a:lnTo>
                    <a:pt x="465" y="228"/>
                  </a:lnTo>
                  <a:lnTo>
                    <a:pt x="470" y="214"/>
                  </a:lnTo>
                  <a:lnTo>
                    <a:pt x="472" y="200"/>
                  </a:lnTo>
                  <a:lnTo>
                    <a:pt x="475" y="184"/>
                  </a:lnTo>
                  <a:lnTo>
                    <a:pt x="476" y="169"/>
                  </a:lnTo>
                  <a:lnTo>
                    <a:pt x="475" y="153"/>
                  </a:lnTo>
                  <a:lnTo>
                    <a:pt x="472" y="138"/>
                  </a:lnTo>
                  <a:lnTo>
                    <a:pt x="470" y="122"/>
                  </a:lnTo>
                  <a:lnTo>
                    <a:pt x="465" y="108"/>
                  </a:lnTo>
                  <a:lnTo>
                    <a:pt x="458" y="94"/>
                  </a:lnTo>
                  <a:lnTo>
                    <a:pt x="451" y="79"/>
                  </a:lnTo>
                  <a:lnTo>
                    <a:pt x="443" y="66"/>
                  </a:lnTo>
                  <a:lnTo>
                    <a:pt x="433" y="53"/>
                  </a:lnTo>
                  <a:lnTo>
                    <a:pt x="421" y="42"/>
                  </a:lnTo>
                  <a:lnTo>
                    <a:pt x="409" y="32"/>
                  </a:lnTo>
                  <a:lnTo>
                    <a:pt x="396" y="22"/>
                  </a:lnTo>
                  <a:lnTo>
                    <a:pt x="381" y="15"/>
                  </a:lnTo>
                  <a:lnTo>
                    <a:pt x="364" y="8"/>
                  </a:lnTo>
                  <a:lnTo>
                    <a:pt x="348" y="3"/>
                  </a:lnTo>
                  <a:lnTo>
                    <a:pt x="329" y="1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2992">
              <a:extLst>
                <a:ext uri="{FF2B5EF4-FFF2-40B4-BE49-F238E27FC236}">
                  <a16:creationId xmlns:a16="http://schemas.microsoft.com/office/drawing/2014/main" xmlns="" id="{49288AF2-02B7-4D18-B9EC-1BE226DCD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463" y="863600"/>
              <a:ext cx="190500" cy="201613"/>
            </a:xfrm>
            <a:custGeom>
              <a:avLst/>
              <a:gdLst>
                <a:gd name="T0" fmla="*/ 393 w 480"/>
                <a:gd name="T1" fmla="*/ 357 h 507"/>
                <a:gd name="T2" fmla="*/ 312 w 480"/>
                <a:gd name="T3" fmla="*/ 312 h 507"/>
                <a:gd name="T4" fmla="*/ 320 w 480"/>
                <a:gd name="T5" fmla="*/ 267 h 507"/>
                <a:gd name="T6" fmla="*/ 324 w 480"/>
                <a:gd name="T7" fmla="*/ 261 h 507"/>
                <a:gd name="T8" fmla="*/ 329 w 480"/>
                <a:gd name="T9" fmla="*/ 254 h 507"/>
                <a:gd name="T10" fmla="*/ 332 w 480"/>
                <a:gd name="T11" fmla="*/ 244 h 507"/>
                <a:gd name="T12" fmla="*/ 336 w 480"/>
                <a:gd name="T13" fmla="*/ 231 h 507"/>
                <a:gd name="T14" fmla="*/ 338 w 480"/>
                <a:gd name="T15" fmla="*/ 219 h 507"/>
                <a:gd name="T16" fmla="*/ 339 w 480"/>
                <a:gd name="T17" fmla="*/ 203 h 507"/>
                <a:gd name="T18" fmla="*/ 351 w 480"/>
                <a:gd name="T19" fmla="*/ 190 h 507"/>
                <a:gd name="T20" fmla="*/ 354 w 480"/>
                <a:gd name="T21" fmla="*/ 185 h 507"/>
                <a:gd name="T22" fmla="*/ 356 w 480"/>
                <a:gd name="T23" fmla="*/ 179 h 507"/>
                <a:gd name="T24" fmla="*/ 357 w 480"/>
                <a:gd name="T25" fmla="*/ 173 h 507"/>
                <a:gd name="T26" fmla="*/ 358 w 480"/>
                <a:gd name="T27" fmla="*/ 166 h 507"/>
                <a:gd name="T28" fmla="*/ 357 w 480"/>
                <a:gd name="T29" fmla="*/ 149 h 507"/>
                <a:gd name="T30" fmla="*/ 355 w 480"/>
                <a:gd name="T31" fmla="*/ 140 h 507"/>
                <a:gd name="T32" fmla="*/ 350 w 480"/>
                <a:gd name="T33" fmla="*/ 131 h 507"/>
                <a:gd name="T34" fmla="*/ 343 w 480"/>
                <a:gd name="T35" fmla="*/ 125 h 507"/>
                <a:gd name="T36" fmla="*/ 351 w 480"/>
                <a:gd name="T37" fmla="*/ 100 h 507"/>
                <a:gd name="T38" fmla="*/ 354 w 480"/>
                <a:gd name="T39" fmla="*/ 88 h 507"/>
                <a:gd name="T40" fmla="*/ 350 w 480"/>
                <a:gd name="T41" fmla="*/ 48 h 507"/>
                <a:gd name="T42" fmla="*/ 336 w 480"/>
                <a:gd name="T43" fmla="*/ 28 h 507"/>
                <a:gd name="T44" fmla="*/ 305 w 480"/>
                <a:gd name="T45" fmla="*/ 9 h 507"/>
                <a:gd name="T46" fmla="*/ 244 w 480"/>
                <a:gd name="T47" fmla="*/ 0 h 507"/>
                <a:gd name="T48" fmla="*/ 229 w 480"/>
                <a:gd name="T49" fmla="*/ 2 h 507"/>
                <a:gd name="T50" fmla="*/ 215 w 480"/>
                <a:gd name="T51" fmla="*/ 4 h 507"/>
                <a:gd name="T52" fmla="*/ 199 w 480"/>
                <a:gd name="T53" fmla="*/ 9 h 507"/>
                <a:gd name="T54" fmla="*/ 181 w 480"/>
                <a:gd name="T55" fmla="*/ 16 h 507"/>
                <a:gd name="T56" fmla="*/ 157 w 480"/>
                <a:gd name="T57" fmla="*/ 38 h 507"/>
                <a:gd name="T58" fmla="*/ 150 w 480"/>
                <a:gd name="T59" fmla="*/ 44 h 507"/>
                <a:gd name="T60" fmla="*/ 138 w 480"/>
                <a:gd name="T61" fmla="*/ 46 h 507"/>
                <a:gd name="T62" fmla="*/ 131 w 480"/>
                <a:gd name="T63" fmla="*/ 48 h 507"/>
                <a:gd name="T64" fmla="*/ 125 w 480"/>
                <a:gd name="T65" fmla="*/ 53 h 507"/>
                <a:gd name="T66" fmla="*/ 121 w 480"/>
                <a:gd name="T67" fmla="*/ 60 h 507"/>
                <a:gd name="T68" fmla="*/ 118 w 480"/>
                <a:gd name="T69" fmla="*/ 68 h 507"/>
                <a:gd name="T70" fmla="*/ 118 w 480"/>
                <a:gd name="T71" fmla="*/ 77 h 507"/>
                <a:gd name="T72" fmla="*/ 119 w 480"/>
                <a:gd name="T73" fmla="*/ 85 h 507"/>
                <a:gd name="T74" fmla="*/ 121 w 480"/>
                <a:gd name="T75" fmla="*/ 94 h 507"/>
                <a:gd name="T76" fmla="*/ 124 w 480"/>
                <a:gd name="T77" fmla="*/ 103 h 507"/>
                <a:gd name="T78" fmla="*/ 130 w 480"/>
                <a:gd name="T79" fmla="*/ 117 h 507"/>
                <a:gd name="T80" fmla="*/ 126 w 480"/>
                <a:gd name="T81" fmla="*/ 130 h 507"/>
                <a:gd name="T82" fmla="*/ 115 w 480"/>
                <a:gd name="T83" fmla="*/ 155 h 507"/>
                <a:gd name="T84" fmla="*/ 116 w 480"/>
                <a:gd name="T85" fmla="*/ 175 h 507"/>
                <a:gd name="T86" fmla="*/ 119 w 480"/>
                <a:gd name="T87" fmla="*/ 186 h 507"/>
                <a:gd name="T88" fmla="*/ 125 w 480"/>
                <a:gd name="T89" fmla="*/ 194 h 507"/>
                <a:gd name="T90" fmla="*/ 134 w 480"/>
                <a:gd name="T91" fmla="*/ 201 h 507"/>
                <a:gd name="T92" fmla="*/ 138 w 480"/>
                <a:gd name="T93" fmla="*/ 218 h 507"/>
                <a:gd name="T94" fmla="*/ 148 w 480"/>
                <a:gd name="T95" fmla="*/ 250 h 507"/>
                <a:gd name="T96" fmla="*/ 165 w 480"/>
                <a:gd name="T97" fmla="*/ 272 h 507"/>
                <a:gd name="T98" fmla="*/ 168 w 480"/>
                <a:gd name="T99" fmla="*/ 319 h 507"/>
                <a:gd name="T100" fmla="*/ 62 w 480"/>
                <a:gd name="T101" fmla="*/ 370 h 507"/>
                <a:gd name="T102" fmla="*/ 9 w 480"/>
                <a:gd name="T103" fmla="*/ 408 h 507"/>
                <a:gd name="T104" fmla="*/ 0 w 480"/>
                <a:gd name="T105" fmla="*/ 424 h 507"/>
                <a:gd name="T106" fmla="*/ 9 w 480"/>
                <a:gd name="T107" fmla="*/ 506 h 507"/>
                <a:gd name="T108" fmla="*/ 476 w 480"/>
                <a:gd name="T109" fmla="*/ 504 h 507"/>
                <a:gd name="T110" fmla="*/ 480 w 480"/>
                <a:gd name="T111" fmla="*/ 420 h 507"/>
                <a:gd name="T112" fmla="*/ 462 w 480"/>
                <a:gd name="T113" fmla="*/ 399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0" h="507">
                  <a:moveTo>
                    <a:pt x="446" y="388"/>
                  </a:moveTo>
                  <a:lnTo>
                    <a:pt x="435" y="380"/>
                  </a:lnTo>
                  <a:lnTo>
                    <a:pt x="418" y="370"/>
                  </a:lnTo>
                  <a:lnTo>
                    <a:pt x="393" y="357"/>
                  </a:lnTo>
                  <a:lnTo>
                    <a:pt x="367" y="344"/>
                  </a:lnTo>
                  <a:lnTo>
                    <a:pt x="339" y="331"/>
                  </a:lnTo>
                  <a:lnTo>
                    <a:pt x="312" y="319"/>
                  </a:lnTo>
                  <a:lnTo>
                    <a:pt x="312" y="312"/>
                  </a:lnTo>
                  <a:lnTo>
                    <a:pt x="312" y="280"/>
                  </a:lnTo>
                  <a:lnTo>
                    <a:pt x="312" y="274"/>
                  </a:lnTo>
                  <a:lnTo>
                    <a:pt x="317" y="272"/>
                  </a:lnTo>
                  <a:lnTo>
                    <a:pt x="320" y="267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3" y="263"/>
                  </a:lnTo>
                  <a:lnTo>
                    <a:pt x="324" y="261"/>
                  </a:lnTo>
                  <a:lnTo>
                    <a:pt x="325" y="260"/>
                  </a:lnTo>
                  <a:lnTo>
                    <a:pt x="325" y="260"/>
                  </a:lnTo>
                  <a:lnTo>
                    <a:pt x="326" y="256"/>
                  </a:lnTo>
                  <a:lnTo>
                    <a:pt x="329" y="254"/>
                  </a:lnTo>
                  <a:lnTo>
                    <a:pt x="329" y="253"/>
                  </a:lnTo>
                  <a:lnTo>
                    <a:pt x="329" y="251"/>
                  </a:lnTo>
                  <a:lnTo>
                    <a:pt x="331" y="248"/>
                  </a:lnTo>
                  <a:lnTo>
                    <a:pt x="332" y="244"/>
                  </a:lnTo>
                  <a:lnTo>
                    <a:pt x="332" y="243"/>
                  </a:lnTo>
                  <a:lnTo>
                    <a:pt x="332" y="243"/>
                  </a:lnTo>
                  <a:lnTo>
                    <a:pt x="335" y="237"/>
                  </a:lnTo>
                  <a:lnTo>
                    <a:pt x="336" y="231"/>
                  </a:lnTo>
                  <a:lnTo>
                    <a:pt x="336" y="231"/>
                  </a:lnTo>
                  <a:lnTo>
                    <a:pt x="336" y="231"/>
                  </a:lnTo>
                  <a:lnTo>
                    <a:pt x="337" y="225"/>
                  </a:lnTo>
                  <a:lnTo>
                    <a:pt x="338" y="219"/>
                  </a:lnTo>
                  <a:lnTo>
                    <a:pt x="338" y="217"/>
                  </a:lnTo>
                  <a:lnTo>
                    <a:pt x="338" y="215"/>
                  </a:lnTo>
                  <a:lnTo>
                    <a:pt x="339" y="209"/>
                  </a:lnTo>
                  <a:lnTo>
                    <a:pt x="339" y="203"/>
                  </a:lnTo>
                  <a:lnTo>
                    <a:pt x="345" y="197"/>
                  </a:lnTo>
                  <a:lnTo>
                    <a:pt x="351" y="191"/>
                  </a:lnTo>
                  <a:lnTo>
                    <a:pt x="351" y="190"/>
                  </a:lnTo>
                  <a:lnTo>
                    <a:pt x="351" y="190"/>
                  </a:lnTo>
                  <a:lnTo>
                    <a:pt x="352" y="187"/>
                  </a:lnTo>
                  <a:lnTo>
                    <a:pt x="354" y="185"/>
                  </a:lnTo>
                  <a:lnTo>
                    <a:pt x="354" y="185"/>
                  </a:lnTo>
                  <a:lnTo>
                    <a:pt x="354" y="185"/>
                  </a:lnTo>
                  <a:lnTo>
                    <a:pt x="355" y="182"/>
                  </a:lnTo>
                  <a:lnTo>
                    <a:pt x="355" y="180"/>
                  </a:lnTo>
                  <a:lnTo>
                    <a:pt x="356" y="179"/>
                  </a:lnTo>
                  <a:lnTo>
                    <a:pt x="356" y="179"/>
                  </a:lnTo>
                  <a:lnTo>
                    <a:pt x="356" y="176"/>
                  </a:lnTo>
                  <a:lnTo>
                    <a:pt x="357" y="174"/>
                  </a:lnTo>
                  <a:lnTo>
                    <a:pt x="357" y="173"/>
                  </a:lnTo>
                  <a:lnTo>
                    <a:pt x="357" y="173"/>
                  </a:lnTo>
                  <a:lnTo>
                    <a:pt x="357" y="169"/>
                  </a:lnTo>
                  <a:lnTo>
                    <a:pt x="358" y="167"/>
                  </a:lnTo>
                  <a:lnTo>
                    <a:pt x="358" y="167"/>
                  </a:lnTo>
                  <a:lnTo>
                    <a:pt x="358" y="166"/>
                  </a:lnTo>
                  <a:lnTo>
                    <a:pt x="358" y="163"/>
                  </a:lnTo>
                  <a:lnTo>
                    <a:pt x="358" y="160"/>
                  </a:lnTo>
                  <a:lnTo>
                    <a:pt x="358" y="155"/>
                  </a:lnTo>
                  <a:lnTo>
                    <a:pt x="357" y="149"/>
                  </a:lnTo>
                  <a:lnTo>
                    <a:pt x="357" y="149"/>
                  </a:lnTo>
                  <a:lnTo>
                    <a:pt x="357" y="148"/>
                  </a:lnTo>
                  <a:lnTo>
                    <a:pt x="356" y="143"/>
                  </a:lnTo>
                  <a:lnTo>
                    <a:pt x="355" y="140"/>
                  </a:lnTo>
                  <a:lnTo>
                    <a:pt x="355" y="138"/>
                  </a:lnTo>
                  <a:lnTo>
                    <a:pt x="354" y="138"/>
                  </a:lnTo>
                  <a:lnTo>
                    <a:pt x="352" y="135"/>
                  </a:lnTo>
                  <a:lnTo>
                    <a:pt x="350" y="131"/>
                  </a:lnTo>
                  <a:lnTo>
                    <a:pt x="350" y="131"/>
                  </a:lnTo>
                  <a:lnTo>
                    <a:pt x="349" y="131"/>
                  </a:lnTo>
                  <a:lnTo>
                    <a:pt x="347" y="128"/>
                  </a:lnTo>
                  <a:lnTo>
                    <a:pt x="343" y="125"/>
                  </a:lnTo>
                  <a:lnTo>
                    <a:pt x="344" y="122"/>
                  </a:lnTo>
                  <a:lnTo>
                    <a:pt x="347" y="117"/>
                  </a:lnTo>
                  <a:lnTo>
                    <a:pt x="349" y="109"/>
                  </a:lnTo>
                  <a:lnTo>
                    <a:pt x="351" y="100"/>
                  </a:lnTo>
                  <a:lnTo>
                    <a:pt x="351" y="100"/>
                  </a:lnTo>
                  <a:lnTo>
                    <a:pt x="351" y="100"/>
                  </a:lnTo>
                  <a:lnTo>
                    <a:pt x="351" y="100"/>
                  </a:lnTo>
                  <a:lnTo>
                    <a:pt x="354" y="88"/>
                  </a:lnTo>
                  <a:lnTo>
                    <a:pt x="355" y="77"/>
                  </a:lnTo>
                  <a:lnTo>
                    <a:pt x="355" y="66"/>
                  </a:lnTo>
                  <a:lnTo>
                    <a:pt x="352" y="54"/>
                  </a:lnTo>
                  <a:lnTo>
                    <a:pt x="350" y="48"/>
                  </a:lnTo>
                  <a:lnTo>
                    <a:pt x="348" y="43"/>
                  </a:lnTo>
                  <a:lnTo>
                    <a:pt x="344" y="37"/>
                  </a:lnTo>
                  <a:lnTo>
                    <a:pt x="341" y="33"/>
                  </a:lnTo>
                  <a:lnTo>
                    <a:pt x="336" y="28"/>
                  </a:lnTo>
                  <a:lnTo>
                    <a:pt x="331" y="23"/>
                  </a:lnTo>
                  <a:lnTo>
                    <a:pt x="325" y="18"/>
                  </a:lnTo>
                  <a:lnTo>
                    <a:pt x="319" y="15"/>
                  </a:lnTo>
                  <a:lnTo>
                    <a:pt x="305" y="9"/>
                  </a:lnTo>
                  <a:lnTo>
                    <a:pt x="288" y="4"/>
                  </a:lnTo>
                  <a:lnTo>
                    <a:pt x="270" y="2"/>
                  </a:lnTo>
                  <a:lnTo>
                    <a:pt x="251" y="0"/>
                  </a:lnTo>
                  <a:lnTo>
                    <a:pt x="244" y="0"/>
                  </a:lnTo>
                  <a:lnTo>
                    <a:pt x="237" y="0"/>
                  </a:lnTo>
                  <a:lnTo>
                    <a:pt x="235" y="0"/>
                  </a:lnTo>
                  <a:lnTo>
                    <a:pt x="232" y="2"/>
                  </a:lnTo>
                  <a:lnTo>
                    <a:pt x="229" y="2"/>
                  </a:lnTo>
                  <a:lnTo>
                    <a:pt x="224" y="3"/>
                  </a:lnTo>
                  <a:lnTo>
                    <a:pt x="220" y="3"/>
                  </a:lnTo>
                  <a:lnTo>
                    <a:pt x="217" y="4"/>
                  </a:lnTo>
                  <a:lnTo>
                    <a:pt x="215" y="4"/>
                  </a:lnTo>
                  <a:lnTo>
                    <a:pt x="212" y="5"/>
                  </a:lnTo>
                  <a:lnTo>
                    <a:pt x="207" y="6"/>
                  </a:lnTo>
                  <a:lnTo>
                    <a:pt x="204" y="8"/>
                  </a:lnTo>
                  <a:lnTo>
                    <a:pt x="199" y="9"/>
                  </a:lnTo>
                  <a:lnTo>
                    <a:pt x="195" y="10"/>
                  </a:lnTo>
                  <a:lnTo>
                    <a:pt x="194" y="10"/>
                  </a:lnTo>
                  <a:lnTo>
                    <a:pt x="192" y="11"/>
                  </a:lnTo>
                  <a:lnTo>
                    <a:pt x="181" y="16"/>
                  </a:lnTo>
                  <a:lnTo>
                    <a:pt x="172" y="23"/>
                  </a:lnTo>
                  <a:lnTo>
                    <a:pt x="163" y="30"/>
                  </a:lnTo>
                  <a:lnTo>
                    <a:pt x="157" y="38"/>
                  </a:lnTo>
                  <a:lnTo>
                    <a:pt x="157" y="38"/>
                  </a:lnTo>
                  <a:lnTo>
                    <a:pt x="157" y="38"/>
                  </a:lnTo>
                  <a:lnTo>
                    <a:pt x="155" y="42"/>
                  </a:lnTo>
                  <a:lnTo>
                    <a:pt x="154" y="44"/>
                  </a:lnTo>
                  <a:lnTo>
                    <a:pt x="150" y="44"/>
                  </a:lnTo>
                  <a:lnTo>
                    <a:pt x="148" y="44"/>
                  </a:lnTo>
                  <a:lnTo>
                    <a:pt x="143" y="44"/>
                  </a:lnTo>
                  <a:lnTo>
                    <a:pt x="140" y="46"/>
                  </a:lnTo>
                  <a:lnTo>
                    <a:pt x="138" y="46"/>
                  </a:lnTo>
                  <a:lnTo>
                    <a:pt x="137" y="46"/>
                  </a:lnTo>
                  <a:lnTo>
                    <a:pt x="135" y="47"/>
                  </a:lnTo>
                  <a:lnTo>
                    <a:pt x="131" y="48"/>
                  </a:lnTo>
                  <a:lnTo>
                    <a:pt x="131" y="48"/>
                  </a:lnTo>
                  <a:lnTo>
                    <a:pt x="130" y="49"/>
                  </a:lnTo>
                  <a:lnTo>
                    <a:pt x="128" y="50"/>
                  </a:lnTo>
                  <a:lnTo>
                    <a:pt x="126" y="53"/>
                  </a:lnTo>
                  <a:lnTo>
                    <a:pt x="125" y="53"/>
                  </a:lnTo>
                  <a:lnTo>
                    <a:pt x="125" y="53"/>
                  </a:lnTo>
                  <a:lnTo>
                    <a:pt x="124" y="55"/>
                  </a:lnTo>
                  <a:lnTo>
                    <a:pt x="123" y="56"/>
                  </a:lnTo>
                  <a:lnTo>
                    <a:pt x="121" y="60"/>
                  </a:lnTo>
                  <a:lnTo>
                    <a:pt x="119" y="63"/>
                  </a:lnTo>
                  <a:lnTo>
                    <a:pt x="119" y="65"/>
                  </a:lnTo>
                  <a:lnTo>
                    <a:pt x="119" y="66"/>
                  </a:lnTo>
                  <a:lnTo>
                    <a:pt x="118" y="68"/>
                  </a:lnTo>
                  <a:lnTo>
                    <a:pt x="118" y="71"/>
                  </a:lnTo>
                  <a:lnTo>
                    <a:pt x="118" y="73"/>
                  </a:lnTo>
                  <a:lnTo>
                    <a:pt x="118" y="75"/>
                  </a:lnTo>
                  <a:lnTo>
                    <a:pt x="118" y="77"/>
                  </a:lnTo>
                  <a:lnTo>
                    <a:pt x="118" y="79"/>
                  </a:lnTo>
                  <a:lnTo>
                    <a:pt x="118" y="81"/>
                  </a:lnTo>
                  <a:lnTo>
                    <a:pt x="118" y="84"/>
                  </a:lnTo>
                  <a:lnTo>
                    <a:pt x="119" y="85"/>
                  </a:lnTo>
                  <a:lnTo>
                    <a:pt x="119" y="87"/>
                  </a:lnTo>
                  <a:lnTo>
                    <a:pt x="121" y="90"/>
                  </a:lnTo>
                  <a:lnTo>
                    <a:pt x="121" y="92"/>
                  </a:lnTo>
                  <a:lnTo>
                    <a:pt x="121" y="94"/>
                  </a:lnTo>
                  <a:lnTo>
                    <a:pt x="122" y="96"/>
                  </a:lnTo>
                  <a:lnTo>
                    <a:pt x="123" y="98"/>
                  </a:lnTo>
                  <a:lnTo>
                    <a:pt x="123" y="100"/>
                  </a:lnTo>
                  <a:lnTo>
                    <a:pt x="124" y="103"/>
                  </a:lnTo>
                  <a:lnTo>
                    <a:pt x="125" y="106"/>
                  </a:lnTo>
                  <a:lnTo>
                    <a:pt x="125" y="107"/>
                  </a:lnTo>
                  <a:lnTo>
                    <a:pt x="126" y="109"/>
                  </a:lnTo>
                  <a:lnTo>
                    <a:pt x="130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4" y="125"/>
                  </a:lnTo>
                  <a:lnTo>
                    <a:pt x="126" y="130"/>
                  </a:lnTo>
                  <a:lnTo>
                    <a:pt x="122" y="136"/>
                  </a:lnTo>
                  <a:lnTo>
                    <a:pt x="118" y="142"/>
                  </a:lnTo>
                  <a:lnTo>
                    <a:pt x="116" y="148"/>
                  </a:lnTo>
                  <a:lnTo>
                    <a:pt x="115" y="155"/>
                  </a:lnTo>
                  <a:lnTo>
                    <a:pt x="115" y="163"/>
                  </a:lnTo>
                  <a:lnTo>
                    <a:pt x="115" y="168"/>
                  </a:lnTo>
                  <a:lnTo>
                    <a:pt x="116" y="174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17" y="180"/>
                  </a:lnTo>
                  <a:lnTo>
                    <a:pt x="118" y="185"/>
                  </a:lnTo>
                  <a:lnTo>
                    <a:pt x="119" y="186"/>
                  </a:lnTo>
                  <a:lnTo>
                    <a:pt x="119" y="187"/>
                  </a:lnTo>
                  <a:lnTo>
                    <a:pt x="122" y="190"/>
                  </a:lnTo>
                  <a:lnTo>
                    <a:pt x="124" y="193"/>
                  </a:lnTo>
                  <a:lnTo>
                    <a:pt x="125" y="194"/>
                  </a:lnTo>
                  <a:lnTo>
                    <a:pt x="126" y="195"/>
                  </a:lnTo>
                  <a:lnTo>
                    <a:pt x="128" y="198"/>
                  </a:lnTo>
                  <a:lnTo>
                    <a:pt x="130" y="199"/>
                  </a:lnTo>
                  <a:lnTo>
                    <a:pt x="134" y="201"/>
                  </a:lnTo>
                  <a:lnTo>
                    <a:pt x="137" y="203"/>
                  </a:lnTo>
                  <a:lnTo>
                    <a:pt x="137" y="210"/>
                  </a:lnTo>
                  <a:lnTo>
                    <a:pt x="138" y="216"/>
                  </a:lnTo>
                  <a:lnTo>
                    <a:pt x="138" y="218"/>
                  </a:lnTo>
                  <a:lnTo>
                    <a:pt x="138" y="220"/>
                  </a:lnTo>
                  <a:lnTo>
                    <a:pt x="141" y="231"/>
                  </a:lnTo>
                  <a:lnTo>
                    <a:pt x="144" y="242"/>
                  </a:lnTo>
                  <a:lnTo>
                    <a:pt x="148" y="250"/>
                  </a:lnTo>
                  <a:lnTo>
                    <a:pt x="153" y="257"/>
                  </a:lnTo>
                  <a:lnTo>
                    <a:pt x="156" y="263"/>
                  </a:lnTo>
                  <a:lnTo>
                    <a:pt x="161" y="268"/>
                  </a:lnTo>
                  <a:lnTo>
                    <a:pt x="165" y="272"/>
                  </a:lnTo>
                  <a:lnTo>
                    <a:pt x="168" y="275"/>
                  </a:lnTo>
                  <a:lnTo>
                    <a:pt x="168" y="281"/>
                  </a:lnTo>
                  <a:lnTo>
                    <a:pt x="168" y="312"/>
                  </a:lnTo>
                  <a:lnTo>
                    <a:pt x="168" y="319"/>
                  </a:lnTo>
                  <a:lnTo>
                    <a:pt x="142" y="331"/>
                  </a:lnTo>
                  <a:lnTo>
                    <a:pt x="115" y="344"/>
                  </a:lnTo>
                  <a:lnTo>
                    <a:pt x="87" y="357"/>
                  </a:lnTo>
                  <a:lnTo>
                    <a:pt x="62" y="370"/>
                  </a:lnTo>
                  <a:lnTo>
                    <a:pt x="47" y="380"/>
                  </a:lnTo>
                  <a:lnTo>
                    <a:pt x="34" y="388"/>
                  </a:lnTo>
                  <a:lnTo>
                    <a:pt x="19" y="399"/>
                  </a:lnTo>
                  <a:lnTo>
                    <a:pt x="9" y="408"/>
                  </a:lnTo>
                  <a:lnTo>
                    <a:pt x="5" y="413"/>
                  </a:lnTo>
                  <a:lnTo>
                    <a:pt x="3" y="417"/>
                  </a:lnTo>
                  <a:lnTo>
                    <a:pt x="2" y="420"/>
                  </a:lnTo>
                  <a:lnTo>
                    <a:pt x="0" y="424"/>
                  </a:lnTo>
                  <a:lnTo>
                    <a:pt x="0" y="495"/>
                  </a:lnTo>
                  <a:lnTo>
                    <a:pt x="2" y="500"/>
                  </a:lnTo>
                  <a:lnTo>
                    <a:pt x="4" y="504"/>
                  </a:lnTo>
                  <a:lnTo>
                    <a:pt x="9" y="506"/>
                  </a:lnTo>
                  <a:lnTo>
                    <a:pt x="13" y="507"/>
                  </a:lnTo>
                  <a:lnTo>
                    <a:pt x="468" y="507"/>
                  </a:lnTo>
                  <a:lnTo>
                    <a:pt x="473" y="506"/>
                  </a:lnTo>
                  <a:lnTo>
                    <a:pt x="476" y="504"/>
                  </a:lnTo>
                  <a:lnTo>
                    <a:pt x="479" y="500"/>
                  </a:lnTo>
                  <a:lnTo>
                    <a:pt x="480" y="495"/>
                  </a:lnTo>
                  <a:lnTo>
                    <a:pt x="480" y="424"/>
                  </a:lnTo>
                  <a:lnTo>
                    <a:pt x="480" y="420"/>
                  </a:lnTo>
                  <a:lnTo>
                    <a:pt x="479" y="417"/>
                  </a:lnTo>
                  <a:lnTo>
                    <a:pt x="475" y="413"/>
                  </a:lnTo>
                  <a:lnTo>
                    <a:pt x="471" y="408"/>
                  </a:lnTo>
                  <a:lnTo>
                    <a:pt x="462" y="399"/>
                  </a:lnTo>
                  <a:lnTo>
                    <a:pt x="446" y="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8" name="TextBox 47">
            <a:extLst>
              <a:ext uri="{FF2B5EF4-FFF2-40B4-BE49-F238E27FC236}">
                <a16:creationId xmlns:a16="http://schemas.microsoft.com/office/drawing/2014/main" xmlns="" id="{534BF9CB-AD89-4F59-A355-89C6CE9E6469}"/>
              </a:ext>
            </a:extLst>
          </p:cNvPr>
          <p:cNvSpPr txBox="1"/>
          <p:nvPr/>
        </p:nvSpPr>
        <p:spPr>
          <a:xfrm>
            <a:off x="5121933" y="3769230"/>
            <a:ext cx="1948134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37717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8C88B1-98CD-4148-B53B-85DB24348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9398"/>
          </a:xfrm>
        </p:spPr>
        <p:txBody>
          <a:bodyPr/>
          <a:lstStyle/>
          <a:p>
            <a:r>
              <a:rPr lang="en-US" dirty="0"/>
              <a:t>Circle diagram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D690AD4-86A1-47F4-A5E9-29F26D275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1239EBA3-48B7-4A9E-AED3-386DCD297152}"/>
              </a:ext>
            </a:extLst>
          </p:cNvPr>
          <p:cNvGrpSpPr/>
          <p:nvPr/>
        </p:nvGrpSpPr>
        <p:grpSpPr>
          <a:xfrm>
            <a:off x="6379396" y="1295347"/>
            <a:ext cx="5076722" cy="4963084"/>
            <a:chOff x="3557639" y="1295347"/>
            <a:chExt cx="5076722" cy="4963084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xmlns="" id="{B7CF5460-7C45-4DFD-8107-67D2EE11848F}"/>
                </a:ext>
              </a:extLst>
            </p:cNvPr>
            <p:cNvGrpSpPr/>
            <p:nvPr/>
          </p:nvGrpSpPr>
          <p:grpSpPr>
            <a:xfrm>
              <a:off x="3789454" y="1425738"/>
              <a:ext cx="4613094" cy="4703838"/>
              <a:chOff x="2416206" y="1449741"/>
              <a:chExt cx="4311588" cy="4396399"/>
            </a:xfrm>
          </p:grpSpPr>
          <p:sp>
            <p:nvSpPr>
              <p:cNvPr id="131" name="Block Arc 130">
                <a:extLst>
                  <a:ext uri="{FF2B5EF4-FFF2-40B4-BE49-F238E27FC236}">
                    <a16:creationId xmlns:a16="http://schemas.microsoft.com/office/drawing/2014/main" xmlns="" id="{EF41603D-B39D-4652-B8BD-C00B9DE61944}"/>
                  </a:ext>
                </a:extLst>
              </p:cNvPr>
              <p:cNvSpPr/>
              <p:nvPr/>
            </p:nvSpPr>
            <p:spPr>
              <a:xfrm>
                <a:off x="2416206" y="2115062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Block Arc 131">
                <a:extLst>
                  <a:ext uri="{FF2B5EF4-FFF2-40B4-BE49-F238E27FC236}">
                    <a16:creationId xmlns:a16="http://schemas.microsoft.com/office/drawing/2014/main" xmlns="" id="{A8318EA2-EF03-4E6F-AF17-0F10371B537D}"/>
                  </a:ext>
                </a:extLst>
              </p:cNvPr>
              <p:cNvSpPr/>
              <p:nvPr/>
            </p:nvSpPr>
            <p:spPr>
              <a:xfrm flipV="1">
                <a:off x="2416206" y="3656818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Block Arc 132">
                <a:extLst>
                  <a:ext uri="{FF2B5EF4-FFF2-40B4-BE49-F238E27FC236}">
                    <a16:creationId xmlns:a16="http://schemas.microsoft.com/office/drawing/2014/main" xmlns="" id="{7C186F4C-F337-4D3C-B8A7-B57073E9C69A}"/>
                  </a:ext>
                </a:extLst>
              </p:cNvPr>
              <p:cNvSpPr/>
              <p:nvPr/>
            </p:nvSpPr>
            <p:spPr>
              <a:xfrm flipH="1">
                <a:off x="5203794" y="2115062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Block Arc 133">
                <a:extLst>
                  <a:ext uri="{FF2B5EF4-FFF2-40B4-BE49-F238E27FC236}">
                    <a16:creationId xmlns:a16="http://schemas.microsoft.com/office/drawing/2014/main" xmlns="" id="{F92EE4E0-F9BF-4BFC-BF51-0858D044CCF5}"/>
                  </a:ext>
                </a:extLst>
              </p:cNvPr>
              <p:cNvSpPr/>
              <p:nvPr/>
            </p:nvSpPr>
            <p:spPr>
              <a:xfrm flipH="1" flipV="1">
                <a:off x="5203794" y="3656818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Block Arc 134">
                <a:extLst>
                  <a:ext uri="{FF2B5EF4-FFF2-40B4-BE49-F238E27FC236}">
                    <a16:creationId xmlns:a16="http://schemas.microsoft.com/office/drawing/2014/main" xmlns="" id="{4736113D-F35F-440E-85DC-06B0B13807E7}"/>
                  </a:ext>
                </a:extLst>
              </p:cNvPr>
              <p:cNvSpPr/>
              <p:nvPr/>
            </p:nvSpPr>
            <p:spPr>
              <a:xfrm rot="18900000" flipH="1">
                <a:off x="3810000" y="1449741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Block Arc 135">
                <a:extLst>
                  <a:ext uri="{FF2B5EF4-FFF2-40B4-BE49-F238E27FC236}">
                    <a16:creationId xmlns:a16="http://schemas.microsoft.com/office/drawing/2014/main" xmlns="" id="{40B88908-B250-4F0E-850B-938E2C3F743E}"/>
                  </a:ext>
                </a:extLst>
              </p:cNvPr>
              <p:cNvSpPr/>
              <p:nvPr/>
            </p:nvSpPr>
            <p:spPr>
              <a:xfrm rot="2700000" flipH="1" flipV="1">
                <a:off x="3810000" y="4322140"/>
                <a:ext cx="1524000" cy="1524000"/>
              </a:xfrm>
              <a:prstGeom prst="blockArc">
                <a:avLst>
                  <a:gd name="adj1" fmla="val 15942651"/>
                  <a:gd name="adj2" fmla="val 11117405"/>
                  <a:gd name="adj3" fmla="val 16106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xmlns="" id="{7BDA6F7D-EEA5-473C-AA48-A5B5328DD287}"/>
                </a:ext>
              </a:extLst>
            </p:cNvPr>
            <p:cNvSpPr/>
            <p:nvPr/>
          </p:nvSpPr>
          <p:spPr>
            <a:xfrm>
              <a:off x="5601242" y="1744731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xmlns="" id="{49A7648F-69FD-4BB6-95AA-D3594A43E1DF}"/>
                </a:ext>
              </a:extLst>
            </p:cNvPr>
            <p:cNvSpPr/>
            <p:nvPr/>
          </p:nvSpPr>
          <p:spPr>
            <a:xfrm>
              <a:off x="5601242" y="4819530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xmlns="" id="{43ED649A-51F3-4AED-836B-1667793180EA}"/>
                </a:ext>
              </a:extLst>
            </p:cNvPr>
            <p:cNvSpPr/>
            <p:nvPr/>
          </p:nvSpPr>
          <p:spPr>
            <a:xfrm>
              <a:off x="7083346" y="4107682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xmlns="" id="{8DB77CA6-D67D-4EF9-86AC-755E9CC41923}"/>
                </a:ext>
              </a:extLst>
            </p:cNvPr>
            <p:cNvSpPr/>
            <p:nvPr/>
          </p:nvSpPr>
          <p:spPr>
            <a:xfrm>
              <a:off x="4109981" y="4107682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xmlns="" id="{176D077F-8450-4622-AA22-A6A9FE5E6F11}"/>
                </a:ext>
              </a:extLst>
            </p:cNvPr>
            <p:cNvSpPr/>
            <p:nvPr/>
          </p:nvSpPr>
          <p:spPr>
            <a:xfrm>
              <a:off x="4104279" y="2460710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xmlns="" id="{2D213C20-13D1-451D-AF09-F660D169E91B}"/>
                </a:ext>
              </a:extLst>
            </p:cNvPr>
            <p:cNvSpPr/>
            <p:nvPr/>
          </p:nvSpPr>
          <p:spPr>
            <a:xfrm>
              <a:off x="7098205" y="2460710"/>
              <a:ext cx="989517" cy="9895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A4CDC7B6-A106-4678-BA88-5DB1BD7A4196}"/>
                </a:ext>
              </a:extLst>
            </p:cNvPr>
            <p:cNvSpPr txBox="1"/>
            <p:nvPr/>
          </p:nvSpPr>
          <p:spPr>
            <a:xfrm>
              <a:off x="5694356" y="1993270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xmlns="" id="{B51E3715-6A3F-4447-B4F6-C40BF0FF4012}"/>
                </a:ext>
              </a:extLst>
            </p:cNvPr>
            <p:cNvSpPr txBox="1"/>
            <p:nvPr/>
          </p:nvSpPr>
          <p:spPr>
            <a:xfrm>
              <a:off x="5694356" y="5068068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xmlns="" id="{74C1558E-AF14-4680-9722-1790E6B545B7}"/>
                </a:ext>
              </a:extLst>
            </p:cNvPr>
            <p:cNvSpPr txBox="1"/>
            <p:nvPr/>
          </p:nvSpPr>
          <p:spPr>
            <a:xfrm>
              <a:off x="7191319" y="2709249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0E842C0C-C995-4611-9CB0-8E644EB8F9FF}"/>
                </a:ext>
              </a:extLst>
            </p:cNvPr>
            <p:cNvSpPr txBox="1"/>
            <p:nvPr/>
          </p:nvSpPr>
          <p:spPr>
            <a:xfrm>
              <a:off x="7191319" y="4356221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CA286EA4-3D23-4F81-924C-746E875EAC5C}"/>
                </a:ext>
              </a:extLst>
            </p:cNvPr>
            <p:cNvSpPr txBox="1"/>
            <p:nvPr/>
          </p:nvSpPr>
          <p:spPr>
            <a:xfrm>
              <a:off x="4197392" y="2709249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xmlns="" id="{BEE6F70F-2682-4039-AC9C-EA37C9EC6B9C}"/>
                </a:ext>
              </a:extLst>
            </p:cNvPr>
            <p:cNvSpPr txBox="1"/>
            <p:nvPr/>
          </p:nvSpPr>
          <p:spPr>
            <a:xfrm>
              <a:off x="4197392" y="4356221"/>
              <a:ext cx="803289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da-DK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5" name="Text Placeholder 3">
              <a:extLst>
                <a:ext uri="{FF2B5EF4-FFF2-40B4-BE49-F238E27FC236}">
                  <a16:creationId xmlns:a16="http://schemas.microsoft.com/office/drawing/2014/main" xmlns="" id="{C594E19A-0386-4DE3-888B-72C0FB35E961}"/>
                </a:ext>
              </a:extLst>
            </p:cNvPr>
            <p:cNvSpPr txBox="1">
              <a:spLocks/>
            </p:cNvSpPr>
            <p:nvPr/>
          </p:nvSpPr>
          <p:spPr>
            <a:xfrm>
              <a:off x="5735668" y="1295347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02</a:t>
              </a:r>
            </a:p>
          </p:txBody>
        </p:sp>
        <p:sp>
          <p:nvSpPr>
            <p:cNvPr id="126" name="Text Placeholder 3">
              <a:extLst>
                <a:ext uri="{FF2B5EF4-FFF2-40B4-BE49-F238E27FC236}">
                  <a16:creationId xmlns:a16="http://schemas.microsoft.com/office/drawing/2014/main" xmlns="" id="{C7593738-018F-4C97-8374-1A0A709AAFA7}"/>
                </a:ext>
              </a:extLst>
            </p:cNvPr>
            <p:cNvSpPr txBox="1">
              <a:spLocks/>
            </p:cNvSpPr>
            <p:nvPr/>
          </p:nvSpPr>
          <p:spPr>
            <a:xfrm>
              <a:off x="5735668" y="5815233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05</a:t>
              </a:r>
            </a:p>
          </p:txBody>
        </p:sp>
        <p:sp>
          <p:nvSpPr>
            <p:cNvPr id="127" name="Text Placeholder 3">
              <a:extLst>
                <a:ext uri="{FF2B5EF4-FFF2-40B4-BE49-F238E27FC236}">
                  <a16:creationId xmlns:a16="http://schemas.microsoft.com/office/drawing/2014/main" xmlns="" id="{5DD137F0-C28C-422E-9441-C9E43092FCBA}"/>
                </a:ext>
              </a:extLst>
            </p:cNvPr>
            <p:cNvSpPr txBox="1">
              <a:spLocks/>
            </p:cNvSpPr>
            <p:nvPr/>
          </p:nvSpPr>
          <p:spPr>
            <a:xfrm>
              <a:off x="3557639" y="2252697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01</a:t>
              </a:r>
            </a:p>
          </p:txBody>
        </p:sp>
        <p:sp>
          <p:nvSpPr>
            <p:cNvPr id="128" name="Text Placeholder 3">
              <a:extLst>
                <a:ext uri="{FF2B5EF4-FFF2-40B4-BE49-F238E27FC236}">
                  <a16:creationId xmlns:a16="http://schemas.microsoft.com/office/drawing/2014/main" xmlns="" id="{EB240AB5-6E48-4B25-8EAD-D3974F928BE3}"/>
                </a:ext>
              </a:extLst>
            </p:cNvPr>
            <p:cNvSpPr txBox="1">
              <a:spLocks/>
            </p:cNvSpPr>
            <p:nvPr/>
          </p:nvSpPr>
          <p:spPr>
            <a:xfrm>
              <a:off x="3557639" y="4859418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06</a:t>
              </a:r>
            </a:p>
          </p:txBody>
        </p:sp>
        <p:sp>
          <p:nvSpPr>
            <p:cNvPr id="129" name="Text Placeholder 3">
              <a:extLst>
                <a:ext uri="{FF2B5EF4-FFF2-40B4-BE49-F238E27FC236}">
                  <a16:creationId xmlns:a16="http://schemas.microsoft.com/office/drawing/2014/main" xmlns="" id="{E5AEE260-D218-4CAF-80DC-92C35B24FD0F}"/>
                </a:ext>
              </a:extLst>
            </p:cNvPr>
            <p:cNvSpPr txBox="1">
              <a:spLocks/>
            </p:cNvSpPr>
            <p:nvPr/>
          </p:nvSpPr>
          <p:spPr>
            <a:xfrm>
              <a:off x="7913696" y="2252697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03</a:t>
              </a:r>
            </a:p>
          </p:txBody>
        </p:sp>
        <p:sp>
          <p:nvSpPr>
            <p:cNvPr id="130" name="Text Placeholder 3">
              <a:extLst>
                <a:ext uri="{FF2B5EF4-FFF2-40B4-BE49-F238E27FC236}">
                  <a16:creationId xmlns:a16="http://schemas.microsoft.com/office/drawing/2014/main" xmlns="" id="{6D0BD5DD-7E20-450F-A161-3D7CABF1D5DF}"/>
                </a:ext>
              </a:extLst>
            </p:cNvPr>
            <p:cNvSpPr txBox="1">
              <a:spLocks/>
            </p:cNvSpPr>
            <p:nvPr/>
          </p:nvSpPr>
          <p:spPr>
            <a:xfrm>
              <a:off x="7913696" y="4859418"/>
              <a:ext cx="720665" cy="44319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68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702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936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04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xmlns="" id="{3CB940F9-DF63-4DCD-A2DC-FDF322CF6955}"/>
              </a:ext>
            </a:extLst>
          </p:cNvPr>
          <p:cNvGrpSpPr/>
          <p:nvPr/>
        </p:nvGrpSpPr>
        <p:grpSpPr>
          <a:xfrm>
            <a:off x="304800" y="1557545"/>
            <a:ext cx="5487796" cy="4421927"/>
            <a:chOff x="2332041" y="1664133"/>
            <a:chExt cx="4233864" cy="3411539"/>
          </a:xfrm>
        </p:grpSpPr>
        <p:sp>
          <p:nvSpPr>
            <p:cNvPr id="138" name="Freeform 6">
              <a:extLst>
                <a:ext uri="{FF2B5EF4-FFF2-40B4-BE49-F238E27FC236}">
                  <a16:creationId xmlns:a16="http://schemas.microsoft.com/office/drawing/2014/main" xmlns="" id="{9FDDDD0E-57F9-4229-B592-58676E178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804" y="4581959"/>
              <a:ext cx="1438276" cy="455613"/>
            </a:xfrm>
            <a:custGeom>
              <a:avLst/>
              <a:gdLst>
                <a:gd name="T0" fmla="*/ 3037 w 3628"/>
                <a:gd name="T1" fmla="*/ 0 h 1149"/>
                <a:gd name="T2" fmla="*/ 1837 w 3628"/>
                <a:gd name="T3" fmla="*/ 0 h 1149"/>
                <a:gd name="T4" fmla="*/ 1792 w 3628"/>
                <a:gd name="T5" fmla="*/ 0 h 1149"/>
                <a:gd name="T6" fmla="*/ 591 w 3628"/>
                <a:gd name="T7" fmla="*/ 0 h 1149"/>
                <a:gd name="T8" fmla="*/ 592 w 3628"/>
                <a:gd name="T9" fmla="*/ 108 h 1149"/>
                <a:gd name="T10" fmla="*/ 594 w 3628"/>
                <a:gd name="T11" fmla="*/ 214 h 1149"/>
                <a:gd name="T12" fmla="*/ 598 w 3628"/>
                <a:gd name="T13" fmla="*/ 317 h 1149"/>
                <a:gd name="T14" fmla="*/ 600 w 3628"/>
                <a:gd name="T15" fmla="*/ 419 h 1149"/>
                <a:gd name="T16" fmla="*/ 600 w 3628"/>
                <a:gd name="T17" fmla="*/ 468 h 1149"/>
                <a:gd name="T18" fmla="*/ 599 w 3628"/>
                <a:gd name="T19" fmla="*/ 516 h 1149"/>
                <a:gd name="T20" fmla="*/ 597 w 3628"/>
                <a:gd name="T21" fmla="*/ 564 h 1149"/>
                <a:gd name="T22" fmla="*/ 594 w 3628"/>
                <a:gd name="T23" fmla="*/ 610 h 1149"/>
                <a:gd name="T24" fmla="*/ 590 w 3628"/>
                <a:gd name="T25" fmla="*/ 654 h 1149"/>
                <a:gd name="T26" fmla="*/ 584 w 3628"/>
                <a:gd name="T27" fmla="*/ 698 h 1149"/>
                <a:gd name="T28" fmla="*/ 576 w 3628"/>
                <a:gd name="T29" fmla="*/ 740 h 1149"/>
                <a:gd name="T30" fmla="*/ 567 w 3628"/>
                <a:gd name="T31" fmla="*/ 780 h 1149"/>
                <a:gd name="T32" fmla="*/ 554 w 3628"/>
                <a:gd name="T33" fmla="*/ 820 h 1149"/>
                <a:gd name="T34" fmla="*/ 540 w 3628"/>
                <a:gd name="T35" fmla="*/ 857 h 1149"/>
                <a:gd name="T36" fmla="*/ 524 w 3628"/>
                <a:gd name="T37" fmla="*/ 892 h 1149"/>
                <a:gd name="T38" fmla="*/ 504 w 3628"/>
                <a:gd name="T39" fmla="*/ 925 h 1149"/>
                <a:gd name="T40" fmla="*/ 482 w 3628"/>
                <a:gd name="T41" fmla="*/ 958 h 1149"/>
                <a:gd name="T42" fmla="*/ 458 w 3628"/>
                <a:gd name="T43" fmla="*/ 986 h 1149"/>
                <a:gd name="T44" fmla="*/ 429 w 3628"/>
                <a:gd name="T45" fmla="*/ 1014 h 1149"/>
                <a:gd name="T46" fmla="*/ 398 w 3628"/>
                <a:gd name="T47" fmla="*/ 1039 h 1149"/>
                <a:gd name="T48" fmla="*/ 363 w 3628"/>
                <a:gd name="T49" fmla="*/ 1062 h 1149"/>
                <a:gd name="T50" fmla="*/ 323 w 3628"/>
                <a:gd name="T51" fmla="*/ 1081 h 1149"/>
                <a:gd name="T52" fmla="*/ 281 w 3628"/>
                <a:gd name="T53" fmla="*/ 1100 h 1149"/>
                <a:gd name="T54" fmla="*/ 233 w 3628"/>
                <a:gd name="T55" fmla="*/ 1115 h 1149"/>
                <a:gd name="T56" fmla="*/ 182 w 3628"/>
                <a:gd name="T57" fmla="*/ 1128 h 1149"/>
                <a:gd name="T58" fmla="*/ 127 w 3628"/>
                <a:gd name="T59" fmla="*/ 1137 h 1149"/>
                <a:gd name="T60" fmla="*/ 66 w 3628"/>
                <a:gd name="T61" fmla="*/ 1144 h 1149"/>
                <a:gd name="T62" fmla="*/ 0 w 3628"/>
                <a:gd name="T63" fmla="*/ 1149 h 1149"/>
                <a:gd name="T64" fmla="*/ 1792 w 3628"/>
                <a:gd name="T65" fmla="*/ 1149 h 1149"/>
                <a:gd name="T66" fmla="*/ 1837 w 3628"/>
                <a:gd name="T67" fmla="*/ 1149 h 1149"/>
                <a:gd name="T68" fmla="*/ 3628 w 3628"/>
                <a:gd name="T69" fmla="*/ 1149 h 1149"/>
                <a:gd name="T70" fmla="*/ 3563 w 3628"/>
                <a:gd name="T71" fmla="*/ 1144 h 1149"/>
                <a:gd name="T72" fmla="*/ 3503 w 3628"/>
                <a:gd name="T73" fmla="*/ 1137 h 1149"/>
                <a:gd name="T74" fmla="*/ 3446 w 3628"/>
                <a:gd name="T75" fmla="*/ 1128 h 1149"/>
                <a:gd name="T76" fmla="*/ 3395 w 3628"/>
                <a:gd name="T77" fmla="*/ 1115 h 1149"/>
                <a:gd name="T78" fmla="*/ 3349 w 3628"/>
                <a:gd name="T79" fmla="*/ 1100 h 1149"/>
                <a:gd name="T80" fmla="*/ 3306 w 3628"/>
                <a:gd name="T81" fmla="*/ 1081 h 1149"/>
                <a:gd name="T82" fmla="*/ 3266 w 3628"/>
                <a:gd name="T83" fmla="*/ 1062 h 1149"/>
                <a:gd name="T84" fmla="*/ 3231 w 3628"/>
                <a:gd name="T85" fmla="*/ 1039 h 1149"/>
                <a:gd name="T86" fmla="*/ 3199 w 3628"/>
                <a:gd name="T87" fmla="*/ 1014 h 1149"/>
                <a:gd name="T88" fmla="*/ 3172 w 3628"/>
                <a:gd name="T89" fmla="*/ 986 h 1149"/>
                <a:gd name="T90" fmla="*/ 3146 w 3628"/>
                <a:gd name="T91" fmla="*/ 958 h 1149"/>
                <a:gd name="T92" fmla="*/ 3124 w 3628"/>
                <a:gd name="T93" fmla="*/ 925 h 1149"/>
                <a:gd name="T94" fmla="*/ 3104 w 3628"/>
                <a:gd name="T95" fmla="*/ 892 h 1149"/>
                <a:gd name="T96" fmla="*/ 3088 w 3628"/>
                <a:gd name="T97" fmla="*/ 857 h 1149"/>
                <a:gd name="T98" fmla="*/ 3074 w 3628"/>
                <a:gd name="T99" fmla="*/ 820 h 1149"/>
                <a:gd name="T100" fmla="*/ 3063 w 3628"/>
                <a:gd name="T101" fmla="*/ 780 h 1149"/>
                <a:gd name="T102" fmla="*/ 3053 w 3628"/>
                <a:gd name="T103" fmla="*/ 740 h 1149"/>
                <a:gd name="T104" fmla="*/ 3045 w 3628"/>
                <a:gd name="T105" fmla="*/ 698 h 1149"/>
                <a:gd name="T106" fmla="*/ 3040 w 3628"/>
                <a:gd name="T107" fmla="*/ 654 h 1149"/>
                <a:gd name="T108" fmla="*/ 3035 w 3628"/>
                <a:gd name="T109" fmla="*/ 610 h 1149"/>
                <a:gd name="T110" fmla="*/ 3031 w 3628"/>
                <a:gd name="T111" fmla="*/ 564 h 1149"/>
                <a:gd name="T112" fmla="*/ 3030 w 3628"/>
                <a:gd name="T113" fmla="*/ 516 h 1149"/>
                <a:gd name="T114" fmla="*/ 3029 w 3628"/>
                <a:gd name="T115" fmla="*/ 468 h 1149"/>
                <a:gd name="T116" fmla="*/ 3029 w 3628"/>
                <a:gd name="T117" fmla="*/ 419 h 1149"/>
                <a:gd name="T118" fmla="*/ 3030 w 3628"/>
                <a:gd name="T119" fmla="*/ 317 h 1149"/>
                <a:gd name="T120" fmla="*/ 3034 w 3628"/>
                <a:gd name="T121" fmla="*/ 214 h 1149"/>
                <a:gd name="T122" fmla="*/ 3036 w 3628"/>
                <a:gd name="T123" fmla="*/ 108 h 1149"/>
                <a:gd name="T124" fmla="*/ 3037 w 3628"/>
                <a:gd name="T125" fmla="*/ 0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28" h="1149">
                  <a:moveTo>
                    <a:pt x="3037" y="0"/>
                  </a:moveTo>
                  <a:lnTo>
                    <a:pt x="1837" y="0"/>
                  </a:lnTo>
                  <a:lnTo>
                    <a:pt x="1792" y="0"/>
                  </a:lnTo>
                  <a:lnTo>
                    <a:pt x="591" y="0"/>
                  </a:lnTo>
                  <a:lnTo>
                    <a:pt x="592" y="108"/>
                  </a:lnTo>
                  <a:lnTo>
                    <a:pt x="594" y="214"/>
                  </a:lnTo>
                  <a:lnTo>
                    <a:pt x="598" y="317"/>
                  </a:lnTo>
                  <a:lnTo>
                    <a:pt x="600" y="419"/>
                  </a:lnTo>
                  <a:lnTo>
                    <a:pt x="600" y="468"/>
                  </a:lnTo>
                  <a:lnTo>
                    <a:pt x="599" y="516"/>
                  </a:lnTo>
                  <a:lnTo>
                    <a:pt x="597" y="564"/>
                  </a:lnTo>
                  <a:lnTo>
                    <a:pt x="594" y="610"/>
                  </a:lnTo>
                  <a:lnTo>
                    <a:pt x="590" y="654"/>
                  </a:lnTo>
                  <a:lnTo>
                    <a:pt x="584" y="698"/>
                  </a:lnTo>
                  <a:lnTo>
                    <a:pt x="576" y="740"/>
                  </a:lnTo>
                  <a:lnTo>
                    <a:pt x="567" y="780"/>
                  </a:lnTo>
                  <a:lnTo>
                    <a:pt x="554" y="820"/>
                  </a:lnTo>
                  <a:lnTo>
                    <a:pt x="540" y="857"/>
                  </a:lnTo>
                  <a:lnTo>
                    <a:pt x="524" y="892"/>
                  </a:lnTo>
                  <a:lnTo>
                    <a:pt x="504" y="925"/>
                  </a:lnTo>
                  <a:lnTo>
                    <a:pt x="482" y="958"/>
                  </a:lnTo>
                  <a:lnTo>
                    <a:pt x="458" y="986"/>
                  </a:lnTo>
                  <a:lnTo>
                    <a:pt x="429" y="1014"/>
                  </a:lnTo>
                  <a:lnTo>
                    <a:pt x="398" y="1039"/>
                  </a:lnTo>
                  <a:lnTo>
                    <a:pt x="363" y="1062"/>
                  </a:lnTo>
                  <a:lnTo>
                    <a:pt x="323" y="1081"/>
                  </a:lnTo>
                  <a:lnTo>
                    <a:pt x="281" y="1100"/>
                  </a:lnTo>
                  <a:lnTo>
                    <a:pt x="233" y="1115"/>
                  </a:lnTo>
                  <a:lnTo>
                    <a:pt x="182" y="1128"/>
                  </a:lnTo>
                  <a:lnTo>
                    <a:pt x="127" y="1137"/>
                  </a:lnTo>
                  <a:lnTo>
                    <a:pt x="66" y="1144"/>
                  </a:lnTo>
                  <a:lnTo>
                    <a:pt x="0" y="1149"/>
                  </a:lnTo>
                  <a:lnTo>
                    <a:pt x="1792" y="1149"/>
                  </a:lnTo>
                  <a:lnTo>
                    <a:pt x="1837" y="1149"/>
                  </a:lnTo>
                  <a:lnTo>
                    <a:pt x="3628" y="1149"/>
                  </a:lnTo>
                  <a:lnTo>
                    <a:pt x="3563" y="1144"/>
                  </a:lnTo>
                  <a:lnTo>
                    <a:pt x="3503" y="1137"/>
                  </a:lnTo>
                  <a:lnTo>
                    <a:pt x="3446" y="1128"/>
                  </a:lnTo>
                  <a:lnTo>
                    <a:pt x="3395" y="1115"/>
                  </a:lnTo>
                  <a:lnTo>
                    <a:pt x="3349" y="1100"/>
                  </a:lnTo>
                  <a:lnTo>
                    <a:pt x="3306" y="1081"/>
                  </a:lnTo>
                  <a:lnTo>
                    <a:pt x="3266" y="1062"/>
                  </a:lnTo>
                  <a:lnTo>
                    <a:pt x="3231" y="1039"/>
                  </a:lnTo>
                  <a:lnTo>
                    <a:pt x="3199" y="1014"/>
                  </a:lnTo>
                  <a:lnTo>
                    <a:pt x="3172" y="986"/>
                  </a:lnTo>
                  <a:lnTo>
                    <a:pt x="3146" y="958"/>
                  </a:lnTo>
                  <a:lnTo>
                    <a:pt x="3124" y="925"/>
                  </a:lnTo>
                  <a:lnTo>
                    <a:pt x="3104" y="892"/>
                  </a:lnTo>
                  <a:lnTo>
                    <a:pt x="3088" y="857"/>
                  </a:lnTo>
                  <a:lnTo>
                    <a:pt x="3074" y="820"/>
                  </a:lnTo>
                  <a:lnTo>
                    <a:pt x="3063" y="780"/>
                  </a:lnTo>
                  <a:lnTo>
                    <a:pt x="3053" y="740"/>
                  </a:lnTo>
                  <a:lnTo>
                    <a:pt x="3045" y="698"/>
                  </a:lnTo>
                  <a:lnTo>
                    <a:pt x="3040" y="654"/>
                  </a:lnTo>
                  <a:lnTo>
                    <a:pt x="3035" y="610"/>
                  </a:lnTo>
                  <a:lnTo>
                    <a:pt x="3031" y="564"/>
                  </a:lnTo>
                  <a:lnTo>
                    <a:pt x="3030" y="516"/>
                  </a:lnTo>
                  <a:lnTo>
                    <a:pt x="3029" y="468"/>
                  </a:lnTo>
                  <a:lnTo>
                    <a:pt x="3029" y="419"/>
                  </a:lnTo>
                  <a:lnTo>
                    <a:pt x="3030" y="317"/>
                  </a:lnTo>
                  <a:lnTo>
                    <a:pt x="3034" y="214"/>
                  </a:lnTo>
                  <a:lnTo>
                    <a:pt x="3036" y="108"/>
                  </a:lnTo>
                  <a:lnTo>
                    <a:pt x="303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77000">
                  <a:schemeClr val="bg1">
                    <a:lumMod val="85000"/>
                  </a:schemeClr>
                </a:gs>
                <a:gs pos="37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7">
              <a:extLst>
                <a:ext uri="{FF2B5EF4-FFF2-40B4-BE49-F238E27FC236}">
                  <a16:creationId xmlns:a16="http://schemas.microsoft.com/office/drawing/2014/main" xmlns="" id="{219A4FC3-EDCC-473B-AADE-3D435C56C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280" y="5034396"/>
              <a:ext cx="1457326" cy="41276"/>
            </a:xfrm>
            <a:custGeom>
              <a:avLst/>
              <a:gdLst>
                <a:gd name="T0" fmla="*/ 53 w 3673"/>
                <a:gd name="T1" fmla="*/ 0 h 105"/>
                <a:gd name="T2" fmla="*/ 3621 w 3673"/>
                <a:gd name="T3" fmla="*/ 0 h 105"/>
                <a:gd name="T4" fmla="*/ 3631 w 3673"/>
                <a:gd name="T5" fmla="*/ 2 h 105"/>
                <a:gd name="T6" fmla="*/ 3640 w 3673"/>
                <a:gd name="T7" fmla="*/ 5 h 105"/>
                <a:gd name="T8" fmla="*/ 3650 w 3673"/>
                <a:gd name="T9" fmla="*/ 10 h 105"/>
                <a:gd name="T10" fmla="*/ 3658 w 3673"/>
                <a:gd name="T11" fmla="*/ 15 h 105"/>
                <a:gd name="T12" fmla="*/ 3664 w 3673"/>
                <a:gd name="T13" fmla="*/ 24 h 105"/>
                <a:gd name="T14" fmla="*/ 3668 w 3673"/>
                <a:gd name="T15" fmla="*/ 33 h 105"/>
                <a:gd name="T16" fmla="*/ 3672 w 3673"/>
                <a:gd name="T17" fmla="*/ 42 h 105"/>
                <a:gd name="T18" fmla="*/ 3673 w 3673"/>
                <a:gd name="T19" fmla="*/ 53 h 105"/>
                <a:gd name="T20" fmla="*/ 3673 w 3673"/>
                <a:gd name="T21" fmla="*/ 53 h 105"/>
                <a:gd name="T22" fmla="*/ 3672 w 3673"/>
                <a:gd name="T23" fmla="*/ 63 h 105"/>
                <a:gd name="T24" fmla="*/ 3668 w 3673"/>
                <a:gd name="T25" fmla="*/ 73 h 105"/>
                <a:gd name="T26" fmla="*/ 3664 w 3673"/>
                <a:gd name="T27" fmla="*/ 81 h 105"/>
                <a:gd name="T28" fmla="*/ 3658 w 3673"/>
                <a:gd name="T29" fmla="*/ 90 h 105"/>
                <a:gd name="T30" fmla="*/ 3650 w 3673"/>
                <a:gd name="T31" fmla="*/ 95 h 105"/>
                <a:gd name="T32" fmla="*/ 3640 w 3673"/>
                <a:gd name="T33" fmla="*/ 100 h 105"/>
                <a:gd name="T34" fmla="*/ 3631 w 3673"/>
                <a:gd name="T35" fmla="*/ 103 h 105"/>
                <a:gd name="T36" fmla="*/ 3621 w 3673"/>
                <a:gd name="T37" fmla="*/ 105 h 105"/>
                <a:gd name="T38" fmla="*/ 53 w 3673"/>
                <a:gd name="T39" fmla="*/ 105 h 105"/>
                <a:gd name="T40" fmla="*/ 42 w 3673"/>
                <a:gd name="T41" fmla="*/ 103 h 105"/>
                <a:gd name="T42" fmla="*/ 32 w 3673"/>
                <a:gd name="T43" fmla="*/ 100 h 105"/>
                <a:gd name="T44" fmla="*/ 24 w 3673"/>
                <a:gd name="T45" fmla="*/ 95 h 105"/>
                <a:gd name="T46" fmla="*/ 16 w 3673"/>
                <a:gd name="T47" fmla="*/ 90 h 105"/>
                <a:gd name="T48" fmla="*/ 9 w 3673"/>
                <a:gd name="T49" fmla="*/ 81 h 105"/>
                <a:gd name="T50" fmla="*/ 4 w 3673"/>
                <a:gd name="T51" fmla="*/ 73 h 105"/>
                <a:gd name="T52" fmla="*/ 2 w 3673"/>
                <a:gd name="T53" fmla="*/ 63 h 105"/>
                <a:gd name="T54" fmla="*/ 0 w 3673"/>
                <a:gd name="T55" fmla="*/ 53 h 105"/>
                <a:gd name="T56" fmla="*/ 0 w 3673"/>
                <a:gd name="T57" fmla="*/ 53 h 105"/>
                <a:gd name="T58" fmla="*/ 2 w 3673"/>
                <a:gd name="T59" fmla="*/ 42 h 105"/>
                <a:gd name="T60" fmla="*/ 4 w 3673"/>
                <a:gd name="T61" fmla="*/ 33 h 105"/>
                <a:gd name="T62" fmla="*/ 9 w 3673"/>
                <a:gd name="T63" fmla="*/ 24 h 105"/>
                <a:gd name="T64" fmla="*/ 16 w 3673"/>
                <a:gd name="T65" fmla="*/ 15 h 105"/>
                <a:gd name="T66" fmla="*/ 24 w 3673"/>
                <a:gd name="T67" fmla="*/ 10 h 105"/>
                <a:gd name="T68" fmla="*/ 32 w 3673"/>
                <a:gd name="T69" fmla="*/ 5 h 105"/>
                <a:gd name="T70" fmla="*/ 42 w 3673"/>
                <a:gd name="T71" fmla="*/ 2 h 105"/>
                <a:gd name="T72" fmla="*/ 53 w 3673"/>
                <a:gd name="T7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3" h="105">
                  <a:moveTo>
                    <a:pt x="53" y="0"/>
                  </a:moveTo>
                  <a:lnTo>
                    <a:pt x="3621" y="0"/>
                  </a:lnTo>
                  <a:lnTo>
                    <a:pt x="3631" y="2"/>
                  </a:lnTo>
                  <a:lnTo>
                    <a:pt x="3640" y="5"/>
                  </a:lnTo>
                  <a:lnTo>
                    <a:pt x="3650" y="10"/>
                  </a:lnTo>
                  <a:lnTo>
                    <a:pt x="3658" y="15"/>
                  </a:lnTo>
                  <a:lnTo>
                    <a:pt x="3664" y="24"/>
                  </a:lnTo>
                  <a:lnTo>
                    <a:pt x="3668" y="33"/>
                  </a:lnTo>
                  <a:lnTo>
                    <a:pt x="3672" y="42"/>
                  </a:lnTo>
                  <a:lnTo>
                    <a:pt x="3673" y="53"/>
                  </a:lnTo>
                  <a:lnTo>
                    <a:pt x="3673" y="53"/>
                  </a:lnTo>
                  <a:lnTo>
                    <a:pt x="3672" y="63"/>
                  </a:lnTo>
                  <a:lnTo>
                    <a:pt x="3668" y="73"/>
                  </a:lnTo>
                  <a:lnTo>
                    <a:pt x="3664" y="81"/>
                  </a:lnTo>
                  <a:lnTo>
                    <a:pt x="3658" y="90"/>
                  </a:lnTo>
                  <a:lnTo>
                    <a:pt x="3650" y="95"/>
                  </a:lnTo>
                  <a:lnTo>
                    <a:pt x="3640" y="100"/>
                  </a:lnTo>
                  <a:lnTo>
                    <a:pt x="3631" y="103"/>
                  </a:lnTo>
                  <a:lnTo>
                    <a:pt x="3621" y="105"/>
                  </a:lnTo>
                  <a:lnTo>
                    <a:pt x="53" y="105"/>
                  </a:lnTo>
                  <a:lnTo>
                    <a:pt x="42" y="103"/>
                  </a:lnTo>
                  <a:lnTo>
                    <a:pt x="32" y="100"/>
                  </a:lnTo>
                  <a:lnTo>
                    <a:pt x="24" y="95"/>
                  </a:lnTo>
                  <a:lnTo>
                    <a:pt x="16" y="90"/>
                  </a:lnTo>
                  <a:lnTo>
                    <a:pt x="9" y="81"/>
                  </a:lnTo>
                  <a:lnTo>
                    <a:pt x="4" y="73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24" y="10"/>
                  </a:lnTo>
                  <a:lnTo>
                    <a:pt x="32" y="5"/>
                  </a:lnTo>
                  <a:lnTo>
                    <a:pt x="42" y="2"/>
                  </a:lnTo>
                  <a:lnTo>
                    <a:pt x="53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65000"/>
                  </a:schemeClr>
                </a:gs>
                <a:gs pos="4400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8">
              <a:extLst>
                <a:ext uri="{FF2B5EF4-FFF2-40B4-BE49-F238E27FC236}">
                  <a16:creationId xmlns:a16="http://schemas.microsoft.com/office/drawing/2014/main" xmlns="" id="{4E7A3DC2-8BBB-4475-A683-DB0592891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935289"/>
            </a:xfrm>
            <a:custGeom>
              <a:avLst/>
              <a:gdLst>
                <a:gd name="T0" fmla="*/ 10459 w 10666"/>
                <a:gd name="T1" fmla="*/ 0 h 7397"/>
                <a:gd name="T2" fmla="*/ 10500 w 10666"/>
                <a:gd name="T3" fmla="*/ 5 h 7397"/>
                <a:gd name="T4" fmla="*/ 10539 w 10666"/>
                <a:gd name="T5" fmla="*/ 16 h 7397"/>
                <a:gd name="T6" fmla="*/ 10575 w 10666"/>
                <a:gd name="T7" fmla="*/ 36 h 7397"/>
                <a:gd name="T8" fmla="*/ 10605 w 10666"/>
                <a:gd name="T9" fmla="*/ 61 h 7397"/>
                <a:gd name="T10" fmla="*/ 10630 w 10666"/>
                <a:gd name="T11" fmla="*/ 91 h 7397"/>
                <a:gd name="T12" fmla="*/ 10650 w 10666"/>
                <a:gd name="T13" fmla="*/ 127 h 7397"/>
                <a:gd name="T14" fmla="*/ 10661 w 10666"/>
                <a:gd name="T15" fmla="*/ 166 h 7397"/>
                <a:gd name="T16" fmla="*/ 10666 w 10666"/>
                <a:gd name="T17" fmla="*/ 207 h 7397"/>
                <a:gd name="T18" fmla="*/ 10665 w 10666"/>
                <a:gd name="T19" fmla="*/ 7211 h 7397"/>
                <a:gd name="T20" fmla="*/ 10657 w 10666"/>
                <a:gd name="T21" fmla="*/ 7251 h 7397"/>
                <a:gd name="T22" fmla="*/ 10641 w 10666"/>
                <a:gd name="T23" fmla="*/ 7288 h 7397"/>
                <a:gd name="T24" fmla="*/ 10619 w 10666"/>
                <a:gd name="T25" fmla="*/ 7321 h 7397"/>
                <a:gd name="T26" fmla="*/ 10591 w 10666"/>
                <a:gd name="T27" fmla="*/ 7350 h 7397"/>
                <a:gd name="T28" fmla="*/ 10557 w 10666"/>
                <a:gd name="T29" fmla="*/ 7372 h 7397"/>
                <a:gd name="T30" fmla="*/ 10520 w 10666"/>
                <a:gd name="T31" fmla="*/ 7388 h 7397"/>
                <a:gd name="T32" fmla="*/ 10480 w 10666"/>
                <a:gd name="T33" fmla="*/ 7396 h 7397"/>
                <a:gd name="T34" fmla="*/ 207 w 10666"/>
                <a:gd name="T35" fmla="*/ 7397 h 7397"/>
                <a:gd name="T36" fmla="*/ 165 w 10666"/>
                <a:gd name="T37" fmla="*/ 7393 h 7397"/>
                <a:gd name="T38" fmla="*/ 126 w 10666"/>
                <a:gd name="T39" fmla="*/ 7381 h 7397"/>
                <a:gd name="T40" fmla="*/ 91 w 10666"/>
                <a:gd name="T41" fmla="*/ 7361 h 7397"/>
                <a:gd name="T42" fmla="*/ 60 w 10666"/>
                <a:gd name="T43" fmla="*/ 7336 h 7397"/>
                <a:gd name="T44" fmla="*/ 34 w 10666"/>
                <a:gd name="T45" fmla="*/ 7306 h 7397"/>
                <a:gd name="T46" fmla="*/ 16 w 10666"/>
                <a:gd name="T47" fmla="*/ 7270 h 7397"/>
                <a:gd name="T48" fmla="*/ 3 w 10666"/>
                <a:gd name="T49" fmla="*/ 7232 h 7397"/>
                <a:gd name="T50" fmla="*/ 0 w 10666"/>
                <a:gd name="T51" fmla="*/ 7190 h 7397"/>
                <a:gd name="T52" fmla="*/ 1 w 10666"/>
                <a:gd name="T53" fmla="*/ 186 h 7397"/>
                <a:gd name="T54" fmla="*/ 9 w 10666"/>
                <a:gd name="T55" fmla="*/ 146 h 7397"/>
                <a:gd name="T56" fmla="*/ 24 w 10666"/>
                <a:gd name="T57" fmla="*/ 109 h 7397"/>
                <a:gd name="T58" fmla="*/ 47 w 10666"/>
                <a:gd name="T59" fmla="*/ 75 h 7397"/>
                <a:gd name="T60" fmla="*/ 75 w 10666"/>
                <a:gd name="T61" fmla="*/ 47 h 7397"/>
                <a:gd name="T62" fmla="*/ 108 w 10666"/>
                <a:gd name="T63" fmla="*/ 25 h 7397"/>
                <a:gd name="T64" fmla="*/ 146 w 10666"/>
                <a:gd name="T65" fmla="*/ 9 h 7397"/>
                <a:gd name="T66" fmla="*/ 186 w 10666"/>
                <a:gd name="T67" fmla="*/ 1 h 7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66" h="7397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7190"/>
                  </a:lnTo>
                  <a:lnTo>
                    <a:pt x="10665" y="7211"/>
                  </a:lnTo>
                  <a:lnTo>
                    <a:pt x="10661" y="7232"/>
                  </a:lnTo>
                  <a:lnTo>
                    <a:pt x="10657" y="7251"/>
                  </a:lnTo>
                  <a:lnTo>
                    <a:pt x="10650" y="7270"/>
                  </a:lnTo>
                  <a:lnTo>
                    <a:pt x="10641" y="7288"/>
                  </a:lnTo>
                  <a:lnTo>
                    <a:pt x="10630" y="7306"/>
                  </a:lnTo>
                  <a:lnTo>
                    <a:pt x="10619" y="7321"/>
                  </a:lnTo>
                  <a:lnTo>
                    <a:pt x="10605" y="7336"/>
                  </a:lnTo>
                  <a:lnTo>
                    <a:pt x="10591" y="7350"/>
                  </a:lnTo>
                  <a:lnTo>
                    <a:pt x="10575" y="7361"/>
                  </a:lnTo>
                  <a:lnTo>
                    <a:pt x="10557" y="7372"/>
                  </a:lnTo>
                  <a:lnTo>
                    <a:pt x="10539" y="7381"/>
                  </a:lnTo>
                  <a:lnTo>
                    <a:pt x="10520" y="7388"/>
                  </a:lnTo>
                  <a:lnTo>
                    <a:pt x="10500" y="7393"/>
                  </a:lnTo>
                  <a:lnTo>
                    <a:pt x="10480" y="7396"/>
                  </a:lnTo>
                  <a:lnTo>
                    <a:pt x="10459" y="7397"/>
                  </a:lnTo>
                  <a:lnTo>
                    <a:pt x="207" y="7397"/>
                  </a:lnTo>
                  <a:lnTo>
                    <a:pt x="186" y="7396"/>
                  </a:lnTo>
                  <a:lnTo>
                    <a:pt x="165" y="7393"/>
                  </a:lnTo>
                  <a:lnTo>
                    <a:pt x="146" y="7388"/>
                  </a:lnTo>
                  <a:lnTo>
                    <a:pt x="126" y="7381"/>
                  </a:lnTo>
                  <a:lnTo>
                    <a:pt x="108" y="7372"/>
                  </a:lnTo>
                  <a:lnTo>
                    <a:pt x="91" y="7361"/>
                  </a:lnTo>
                  <a:lnTo>
                    <a:pt x="75" y="7350"/>
                  </a:lnTo>
                  <a:lnTo>
                    <a:pt x="60" y="7336"/>
                  </a:lnTo>
                  <a:lnTo>
                    <a:pt x="47" y="7321"/>
                  </a:lnTo>
                  <a:lnTo>
                    <a:pt x="34" y="7306"/>
                  </a:lnTo>
                  <a:lnTo>
                    <a:pt x="24" y="7288"/>
                  </a:lnTo>
                  <a:lnTo>
                    <a:pt x="16" y="7270"/>
                  </a:lnTo>
                  <a:lnTo>
                    <a:pt x="9" y="7251"/>
                  </a:lnTo>
                  <a:lnTo>
                    <a:pt x="3" y="7232"/>
                  </a:lnTo>
                  <a:lnTo>
                    <a:pt x="1" y="7211"/>
                  </a:lnTo>
                  <a:lnTo>
                    <a:pt x="0" y="7190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tint val="66000"/>
                    <a:satMod val="160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100000">
                  <a:schemeClr val="bg1">
                    <a:lumMod val="75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9">
              <a:extLst>
                <a:ext uri="{FF2B5EF4-FFF2-40B4-BE49-F238E27FC236}">
                  <a16:creationId xmlns:a16="http://schemas.microsoft.com/office/drawing/2014/main" xmlns="" id="{BCB9CC04-6C6F-46A5-B75E-3AFC4AD48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41" y="1664133"/>
              <a:ext cx="4233864" cy="2554289"/>
            </a:xfrm>
            <a:custGeom>
              <a:avLst/>
              <a:gdLst>
                <a:gd name="T0" fmla="*/ 207 w 10666"/>
                <a:gd name="T1" fmla="*/ 0 h 6436"/>
                <a:gd name="T2" fmla="*/ 10459 w 10666"/>
                <a:gd name="T3" fmla="*/ 0 h 6436"/>
                <a:gd name="T4" fmla="*/ 10480 w 10666"/>
                <a:gd name="T5" fmla="*/ 1 h 6436"/>
                <a:gd name="T6" fmla="*/ 10500 w 10666"/>
                <a:gd name="T7" fmla="*/ 5 h 6436"/>
                <a:gd name="T8" fmla="*/ 10520 w 10666"/>
                <a:gd name="T9" fmla="*/ 9 h 6436"/>
                <a:gd name="T10" fmla="*/ 10539 w 10666"/>
                <a:gd name="T11" fmla="*/ 16 h 6436"/>
                <a:gd name="T12" fmla="*/ 10557 w 10666"/>
                <a:gd name="T13" fmla="*/ 25 h 6436"/>
                <a:gd name="T14" fmla="*/ 10575 w 10666"/>
                <a:gd name="T15" fmla="*/ 36 h 6436"/>
                <a:gd name="T16" fmla="*/ 10591 w 10666"/>
                <a:gd name="T17" fmla="*/ 47 h 6436"/>
                <a:gd name="T18" fmla="*/ 10605 w 10666"/>
                <a:gd name="T19" fmla="*/ 61 h 6436"/>
                <a:gd name="T20" fmla="*/ 10619 w 10666"/>
                <a:gd name="T21" fmla="*/ 75 h 6436"/>
                <a:gd name="T22" fmla="*/ 10630 w 10666"/>
                <a:gd name="T23" fmla="*/ 91 h 6436"/>
                <a:gd name="T24" fmla="*/ 10641 w 10666"/>
                <a:gd name="T25" fmla="*/ 109 h 6436"/>
                <a:gd name="T26" fmla="*/ 10650 w 10666"/>
                <a:gd name="T27" fmla="*/ 127 h 6436"/>
                <a:gd name="T28" fmla="*/ 10657 w 10666"/>
                <a:gd name="T29" fmla="*/ 146 h 6436"/>
                <a:gd name="T30" fmla="*/ 10661 w 10666"/>
                <a:gd name="T31" fmla="*/ 166 h 6436"/>
                <a:gd name="T32" fmla="*/ 10665 w 10666"/>
                <a:gd name="T33" fmla="*/ 186 h 6436"/>
                <a:gd name="T34" fmla="*/ 10666 w 10666"/>
                <a:gd name="T35" fmla="*/ 207 h 6436"/>
                <a:gd name="T36" fmla="*/ 10666 w 10666"/>
                <a:gd name="T37" fmla="*/ 6436 h 6436"/>
                <a:gd name="T38" fmla="*/ 0 w 10666"/>
                <a:gd name="T39" fmla="*/ 6436 h 6436"/>
                <a:gd name="T40" fmla="*/ 0 w 10666"/>
                <a:gd name="T41" fmla="*/ 207 h 6436"/>
                <a:gd name="T42" fmla="*/ 1 w 10666"/>
                <a:gd name="T43" fmla="*/ 186 h 6436"/>
                <a:gd name="T44" fmla="*/ 3 w 10666"/>
                <a:gd name="T45" fmla="*/ 166 h 6436"/>
                <a:gd name="T46" fmla="*/ 9 w 10666"/>
                <a:gd name="T47" fmla="*/ 146 h 6436"/>
                <a:gd name="T48" fmla="*/ 16 w 10666"/>
                <a:gd name="T49" fmla="*/ 127 h 6436"/>
                <a:gd name="T50" fmla="*/ 24 w 10666"/>
                <a:gd name="T51" fmla="*/ 109 h 6436"/>
                <a:gd name="T52" fmla="*/ 34 w 10666"/>
                <a:gd name="T53" fmla="*/ 91 h 6436"/>
                <a:gd name="T54" fmla="*/ 47 w 10666"/>
                <a:gd name="T55" fmla="*/ 75 h 6436"/>
                <a:gd name="T56" fmla="*/ 60 w 10666"/>
                <a:gd name="T57" fmla="*/ 61 h 6436"/>
                <a:gd name="T58" fmla="*/ 75 w 10666"/>
                <a:gd name="T59" fmla="*/ 47 h 6436"/>
                <a:gd name="T60" fmla="*/ 91 w 10666"/>
                <a:gd name="T61" fmla="*/ 36 h 6436"/>
                <a:gd name="T62" fmla="*/ 108 w 10666"/>
                <a:gd name="T63" fmla="*/ 25 h 6436"/>
                <a:gd name="T64" fmla="*/ 126 w 10666"/>
                <a:gd name="T65" fmla="*/ 16 h 6436"/>
                <a:gd name="T66" fmla="*/ 146 w 10666"/>
                <a:gd name="T67" fmla="*/ 9 h 6436"/>
                <a:gd name="T68" fmla="*/ 165 w 10666"/>
                <a:gd name="T69" fmla="*/ 5 h 6436"/>
                <a:gd name="T70" fmla="*/ 186 w 10666"/>
                <a:gd name="T71" fmla="*/ 1 h 6436"/>
                <a:gd name="T72" fmla="*/ 207 w 10666"/>
                <a:gd name="T73" fmla="*/ 0 h 6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66" h="6436">
                  <a:moveTo>
                    <a:pt x="207" y="0"/>
                  </a:moveTo>
                  <a:lnTo>
                    <a:pt x="10459" y="0"/>
                  </a:lnTo>
                  <a:lnTo>
                    <a:pt x="10480" y="1"/>
                  </a:lnTo>
                  <a:lnTo>
                    <a:pt x="10500" y="5"/>
                  </a:lnTo>
                  <a:lnTo>
                    <a:pt x="10520" y="9"/>
                  </a:lnTo>
                  <a:lnTo>
                    <a:pt x="10539" y="16"/>
                  </a:lnTo>
                  <a:lnTo>
                    <a:pt x="10557" y="25"/>
                  </a:lnTo>
                  <a:lnTo>
                    <a:pt x="10575" y="36"/>
                  </a:lnTo>
                  <a:lnTo>
                    <a:pt x="10591" y="47"/>
                  </a:lnTo>
                  <a:lnTo>
                    <a:pt x="10605" y="61"/>
                  </a:lnTo>
                  <a:lnTo>
                    <a:pt x="10619" y="75"/>
                  </a:lnTo>
                  <a:lnTo>
                    <a:pt x="10630" y="91"/>
                  </a:lnTo>
                  <a:lnTo>
                    <a:pt x="10641" y="109"/>
                  </a:lnTo>
                  <a:lnTo>
                    <a:pt x="10650" y="127"/>
                  </a:lnTo>
                  <a:lnTo>
                    <a:pt x="10657" y="146"/>
                  </a:lnTo>
                  <a:lnTo>
                    <a:pt x="10661" y="166"/>
                  </a:lnTo>
                  <a:lnTo>
                    <a:pt x="10665" y="186"/>
                  </a:lnTo>
                  <a:lnTo>
                    <a:pt x="10666" y="207"/>
                  </a:lnTo>
                  <a:lnTo>
                    <a:pt x="10666" y="6436"/>
                  </a:lnTo>
                  <a:lnTo>
                    <a:pt x="0" y="6436"/>
                  </a:lnTo>
                  <a:lnTo>
                    <a:pt x="0" y="207"/>
                  </a:lnTo>
                  <a:lnTo>
                    <a:pt x="1" y="186"/>
                  </a:lnTo>
                  <a:lnTo>
                    <a:pt x="3" y="166"/>
                  </a:lnTo>
                  <a:lnTo>
                    <a:pt x="9" y="146"/>
                  </a:lnTo>
                  <a:lnTo>
                    <a:pt x="16" y="127"/>
                  </a:lnTo>
                  <a:lnTo>
                    <a:pt x="24" y="109"/>
                  </a:lnTo>
                  <a:lnTo>
                    <a:pt x="34" y="91"/>
                  </a:lnTo>
                  <a:lnTo>
                    <a:pt x="47" y="75"/>
                  </a:lnTo>
                  <a:lnTo>
                    <a:pt x="60" y="61"/>
                  </a:lnTo>
                  <a:lnTo>
                    <a:pt x="75" y="47"/>
                  </a:lnTo>
                  <a:lnTo>
                    <a:pt x="91" y="36"/>
                  </a:lnTo>
                  <a:lnTo>
                    <a:pt x="108" y="25"/>
                  </a:lnTo>
                  <a:lnTo>
                    <a:pt x="126" y="16"/>
                  </a:lnTo>
                  <a:lnTo>
                    <a:pt x="146" y="9"/>
                  </a:lnTo>
                  <a:lnTo>
                    <a:pt x="165" y="5"/>
                  </a:lnTo>
                  <a:lnTo>
                    <a:pt x="186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0">
              <a:extLst>
                <a:ext uri="{FF2B5EF4-FFF2-40B4-BE49-F238E27FC236}">
                  <a16:creationId xmlns:a16="http://schemas.microsoft.com/office/drawing/2014/main" xmlns="" id="{D68A5F72-A59D-492B-92B7-55D3E4E15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2224089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1">
              <a:extLst>
                <a:ext uri="{FF2B5EF4-FFF2-40B4-BE49-F238E27FC236}">
                  <a16:creationId xmlns:a16="http://schemas.microsoft.com/office/drawing/2014/main" xmlns="" id="{554CE840-8CC0-4A22-935F-84CE543A4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616" y="1829233"/>
              <a:ext cx="3924302" cy="4127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4">
              <a:extLst>
                <a:ext uri="{FF2B5EF4-FFF2-40B4-BE49-F238E27FC236}">
                  <a16:creationId xmlns:a16="http://schemas.microsoft.com/office/drawing/2014/main" xmlns="" id="{0BDD08DB-1C2C-48D1-BBBB-8D1DB2352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8630" y="1664133"/>
              <a:ext cx="2327275" cy="2503489"/>
            </a:xfrm>
            <a:custGeom>
              <a:avLst/>
              <a:gdLst>
                <a:gd name="T0" fmla="*/ 3815 w 5865"/>
                <a:gd name="T1" fmla="*/ 0 h 6311"/>
                <a:gd name="T2" fmla="*/ 5660 w 5865"/>
                <a:gd name="T3" fmla="*/ 0 h 6311"/>
                <a:gd name="T4" fmla="*/ 5681 w 5865"/>
                <a:gd name="T5" fmla="*/ 1 h 6311"/>
                <a:gd name="T6" fmla="*/ 5702 w 5865"/>
                <a:gd name="T7" fmla="*/ 4 h 6311"/>
                <a:gd name="T8" fmla="*/ 5721 w 5865"/>
                <a:gd name="T9" fmla="*/ 9 h 6311"/>
                <a:gd name="T10" fmla="*/ 5740 w 5865"/>
                <a:gd name="T11" fmla="*/ 16 h 6311"/>
                <a:gd name="T12" fmla="*/ 5758 w 5865"/>
                <a:gd name="T13" fmla="*/ 24 h 6311"/>
                <a:gd name="T14" fmla="*/ 5775 w 5865"/>
                <a:gd name="T15" fmla="*/ 34 h 6311"/>
                <a:gd name="T16" fmla="*/ 5791 w 5865"/>
                <a:gd name="T17" fmla="*/ 46 h 6311"/>
                <a:gd name="T18" fmla="*/ 5805 w 5865"/>
                <a:gd name="T19" fmla="*/ 60 h 6311"/>
                <a:gd name="T20" fmla="*/ 5819 w 5865"/>
                <a:gd name="T21" fmla="*/ 74 h 6311"/>
                <a:gd name="T22" fmla="*/ 5830 w 5865"/>
                <a:gd name="T23" fmla="*/ 90 h 6311"/>
                <a:gd name="T24" fmla="*/ 5841 w 5865"/>
                <a:gd name="T25" fmla="*/ 106 h 6311"/>
                <a:gd name="T26" fmla="*/ 5849 w 5865"/>
                <a:gd name="T27" fmla="*/ 125 h 6311"/>
                <a:gd name="T28" fmla="*/ 5856 w 5865"/>
                <a:gd name="T29" fmla="*/ 143 h 6311"/>
                <a:gd name="T30" fmla="*/ 5861 w 5865"/>
                <a:gd name="T31" fmla="*/ 163 h 6311"/>
                <a:gd name="T32" fmla="*/ 5864 w 5865"/>
                <a:gd name="T33" fmla="*/ 182 h 6311"/>
                <a:gd name="T34" fmla="*/ 5865 w 5865"/>
                <a:gd name="T35" fmla="*/ 203 h 6311"/>
                <a:gd name="T36" fmla="*/ 5865 w 5865"/>
                <a:gd name="T37" fmla="*/ 6311 h 6311"/>
                <a:gd name="T38" fmla="*/ 0 w 5865"/>
                <a:gd name="T39" fmla="*/ 6311 h 6311"/>
                <a:gd name="T40" fmla="*/ 3815 w 5865"/>
                <a:gd name="T41" fmla="*/ 0 h 6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65" h="6311">
                  <a:moveTo>
                    <a:pt x="3815" y="0"/>
                  </a:moveTo>
                  <a:lnTo>
                    <a:pt x="5660" y="0"/>
                  </a:lnTo>
                  <a:lnTo>
                    <a:pt x="5681" y="1"/>
                  </a:lnTo>
                  <a:lnTo>
                    <a:pt x="5702" y="4"/>
                  </a:lnTo>
                  <a:lnTo>
                    <a:pt x="5721" y="9"/>
                  </a:lnTo>
                  <a:lnTo>
                    <a:pt x="5740" y="16"/>
                  </a:lnTo>
                  <a:lnTo>
                    <a:pt x="5758" y="24"/>
                  </a:lnTo>
                  <a:lnTo>
                    <a:pt x="5775" y="34"/>
                  </a:lnTo>
                  <a:lnTo>
                    <a:pt x="5791" y="46"/>
                  </a:lnTo>
                  <a:lnTo>
                    <a:pt x="5805" y="60"/>
                  </a:lnTo>
                  <a:lnTo>
                    <a:pt x="5819" y="74"/>
                  </a:lnTo>
                  <a:lnTo>
                    <a:pt x="5830" y="90"/>
                  </a:lnTo>
                  <a:lnTo>
                    <a:pt x="5841" y="106"/>
                  </a:lnTo>
                  <a:lnTo>
                    <a:pt x="5849" y="125"/>
                  </a:lnTo>
                  <a:lnTo>
                    <a:pt x="5856" y="143"/>
                  </a:lnTo>
                  <a:lnTo>
                    <a:pt x="5861" y="163"/>
                  </a:lnTo>
                  <a:lnTo>
                    <a:pt x="5864" y="182"/>
                  </a:lnTo>
                  <a:lnTo>
                    <a:pt x="5865" y="203"/>
                  </a:lnTo>
                  <a:lnTo>
                    <a:pt x="5865" y="6311"/>
                  </a:lnTo>
                  <a:lnTo>
                    <a:pt x="0" y="6311"/>
                  </a:lnTo>
                  <a:lnTo>
                    <a:pt x="381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6000"/>
                  </a:schemeClr>
                </a:gs>
                <a:gs pos="50000">
                  <a:schemeClr val="bg1">
                    <a:alpha val="13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8515272B-1807-4FF6-A3FF-B0D53A69EDE2}"/>
              </a:ext>
            </a:extLst>
          </p:cNvPr>
          <p:cNvSpPr/>
          <p:nvPr/>
        </p:nvSpPr>
        <p:spPr>
          <a:xfrm>
            <a:off x="1039800" y="2335982"/>
            <a:ext cx="4017796" cy="2221860"/>
          </a:xfrm>
          <a:prstGeom prst="roundRect">
            <a:avLst>
              <a:gd name="adj" fmla="val 6378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F1128C0A-2DA3-4599-8F6F-C925FF49FFE0}"/>
              </a:ext>
            </a:extLst>
          </p:cNvPr>
          <p:cNvSpPr/>
          <p:nvPr/>
        </p:nvSpPr>
        <p:spPr>
          <a:xfrm>
            <a:off x="2769298" y="2054825"/>
            <a:ext cx="558800" cy="558800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+mj-lt"/>
              </a:rPr>
              <a:t>05</a:t>
            </a:r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xmlns="" id="{E57272BA-1C61-4EA9-8A49-5C52CA89E8F6}"/>
              </a:ext>
            </a:extLst>
          </p:cNvPr>
          <p:cNvGrpSpPr/>
          <p:nvPr/>
        </p:nvGrpSpPr>
        <p:grpSpPr>
          <a:xfrm>
            <a:off x="1254679" y="2779132"/>
            <a:ext cx="285750" cy="214313"/>
            <a:chOff x="2614613" y="809625"/>
            <a:chExt cx="285750" cy="214313"/>
          </a:xfrm>
          <a:solidFill>
            <a:schemeClr val="bg1"/>
          </a:solidFill>
        </p:grpSpPr>
        <p:sp>
          <p:nvSpPr>
            <p:cNvPr id="159" name="Freeform 78">
              <a:extLst>
                <a:ext uri="{FF2B5EF4-FFF2-40B4-BE49-F238E27FC236}">
                  <a16:creationId xmlns:a16="http://schemas.microsoft.com/office/drawing/2014/main" xmlns="" id="{1A8196E7-ED7F-4F23-B539-C88D70D4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809625"/>
              <a:ext cx="133350" cy="214313"/>
            </a:xfrm>
            <a:custGeom>
              <a:avLst/>
              <a:gdLst>
                <a:gd name="T0" fmla="*/ 316 w 335"/>
                <a:gd name="T1" fmla="*/ 47 h 540"/>
                <a:gd name="T2" fmla="*/ 325 w 335"/>
                <a:gd name="T3" fmla="*/ 43 h 540"/>
                <a:gd name="T4" fmla="*/ 331 w 335"/>
                <a:gd name="T5" fmla="*/ 37 h 540"/>
                <a:gd name="T6" fmla="*/ 335 w 335"/>
                <a:gd name="T7" fmla="*/ 28 h 540"/>
                <a:gd name="T8" fmla="*/ 335 w 335"/>
                <a:gd name="T9" fmla="*/ 19 h 540"/>
                <a:gd name="T10" fmla="*/ 331 w 335"/>
                <a:gd name="T11" fmla="*/ 10 h 540"/>
                <a:gd name="T12" fmla="*/ 325 w 335"/>
                <a:gd name="T13" fmla="*/ 4 h 540"/>
                <a:gd name="T14" fmla="*/ 316 w 335"/>
                <a:gd name="T15" fmla="*/ 0 h 540"/>
                <a:gd name="T16" fmla="*/ 294 w 335"/>
                <a:gd name="T17" fmla="*/ 0 h 540"/>
                <a:gd name="T18" fmla="*/ 260 w 335"/>
                <a:gd name="T19" fmla="*/ 3 h 540"/>
                <a:gd name="T20" fmla="*/ 227 w 335"/>
                <a:gd name="T21" fmla="*/ 10 h 540"/>
                <a:gd name="T22" fmla="*/ 198 w 335"/>
                <a:gd name="T23" fmla="*/ 20 h 540"/>
                <a:gd name="T24" fmla="*/ 169 w 335"/>
                <a:gd name="T25" fmla="*/ 33 h 540"/>
                <a:gd name="T26" fmla="*/ 142 w 335"/>
                <a:gd name="T27" fmla="*/ 49 h 540"/>
                <a:gd name="T28" fmla="*/ 117 w 335"/>
                <a:gd name="T29" fmla="*/ 68 h 540"/>
                <a:gd name="T30" fmla="*/ 95 w 335"/>
                <a:gd name="T31" fmla="*/ 89 h 540"/>
                <a:gd name="T32" fmla="*/ 75 w 335"/>
                <a:gd name="T33" fmla="*/ 113 h 540"/>
                <a:gd name="T34" fmla="*/ 57 w 335"/>
                <a:gd name="T35" fmla="*/ 141 h 540"/>
                <a:gd name="T36" fmla="*/ 41 w 335"/>
                <a:gd name="T37" fmla="*/ 170 h 540"/>
                <a:gd name="T38" fmla="*/ 27 w 335"/>
                <a:gd name="T39" fmla="*/ 202 h 540"/>
                <a:gd name="T40" fmla="*/ 17 w 335"/>
                <a:gd name="T41" fmla="*/ 236 h 540"/>
                <a:gd name="T42" fmla="*/ 8 w 335"/>
                <a:gd name="T43" fmla="*/ 272 h 540"/>
                <a:gd name="T44" fmla="*/ 3 w 335"/>
                <a:gd name="T45" fmla="*/ 310 h 540"/>
                <a:gd name="T46" fmla="*/ 0 w 335"/>
                <a:gd name="T47" fmla="*/ 351 h 540"/>
                <a:gd name="T48" fmla="*/ 1 w 335"/>
                <a:gd name="T49" fmla="*/ 390 h 540"/>
                <a:gd name="T50" fmla="*/ 7 w 335"/>
                <a:gd name="T51" fmla="*/ 422 h 540"/>
                <a:gd name="T52" fmla="*/ 20 w 335"/>
                <a:gd name="T53" fmla="*/ 452 h 540"/>
                <a:gd name="T54" fmla="*/ 38 w 335"/>
                <a:gd name="T55" fmla="*/ 478 h 540"/>
                <a:gd name="T56" fmla="*/ 61 w 335"/>
                <a:gd name="T57" fmla="*/ 502 h 540"/>
                <a:gd name="T58" fmla="*/ 88 w 335"/>
                <a:gd name="T59" fmla="*/ 520 h 540"/>
                <a:gd name="T60" fmla="*/ 117 w 335"/>
                <a:gd name="T61" fmla="*/ 532 h 540"/>
                <a:gd name="T62" fmla="*/ 150 w 335"/>
                <a:gd name="T63" fmla="*/ 539 h 540"/>
                <a:gd name="T64" fmla="*/ 185 w 335"/>
                <a:gd name="T65" fmla="*/ 539 h 540"/>
                <a:gd name="T66" fmla="*/ 218 w 335"/>
                <a:gd name="T67" fmla="*/ 532 h 540"/>
                <a:gd name="T68" fmla="*/ 248 w 335"/>
                <a:gd name="T69" fmla="*/ 520 h 540"/>
                <a:gd name="T70" fmla="*/ 274 w 335"/>
                <a:gd name="T71" fmla="*/ 502 h 540"/>
                <a:gd name="T72" fmla="*/ 297 w 335"/>
                <a:gd name="T73" fmla="*/ 478 h 540"/>
                <a:gd name="T74" fmla="*/ 315 w 335"/>
                <a:gd name="T75" fmla="*/ 452 h 540"/>
                <a:gd name="T76" fmla="*/ 328 w 335"/>
                <a:gd name="T77" fmla="*/ 422 h 540"/>
                <a:gd name="T78" fmla="*/ 334 w 335"/>
                <a:gd name="T79" fmla="*/ 390 h 540"/>
                <a:gd name="T80" fmla="*/ 334 w 335"/>
                <a:gd name="T81" fmla="*/ 355 h 540"/>
                <a:gd name="T82" fmla="*/ 328 w 335"/>
                <a:gd name="T83" fmla="*/ 322 h 540"/>
                <a:gd name="T84" fmla="*/ 315 w 335"/>
                <a:gd name="T85" fmla="*/ 292 h 540"/>
                <a:gd name="T86" fmla="*/ 297 w 335"/>
                <a:gd name="T87" fmla="*/ 265 h 540"/>
                <a:gd name="T88" fmla="*/ 274 w 335"/>
                <a:gd name="T89" fmla="*/ 242 h 540"/>
                <a:gd name="T90" fmla="*/ 248 w 335"/>
                <a:gd name="T91" fmla="*/ 224 h 540"/>
                <a:gd name="T92" fmla="*/ 218 w 335"/>
                <a:gd name="T93" fmla="*/ 212 h 540"/>
                <a:gd name="T94" fmla="*/ 185 w 335"/>
                <a:gd name="T95" fmla="*/ 204 h 540"/>
                <a:gd name="T96" fmla="*/ 153 w 335"/>
                <a:gd name="T97" fmla="*/ 204 h 540"/>
                <a:gd name="T98" fmla="*/ 126 w 335"/>
                <a:gd name="T99" fmla="*/ 209 h 540"/>
                <a:gd name="T100" fmla="*/ 99 w 335"/>
                <a:gd name="T101" fmla="*/ 218 h 540"/>
                <a:gd name="T102" fmla="*/ 76 w 335"/>
                <a:gd name="T103" fmla="*/ 232 h 540"/>
                <a:gd name="T104" fmla="*/ 73 w 335"/>
                <a:gd name="T105" fmla="*/ 214 h 540"/>
                <a:gd name="T106" fmla="*/ 94 w 335"/>
                <a:gd name="T107" fmla="*/ 170 h 540"/>
                <a:gd name="T108" fmla="*/ 119 w 335"/>
                <a:gd name="T109" fmla="*/ 133 h 540"/>
                <a:gd name="T110" fmla="*/ 150 w 335"/>
                <a:gd name="T111" fmla="*/ 104 h 540"/>
                <a:gd name="T112" fmla="*/ 183 w 335"/>
                <a:gd name="T113" fmla="*/ 80 h 540"/>
                <a:gd name="T114" fmla="*/ 218 w 335"/>
                <a:gd name="T115" fmla="*/ 64 h 540"/>
                <a:gd name="T116" fmla="*/ 255 w 335"/>
                <a:gd name="T117" fmla="*/ 54 h 540"/>
                <a:gd name="T118" fmla="*/ 293 w 335"/>
                <a:gd name="T119" fmla="*/ 4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5" h="540">
                  <a:moveTo>
                    <a:pt x="312" y="47"/>
                  </a:moveTo>
                  <a:lnTo>
                    <a:pt x="316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29" y="41"/>
                  </a:lnTo>
                  <a:lnTo>
                    <a:pt x="331" y="37"/>
                  </a:lnTo>
                  <a:lnTo>
                    <a:pt x="333" y="33"/>
                  </a:lnTo>
                  <a:lnTo>
                    <a:pt x="335" y="28"/>
                  </a:lnTo>
                  <a:lnTo>
                    <a:pt x="335" y="24"/>
                  </a:lnTo>
                  <a:lnTo>
                    <a:pt x="335" y="19"/>
                  </a:lnTo>
                  <a:lnTo>
                    <a:pt x="333" y="15"/>
                  </a:lnTo>
                  <a:lnTo>
                    <a:pt x="331" y="10"/>
                  </a:lnTo>
                  <a:lnTo>
                    <a:pt x="329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6" y="0"/>
                  </a:lnTo>
                  <a:lnTo>
                    <a:pt x="312" y="0"/>
                  </a:lnTo>
                  <a:lnTo>
                    <a:pt x="294" y="0"/>
                  </a:lnTo>
                  <a:lnTo>
                    <a:pt x="277" y="1"/>
                  </a:lnTo>
                  <a:lnTo>
                    <a:pt x="260" y="3"/>
                  </a:lnTo>
                  <a:lnTo>
                    <a:pt x="244" y="6"/>
                  </a:lnTo>
                  <a:lnTo>
                    <a:pt x="227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69" y="33"/>
                  </a:lnTo>
                  <a:lnTo>
                    <a:pt x="155" y="40"/>
                  </a:lnTo>
                  <a:lnTo>
                    <a:pt x="142" y="49"/>
                  </a:lnTo>
                  <a:lnTo>
                    <a:pt x="130" y="58"/>
                  </a:lnTo>
                  <a:lnTo>
                    <a:pt x="117" y="68"/>
                  </a:lnTo>
                  <a:lnTo>
                    <a:pt x="106" y="78"/>
                  </a:lnTo>
                  <a:lnTo>
                    <a:pt x="95" y="89"/>
                  </a:lnTo>
                  <a:lnTo>
                    <a:pt x="84" y="101"/>
                  </a:lnTo>
                  <a:lnTo>
                    <a:pt x="75" y="113"/>
                  </a:lnTo>
                  <a:lnTo>
                    <a:pt x="65" y="127"/>
                  </a:lnTo>
                  <a:lnTo>
                    <a:pt x="57" y="141"/>
                  </a:lnTo>
                  <a:lnTo>
                    <a:pt x="48" y="154"/>
                  </a:lnTo>
                  <a:lnTo>
                    <a:pt x="41" y="170"/>
                  </a:lnTo>
                  <a:lnTo>
                    <a:pt x="34" y="185"/>
                  </a:lnTo>
                  <a:lnTo>
                    <a:pt x="27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2" y="254"/>
                  </a:lnTo>
                  <a:lnTo>
                    <a:pt x="8" y="272"/>
                  </a:lnTo>
                  <a:lnTo>
                    <a:pt x="5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1" y="390"/>
                  </a:lnTo>
                  <a:lnTo>
                    <a:pt x="3" y="405"/>
                  </a:lnTo>
                  <a:lnTo>
                    <a:pt x="7" y="422"/>
                  </a:lnTo>
                  <a:lnTo>
                    <a:pt x="12" y="437"/>
                  </a:lnTo>
                  <a:lnTo>
                    <a:pt x="20" y="452"/>
                  </a:lnTo>
                  <a:lnTo>
                    <a:pt x="28" y="466"/>
                  </a:lnTo>
                  <a:lnTo>
                    <a:pt x="38" y="478"/>
                  </a:lnTo>
                  <a:lnTo>
                    <a:pt x="48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2" y="527"/>
                  </a:lnTo>
                  <a:lnTo>
                    <a:pt x="117" y="532"/>
                  </a:lnTo>
                  <a:lnTo>
                    <a:pt x="134" y="537"/>
                  </a:lnTo>
                  <a:lnTo>
                    <a:pt x="150" y="539"/>
                  </a:lnTo>
                  <a:lnTo>
                    <a:pt x="168" y="540"/>
                  </a:lnTo>
                  <a:lnTo>
                    <a:pt x="185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1" y="511"/>
                  </a:lnTo>
                  <a:lnTo>
                    <a:pt x="274" y="502"/>
                  </a:lnTo>
                  <a:lnTo>
                    <a:pt x="287" y="491"/>
                  </a:lnTo>
                  <a:lnTo>
                    <a:pt x="297" y="478"/>
                  </a:lnTo>
                  <a:lnTo>
                    <a:pt x="307" y="466"/>
                  </a:lnTo>
                  <a:lnTo>
                    <a:pt x="315" y="452"/>
                  </a:lnTo>
                  <a:lnTo>
                    <a:pt x="323" y="437"/>
                  </a:lnTo>
                  <a:lnTo>
                    <a:pt x="328" y="422"/>
                  </a:lnTo>
                  <a:lnTo>
                    <a:pt x="332" y="405"/>
                  </a:lnTo>
                  <a:lnTo>
                    <a:pt x="334" y="390"/>
                  </a:lnTo>
                  <a:lnTo>
                    <a:pt x="335" y="371"/>
                  </a:lnTo>
                  <a:lnTo>
                    <a:pt x="334" y="355"/>
                  </a:lnTo>
                  <a:lnTo>
                    <a:pt x="332" y="338"/>
                  </a:lnTo>
                  <a:lnTo>
                    <a:pt x="328" y="322"/>
                  </a:lnTo>
                  <a:lnTo>
                    <a:pt x="323" y="307"/>
                  </a:lnTo>
                  <a:lnTo>
                    <a:pt x="315" y="292"/>
                  </a:lnTo>
                  <a:lnTo>
                    <a:pt x="307" y="278"/>
                  </a:lnTo>
                  <a:lnTo>
                    <a:pt x="297" y="265"/>
                  </a:lnTo>
                  <a:lnTo>
                    <a:pt x="287" y="253"/>
                  </a:lnTo>
                  <a:lnTo>
                    <a:pt x="274" y="242"/>
                  </a:lnTo>
                  <a:lnTo>
                    <a:pt x="261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5" y="204"/>
                  </a:lnTo>
                  <a:lnTo>
                    <a:pt x="168" y="204"/>
                  </a:lnTo>
                  <a:lnTo>
                    <a:pt x="153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99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4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19" y="133"/>
                  </a:lnTo>
                  <a:lnTo>
                    <a:pt x="134" y="117"/>
                  </a:lnTo>
                  <a:lnTo>
                    <a:pt x="150" y="104"/>
                  </a:lnTo>
                  <a:lnTo>
                    <a:pt x="166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7" y="58"/>
                  </a:lnTo>
                  <a:lnTo>
                    <a:pt x="255" y="54"/>
                  </a:lnTo>
                  <a:lnTo>
                    <a:pt x="274" y="51"/>
                  </a:lnTo>
                  <a:lnTo>
                    <a:pt x="293" y="49"/>
                  </a:lnTo>
                  <a:lnTo>
                    <a:pt x="312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9">
              <a:extLst>
                <a:ext uri="{FF2B5EF4-FFF2-40B4-BE49-F238E27FC236}">
                  <a16:creationId xmlns:a16="http://schemas.microsoft.com/office/drawing/2014/main" xmlns="" id="{744D5B04-187C-4CE8-BAFF-F1F2F244C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809625"/>
              <a:ext cx="133350" cy="214313"/>
            </a:xfrm>
            <a:custGeom>
              <a:avLst/>
              <a:gdLst>
                <a:gd name="T0" fmla="*/ 154 w 336"/>
                <a:gd name="T1" fmla="*/ 204 h 540"/>
                <a:gd name="T2" fmla="*/ 126 w 336"/>
                <a:gd name="T3" fmla="*/ 209 h 540"/>
                <a:gd name="T4" fmla="*/ 100 w 336"/>
                <a:gd name="T5" fmla="*/ 218 h 540"/>
                <a:gd name="T6" fmla="*/ 76 w 336"/>
                <a:gd name="T7" fmla="*/ 232 h 540"/>
                <a:gd name="T8" fmla="*/ 73 w 336"/>
                <a:gd name="T9" fmla="*/ 214 h 540"/>
                <a:gd name="T10" fmla="*/ 94 w 336"/>
                <a:gd name="T11" fmla="*/ 170 h 540"/>
                <a:gd name="T12" fmla="*/ 120 w 336"/>
                <a:gd name="T13" fmla="*/ 133 h 540"/>
                <a:gd name="T14" fmla="*/ 150 w 336"/>
                <a:gd name="T15" fmla="*/ 104 h 540"/>
                <a:gd name="T16" fmla="*/ 183 w 336"/>
                <a:gd name="T17" fmla="*/ 80 h 540"/>
                <a:gd name="T18" fmla="*/ 218 w 336"/>
                <a:gd name="T19" fmla="*/ 64 h 540"/>
                <a:gd name="T20" fmla="*/ 255 w 336"/>
                <a:gd name="T21" fmla="*/ 54 h 540"/>
                <a:gd name="T22" fmla="*/ 294 w 336"/>
                <a:gd name="T23" fmla="*/ 49 h 540"/>
                <a:gd name="T24" fmla="*/ 317 w 336"/>
                <a:gd name="T25" fmla="*/ 47 h 540"/>
                <a:gd name="T26" fmla="*/ 325 w 336"/>
                <a:gd name="T27" fmla="*/ 43 h 540"/>
                <a:gd name="T28" fmla="*/ 332 w 336"/>
                <a:gd name="T29" fmla="*/ 37 h 540"/>
                <a:gd name="T30" fmla="*/ 336 w 336"/>
                <a:gd name="T31" fmla="*/ 28 h 540"/>
                <a:gd name="T32" fmla="*/ 336 w 336"/>
                <a:gd name="T33" fmla="*/ 19 h 540"/>
                <a:gd name="T34" fmla="*/ 332 w 336"/>
                <a:gd name="T35" fmla="*/ 10 h 540"/>
                <a:gd name="T36" fmla="*/ 325 w 336"/>
                <a:gd name="T37" fmla="*/ 4 h 540"/>
                <a:gd name="T38" fmla="*/ 317 w 336"/>
                <a:gd name="T39" fmla="*/ 0 h 540"/>
                <a:gd name="T40" fmla="*/ 295 w 336"/>
                <a:gd name="T41" fmla="*/ 0 h 540"/>
                <a:gd name="T42" fmla="*/ 261 w 336"/>
                <a:gd name="T43" fmla="*/ 3 h 540"/>
                <a:gd name="T44" fmla="*/ 228 w 336"/>
                <a:gd name="T45" fmla="*/ 10 h 540"/>
                <a:gd name="T46" fmla="*/ 198 w 336"/>
                <a:gd name="T47" fmla="*/ 20 h 540"/>
                <a:gd name="T48" fmla="*/ 170 w 336"/>
                <a:gd name="T49" fmla="*/ 33 h 540"/>
                <a:gd name="T50" fmla="*/ 142 w 336"/>
                <a:gd name="T51" fmla="*/ 49 h 540"/>
                <a:gd name="T52" fmla="*/ 118 w 336"/>
                <a:gd name="T53" fmla="*/ 68 h 540"/>
                <a:gd name="T54" fmla="*/ 96 w 336"/>
                <a:gd name="T55" fmla="*/ 89 h 540"/>
                <a:gd name="T56" fmla="*/ 75 w 336"/>
                <a:gd name="T57" fmla="*/ 113 h 540"/>
                <a:gd name="T58" fmla="*/ 56 w 336"/>
                <a:gd name="T59" fmla="*/ 141 h 540"/>
                <a:gd name="T60" fmla="*/ 42 w 336"/>
                <a:gd name="T61" fmla="*/ 170 h 540"/>
                <a:gd name="T62" fmla="*/ 28 w 336"/>
                <a:gd name="T63" fmla="*/ 202 h 540"/>
                <a:gd name="T64" fmla="*/ 17 w 336"/>
                <a:gd name="T65" fmla="*/ 236 h 540"/>
                <a:gd name="T66" fmla="*/ 9 w 336"/>
                <a:gd name="T67" fmla="*/ 272 h 540"/>
                <a:gd name="T68" fmla="*/ 3 w 336"/>
                <a:gd name="T69" fmla="*/ 310 h 540"/>
                <a:gd name="T70" fmla="*/ 0 w 336"/>
                <a:gd name="T71" fmla="*/ 351 h 540"/>
                <a:gd name="T72" fmla="*/ 0 w 336"/>
                <a:gd name="T73" fmla="*/ 390 h 540"/>
                <a:gd name="T74" fmla="*/ 8 w 336"/>
                <a:gd name="T75" fmla="*/ 422 h 540"/>
                <a:gd name="T76" fmla="*/ 20 w 336"/>
                <a:gd name="T77" fmla="*/ 452 h 540"/>
                <a:gd name="T78" fmla="*/ 38 w 336"/>
                <a:gd name="T79" fmla="*/ 478 h 540"/>
                <a:gd name="T80" fmla="*/ 61 w 336"/>
                <a:gd name="T81" fmla="*/ 502 h 540"/>
                <a:gd name="T82" fmla="*/ 88 w 336"/>
                <a:gd name="T83" fmla="*/ 520 h 540"/>
                <a:gd name="T84" fmla="*/ 118 w 336"/>
                <a:gd name="T85" fmla="*/ 532 h 540"/>
                <a:gd name="T86" fmla="*/ 151 w 336"/>
                <a:gd name="T87" fmla="*/ 539 h 540"/>
                <a:gd name="T88" fmla="*/ 186 w 336"/>
                <a:gd name="T89" fmla="*/ 539 h 540"/>
                <a:gd name="T90" fmla="*/ 218 w 336"/>
                <a:gd name="T91" fmla="*/ 532 h 540"/>
                <a:gd name="T92" fmla="*/ 248 w 336"/>
                <a:gd name="T93" fmla="*/ 520 h 540"/>
                <a:gd name="T94" fmla="*/ 275 w 336"/>
                <a:gd name="T95" fmla="*/ 502 h 540"/>
                <a:gd name="T96" fmla="*/ 298 w 336"/>
                <a:gd name="T97" fmla="*/ 478 h 540"/>
                <a:gd name="T98" fmla="*/ 316 w 336"/>
                <a:gd name="T99" fmla="*/ 452 h 540"/>
                <a:gd name="T100" fmla="*/ 329 w 336"/>
                <a:gd name="T101" fmla="*/ 422 h 540"/>
                <a:gd name="T102" fmla="*/ 335 w 336"/>
                <a:gd name="T103" fmla="*/ 390 h 540"/>
                <a:gd name="T104" fmla="*/ 335 w 336"/>
                <a:gd name="T105" fmla="*/ 355 h 540"/>
                <a:gd name="T106" fmla="*/ 329 w 336"/>
                <a:gd name="T107" fmla="*/ 322 h 540"/>
                <a:gd name="T108" fmla="*/ 316 w 336"/>
                <a:gd name="T109" fmla="*/ 292 h 540"/>
                <a:gd name="T110" fmla="*/ 298 w 336"/>
                <a:gd name="T111" fmla="*/ 265 h 540"/>
                <a:gd name="T112" fmla="*/ 275 w 336"/>
                <a:gd name="T113" fmla="*/ 242 h 540"/>
                <a:gd name="T114" fmla="*/ 248 w 336"/>
                <a:gd name="T115" fmla="*/ 224 h 540"/>
                <a:gd name="T116" fmla="*/ 218 w 336"/>
                <a:gd name="T117" fmla="*/ 212 h 540"/>
                <a:gd name="T118" fmla="*/ 186 w 336"/>
                <a:gd name="T119" fmla="*/ 20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6" h="540">
                  <a:moveTo>
                    <a:pt x="168" y="204"/>
                  </a:moveTo>
                  <a:lnTo>
                    <a:pt x="154" y="204"/>
                  </a:lnTo>
                  <a:lnTo>
                    <a:pt x="140" y="206"/>
                  </a:lnTo>
                  <a:lnTo>
                    <a:pt x="126" y="209"/>
                  </a:lnTo>
                  <a:lnTo>
                    <a:pt x="112" y="213"/>
                  </a:lnTo>
                  <a:lnTo>
                    <a:pt x="100" y="218"/>
                  </a:lnTo>
                  <a:lnTo>
                    <a:pt x="88" y="224"/>
                  </a:lnTo>
                  <a:lnTo>
                    <a:pt x="76" y="232"/>
                  </a:lnTo>
                  <a:lnTo>
                    <a:pt x="65" y="239"/>
                  </a:lnTo>
                  <a:lnTo>
                    <a:pt x="73" y="214"/>
                  </a:lnTo>
                  <a:lnTo>
                    <a:pt x="83" y="191"/>
                  </a:lnTo>
                  <a:lnTo>
                    <a:pt x="94" y="170"/>
                  </a:lnTo>
                  <a:lnTo>
                    <a:pt x="107" y="150"/>
                  </a:lnTo>
                  <a:lnTo>
                    <a:pt x="120" y="133"/>
                  </a:lnTo>
                  <a:lnTo>
                    <a:pt x="135" y="117"/>
                  </a:lnTo>
                  <a:lnTo>
                    <a:pt x="150" y="104"/>
                  </a:lnTo>
                  <a:lnTo>
                    <a:pt x="167" y="91"/>
                  </a:lnTo>
                  <a:lnTo>
                    <a:pt x="183" y="80"/>
                  </a:lnTo>
                  <a:lnTo>
                    <a:pt x="200" y="72"/>
                  </a:lnTo>
                  <a:lnTo>
                    <a:pt x="218" y="64"/>
                  </a:lnTo>
                  <a:lnTo>
                    <a:pt x="236" y="58"/>
                  </a:lnTo>
                  <a:lnTo>
                    <a:pt x="255" y="54"/>
                  </a:lnTo>
                  <a:lnTo>
                    <a:pt x="275" y="51"/>
                  </a:lnTo>
                  <a:lnTo>
                    <a:pt x="294" y="49"/>
                  </a:lnTo>
                  <a:lnTo>
                    <a:pt x="313" y="47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5" y="43"/>
                  </a:lnTo>
                  <a:lnTo>
                    <a:pt x="330" y="41"/>
                  </a:lnTo>
                  <a:lnTo>
                    <a:pt x="332" y="37"/>
                  </a:lnTo>
                  <a:lnTo>
                    <a:pt x="334" y="33"/>
                  </a:lnTo>
                  <a:lnTo>
                    <a:pt x="336" y="28"/>
                  </a:lnTo>
                  <a:lnTo>
                    <a:pt x="336" y="24"/>
                  </a:lnTo>
                  <a:lnTo>
                    <a:pt x="336" y="19"/>
                  </a:lnTo>
                  <a:lnTo>
                    <a:pt x="334" y="15"/>
                  </a:lnTo>
                  <a:lnTo>
                    <a:pt x="332" y="10"/>
                  </a:lnTo>
                  <a:lnTo>
                    <a:pt x="330" y="6"/>
                  </a:lnTo>
                  <a:lnTo>
                    <a:pt x="325" y="4"/>
                  </a:lnTo>
                  <a:lnTo>
                    <a:pt x="321" y="2"/>
                  </a:lnTo>
                  <a:lnTo>
                    <a:pt x="317" y="0"/>
                  </a:lnTo>
                  <a:lnTo>
                    <a:pt x="313" y="0"/>
                  </a:lnTo>
                  <a:lnTo>
                    <a:pt x="295" y="0"/>
                  </a:lnTo>
                  <a:lnTo>
                    <a:pt x="278" y="1"/>
                  </a:lnTo>
                  <a:lnTo>
                    <a:pt x="261" y="3"/>
                  </a:lnTo>
                  <a:lnTo>
                    <a:pt x="244" y="6"/>
                  </a:lnTo>
                  <a:lnTo>
                    <a:pt x="228" y="10"/>
                  </a:lnTo>
                  <a:lnTo>
                    <a:pt x="213" y="15"/>
                  </a:lnTo>
                  <a:lnTo>
                    <a:pt x="198" y="20"/>
                  </a:lnTo>
                  <a:lnTo>
                    <a:pt x="183" y="26"/>
                  </a:lnTo>
                  <a:lnTo>
                    <a:pt x="170" y="33"/>
                  </a:lnTo>
                  <a:lnTo>
                    <a:pt x="156" y="40"/>
                  </a:lnTo>
                  <a:lnTo>
                    <a:pt x="142" y="49"/>
                  </a:lnTo>
                  <a:lnTo>
                    <a:pt x="131" y="58"/>
                  </a:lnTo>
                  <a:lnTo>
                    <a:pt x="118" y="68"/>
                  </a:lnTo>
                  <a:lnTo>
                    <a:pt x="106" y="78"/>
                  </a:lnTo>
                  <a:lnTo>
                    <a:pt x="96" y="89"/>
                  </a:lnTo>
                  <a:lnTo>
                    <a:pt x="85" y="101"/>
                  </a:lnTo>
                  <a:lnTo>
                    <a:pt x="75" y="113"/>
                  </a:lnTo>
                  <a:lnTo>
                    <a:pt x="66" y="127"/>
                  </a:lnTo>
                  <a:lnTo>
                    <a:pt x="56" y="141"/>
                  </a:lnTo>
                  <a:lnTo>
                    <a:pt x="49" y="154"/>
                  </a:lnTo>
                  <a:lnTo>
                    <a:pt x="42" y="170"/>
                  </a:lnTo>
                  <a:lnTo>
                    <a:pt x="34" y="185"/>
                  </a:lnTo>
                  <a:lnTo>
                    <a:pt x="28" y="202"/>
                  </a:lnTo>
                  <a:lnTo>
                    <a:pt x="22" y="218"/>
                  </a:lnTo>
                  <a:lnTo>
                    <a:pt x="17" y="236"/>
                  </a:lnTo>
                  <a:lnTo>
                    <a:pt x="13" y="254"/>
                  </a:lnTo>
                  <a:lnTo>
                    <a:pt x="9" y="272"/>
                  </a:lnTo>
                  <a:lnTo>
                    <a:pt x="6" y="291"/>
                  </a:lnTo>
                  <a:lnTo>
                    <a:pt x="3" y="310"/>
                  </a:lnTo>
                  <a:lnTo>
                    <a:pt x="1" y="330"/>
                  </a:lnTo>
                  <a:lnTo>
                    <a:pt x="0" y="351"/>
                  </a:lnTo>
                  <a:lnTo>
                    <a:pt x="0" y="371"/>
                  </a:lnTo>
                  <a:lnTo>
                    <a:pt x="0" y="390"/>
                  </a:lnTo>
                  <a:lnTo>
                    <a:pt x="3" y="405"/>
                  </a:lnTo>
                  <a:lnTo>
                    <a:pt x="8" y="422"/>
                  </a:lnTo>
                  <a:lnTo>
                    <a:pt x="13" y="437"/>
                  </a:lnTo>
                  <a:lnTo>
                    <a:pt x="20" y="452"/>
                  </a:lnTo>
                  <a:lnTo>
                    <a:pt x="29" y="466"/>
                  </a:lnTo>
                  <a:lnTo>
                    <a:pt x="38" y="478"/>
                  </a:lnTo>
                  <a:lnTo>
                    <a:pt x="49" y="491"/>
                  </a:lnTo>
                  <a:lnTo>
                    <a:pt x="61" y="502"/>
                  </a:lnTo>
                  <a:lnTo>
                    <a:pt x="74" y="511"/>
                  </a:lnTo>
                  <a:lnTo>
                    <a:pt x="88" y="520"/>
                  </a:lnTo>
                  <a:lnTo>
                    <a:pt x="103" y="527"/>
                  </a:lnTo>
                  <a:lnTo>
                    <a:pt x="118" y="532"/>
                  </a:lnTo>
                  <a:lnTo>
                    <a:pt x="134" y="537"/>
                  </a:lnTo>
                  <a:lnTo>
                    <a:pt x="151" y="539"/>
                  </a:lnTo>
                  <a:lnTo>
                    <a:pt x="168" y="540"/>
                  </a:lnTo>
                  <a:lnTo>
                    <a:pt x="186" y="539"/>
                  </a:lnTo>
                  <a:lnTo>
                    <a:pt x="201" y="537"/>
                  </a:lnTo>
                  <a:lnTo>
                    <a:pt x="218" y="532"/>
                  </a:lnTo>
                  <a:lnTo>
                    <a:pt x="233" y="527"/>
                  </a:lnTo>
                  <a:lnTo>
                    <a:pt x="248" y="520"/>
                  </a:lnTo>
                  <a:lnTo>
                    <a:pt x="262" y="511"/>
                  </a:lnTo>
                  <a:lnTo>
                    <a:pt x="275" y="502"/>
                  </a:lnTo>
                  <a:lnTo>
                    <a:pt x="287" y="491"/>
                  </a:lnTo>
                  <a:lnTo>
                    <a:pt x="298" y="478"/>
                  </a:lnTo>
                  <a:lnTo>
                    <a:pt x="307" y="466"/>
                  </a:lnTo>
                  <a:lnTo>
                    <a:pt x="316" y="452"/>
                  </a:lnTo>
                  <a:lnTo>
                    <a:pt x="323" y="437"/>
                  </a:lnTo>
                  <a:lnTo>
                    <a:pt x="329" y="422"/>
                  </a:lnTo>
                  <a:lnTo>
                    <a:pt x="333" y="405"/>
                  </a:lnTo>
                  <a:lnTo>
                    <a:pt x="335" y="390"/>
                  </a:lnTo>
                  <a:lnTo>
                    <a:pt x="336" y="371"/>
                  </a:lnTo>
                  <a:lnTo>
                    <a:pt x="335" y="355"/>
                  </a:lnTo>
                  <a:lnTo>
                    <a:pt x="333" y="338"/>
                  </a:lnTo>
                  <a:lnTo>
                    <a:pt x="329" y="322"/>
                  </a:lnTo>
                  <a:lnTo>
                    <a:pt x="323" y="307"/>
                  </a:lnTo>
                  <a:lnTo>
                    <a:pt x="316" y="292"/>
                  </a:lnTo>
                  <a:lnTo>
                    <a:pt x="307" y="278"/>
                  </a:lnTo>
                  <a:lnTo>
                    <a:pt x="298" y="265"/>
                  </a:lnTo>
                  <a:lnTo>
                    <a:pt x="287" y="253"/>
                  </a:lnTo>
                  <a:lnTo>
                    <a:pt x="275" y="242"/>
                  </a:lnTo>
                  <a:lnTo>
                    <a:pt x="262" y="233"/>
                  </a:lnTo>
                  <a:lnTo>
                    <a:pt x="248" y="224"/>
                  </a:lnTo>
                  <a:lnTo>
                    <a:pt x="233" y="217"/>
                  </a:lnTo>
                  <a:lnTo>
                    <a:pt x="218" y="212"/>
                  </a:lnTo>
                  <a:lnTo>
                    <a:pt x="201" y="207"/>
                  </a:lnTo>
                  <a:lnTo>
                    <a:pt x="186" y="204"/>
                  </a:lnTo>
                  <a:lnTo>
                    <a:pt x="168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1" name="TextBox 47">
            <a:extLst>
              <a:ext uri="{FF2B5EF4-FFF2-40B4-BE49-F238E27FC236}">
                <a16:creationId xmlns:a16="http://schemas.microsoft.com/office/drawing/2014/main" xmlns="" id="{DA7A3638-1862-42B6-9AF1-91C4DEB917FD}"/>
              </a:ext>
            </a:extLst>
          </p:cNvPr>
          <p:cNvSpPr txBox="1"/>
          <p:nvPr/>
        </p:nvSpPr>
        <p:spPr>
          <a:xfrm>
            <a:off x="1654228" y="3212853"/>
            <a:ext cx="3296781" cy="107721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1" dirty="0">
                <a:solidFill>
                  <a:schemeClr val="bg1"/>
                </a:solidFill>
              </a:rPr>
              <a:t>Lorem ipsum dolor sit </a:t>
            </a:r>
            <a:r>
              <a:rPr lang="en-US" sz="1400" i="1" dirty="0" err="1">
                <a:solidFill>
                  <a:schemeClr val="bg1"/>
                </a:solidFill>
              </a:rPr>
              <a:t>amet</a:t>
            </a:r>
            <a:r>
              <a:rPr lang="en-US" sz="1400" i="1" dirty="0">
                <a:solidFill>
                  <a:schemeClr val="bg1"/>
                </a:solidFill>
              </a:rPr>
              <a:t>, </a:t>
            </a:r>
            <a:r>
              <a:rPr lang="en-US" sz="1400" i="1" dirty="0" err="1">
                <a:solidFill>
                  <a:schemeClr val="bg1"/>
                </a:solidFill>
              </a:rPr>
              <a:t>consectetur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adipiscing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elit</a:t>
            </a:r>
            <a:r>
              <a:rPr lang="en-US" sz="1400" i="1" dirty="0">
                <a:solidFill>
                  <a:schemeClr val="bg1"/>
                </a:solidFill>
              </a:rPr>
              <a:t>. </a:t>
            </a:r>
            <a:r>
              <a:rPr lang="en-US" sz="1400" i="1" dirty="0" err="1">
                <a:solidFill>
                  <a:schemeClr val="bg1"/>
                </a:solidFill>
              </a:rPr>
              <a:t>Pellentesque</a:t>
            </a:r>
            <a:r>
              <a:rPr lang="en-US" sz="1400" i="1" dirty="0">
                <a:solidFill>
                  <a:schemeClr val="bg1"/>
                </a:solidFill>
              </a:rPr>
              <a:t> sit </a:t>
            </a:r>
            <a:r>
              <a:rPr lang="en-US" sz="1400" i="1" dirty="0" err="1">
                <a:solidFill>
                  <a:schemeClr val="bg1"/>
                </a:solidFill>
              </a:rPr>
              <a:t>amet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feugiat</a:t>
            </a:r>
            <a:r>
              <a:rPr lang="en-US" sz="1400" i="1" dirty="0">
                <a:solidFill>
                  <a:schemeClr val="bg1"/>
                </a:solidFill>
              </a:rPr>
              <a:t> mi. Maecenas </a:t>
            </a:r>
            <a:r>
              <a:rPr lang="en-US" sz="1400" i="1" dirty="0" err="1">
                <a:solidFill>
                  <a:schemeClr val="bg1"/>
                </a:solidFill>
              </a:rPr>
              <a:t>volutpat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hendrerit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odio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quis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mattis</a:t>
            </a:r>
            <a:r>
              <a:rPr lang="en-US" sz="1400" i="1" dirty="0">
                <a:solidFill>
                  <a:schemeClr val="bg1"/>
                </a:solidFill>
              </a:rPr>
              <a:t>. </a:t>
            </a:r>
            <a:r>
              <a:rPr lang="en-US" sz="1400" i="1" dirty="0" err="1">
                <a:solidFill>
                  <a:schemeClr val="bg1"/>
                </a:solidFill>
              </a:rPr>
              <a:t>Quisque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eget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leo</a:t>
            </a:r>
            <a:r>
              <a:rPr lang="en-US" sz="1400" i="1" dirty="0">
                <a:solidFill>
                  <a:schemeClr val="bg1"/>
                </a:solidFill>
              </a:rPr>
              <a:t> sit </a:t>
            </a:r>
            <a:r>
              <a:rPr lang="en-US" sz="1400" i="1" dirty="0" err="1">
                <a:solidFill>
                  <a:schemeClr val="bg1"/>
                </a:solidFill>
              </a:rPr>
              <a:t>amet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nulla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dapibus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lobortis</a:t>
            </a:r>
            <a:r>
              <a:rPr lang="en-US" sz="1400" i="1" dirty="0">
                <a:solidFill>
                  <a:schemeClr val="bg1"/>
                </a:solidFill>
              </a:rPr>
              <a:t> id </a:t>
            </a:r>
            <a:r>
              <a:rPr lang="en-US" sz="1400" i="1" dirty="0" err="1">
                <a:solidFill>
                  <a:schemeClr val="bg1"/>
                </a:solidFill>
              </a:rPr>
              <a:t>nec</a:t>
            </a:r>
            <a:r>
              <a:rPr lang="en-US" sz="1400" i="1" dirty="0">
                <a:solidFill>
                  <a:schemeClr val="bg1"/>
                </a:solidFill>
              </a:rPr>
              <a:t> </a:t>
            </a:r>
            <a:r>
              <a:rPr lang="en-US" sz="1400" i="1" dirty="0" err="1">
                <a:solidFill>
                  <a:schemeClr val="bg1"/>
                </a:solidFill>
              </a:rPr>
              <a:t>felis</a:t>
            </a:r>
            <a:r>
              <a:rPr lang="en-US" sz="1400" i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2" name="TextBox 47">
            <a:extLst>
              <a:ext uri="{FF2B5EF4-FFF2-40B4-BE49-F238E27FC236}">
                <a16:creationId xmlns:a16="http://schemas.microsoft.com/office/drawing/2014/main" xmlns="" id="{6B6C83EE-DB23-4DFD-8283-952696278E60}"/>
              </a:ext>
            </a:extLst>
          </p:cNvPr>
          <p:cNvSpPr txBox="1"/>
          <p:nvPr/>
        </p:nvSpPr>
        <p:spPr>
          <a:xfrm>
            <a:off x="1654228" y="2932697"/>
            <a:ext cx="29998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bg1"/>
                </a:solidFill>
              </a:rPr>
              <a:t>DESCRIPTION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xmlns="" id="{82C7AA91-59C3-404B-881C-DB738420A96B}"/>
              </a:ext>
            </a:extLst>
          </p:cNvPr>
          <p:cNvGrpSpPr/>
          <p:nvPr/>
        </p:nvGrpSpPr>
        <p:grpSpPr>
          <a:xfrm>
            <a:off x="8613699" y="3503069"/>
            <a:ext cx="608118" cy="547640"/>
            <a:chOff x="879475" y="817563"/>
            <a:chExt cx="287338" cy="2587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4" name="Freeform 1593">
              <a:extLst>
                <a:ext uri="{FF2B5EF4-FFF2-40B4-BE49-F238E27FC236}">
                  <a16:creationId xmlns:a16="http://schemas.microsoft.com/office/drawing/2014/main" xmlns="" id="{94B176D5-D19D-4634-B6C1-58A0602BB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817563"/>
              <a:ext cx="287338" cy="171450"/>
            </a:xfrm>
            <a:custGeom>
              <a:avLst/>
              <a:gdLst>
                <a:gd name="T0" fmla="*/ 829 w 904"/>
                <a:gd name="T1" fmla="*/ 0 h 544"/>
                <a:gd name="T2" fmla="*/ 75 w 904"/>
                <a:gd name="T3" fmla="*/ 0 h 544"/>
                <a:gd name="T4" fmla="*/ 67 w 904"/>
                <a:gd name="T5" fmla="*/ 2 h 544"/>
                <a:gd name="T6" fmla="*/ 59 w 904"/>
                <a:gd name="T7" fmla="*/ 3 h 544"/>
                <a:gd name="T8" fmla="*/ 53 w 904"/>
                <a:gd name="T9" fmla="*/ 4 h 544"/>
                <a:gd name="T10" fmla="*/ 46 w 904"/>
                <a:gd name="T11" fmla="*/ 7 h 544"/>
                <a:gd name="T12" fmla="*/ 40 w 904"/>
                <a:gd name="T13" fmla="*/ 10 h 544"/>
                <a:gd name="T14" fmla="*/ 33 w 904"/>
                <a:gd name="T15" fmla="*/ 14 h 544"/>
                <a:gd name="T16" fmla="*/ 27 w 904"/>
                <a:gd name="T17" fmla="*/ 18 h 544"/>
                <a:gd name="T18" fmla="*/ 22 w 904"/>
                <a:gd name="T19" fmla="*/ 23 h 544"/>
                <a:gd name="T20" fmla="*/ 16 w 904"/>
                <a:gd name="T21" fmla="*/ 28 h 544"/>
                <a:gd name="T22" fmla="*/ 12 w 904"/>
                <a:gd name="T23" fmla="*/ 34 h 544"/>
                <a:gd name="T24" fmla="*/ 9 w 904"/>
                <a:gd name="T25" fmla="*/ 40 h 544"/>
                <a:gd name="T26" fmla="*/ 5 w 904"/>
                <a:gd name="T27" fmla="*/ 47 h 544"/>
                <a:gd name="T28" fmla="*/ 3 w 904"/>
                <a:gd name="T29" fmla="*/ 54 h 544"/>
                <a:gd name="T30" fmla="*/ 1 w 904"/>
                <a:gd name="T31" fmla="*/ 61 h 544"/>
                <a:gd name="T32" fmla="*/ 0 w 904"/>
                <a:gd name="T33" fmla="*/ 69 h 544"/>
                <a:gd name="T34" fmla="*/ 0 w 904"/>
                <a:gd name="T35" fmla="*/ 77 h 544"/>
                <a:gd name="T36" fmla="*/ 0 w 904"/>
                <a:gd name="T37" fmla="*/ 544 h 544"/>
                <a:gd name="T38" fmla="*/ 904 w 904"/>
                <a:gd name="T39" fmla="*/ 544 h 544"/>
                <a:gd name="T40" fmla="*/ 904 w 904"/>
                <a:gd name="T41" fmla="*/ 77 h 544"/>
                <a:gd name="T42" fmla="*/ 904 w 904"/>
                <a:gd name="T43" fmla="*/ 69 h 544"/>
                <a:gd name="T44" fmla="*/ 903 w 904"/>
                <a:gd name="T45" fmla="*/ 61 h 544"/>
                <a:gd name="T46" fmla="*/ 901 w 904"/>
                <a:gd name="T47" fmla="*/ 54 h 544"/>
                <a:gd name="T48" fmla="*/ 899 w 904"/>
                <a:gd name="T49" fmla="*/ 47 h 544"/>
                <a:gd name="T50" fmla="*/ 896 w 904"/>
                <a:gd name="T51" fmla="*/ 40 h 544"/>
                <a:gd name="T52" fmla="*/ 892 w 904"/>
                <a:gd name="T53" fmla="*/ 34 h 544"/>
                <a:gd name="T54" fmla="*/ 888 w 904"/>
                <a:gd name="T55" fmla="*/ 28 h 544"/>
                <a:gd name="T56" fmla="*/ 882 w 904"/>
                <a:gd name="T57" fmla="*/ 23 h 544"/>
                <a:gd name="T58" fmla="*/ 877 w 904"/>
                <a:gd name="T59" fmla="*/ 18 h 544"/>
                <a:gd name="T60" fmla="*/ 871 w 904"/>
                <a:gd name="T61" fmla="*/ 14 h 544"/>
                <a:gd name="T62" fmla="*/ 866 w 904"/>
                <a:gd name="T63" fmla="*/ 10 h 544"/>
                <a:gd name="T64" fmla="*/ 859 w 904"/>
                <a:gd name="T65" fmla="*/ 7 h 544"/>
                <a:gd name="T66" fmla="*/ 851 w 904"/>
                <a:gd name="T67" fmla="*/ 4 h 544"/>
                <a:gd name="T68" fmla="*/ 845 w 904"/>
                <a:gd name="T69" fmla="*/ 3 h 544"/>
                <a:gd name="T70" fmla="*/ 837 w 904"/>
                <a:gd name="T71" fmla="*/ 2 h 544"/>
                <a:gd name="T72" fmla="*/ 829 w 904"/>
                <a:gd name="T7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544">
                  <a:moveTo>
                    <a:pt x="829" y="0"/>
                  </a:moveTo>
                  <a:lnTo>
                    <a:pt x="75" y="0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3" y="4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4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5" y="47"/>
                  </a:lnTo>
                  <a:lnTo>
                    <a:pt x="3" y="54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544"/>
                  </a:lnTo>
                  <a:lnTo>
                    <a:pt x="904" y="544"/>
                  </a:lnTo>
                  <a:lnTo>
                    <a:pt x="904" y="77"/>
                  </a:lnTo>
                  <a:lnTo>
                    <a:pt x="904" y="69"/>
                  </a:lnTo>
                  <a:lnTo>
                    <a:pt x="903" y="61"/>
                  </a:lnTo>
                  <a:lnTo>
                    <a:pt x="901" y="54"/>
                  </a:lnTo>
                  <a:lnTo>
                    <a:pt x="899" y="47"/>
                  </a:lnTo>
                  <a:lnTo>
                    <a:pt x="896" y="40"/>
                  </a:lnTo>
                  <a:lnTo>
                    <a:pt x="892" y="34"/>
                  </a:lnTo>
                  <a:lnTo>
                    <a:pt x="888" y="28"/>
                  </a:lnTo>
                  <a:lnTo>
                    <a:pt x="882" y="23"/>
                  </a:lnTo>
                  <a:lnTo>
                    <a:pt x="877" y="18"/>
                  </a:lnTo>
                  <a:lnTo>
                    <a:pt x="871" y="14"/>
                  </a:lnTo>
                  <a:lnTo>
                    <a:pt x="866" y="10"/>
                  </a:lnTo>
                  <a:lnTo>
                    <a:pt x="859" y="7"/>
                  </a:lnTo>
                  <a:lnTo>
                    <a:pt x="851" y="4"/>
                  </a:lnTo>
                  <a:lnTo>
                    <a:pt x="845" y="3"/>
                  </a:lnTo>
                  <a:lnTo>
                    <a:pt x="837" y="2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94">
              <a:extLst>
                <a:ext uri="{FF2B5EF4-FFF2-40B4-BE49-F238E27FC236}">
                  <a16:creationId xmlns:a16="http://schemas.microsoft.com/office/drawing/2014/main" xmlns="" id="{A5CF1930-E111-452A-BA00-185DA4B23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1000125"/>
              <a:ext cx="287338" cy="76200"/>
            </a:xfrm>
            <a:custGeom>
              <a:avLst/>
              <a:gdLst>
                <a:gd name="T0" fmla="*/ 459 w 904"/>
                <a:gd name="T1" fmla="*/ 29 h 241"/>
                <a:gd name="T2" fmla="*/ 469 w 904"/>
                <a:gd name="T3" fmla="*/ 35 h 241"/>
                <a:gd name="T4" fmla="*/ 478 w 904"/>
                <a:gd name="T5" fmla="*/ 43 h 241"/>
                <a:gd name="T6" fmla="*/ 482 w 904"/>
                <a:gd name="T7" fmla="*/ 54 h 241"/>
                <a:gd name="T8" fmla="*/ 482 w 904"/>
                <a:gd name="T9" fmla="*/ 66 h 241"/>
                <a:gd name="T10" fmla="*/ 478 w 904"/>
                <a:gd name="T11" fmla="*/ 77 h 241"/>
                <a:gd name="T12" fmla="*/ 469 w 904"/>
                <a:gd name="T13" fmla="*/ 85 h 241"/>
                <a:gd name="T14" fmla="*/ 459 w 904"/>
                <a:gd name="T15" fmla="*/ 89 h 241"/>
                <a:gd name="T16" fmla="*/ 447 w 904"/>
                <a:gd name="T17" fmla="*/ 89 h 241"/>
                <a:gd name="T18" fmla="*/ 436 w 904"/>
                <a:gd name="T19" fmla="*/ 85 h 241"/>
                <a:gd name="T20" fmla="*/ 427 w 904"/>
                <a:gd name="T21" fmla="*/ 77 h 241"/>
                <a:gd name="T22" fmla="*/ 422 w 904"/>
                <a:gd name="T23" fmla="*/ 66 h 241"/>
                <a:gd name="T24" fmla="*/ 422 w 904"/>
                <a:gd name="T25" fmla="*/ 54 h 241"/>
                <a:gd name="T26" fmla="*/ 427 w 904"/>
                <a:gd name="T27" fmla="*/ 43 h 241"/>
                <a:gd name="T28" fmla="*/ 436 w 904"/>
                <a:gd name="T29" fmla="*/ 35 h 241"/>
                <a:gd name="T30" fmla="*/ 447 w 904"/>
                <a:gd name="T31" fmla="*/ 31 h 241"/>
                <a:gd name="T32" fmla="*/ 452 w 904"/>
                <a:gd name="T33" fmla="*/ 29 h 241"/>
                <a:gd name="T34" fmla="*/ 0 w 904"/>
                <a:gd name="T35" fmla="*/ 83 h 241"/>
                <a:gd name="T36" fmla="*/ 3 w 904"/>
                <a:gd name="T37" fmla="*/ 97 h 241"/>
                <a:gd name="T38" fmla="*/ 9 w 904"/>
                <a:gd name="T39" fmla="*/ 110 h 241"/>
                <a:gd name="T40" fmla="*/ 16 w 904"/>
                <a:gd name="T41" fmla="*/ 122 h 241"/>
                <a:gd name="T42" fmla="*/ 27 w 904"/>
                <a:gd name="T43" fmla="*/ 132 h 241"/>
                <a:gd name="T44" fmla="*/ 40 w 904"/>
                <a:gd name="T45" fmla="*/ 141 h 241"/>
                <a:gd name="T46" fmla="*/ 53 w 904"/>
                <a:gd name="T47" fmla="*/ 147 h 241"/>
                <a:gd name="T48" fmla="*/ 67 w 904"/>
                <a:gd name="T49" fmla="*/ 150 h 241"/>
                <a:gd name="T50" fmla="*/ 437 w 904"/>
                <a:gd name="T51" fmla="*/ 150 h 241"/>
                <a:gd name="T52" fmla="*/ 195 w 904"/>
                <a:gd name="T53" fmla="*/ 211 h 241"/>
                <a:gd name="T54" fmla="*/ 190 w 904"/>
                <a:gd name="T55" fmla="*/ 212 h 241"/>
                <a:gd name="T56" fmla="*/ 186 w 904"/>
                <a:gd name="T57" fmla="*/ 215 h 241"/>
                <a:gd name="T58" fmla="*/ 182 w 904"/>
                <a:gd name="T59" fmla="*/ 220 h 241"/>
                <a:gd name="T60" fmla="*/ 181 w 904"/>
                <a:gd name="T61" fmla="*/ 225 h 241"/>
                <a:gd name="T62" fmla="*/ 182 w 904"/>
                <a:gd name="T63" fmla="*/ 232 h 241"/>
                <a:gd name="T64" fmla="*/ 186 w 904"/>
                <a:gd name="T65" fmla="*/ 236 h 241"/>
                <a:gd name="T66" fmla="*/ 190 w 904"/>
                <a:gd name="T67" fmla="*/ 240 h 241"/>
                <a:gd name="T68" fmla="*/ 195 w 904"/>
                <a:gd name="T69" fmla="*/ 241 h 241"/>
                <a:gd name="T70" fmla="*/ 742 w 904"/>
                <a:gd name="T71" fmla="*/ 241 h 241"/>
                <a:gd name="T72" fmla="*/ 747 w 904"/>
                <a:gd name="T73" fmla="*/ 239 h 241"/>
                <a:gd name="T74" fmla="*/ 752 w 904"/>
                <a:gd name="T75" fmla="*/ 234 h 241"/>
                <a:gd name="T76" fmla="*/ 754 w 904"/>
                <a:gd name="T77" fmla="*/ 229 h 241"/>
                <a:gd name="T78" fmla="*/ 754 w 904"/>
                <a:gd name="T79" fmla="*/ 223 h 241"/>
                <a:gd name="T80" fmla="*/ 752 w 904"/>
                <a:gd name="T81" fmla="*/ 218 h 241"/>
                <a:gd name="T82" fmla="*/ 747 w 904"/>
                <a:gd name="T83" fmla="*/ 213 h 241"/>
                <a:gd name="T84" fmla="*/ 742 w 904"/>
                <a:gd name="T85" fmla="*/ 211 h 241"/>
                <a:gd name="T86" fmla="*/ 468 w 904"/>
                <a:gd name="T87" fmla="*/ 211 h 241"/>
                <a:gd name="T88" fmla="*/ 829 w 904"/>
                <a:gd name="T89" fmla="*/ 150 h 241"/>
                <a:gd name="T90" fmla="*/ 845 w 904"/>
                <a:gd name="T91" fmla="*/ 149 h 241"/>
                <a:gd name="T92" fmla="*/ 859 w 904"/>
                <a:gd name="T93" fmla="*/ 145 h 241"/>
                <a:gd name="T94" fmla="*/ 871 w 904"/>
                <a:gd name="T95" fmla="*/ 137 h 241"/>
                <a:gd name="T96" fmla="*/ 882 w 904"/>
                <a:gd name="T97" fmla="*/ 128 h 241"/>
                <a:gd name="T98" fmla="*/ 892 w 904"/>
                <a:gd name="T99" fmla="*/ 117 h 241"/>
                <a:gd name="T100" fmla="*/ 899 w 904"/>
                <a:gd name="T101" fmla="*/ 104 h 241"/>
                <a:gd name="T102" fmla="*/ 903 w 904"/>
                <a:gd name="T103" fmla="*/ 90 h 241"/>
                <a:gd name="T104" fmla="*/ 904 w 904"/>
                <a:gd name="T105" fmla="*/ 75 h 241"/>
                <a:gd name="T106" fmla="*/ 0 w 904"/>
                <a:gd name="T10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4" h="241">
                  <a:moveTo>
                    <a:pt x="452" y="29"/>
                  </a:moveTo>
                  <a:lnTo>
                    <a:pt x="459" y="29"/>
                  </a:lnTo>
                  <a:lnTo>
                    <a:pt x="464" y="32"/>
                  </a:lnTo>
                  <a:lnTo>
                    <a:pt x="469" y="35"/>
                  </a:lnTo>
                  <a:lnTo>
                    <a:pt x="473" y="38"/>
                  </a:lnTo>
                  <a:lnTo>
                    <a:pt x="478" y="43"/>
                  </a:lnTo>
                  <a:lnTo>
                    <a:pt x="480" y="48"/>
                  </a:lnTo>
                  <a:lnTo>
                    <a:pt x="482" y="54"/>
                  </a:lnTo>
                  <a:lnTo>
                    <a:pt x="482" y="59"/>
                  </a:lnTo>
                  <a:lnTo>
                    <a:pt x="482" y="66"/>
                  </a:lnTo>
                  <a:lnTo>
                    <a:pt x="480" y="71"/>
                  </a:lnTo>
                  <a:lnTo>
                    <a:pt x="478" y="77"/>
                  </a:lnTo>
                  <a:lnTo>
                    <a:pt x="473" y="81"/>
                  </a:lnTo>
                  <a:lnTo>
                    <a:pt x="469" y="85"/>
                  </a:lnTo>
                  <a:lnTo>
                    <a:pt x="464" y="87"/>
                  </a:lnTo>
                  <a:lnTo>
                    <a:pt x="459" y="89"/>
                  </a:lnTo>
                  <a:lnTo>
                    <a:pt x="452" y="90"/>
                  </a:lnTo>
                  <a:lnTo>
                    <a:pt x="447" y="89"/>
                  </a:lnTo>
                  <a:lnTo>
                    <a:pt x="440" y="87"/>
                  </a:lnTo>
                  <a:lnTo>
                    <a:pt x="436" y="85"/>
                  </a:lnTo>
                  <a:lnTo>
                    <a:pt x="431" y="81"/>
                  </a:lnTo>
                  <a:lnTo>
                    <a:pt x="427" y="77"/>
                  </a:lnTo>
                  <a:lnTo>
                    <a:pt x="424" y="71"/>
                  </a:lnTo>
                  <a:lnTo>
                    <a:pt x="422" y="66"/>
                  </a:lnTo>
                  <a:lnTo>
                    <a:pt x="422" y="59"/>
                  </a:lnTo>
                  <a:lnTo>
                    <a:pt x="422" y="54"/>
                  </a:lnTo>
                  <a:lnTo>
                    <a:pt x="424" y="48"/>
                  </a:lnTo>
                  <a:lnTo>
                    <a:pt x="427" y="43"/>
                  </a:lnTo>
                  <a:lnTo>
                    <a:pt x="431" y="38"/>
                  </a:lnTo>
                  <a:lnTo>
                    <a:pt x="436" y="35"/>
                  </a:lnTo>
                  <a:lnTo>
                    <a:pt x="440" y="32"/>
                  </a:lnTo>
                  <a:lnTo>
                    <a:pt x="447" y="31"/>
                  </a:lnTo>
                  <a:lnTo>
                    <a:pt x="452" y="29"/>
                  </a:lnTo>
                  <a:lnTo>
                    <a:pt x="452" y="29"/>
                  </a:lnTo>
                  <a:close/>
                  <a:moveTo>
                    <a:pt x="0" y="75"/>
                  </a:moveTo>
                  <a:lnTo>
                    <a:pt x="0" y="83"/>
                  </a:lnTo>
                  <a:lnTo>
                    <a:pt x="1" y="90"/>
                  </a:lnTo>
                  <a:lnTo>
                    <a:pt x="3" y="97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2" y="117"/>
                  </a:lnTo>
                  <a:lnTo>
                    <a:pt x="16" y="122"/>
                  </a:lnTo>
                  <a:lnTo>
                    <a:pt x="22" y="128"/>
                  </a:lnTo>
                  <a:lnTo>
                    <a:pt x="27" y="132"/>
                  </a:lnTo>
                  <a:lnTo>
                    <a:pt x="33" y="137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59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437" y="150"/>
                  </a:lnTo>
                  <a:lnTo>
                    <a:pt x="437" y="211"/>
                  </a:lnTo>
                  <a:lnTo>
                    <a:pt x="195" y="211"/>
                  </a:lnTo>
                  <a:lnTo>
                    <a:pt x="192" y="211"/>
                  </a:lnTo>
                  <a:lnTo>
                    <a:pt x="190" y="212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18"/>
                  </a:lnTo>
                  <a:lnTo>
                    <a:pt x="182" y="220"/>
                  </a:lnTo>
                  <a:lnTo>
                    <a:pt x="181" y="223"/>
                  </a:lnTo>
                  <a:lnTo>
                    <a:pt x="181" y="225"/>
                  </a:lnTo>
                  <a:lnTo>
                    <a:pt x="181" y="229"/>
                  </a:lnTo>
                  <a:lnTo>
                    <a:pt x="182" y="232"/>
                  </a:lnTo>
                  <a:lnTo>
                    <a:pt x="183" y="234"/>
                  </a:lnTo>
                  <a:lnTo>
                    <a:pt x="186" y="236"/>
                  </a:lnTo>
                  <a:lnTo>
                    <a:pt x="188" y="239"/>
                  </a:lnTo>
                  <a:lnTo>
                    <a:pt x="190" y="240"/>
                  </a:lnTo>
                  <a:lnTo>
                    <a:pt x="192" y="241"/>
                  </a:lnTo>
                  <a:lnTo>
                    <a:pt x="195" y="241"/>
                  </a:lnTo>
                  <a:lnTo>
                    <a:pt x="739" y="241"/>
                  </a:lnTo>
                  <a:lnTo>
                    <a:pt x="742" y="241"/>
                  </a:lnTo>
                  <a:lnTo>
                    <a:pt x="745" y="240"/>
                  </a:lnTo>
                  <a:lnTo>
                    <a:pt x="747" y="239"/>
                  </a:lnTo>
                  <a:lnTo>
                    <a:pt x="750" y="236"/>
                  </a:lnTo>
                  <a:lnTo>
                    <a:pt x="752" y="234"/>
                  </a:lnTo>
                  <a:lnTo>
                    <a:pt x="753" y="232"/>
                  </a:lnTo>
                  <a:lnTo>
                    <a:pt x="754" y="229"/>
                  </a:lnTo>
                  <a:lnTo>
                    <a:pt x="754" y="225"/>
                  </a:lnTo>
                  <a:lnTo>
                    <a:pt x="754" y="223"/>
                  </a:lnTo>
                  <a:lnTo>
                    <a:pt x="753" y="220"/>
                  </a:lnTo>
                  <a:lnTo>
                    <a:pt x="752" y="218"/>
                  </a:lnTo>
                  <a:lnTo>
                    <a:pt x="750" y="215"/>
                  </a:lnTo>
                  <a:lnTo>
                    <a:pt x="747" y="213"/>
                  </a:lnTo>
                  <a:lnTo>
                    <a:pt x="745" y="212"/>
                  </a:lnTo>
                  <a:lnTo>
                    <a:pt x="742" y="211"/>
                  </a:lnTo>
                  <a:lnTo>
                    <a:pt x="739" y="211"/>
                  </a:lnTo>
                  <a:lnTo>
                    <a:pt x="468" y="211"/>
                  </a:lnTo>
                  <a:lnTo>
                    <a:pt x="468" y="150"/>
                  </a:lnTo>
                  <a:lnTo>
                    <a:pt x="829" y="150"/>
                  </a:lnTo>
                  <a:lnTo>
                    <a:pt x="837" y="150"/>
                  </a:lnTo>
                  <a:lnTo>
                    <a:pt x="845" y="149"/>
                  </a:lnTo>
                  <a:lnTo>
                    <a:pt x="851" y="147"/>
                  </a:lnTo>
                  <a:lnTo>
                    <a:pt x="859" y="145"/>
                  </a:lnTo>
                  <a:lnTo>
                    <a:pt x="866" y="141"/>
                  </a:lnTo>
                  <a:lnTo>
                    <a:pt x="871" y="137"/>
                  </a:lnTo>
                  <a:lnTo>
                    <a:pt x="877" y="132"/>
                  </a:lnTo>
                  <a:lnTo>
                    <a:pt x="882" y="128"/>
                  </a:lnTo>
                  <a:lnTo>
                    <a:pt x="888" y="122"/>
                  </a:lnTo>
                  <a:lnTo>
                    <a:pt x="892" y="117"/>
                  </a:lnTo>
                  <a:lnTo>
                    <a:pt x="896" y="110"/>
                  </a:lnTo>
                  <a:lnTo>
                    <a:pt x="899" y="104"/>
                  </a:lnTo>
                  <a:lnTo>
                    <a:pt x="901" y="97"/>
                  </a:lnTo>
                  <a:lnTo>
                    <a:pt x="903" y="90"/>
                  </a:lnTo>
                  <a:lnTo>
                    <a:pt x="904" y="83"/>
                  </a:lnTo>
                  <a:lnTo>
                    <a:pt x="904" y="75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1919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758DDD5D-C9B7-4745-92C3-DC04BDF548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7573"/>
          <a:stretch/>
        </p:blipFill>
        <p:spPr>
          <a:xfrm>
            <a:off x="0" y="0"/>
            <a:ext cx="4356100" cy="6858000"/>
          </a:xfrm>
          <a:custGeom>
            <a:avLst/>
            <a:gdLst>
              <a:gd name="connsiteX0" fmla="*/ 0 w 4356100"/>
              <a:gd name="connsiteY0" fmla="*/ 0 h 6858000"/>
              <a:gd name="connsiteX1" fmla="*/ 2701925 w 4356100"/>
              <a:gd name="connsiteY1" fmla="*/ 0 h 6858000"/>
              <a:gd name="connsiteX2" fmla="*/ 4356100 w 4356100"/>
              <a:gd name="connsiteY2" fmla="*/ 6858000 h 6858000"/>
              <a:gd name="connsiteX3" fmla="*/ 0 w 4356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6100" h="6858000">
                <a:moveTo>
                  <a:pt x="0" y="0"/>
                </a:moveTo>
                <a:lnTo>
                  <a:pt x="2701925" y="0"/>
                </a:lnTo>
                <a:lnTo>
                  <a:pt x="43561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7" name="Freeform: Shape 56">
            <a:extLst>
              <a:ext uri="{FF2B5EF4-FFF2-40B4-BE49-F238E27FC236}">
                <a16:creationId xmlns:a16="http://schemas.microsoft.com/office/drawing/2014/main" xmlns="" id="{4EACC83D-63BF-48EF-BF00-F6E678AB4972}"/>
              </a:ext>
            </a:extLst>
          </p:cNvPr>
          <p:cNvSpPr/>
          <p:nvPr/>
        </p:nvSpPr>
        <p:spPr>
          <a:xfrm>
            <a:off x="0" y="0"/>
            <a:ext cx="4356100" cy="6858000"/>
          </a:xfrm>
          <a:custGeom>
            <a:avLst/>
            <a:gdLst>
              <a:gd name="connsiteX0" fmla="*/ 0 w 4356100"/>
              <a:gd name="connsiteY0" fmla="*/ 0 h 6858000"/>
              <a:gd name="connsiteX1" fmla="*/ 2701925 w 4356100"/>
              <a:gd name="connsiteY1" fmla="*/ 0 h 6858000"/>
              <a:gd name="connsiteX2" fmla="*/ 4356100 w 4356100"/>
              <a:gd name="connsiteY2" fmla="*/ 6858000 h 6858000"/>
              <a:gd name="connsiteX3" fmla="*/ 0 w 4356100"/>
              <a:gd name="connsiteY3" fmla="*/ 6858000 h 6858000"/>
              <a:gd name="connsiteX4" fmla="*/ 0 w 43561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6100" h="6858000">
                <a:moveTo>
                  <a:pt x="0" y="0"/>
                </a:moveTo>
                <a:lnTo>
                  <a:pt x="2701925" y="0"/>
                </a:lnTo>
                <a:lnTo>
                  <a:pt x="43561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xmlns="" id="{7CF05B08-B216-4F1A-BDEA-F20C5D91C675}"/>
              </a:ext>
            </a:extLst>
          </p:cNvPr>
          <p:cNvSpPr txBox="1">
            <a:spLocks/>
          </p:cNvSpPr>
          <p:nvPr/>
        </p:nvSpPr>
        <p:spPr>
          <a:xfrm>
            <a:off x="493485" y="2773436"/>
            <a:ext cx="2692400" cy="131112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CIRCLE DIAGRAM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xmlns="" id="{12A2A5DF-6218-45C1-8CB2-9182D87FCFCC}"/>
              </a:ext>
            </a:extLst>
          </p:cNvPr>
          <p:cNvSpPr>
            <a:spLocks/>
          </p:cNvSpPr>
          <p:nvPr/>
        </p:nvSpPr>
        <p:spPr bwMode="auto">
          <a:xfrm>
            <a:off x="6791887" y="538564"/>
            <a:ext cx="2829586" cy="2827685"/>
          </a:xfrm>
          <a:custGeom>
            <a:avLst/>
            <a:gdLst>
              <a:gd name="T0" fmla="*/ 396 w 791"/>
              <a:gd name="T1" fmla="*/ 0 h 791"/>
              <a:gd name="T2" fmla="*/ 0 w 791"/>
              <a:gd name="T3" fmla="*/ 395 h 791"/>
              <a:gd name="T4" fmla="*/ 394 w 791"/>
              <a:gd name="T5" fmla="*/ 791 h 791"/>
              <a:gd name="T6" fmla="*/ 396 w 791"/>
              <a:gd name="T7" fmla="*/ 791 h 791"/>
              <a:gd name="T8" fmla="*/ 398 w 791"/>
              <a:gd name="T9" fmla="*/ 791 h 791"/>
              <a:gd name="T10" fmla="*/ 444 w 791"/>
              <a:gd name="T11" fmla="*/ 788 h 791"/>
              <a:gd name="T12" fmla="*/ 789 w 791"/>
              <a:gd name="T13" fmla="*/ 442 h 791"/>
              <a:gd name="T14" fmla="*/ 791 w 791"/>
              <a:gd name="T15" fmla="*/ 396 h 791"/>
              <a:gd name="T16" fmla="*/ 791 w 791"/>
              <a:gd name="T17" fmla="*/ 395 h 791"/>
              <a:gd name="T18" fmla="*/ 396 w 791"/>
              <a:gd name="T1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1" h="791">
                <a:moveTo>
                  <a:pt x="396" y="0"/>
                </a:moveTo>
                <a:cubicBezTo>
                  <a:pt x="178" y="0"/>
                  <a:pt x="0" y="177"/>
                  <a:pt x="0" y="395"/>
                </a:cubicBezTo>
                <a:cubicBezTo>
                  <a:pt x="208" y="417"/>
                  <a:pt x="374" y="583"/>
                  <a:pt x="394" y="791"/>
                </a:cubicBezTo>
                <a:cubicBezTo>
                  <a:pt x="395" y="791"/>
                  <a:pt x="395" y="791"/>
                  <a:pt x="396" y="791"/>
                </a:cubicBezTo>
                <a:cubicBezTo>
                  <a:pt x="397" y="791"/>
                  <a:pt x="397" y="791"/>
                  <a:pt x="398" y="791"/>
                </a:cubicBezTo>
                <a:cubicBezTo>
                  <a:pt x="414" y="791"/>
                  <a:pt x="429" y="790"/>
                  <a:pt x="444" y="788"/>
                </a:cubicBezTo>
                <a:cubicBezTo>
                  <a:pt x="624" y="766"/>
                  <a:pt x="768" y="622"/>
                  <a:pt x="789" y="442"/>
                </a:cubicBezTo>
                <a:cubicBezTo>
                  <a:pt x="791" y="426"/>
                  <a:pt x="791" y="411"/>
                  <a:pt x="791" y="396"/>
                </a:cubicBezTo>
                <a:cubicBezTo>
                  <a:pt x="791" y="395"/>
                  <a:pt x="791" y="395"/>
                  <a:pt x="791" y="395"/>
                </a:cubicBezTo>
                <a:cubicBezTo>
                  <a:pt x="791" y="177"/>
                  <a:pt x="614" y="0"/>
                  <a:pt x="3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xmlns="" id="{23FC47D6-11B2-416D-B91A-6981CD32157D}"/>
              </a:ext>
            </a:extLst>
          </p:cNvPr>
          <p:cNvSpPr>
            <a:spLocks/>
          </p:cNvSpPr>
          <p:nvPr/>
        </p:nvSpPr>
        <p:spPr bwMode="auto">
          <a:xfrm>
            <a:off x="5378995" y="1940045"/>
            <a:ext cx="2829586" cy="2827685"/>
          </a:xfrm>
          <a:custGeom>
            <a:avLst/>
            <a:gdLst>
              <a:gd name="T0" fmla="*/ 788 w 791"/>
              <a:gd name="T1" fmla="*/ 350 h 791"/>
              <a:gd name="T2" fmla="*/ 444 w 791"/>
              <a:gd name="T3" fmla="*/ 3 h 791"/>
              <a:gd name="T4" fmla="*/ 398 w 791"/>
              <a:gd name="T5" fmla="*/ 0 h 791"/>
              <a:gd name="T6" fmla="*/ 395 w 791"/>
              <a:gd name="T7" fmla="*/ 0 h 791"/>
              <a:gd name="T8" fmla="*/ 0 w 791"/>
              <a:gd name="T9" fmla="*/ 396 h 791"/>
              <a:gd name="T10" fmla="*/ 395 w 791"/>
              <a:gd name="T11" fmla="*/ 791 h 791"/>
              <a:gd name="T12" fmla="*/ 398 w 791"/>
              <a:gd name="T13" fmla="*/ 791 h 791"/>
              <a:gd name="T14" fmla="*/ 791 w 791"/>
              <a:gd name="T15" fmla="*/ 398 h 791"/>
              <a:gd name="T16" fmla="*/ 791 w 791"/>
              <a:gd name="T17" fmla="*/ 396 h 791"/>
              <a:gd name="T18" fmla="*/ 791 w 791"/>
              <a:gd name="T19" fmla="*/ 396 h 791"/>
              <a:gd name="T20" fmla="*/ 788 w 791"/>
              <a:gd name="T21" fmla="*/ 35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1" h="791">
                <a:moveTo>
                  <a:pt x="788" y="350"/>
                </a:moveTo>
                <a:cubicBezTo>
                  <a:pt x="767" y="169"/>
                  <a:pt x="624" y="25"/>
                  <a:pt x="444" y="3"/>
                </a:cubicBezTo>
                <a:cubicBezTo>
                  <a:pt x="428" y="1"/>
                  <a:pt x="413" y="0"/>
                  <a:pt x="398" y="0"/>
                </a:cubicBezTo>
                <a:cubicBezTo>
                  <a:pt x="397" y="0"/>
                  <a:pt x="396" y="0"/>
                  <a:pt x="395" y="0"/>
                </a:cubicBezTo>
                <a:cubicBezTo>
                  <a:pt x="177" y="0"/>
                  <a:pt x="0" y="178"/>
                  <a:pt x="0" y="396"/>
                </a:cubicBezTo>
                <a:cubicBezTo>
                  <a:pt x="0" y="614"/>
                  <a:pt x="177" y="791"/>
                  <a:pt x="395" y="791"/>
                </a:cubicBezTo>
                <a:cubicBezTo>
                  <a:pt x="396" y="791"/>
                  <a:pt x="397" y="791"/>
                  <a:pt x="398" y="791"/>
                </a:cubicBezTo>
                <a:cubicBezTo>
                  <a:pt x="419" y="584"/>
                  <a:pt x="584" y="419"/>
                  <a:pt x="791" y="398"/>
                </a:cubicBezTo>
                <a:cubicBezTo>
                  <a:pt x="791" y="397"/>
                  <a:pt x="791" y="397"/>
                  <a:pt x="791" y="396"/>
                </a:cubicBezTo>
                <a:cubicBezTo>
                  <a:pt x="791" y="396"/>
                  <a:pt x="791" y="396"/>
                  <a:pt x="791" y="396"/>
                </a:cubicBezTo>
                <a:cubicBezTo>
                  <a:pt x="791" y="380"/>
                  <a:pt x="790" y="365"/>
                  <a:pt x="788" y="35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xmlns="" id="{C08AC2EE-E8FC-4522-BF9A-8FDCEA010739}"/>
              </a:ext>
            </a:extLst>
          </p:cNvPr>
          <p:cNvSpPr>
            <a:spLocks/>
          </p:cNvSpPr>
          <p:nvPr/>
        </p:nvSpPr>
        <p:spPr bwMode="auto">
          <a:xfrm>
            <a:off x="8208581" y="1951455"/>
            <a:ext cx="2827685" cy="2825783"/>
          </a:xfrm>
          <a:custGeom>
            <a:avLst/>
            <a:gdLst>
              <a:gd name="T0" fmla="*/ 395 w 791"/>
              <a:gd name="T1" fmla="*/ 0 h 791"/>
              <a:gd name="T2" fmla="*/ 393 w 791"/>
              <a:gd name="T3" fmla="*/ 0 h 791"/>
              <a:gd name="T4" fmla="*/ 0 w 791"/>
              <a:gd name="T5" fmla="*/ 395 h 791"/>
              <a:gd name="T6" fmla="*/ 0 w 791"/>
              <a:gd name="T7" fmla="*/ 398 h 791"/>
              <a:gd name="T8" fmla="*/ 3 w 791"/>
              <a:gd name="T9" fmla="*/ 444 h 791"/>
              <a:gd name="T10" fmla="*/ 347 w 791"/>
              <a:gd name="T11" fmla="*/ 788 h 791"/>
              <a:gd name="T12" fmla="*/ 393 w 791"/>
              <a:gd name="T13" fmla="*/ 791 h 791"/>
              <a:gd name="T14" fmla="*/ 395 w 791"/>
              <a:gd name="T15" fmla="*/ 791 h 791"/>
              <a:gd name="T16" fmla="*/ 791 w 791"/>
              <a:gd name="T17" fmla="*/ 395 h 791"/>
              <a:gd name="T18" fmla="*/ 395 w 791"/>
              <a:gd name="T19" fmla="*/ 0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1" h="791">
                <a:moveTo>
                  <a:pt x="395" y="0"/>
                </a:moveTo>
                <a:cubicBezTo>
                  <a:pt x="395" y="0"/>
                  <a:pt x="394" y="0"/>
                  <a:pt x="393" y="0"/>
                </a:cubicBezTo>
                <a:cubicBezTo>
                  <a:pt x="373" y="208"/>
                  <a:pt x="208" y="374"/>
                  <a:pt x="0" y="395"/>
                </a:cubicBezTo>
                <a:cubicBezTo>
                  <a:pt x="0" y="396"/>
                  <a:pt x="0" y="397"/>
                  <a:pt x="0" y="398"/>
                </a:cubicBezTo>
                <a:cubicBezTo>
                  <a:pt x="0" y="413"/>
                  <a:pt x="1" y="428"/>
                  <a:pt x="3" y="444"/>
                </a:cubicBezTo>
                <a:cubicBezTo>
                  <a:pt x="25" y="623"/>
                  <a:pt x="168" y="766"/>
                  <a:pt x="347" y="788"/>
                </a:cubicBezTo>
                <a:cubicBezTo>
                  <a:pt x="362" y="790"/>
                  <a:pt x="378" y="791"/>
                  <a:pt x="393" y="791"/>
                </a:cubicBezTo>
                <a:cubicBezTo>
                  <a:pt x="394" y="791"/>
                  <a:pt x="395" y="791"/>
                  <a:pt x="395" y="791"/>
                </a:cubicBezTo>
                <a:cubicBezTo>
                  <a:pt x="614" y="791"/>
                  <a:pt x="791" y="613"/>
                  <a:pt x="791" y="395"/>
                </a:cubicBezTo>
                <a:cubicBezTo>
                  <a:pt x="791" y="177"/>
                  <a:pt x="614" y="0"/>
                  <a:pt x="3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xmlns="" id="{A3AA1A5C-8D61-40D5-BEBC-41966D5B3986}"/>
              </a:ext>
            </a:extLst>
          </p:cNvPr>
          <p:cNvSpPr>
            <a:spLocks/>
          </p:cNvSpPr>
          <p:nvPr/>
        </p:nvSpPr>
        <p:spPr bwMode="auto">
          <a:xfrm>
            <a:off x="6784281" y="3362444"/>
            <a:ext cx="2829586" cy="2827685"/>
          </a:xfrm>
          <a:custGeom>
            <a:avLst/>
            <a:gdLst>
              <a:gd name="T0" fmla="*/ 791 w 791"/>
              <a:gd name="T1" fmla="*/ 393 h 791"/>
              <a:gd name="T2" fmla="*/ 398 w 791"/>
              <a:gd name="T3" fmla="*/ 0 h 791"/>
              <a:gd name="T4" fmla="*/ 396 w 791"/>
              <a:gd name="T5" fmla="*/ 0 h 791"/>
              <a:gd name="T6" fmla="*/ 393 w 791"/>
              <a:gd name="T7" fmla="*/ 0 h 791"/>
              <a:gd name="T8" fmla="*/ 347 w 791"/>
              <a:gd name="T9" fmla="*/ 3 h 791"/>
              <a:gd name="T10" fmla="*/ 3 w 791"/>
              <a:gd name="T11" fmla="*/ 347 h 791"/>
              <a:gd name="T12" fmla="*/ 0 w 791"/>
              <a:gd name="T13" fmla="*/ 393 h 791"/>
              <a:gd name="T14" fmla="*/ 0 w 791"/>
              <a:gd name="T15" fmla="*/ 396 h 791"/>
              <a:gd name="T16" fmla="*/ 396 w 791"/>
              <a:gd name="T17" fmla="*/ 791 h 791"/>
              <a:gd name="T18" fmla="*/ 791 w 791"/>
              <a:gd name="T19" fmla="*/ 396 h 791"/>
              <a:gd name="T20" fmla="*/ 791 w 791"/>
              <a:gd name="T21" fmla="*/ 393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1" h="791">
                <a:moveTo>
                  <a:pt x="791" y="393"/>
                </a:moveTo>
                <a:cubicBezTo>
                  <a:pt x="584" y="372"/>
                  <a:pt x="419" y="207"/>
                  <a:pt x="398" y="0"/>
                </a:cubicBezTo>
                <a:cubicBezTo>
                  <a:pt x="397" y="0"/>
                  <a:pt x="396" y="0"/>
                  <a:pt x="396" y="0"/>
                </a:cubicBezTo>
                <a:cubicBezTo>
                  <a:pt x="395" y="0"/>
                  <a:pt x="394" y="0"/>
                  <a:pt x="393" y="0"/>
                </a:cubicBezTo>
                <a:cubicBezTo>
                  <a:pt x="378" y="0"/>
                  <a:pt x="362" y="1"/>
                  <a:pt x="347" y="3"/>
                </a:cubicBezTo>
                <a:cubicBezTo>
                  <a:pt x="168" y="25"/>
                  <a:pt x="25" y="168"/>
                  <a:pt x="3" y="347"/>
                </a:cubicBezTo>
                <a:cubicBezTo>
                  <a:pt x="1" y="362"/>
                  <a:pt x="0" y="378"/>
                  <a:pt x="0" y="393"/>
                </a:cubicBezTo>
                <a:cubicBezTo>
                  <a:pt x="0" y="394"/>
                  <a:pt x="0" y="395"/>
                  <a:pt x="0" y="396"/>
                </a:cubicBezTo>
                <a:cubicBezTo>
                  <a:pt x="0" y="614"/>
                  <a:pt x="177" y="791"/>
                  <a:pt x="396" y="791"/>
                </a:cubicBezTo>
                <a:cubicBezTo>
                  <a:pt x="614" y="791"/>
                  <a:pt x="791" y="614"/>
                  <a:pt x="791" y="396"/>
                </a:cubicBezTo>
                <a:cubicBezTo>
                  <a:pt x="791" y="395"/>
                  <a:pt x="791" y="394"/>
                  <a:pt x="791" y="3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9">
            <a:extLst>
              <a:ext uri="{FF2B5EF4-FFF2-40B4-BE49-F238E27FC236}">
                <a16:creationId xmlns:a16="http://schemas.microsoft.com/office/drawing/2014/main" xmlns="" id="{45006C8C-461D-4178-9C69-896EFF280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3988" y="228602"/>
            <a:ext cx="1509873" cy="15041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0">
            <a:extLst>
              <a:ext uri="{FF2B5EF4-FFF2-40B4-BE49-F238E27FC236}">
                <a16:creationId xmlns:a16="http://schemas.microsoft.com/office/drawing/2014/main" xmlns="" id="{2F8A56C2-DD1E-4016-8060-A5A06662E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0583" y="1784114"/>
            <a:ext cx="1506070" cy="15041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xmlns="" id="{94646969-E651-44A9-AF85-5408F158B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692" y="5125231"/>
            <a:ext cx="1509873" cy="15041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Oval 12">
            <a:extLst>
              <a:ext uri="{FF2B5EF4-FFF2-40B4-BE49-F238E27FC236}">
                <a16:creationId xmlns:a16="http://schemas.microsoft.com/office/drawing/2014/main" xmlns="" id="{E71114DC-BB82-4080-9041-ECD0B1350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249" y="3341527"/>
            <a:ext cx="1507972" cy="150416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05A9CA1F-54C9-4C3F-9D58-211A338114AC}"/>
              </a:ext>
            </a:extLst>
          </p:cNvPr>
          <p:cNvSpPr/>
          <p:nvPr/>
        </p:nvSpPr>
        <p:spPr>
          <a:xfrm>
            <a:off x="6783195" y="334956"/>
            <a:ext cx="1291459" cy="1291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01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79682713-F4F7-4531-83C7-7C16ACEF6AD9}"/>
              </a:ext>
            </a:extLst>
          </p:cNvPr>
          <p:cNvSpPr/>
          <p:nvPr/>
        </p:nvSpPr>
        <p:spPr>
          <a:xfrm>
            <a:off x="9977889" y="1890468"/>
            <a:ext cx="1291459" cy="1291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b="1" dirty="0">
                <a:solidFill>
                  <a:schemeClr val="accent2"/>
                </a:solidFill>
                <a:latin typeface="+mj-lt"/>
              </a:rPr>
              <a:t>02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xmlns="" id="{2824428C-85CA-4686-83F8-0126D13705B8}"/>
              </a:ext>
            </a:extLst>
          </p:cNvPr>
          <p:cNvSpPr/>
          <p:nvPr/>
        </p:nvSpPr>
        <p:spPr>
          <a:xfrm>
            <a:off x="5076506" y="3447882"/>
            <a:ext cx="1291459" cy="1291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+mj-lt"/>
              </a:rPr>
              <a:t>04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xmlns="" id="{31E7058D-D10A-47DD-A264-4F0B4D2441A4}"/>
              </a:ext>
            </a:extLst>
          </p:cNvPr>
          <p:cNvSpPr/>
          <p:nvPr/>
        </p:nvSpPr>
        <p:spPr>
          <a:xfrm>
            <a:off x="8566899" y="5244562"/>
            <a:ext cx="1291459" cy="1291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3"/>
                </a:solidFill>
                <a:latin typeface="+mj-lt"/>
              </a:rPr>
              <a:t>03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xmlns="" id="{08489AF9-3EB0-4659-9156-DF01B483C76C}"/>
              </a:ext>
            </a:extLst>
          </p:cNvPr>
          <p:cNvSpPr/>
          <p:nvPr/>
        </p:nvSpPr>
        <p:spPr>
          <a:xfrm>
            <a:off x="7086602" y="2343152"/>
            <a:ext cx="2171698" cy="21716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93D1FE97-1DB1-4BF5-85F2-7CC8B09109A4}"/>
              </a:ext>
            </a:extLst>
          </p:cNvPr>
          <p:cNvSpPr txBox="1"/>
          <p:nvPr/>
        </p:nvSpPr>
        <p:spPr>
          <a:xfrm>
            <a:off x="7975499" y="1376168"/>
            <a:ext cx="1512047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B3EB0534-E987-4F8C-B377-9B55706E60C0}"/>
              </a:ext>
            </a:extLst>
          </p:cNvPr>
          <p:cNvSpPr txBox="1"/>
          <p:nvPr/>
        </p:nvSpPr>
        <p:spPr>
          <a:xfrm>
            <a:off x="9330560" y="3262986"/>
            <a:ext cx="1512047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119690D1-76C0-4493-B7D2-08998A608102}"/>
              </a:ext>
            </a:extLst>
          </p:cNvPr>
          <p:cNvSpPr txBox="1"/>
          <p:nvPr/>
        </p:nvSpPr>
        <p:spPr>
          <a:xfrm>
            <a:off x="7144497" y="4634181"/>
            <a:ext cx="1512047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ABDA8342-95EA-4002-8011-8F67148468D2}"/>
              </a:ext>
            </a:extLst>
          </p:cNvPr>
          <p:cNvSpPr txBox="1"/>
          <p:nvPr/>
        </p:nvSpPr>
        <p:spPr>
          <a:xfrm>
            <a:off x="5628322" y="2621652"/>
            <a:ext cx="1512047" cy="64633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0F96C7F2-83CE-49B1-AFC1-1A82900C81FC}"/>
              </a:ext>
            </a:extLst>
          </p:cNvPr>
          <p:cNvGrpSpPr/>
          <p:nvPr/>
        </p:nvGrpSpPr>
        <p:grpSpPr>
          <a:xfrm>
            <a:off x="6510280" y="3531269"/>
            <a:ext cx="285750" cy="276225"/>
            <a:chOff x="4321175" y="5087938"/>
            <a:chExt cx="285750" cy="276225"/>
          </a:xfrm>
          <a:solidFill>
            <a:schemeClr val="tx2">
              <a:lumMod val="75000"/>
            </a:schemeClr>
          </a:solidFill>
        </p:grpSpPr>
        <p:sp>
          <p:nvSpPr>
            <p:cNvPr id="83" name="Freeform 1397">
              <a:extLst>
                <a:ext uri="{FF2B5EF4-FFF2-40B4-BE49-F238E27FC236}">
                  <a16:creationId xmlns:a16="http://schemas.microsoft.com/office/drawing/2014/main" xmlns="" id="{EC1522BB-02E2-4A08-A11F-3B07BD727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5087938"/>
              <a:ext cx="266700" cy="165100"/>
            </a:xfrm>
            <a:custGeom>
              <a:avLst/>
              <a:gdLst>
                <a:gd name="T0" fmla="*/ 43 w 841"/>
                <a:gd name="T1" fmla="*/ 453 h 520"/>
                <a:gd name="T2" fmla="*/ 235 w 841"/>
                <a:gd name="T3" fmla="*/ 424 h 520"/>
                <a:gd name="T4" fmla="*/ 255 w 841"/>
                <a:gd name="T5" fmla="*/ 409 h 520"/>
                <a:gd name="T6" fmla="*/ 271 w 841"/>
                <a:gd name="T7" fmla="*/ 405 h 520"/>
                <a:gd name="T8" fmla="*/ 294 w 841"/>
                <a:gd name="T9" fmla="*/ 413 h 520"/>
                <a:gd name="T10" fmla="*/ 306 w 841"/>
                <a:gd name="T11" fmla="*/ 422 h 520"/>
                <a:gd name="T12" fmla="*/ 394 w 841"/>
                <a:gd name="T13" fmla="*/ 345 h 520"/>
                <a:gd name="T14" fmla="*/ 405 w 841"/>
                <a:gd name="T15" fmla="*/ 328 h 520"/>
                <a:gd name="T16" fmla="*/ 422 w 841"/>
                <a:gd name="T17" fmla="*/ 318 h 520"/>
                <a:gd name="T18" fmla="*/ 438 w 841"/>
                <a:gd name="T19" fmla="*/ 316 h 520"/>
                <a:gd name="T20" fmla="*/ 459 w 841"/>
                <a:gd name="T21" fmla="*/ 322 h 520"/>
                <a:gd name="T22" fmla="*/ 473 w 841"/>
                <a:gd name="T23" fmla="*/ 336 h 520"/>
                <a:gd name="T24" fmla="*/ 524 w 841"/>
                <a:gd name="T25" fmla="*/ 520 h 520"/>
                <a:gd name="T26" fmla="*/ 538 w 841"/>
                <a:gd name="T27" fmla="*/ 496 h 520"/>
                <a:gd name="T28" fmla="*/ 552 w 841"/>
                <a:gd name="T29" fmla="*/ 486 h 520"/>
                <a:gd name="T30" fmla="*/ 570 w 841"/>
                <a:gd name="T31" fmla="*/ 481 h 520"/>
                <a:gd name="T32" fmla="*/ 785 w 841"/>
                <a:gd name="T33" fmla="*/ 452 h 520"/>
                <a:gd name="T34" fmla="*/ 802 w 841"/>
                <a:gd name="T35" fmla="*/ 416 h 520"/>
                <a:gd name="T36" fmla="*/ 835 w 841"/>
                <a:gd name="T37" fmla="*/ 339 h 520"/>
                <a:gd name="T38" fmla="*/ 841 w 841"/>
                <a:gd name="T39" fmla="*/ 285 h 520"/>
                <a:gd name="T40" fmla="*/ 839 w 841"/>
                <a:gd name="T41" fmla="*/ 233 h 520"/>
                <a:gd name="T42" fmla="*/ 831 w 841"/>
                <a:gd name="T43" fmla="*/ 186 h 520"/>
                <a:gd name="T44" fmla="*/ 819 w 841"/>
                <a:gd name="T45" fmla="*/ 144 h 520"/>
                <a:gd name="T46" fmla="*/ 804 w 841"/>
                <a:gd name="T47" fmla="*/ 108 h 520"/>
                <a:gd name="T48" fmla="*/ 784 w 841"/>
                <a:gd name="T49" fmla="*/ 78 h 520"/>
                <a:gd name="T50" fmla="*/ 745 w 841"/>
                <a:gd name="T51" fmla="*/ 39 h 520"/>
                <a:gd name="T52" fmla="*/ 692 w 841"/>
                <a:gd name="T53" fmla="*/ 10 h 520"/>
                <a:gd name="T54" fmla="*/ 634 w 841"/>
                <a:gd name="T55" fmla="*/ 0 h 520"/>
                <a:gd name="T56" fmla="*/ 589 w 841"/>
                <a:gd name="T57" fmla="*/ 6 h 520"/>
                <a:gd name="T58" fmla="*/ 542 w 841"/>
                <a:gd name="T59" fmla="*/ 24 h 520"/>
                <a:gd name="T60" fmla="*/ 499 w 841"/>
                <a:gd name="T61" fmla="*/ 55 h 520"/>
                <a:gd name="T62" fmla="*/ 460 w 841"/>
                <a:gd name="T63" fmla="*/ 97 h 520"/>
                <a:gd name="T64" fmla="*/ 428 w 841"/>
                <a:gd name="T65" fmla="*/ 154 h 520"/>
                <a:gd name="T66" fmla="*/ 403 w 841"/>
                <a:gd name="T67" fmla="*/ 133 h 520"/>
                <a:gd name="T68" fmla="*/ 369 w 841"/>
                <a:gd name="T69" fmla="*/ 81 h 520"/>
                <a:gd name="T70" fmla="*/ 329 w 841"/>
                <a:gd name="T71" fmla="*/ 42 h 520"/>
                <a:gd name="T72" fmla="*/ 284 w 841"/>
                <a:gd name="T73" fmla="*/ 17 h 520"/>
                <a:gd name="T74" fmla="*/ 238 w 841"/>
                <a:gd name="T75" fmla="*/ 2 h 520"/>
                <a:gd name="T76" fmla="*/ 188 w 841"/>
                <a:gd name="T77" fmla="*/ 1 h 520"/>
                <a:gd name="T78" fmla="*/ 131 w 841"/>
                <a:gd name="T79" fmla="*/ 17 h 520"/>
                <a:gd name="T80" fmla="*/ 80 w 841"/>
                <a:gd name="T81" fmla="*/ 52 h 520"/>
                <a:gd name="T82" fmla="*/ 51 w 841"/>
                <a:gd name="T83" fmla="*/ 87 h 520"/>
                <a:gd name="T84" fmla="*/ 33 w 841"/>
                <a:gd name="T85" fmla="*/ 120 h 520"/>
                <a:gd name="T86" fmla="*/ 18 w 841"/>
                <a:gd name="T87" fmla="*/ 158 h 520"/>
                <a:gd name="T88" fmla="*/ 7 w 841"/>
                <a:gd name="T89" fmla="*/ 201 h 520"/>
                <a:gd name="T90" fmla="*/ 1 w 841"/>
                <a:gd name="T91" fmla="*/ 250 h 520"/>
                <a:gd name="T92" fmla="*/ 0 w 841"/>
                <a:gd name="T93" fmla="*/ 307 h 520"/>
                <a:gd name="T94" fmla="*/ 12 w 841"/>
                <a:gd name="T95" fmla="*/ 368 h 520"/>
                <a:gd name="T96" fmla="*/ 43 w 841"/>
                <a:gd name="T97" fmla="*/ 44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1" h="520">
                  <a:moveTo>
                    <a:pt x="43" y="449"/>
                  </a:moveTo>
                  <a:lnTo>
                    <a:pt x="43" y="450"/>
                  </a:lnTo>
                  <a:lnTo>
                    <a:pt x="43" y="453"/>
                  </a:lnTo>
                  <a:lnTo>
                    <a:pt x="62" y="481"/>
                  </a:lnTo>
                  <a:lnTo>
                    <a:pt x="188" y="481"/>
                  </a:lnTo>
                  <a:lnTo>
                    <a:pt x="235" y="424"/>
                  </a:lnTo>
                  <a:lnTo>
                    <a:pt x="243" y="416"/>
                  </a:lnTo>
                  <a:lnTo>
                    <a:pt x="251" y="410"/>
                  </a:lnTo>
                  <a:lnTo>
                    <a:pt x="255" y="409"/>
                  </a:lnTo>
                  <a:lnTo>
                    <a:pt x="260" y="407"/>
                  </a:lnTo>
                  <a:lnTo>
                    <a:pt x="264" y="407"/>
                  </a:lnTo>
                  <a:lnTo>
                    <a:pt x="271" y="405"/>
                  </a:lnTo>
                  <a:lnTo>
                    <a:pt x="273" y="405"/>
                  </a:lnTo>
                  <a:lnTo>
                    <a:pt x="284" y="408"/>
                  </a:lnTo>
                  <a:lnTo>
                    <a:pt x="294" y="413"/>
                  </a:lnTo>
                  <a:lnTo>
                    <a:pt x="297" y="415"/>
                  </a:lnTo>
                  <a:lnTo>
                    <a:pt x="302" y="419"/>
                  </a:lnTo>
                  <a:lnTo>
                    <a:pt x="306" y="422"/>
                  </a:lnTo>
                  <a:lnTo>
                    <a:pt x="308" y="427"/>
                  </a:lnTo>
                  <a:lnTo>
                    <a:pt x="337" y="475"/>
                  </a:lnTo>
                  <a:lnTo>
                    <a:pt x="394" y="345"/>
                  </a:lnTo>
                  <a:lnTo>
                    <a:pt x="397" y="339"/>
                  </a:lnTo>
                  <a:lnTo>
                    <a:pt x="400" y="333"/>
                  </a:lnTo>
                  <a:lnTo>
                    <a:pt x="405" y="328"/>
                  </a:lnTo>
                  <a:lnTo>
                    <a:pt x="410" y="324"/>
                  </a:lnTo>
                  <a:lnTo>
                    <a:pt x="416" y="320"/>
                  </a:lnTo>
                  <a:lnTo>
                    <a:pt x="422" y="318"/>
                  </a:lnTo>
                  <a:lnTo>
                    <a:pt x="428" y="316"/>
                  </a:lnTo>
                  <a:lnTo>
                    <a:pt x="436" y="316"/>
                  </a:lnTo>
                  <a:lnTo>
                    <a:pt x="438" y="316"/>
                  </a:lnTo>
                  <a:lnTo>
                    <a:pt x="445" y="317"/>
                  </a:lnTo>
                  <a:lnTo>
                    <a:pt x="453" y="319"/>
                  </a:lnTo>
                  <a:lnTo>
                    <a:pt x="459" y="322"/>
                  </a:lnTo>
                  <a:lnTo>
                    <a:pt x="465" y="326"/>
                  </a:lnTo>
                  <a:lnTo>
                    <a:pt x="470" y="331"/>
                  </a:lnTo>
                  <a:lnTo>
                    <a:pt x="473" y="336"/>
                  </a:lnTo>
                  <a:lnTo>
                    <a:pt x="477" y="343"/>
                  </a:lnTo>
                  <a:lnTo>
                    <a:pt x="479" y="350"/>
                  </a:lnTo>
                  <a:lnTo>
                    <a:pt x="524" y="520"/>
                  </a:lnTo>
                  <a:lnTo>
                    <a:pt x="530" y="506"/>
                  </a:lnTo>
                  <a:lnTo>
                    <a:pt x="534" y="501"/>
                  </a:lnTo>
                  <a:lnTo>
                    <a:pt x="538" y="496"/>
                  </a:lnTo>
                  <a:lnTo>
                    <a:pt x="542" y="492"/>
                  </a:lnTo>
                  <a:lnTo>
                    <a:pt x="547" y="488"/>
                  </a:lnTo>
                  <a:lnTo>
                    <a:pt x="552" y="486"/>
                  </a:lnTo>
                  <a:lnTo>
                    <a:pt x="558" y="483"/>
                  </a:lnTo>
                  <a:lnTo>
                    <a:pt x="564" y="482"/>
                  </a:lnTo>
                  <a:lnTo>
                    <a:pt x="570" y="481"/>
                  </a:lnTo>
                  <a:lnTo>
                    <a:pt x="766" y="481"/>
                  </a:lnTo>
                  <a:lnTo>
                    <a:pt x="784" y="453"/>
                  </a:lnTo>
                  <a:lnTo>
                    <a:pt x="785" y="452"/>
                  </a:lnTo>
                  <a:lnTo>
                    <a:pt x="785" y="450"/>
                  </a:lnTo>
                  <a:lnTo>
                    <a:pt x="794" y="433"/>
                  </a:lnTo>
                  <a:lnTo>
                    <a:pt x="802" y="416"/>
                  </a:lnTo>
                  <a:lnTo>
                    <a:pt x="818" y="385"/>
                  </a:lnTo>
                  <a:lnTo>
                    <a:pt x="830" y="354"/>
                  </a:lnTo>
                  <a:lnTo>
                    <a:pt x="835" y="339"/>
                  </a:lnTo>
                  <a:lnTo>
                    <a:pt x="839" y="323"/>
                  </a:lnTo>
                  <a:lnTo>
                    <a:pt x="841" y="305"/>
                  </a:lnTo>
                  <a:lnTo>
                    <a:pt x="841" y="285"/>
                  </a:lnTo>
                  <a:lnTo>
                    <a:pt x="841" y="267"/>
                  </a:lnTo>
                  <a:lnTo>
                    <a:pt x="840" y="250"/>
                  </a:lnTo>
                  <a:lnTo>
                    <a:pt x="839" y="233"/>
                  </a:lnTo>
                  <a:lnTo>
                    <a:pt x="838" y="217"/>
                  </a:lnTo>
                  <a:lnTo>
                    <a:pt x="834" y="201"/>
                  </a:lnTo>
                  <a:lnTo>
                    <a:pt x="831" y="186"/>
                  </a:lnTo>
                  <a:lnTo>
                    <a:pt x="828" y="171"/>
                  </a:lnTo>
                  <a:lnTo>
                    <a:pt x="824" y="158"/>
                  </a:lnTo>
                  <a:lnTo>
                    <a:pt x="819" y="144"/>
                  </a:lnTo>
                  <a:lnTo>
                    <a:pt x="814" y="132"/>
                  </a:lnTo>
                  <a:lnTo>
                    <a:pt x="808" y="120"/>
                  </a:lnTo>
                  <a:lnTo>
                    <a:pt x="804" y="108"/>
                  </a:lnTo>
                  <a:lnTo>
                    <a:pt x="797" y="98"/>
                  </a:lnTo>
                  <a:lnTo>
                    <a:pt x="790" y="87"/>
                  </a:lnTo>
                  <a:lnTo>
                    <a:pt x="784" y="78"/>
                  </a:lnTo>
                  <a:lnTo>
                    <a:pt x="777" y="69"/>
                  </a:lnTo>
                  <a:lnTo>
                    <a:pt x="761" y="52"/>
                  </a:lnTo>
                  <a:lnTo>
                    <a:pt x="745" y="39"/>
                  </a:lnTo>
                  <a:lnTo>
                    <a:pt x="728" y="27"/>
                  </a:lnTo>
                  <a:lnTo>
                    <a:pt x="710" y="17"/>
                  </a:lnTo>
                  <a:lnTo>
                    <a:pt x="692" y="10"/>
                  </a:lnTo>
                  <a:lnTo>
                    <a:pt x="672" y="4"/>
                  </a:lnTo>
                  <a:lnTo>
                    <a:pt x="653" y="1"/>
                  </a:lnTo>
                  <a:lnTo>
                    <a:pt x="634" y="0"/>
                  </a:lnTo>
                  <a:lnTo>
                    <a:pt x="619" y="0"/>
                  </a:lnTo>
                  <a:lnTo>
                    <a:pt x="603" y="2"/>
                  </a:lnTo>
                  <a:lnTo>
                    <a:pt x="589" y="6"/>
                  </a:lnTo>
                  <a:lnTo>
                    <a:pt x="573" y="11"/>
                  </a:lnTo>
                  <a:lnTo>
                    <a:pt x="557" y="17"/>
                  </a:lnTo>
                  <a:lnTo>
                    <a:pt x="542" y="24"/>
                  </a:lnTo>
                  <a:lnTo>
                    <a:pt x="527" y="33"/>
                  </a:lnTo>
                  <a:lnTo>
                    <a:pt x="512" y="42"/>
                  </a:lnTo>
                  <a:lnTo>
                    <a:pt x="499" y="55"/>
                  </a:lnTo>
                  <a:lnTo>
                    <a:pt x="484" y="67"/>
                  </a:lnTo>
                  <a:lnTo>
                    <a:pt x="472" y="81"/>
                  </a:lnTo>
                  <a:lnTo>
                    <a:pt x="460" y="97"/>
                  </a:lnTo>
                  <a:lnTo>
                    <a:pt x="448" y="115"/>
                  </a:lnTo>
                  <a:lnTo>
                    <a:pt x="438" y="133"/>
                  </a:lnTo>
                  <a:lnTo>
                    <a:pt x="428" y="154"/>
                  </a:lnTo>
                  <a:lnTo>
                    <a:pt x="421" y="176"/>
                  </a:lnTo>
                  <a:lnTo>
                    <a:pt x="413" y="154"/>
                  </a:lnTo>
                  <a:lnTo>
                    <a:pt x="403" y="133"/>
                  </a:lnTo>
                  <a:lnTo>
                    <a:pt x="393" y="115"/>
                  </a:lnTo>
                  <a:lnTo>
                    <a:pt x="381" y="97"/>
                  </a:lnTo>
                  <a:lnTo>
                    <a:pt x="369" y="81"/>
                  </a:lnTo>
                  <a:lnTo>
                    <a:pt x="357" y="67"/>
                  </a:lnTo>
                  <a:lnTo>
                    <a:pt x="343" y="55"/>
                  </a:lnTo>
                  <a:lnTo>
                    <a:pt x="329" y="42"/>
                  </a:lnTo>
                  <a:lnTo>
                    <a:pt x="314" y="33"/>
                  </a:lnTo>
                  <a:lnTo>
                    <a:pt x="300" y="24"/>
                  </a:lnTo>
                  <a:lnTo>
                    <a:pt x="284" y="17"/>
                  </a:lnTo>
                  <a:lnTo>
                    <a:pt x="268" y="11"/>
                  </a:lnTo>
                  <a:lnTo>
                    <a:pt x="254" y="6"/>
                  </a:lnTo>
                  <a:lnTo>
                    <a:pt x="238" y="2"/>
                  </a:lnTo>
                  <a:lnTo>
                    <a:pt x="222" y="0"/>
                  </a:lnTo>
                  <a:lnTo>
                    <a:pt x="207" y="0"/>
                  </a:lnTo>
                  <a:lnTo>
                    <a:pt x="188" y="1"/>
                  </a:lnTo>
                  <a:lnTo>
                    <a:pt x="169" y="4"/>
                  </a:lnTo>
                  <a:lnTo>
                    <a:pt x="149" y="10"/>
                  </a:lnTo>
                  <a:lnTo>
                    <a:pt x="131" y="17"/>
                  </a:lnTo>
                  <a:lnTo>
                    <a:pt x="113" y="27"/>
                  </a:lnTo>
                  <a:lnTo>
                    <a:pt x="96" y="39"/>
                  </a:lnTo>
                  <a:lnTo>
                    <a:pt x="80" y="52"/>
                  </a:lnTo>
                  <a:lnTo>
                    <a:pt x="64" y="69"/>
                  </a:lnTo>
                  <a:lnTo>
                    <a:pt x="57" y="78"/>
                  </a:lnTo>
                  <a:lnTo>
                    <a:pt x="51" y="87"/>
                  </a:lnTo>
                  <a:lnTo>
                    <a:pt x="43" y="98"/>
                  </a:lnTo>
                  <a:lnTo>
                    <a:pt x="37" y="108"/>
                  </a:lnTo>
                  <a:lnTo>
                    <a:pt x="33" y="120"/>
                  </a:lnTo>
                  <a:lnTo>
                    <a:pt x="26" y="132"/>
                  </a:lnTo>
                  <a:lnTo>
                    <a:pt x="22" y="144"/>
                  </a:lnTo>
                  <a:lnTo>
                    <a:pt x="18" y="158"/>
                  </a:lnTo>
                  <a:lnTo>
                    <a:pt x="13" y="171"/>
                  </a:lnTo>
                  <a:lnTo>
                    <a:pt x="9" y="186"/>
                  </a:lnTo>
                  <a:lnTo>
                    <a:pt x="7" y="201"/>
                  </a:lnTo>
                  <a:lnTo>
                    <a:pt x="5" y="217"/>
                  </a:lnTo>
                  <a:lnTo>
                    <a:pt x="2" y="233"/>
                  </a:lnTo>
                  <a:lnTo>
                    <a:pt x="1" y="250"/>
                  </a:lnTo>
                  <a:lnTo>
                    <a:pt x="0" y="267"/>
                  </a:lnTo>
                  <a:lnTo>
                    <a:pt x="0" y="285"/>
                  </a:lnTo>
                  <a:lnTo>
                    <a:pt x="0" y="307"/>
                  </a:lnTo>
                  <a:lnTo>
                    <a:pt x="3" y="328"/>
                  </a:lnTo>
                  <a:lnTo>
                    <a:pt x="7" y="348"/>
                  </a:lnTo>
                  <a:lnTo>
                    <a:pt x="12" y="368"/>
                  </a:lnTo>
                  <a:lnTo>
                    <a:pt x="25" y="407"/>
                  </a:lnTo>
                  <a:lnTo>
                    <a:pt x="41" y="445"/>
                  </a:lnTo>
                  <a:lnTo>
                    <a:pt x="43" y="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398">
              <a:extLst>
                <a:ext uri="{FF2B5EF4-FFF2-40B4-BE49-F238E27FC236}">
                  <a16:creationId xmlns:a16="http://schemas.microsoft.com/office/drawing/2014/main" xmlns="" id="{59EB3885-464A-46DC-9F29-3077575F1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5246688"/>
              <a:ext cx="188913" cy="117475"/>
            </a:xfrm>
            <a:custGeom>
              <a:avLst/>
              <a:gdLst>
                <a:gd name="T0" fmla="*/ 433 w 596"/>
                <a:gd name="T1" fmla="*/ 173 h 373"/>
                <a:gd name="T2" fmla="*/ 426 w 596"/>
                <a:gd name="T3" fmla="*/ 183 h 373"/>
                <a:gd name="T4" fmla="*/ 415 w 596"/>
                <a:gd name="T5" fmla="*/ 189 h 373"/>
                <a:gd name="T6" fmla="*/ 403 w 596"/>
                <a:gd name="T7" fmla="*/ 192 h 373"/>
                <a:gd name="T8" fmla="*/ 394 w 596"/>
                <a:gd name="T9" fmla="*/ 193 h 373"/>
                <a:gd name="T10" fmla="*/ 386 w 596"/>
                <a:gd name="T11" fmla="*/ 192 h 373"/>
                <a:gd name="T12" fmla="*/ 373 w 596"/>
                <a:gd name="T13" fmla="*/ 186 h 373"/>
                <a:gd name="T14" fmla="*/ 363 w 596"/>
                <a:gd name="T15" fmla="*/ 177 h 373"/>
                <a:gd name="T16" fmla="*/ 356 w 596"/>
                <a:gd name="T17" fmla="*/ 166 h 373"/>
                <a:gd name="T18" fmla="*/ 312 w 596"/>
                <a:gd name="T19" fmla="*/ 0 h 373"/>
                <a:gd name="T20" fmla="*/ 271 w 596"/>
                <a:gd name="T21" fmla="*/ 96 h 373"/>
                <a:gd name="T22" fmla="*/ 262 w 596"/>
                <a:gd name="T23" fmla="*/ 105 h 373"/>
                <a:gd name="T24" fmla="*/ 252 w 596"/>
                <a:gd name="T25" fmla="*/ 112 h 373"/>
                <a:gd name="T26" fmla="*/ 242 w 596"/>
                <a:gd name="T27" fmla="*/ 116 h 373"/>
                <a:gd name="T28" fmla="*/ 232 w 596"/>
                <a:gd name="T29" fmla="*/ 118 h 373"/>
                <a:gd name="T30" fmla="*/ 226 w 596"/>
                <a:gd name="T31" fmla="*/ 116 h 373"/>
                <a:gd name="T32" fmla="*/ 215 w 596"/>
                <a:gd name="T33" fmla="*/ 114 h 373"/>
                <a:gd name="T34" fmla="*/ 205 w 596"/>
                <a:gd name="T35" fmla="*/ 109 h 373"/>
                <a:gd name="T36" fmla="*/ 197 w 596"/>
                <a:gd name="T37" fmla="*/ 101 h 373"/>
                <a:gd name="T38" fmla="*/ 152 w 596"/>
                <a:gd name="T39" fmla="*/ 30 h 373"/>
                <a:gd name="T40" fmla="*/ 124 w 596"/>
                <a:gd name="T41" fmla="*/ 63 h 373"/>
                <a:gd name="T42" fmla="*/ 106 w 596"/>
                <a:gd name="T43" fmla="*/ 72 h 373"/>
                <a:gd name="T44" fmla="*/ 0 w 596"/>
                <a:gd name="T45" fmla="*/ 73 h 373"/>
                <a:gd name="T46" fmla="*/ 18 w 596"/>
                <a:gd name="T47" fmla="*/ 105 h 373"/>
                <a:gd name="T48" fmla="*/ 41 w 596"/>
                <a:gd name="T49" fmla="*/ 136 h 373"/>
                <a:gd name="T50" fmla="*/ 87 w 596"/>
                <a:gd name="T51" fmla="*/ 189 h 373"/>
                <a:gd name="T52" fmla="*/ 135 w 596"/>
                <a:gd name="T53" fmla="*/ 237 h 373"/>
                <a:gd name="T54" fmla="*/ 180 w 596"/>
                <a:gd name="T55" fmla="*/ 278 h 373"/>
                <a:gd name="T56" fmla="*/ 238 w 596"/>
                <a:gd name="T57" fmla="*/ 326 h 373"/>
                <a:gd name="T58" fmla="*/ 289 w 596"/>
                <a:gd name="T59" fmla="*/ 365 h 373"/>
                <a:gd name="T60" fmla="*/ 302 w 596"/>
                <a:gd name="T61" fmla="*/ 373 h 373"/>
                <a:gd name="T62" fmla="*/ 312 w 596"/>
                <a:gd name="T63" fmla="*/ 373 h 373"/>
                <a:gd name="T64" fmla="*/ 323 w 596"/>
                <a:gd name="T65" fmla="*/ 365 h 373"/>
                <a:gd name="T66" fmla="*/ 369 w 596"/>
                <a:gd name="T67" fmla="*/ 326 h 373"/>
                <a:gd name="T68" fmla="*/ 444 w 596"/>
                <a:gd name="T69" fmla="*/ 256 h 373"/>
                <a:gd name="T70" fmla="*/ 510 w 596"/>
                <a:gd name="T71" fmla="*/ 186 h 373"/>
                <a:gd name="T72" fmla="*/ 555 w 596"/>
                <a:gd name="T73" fmla="*/ 133 h 373"/>
                <a:gd name="T74" fmla="*/ 596 w 596"/>
                <a:gd name="T75" fmla="*/ 73 h 373"/>
                <a:gd name="T76" fmla="*/ 437 w 596"/>
                <a:gd name="T77" fmla="*/ 16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373">
                  <a:moveTo>
                    <a:pt x="437" y="169"/>
                  </a:moveTo>
                  <a:lnTo>
                    <a:pt x="433" y="173"/>
                  </a:lnTo>
                  <a:lnTo>
                    <a:pt x="430" y="178"/>
                  </a:lnTo>
                  <a:lnTo>
                    <a:pt x="426" y="183"/>
                  </a:lnTo>
                  <a:lnTo>
                    <a:pt x="420" y="186"/>
                  </a:lnTo>
                  <a:lnTo>
                    <a:pt x="415" y="189"/>
                  </a:lnTo>
                  <a:lnTo>
                    <a:pt x="409" y="190"/>
                  </a:lnTo>
                  <a:lnTo>
                    <a:pt x="403" y="192"/>
                  </a:lnTo>
                  <a:lnTo>
                    <a:pt x="397" y="193"/>
                  </a:lnTo>
                  <a:lnTo>
                    <a:pt x="394" y="193"/>
                  </a:lnTo>
                  <a:lnTo>
                    <a:pt x="392" y="193"/>
                  </a:lnTo>
                  <a:lnTo>
                    <a:pt x="386" y="192"/>
                  </a:lnTo>
                  <a:lnTo>
                    <a:pt x="379" y="189"/>
                  </a:lnTo>
                  <a:lnTo>
                    <a:pt x="373" y="186"/>
                  </a:lnTo>
                  <a:lnTo>
                    <a:pt x="368" y="182"/>
                  </a:lnTo>
                  <a:lnTo>
                    <a:pt x="363" y="177"/>
                  </a:lnTo>
                  <a:lnTo>
                    <a:pt x="358" y="172"/>
                  </a:lnTo>
                  <a:lnTo>
                    <a:pt x="356" y="166"/>
                  </a:lnTo>
                  <a:lnTo>
                    <a:pt x="353" y="159"/>
                  </a:lnTo>
                  <a:lnTo>
                    <a:pt x="312" y="0"/>
                  </a:lnTo>
                  <a:lnTo>
                    <a:pt x="273" y="90"/>
                  </a:lnTo>
                  <a:lnTo>
                    <a:pt x="271" y="96"/>
                  </a:lnTo>
                  <a:lnTo>
                    <a:pt x="267" y="101"/>
                  </a:lnTo>
                  <a:lnTo>
                    <a:pt x="262" y="105"/>
                  </a:lnTo>
                  <a:lnTo>
                    <a:pt x="257" y="109"/>
                  </a:lnTo>
                  <a:lnTo>
                    <a:pt x="252" y="112"/>
                  </a:lnTo>
                  <a:lnTo>
                    <a:pt x="246" y="114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32" y="118"/>
                  </a:lnTo>
                  <a:lnTo>
                    <a:pt x="232" y="118"/>
                  </a:lnTo>
                  <a:lnTo>
                    <a:pt x="226" y="116"/>
                  </a:lnTo>
                  <a:lnTo>
                    <a:pt x="220" y="116"/>
                  </a:lnTo>
                  <a:lnTo>
                    <a:pt x="215" y="114"/>
                  </a:lnTo>
                  <a:lnTo>
                    <a:pt x="210" y="112"/>
                  </a:lnTo>
                  <a:lnTo>
                    <a:pt x="205" y="109"/>
                  </a:lnTo>
                  <a:lnTo>
                    <a:pt x="200" y="105"/>
                  </a:lnTo>
                  <a:lnTo>
                    <a:pt x="197" y="101"/>
                  </a:lnTo>
                  <a:lnTo>
                    <a:pt x="193" y="96"/>
                  </a:lnTo>
                  <a:lnTo>
                    <a:pt x="152" y="30"/>
                  </a:lnTo>
                  <a:lnTo>
                    <a:pt x="131" y="56"/>
                  </a:lnTo>
                  <a:lnTo>
                    <a:pt x="124" y="63"/>
                  </a:lnTo>
                  <a:lnTo>
                    <a:pt x="115" y="68"/>
                  </a:lnTo>
                  <a:lnTo>
                    <a:pt x="106" y="72"/>
                  </a:lnTo>
                  <a:lnTo>
                    <a:pt x="96" y="73"/>
                  </a:lnTo>
                  <a:lnTo>
                    <a:pt x="0" y="73"/>
                  </a:lnTo>
                  <a:lnTo>
                    <a:pt x="18" y="105"/>
                  </a:lnTo>
                  <a:lnTo>
                    <a:pt x="18" y="105"/>
                  </a:lnTo>
                  <a:lnTo>
                    <a:pt x="19" y="107"/>
                  </a:lnTo>
                  <a:lnTo>
                    <a:pt x="41" y="136"/>
                  </a:lnTo>
                  <a:lnTo>
                    <a:pt x="64" y="163"/>
                  </a:lnTo>
                  <a:lnTo>
                    <a:pt x="87" y="189"/>
                  </a:lnTo>
                  <a:lnTo>
                    <a:pt x="112" y="214"/>
                  </a:lnTo>
                  <a:lnTo>
                    <a:pt x="135" y="237"/>
                  </a:lnTo>
                  <a:lnTo>
                    <a:pt x="157" y="258"/>
                  </a:lnTo>
                  <a:lnTo>
                    <a:pt x="180" y="278"/>
                  </a:lnTo>
                  <a:lnTo>
                    <a:pt x="200" y="296"/>
                  </a:lnTo>
                  <a:lnTo>
                    <a:pt x="238" y="326"/>
                  </a:lnTo>
                  <a:lnTo>
                    <a:pt x="268" y="351"/>
                  </a:lnTo>
                  <a:lnTo>
                    <a:pt x="289" y="365"/>
                  </a:lnTo>
                  <a:lnTo>
                    <a:pt x="299" y="371"/>
                  </a:lnTo>
                  <a:lnTo>
                    <a:pt x="302" y="373"/>
                  </a:lnTo>
                  <a:lnTo>
                    <a:pt x="307" y="373"/>
                  </a:lnTo>
                  <a:lnTo>
                    <a:pt x="312" y="373"/>
                  </a:lnTo>
                  <a:lnTo>
                    <a:pt x="316" y="370"/>
                  </a:lnTo>
                  <a:lnTo>
                    <a:pt x="323" y="365"/>
                  </a:lnTo>
                  <a:lnTo>
                    <a:pt x="341" y="350"/>
                  </a:lnTo>
                  <a:lnTo>
                    <a:pt x="369" y="326"/>
                  </a:lnTo>
                  <a:lnTo>
                    <a:pt x="403" y="295"/>
                  </a:lnTo>
                  <a:lnTo>
                    <a:pt x="444" y="256"/>
                  </a:lnTo>
                  <a:lnTo>
                    <a:pt x="487" y="211"/>
                  </a:lnTo>
                  <a:lnTo>
                    <a:pt x="510" y="186"/>
                  </a:lnTo>
                  <a:lnTo>
                    <a:pt x="532" y="160"/>
                  </a:lnTo>
                  <a:lnTo>
                    <a:pt x="555" y="133"/>
                  </a:lnTo>
                  <a:lnTo>
                    <a:pt x="577" y="105"/>
                  </a:lnTo>
                  <a:lnTo>
                    <a:pt x="596" y="73"/>
                  </a:lnTo>
                  <a:lnTo>
                    <a:pt x="484" y="73"/>
                  </a:lnTo>
                  <a:lnTo>
                    <a:pt x="437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399">
              <a:extLst>
                <a:ext uri="{FF2B5EF4-FFF2-40B4-BE49-F238E27FC236}">
                  <a16:creationId xmlns:a16="http://schemas.microsoft.com/office/drawing/2014/main" xmlns="" id="{CC5825CD-D89B-4F84-BE2D-604A421AD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5197475"/>
              <a:ext cx="285750" cy="100013"/>
            </a:xfrm>
            <a:custGeom>
              <a:avLst/>
              <a:gdLst>
                <a:gd name="T0" fmla="*/ 601 w 902"/>
                <a:gd name="T1" fmla="*/ 165 h 316"/>
                <a:gd name="T2" fmla="*/ 594 w 902"/>
                <a:gd name="T3" fmla="*/ 167 h 316"/>
                <a:gd name="T4" fmla="*/ 588 w 902"/>
                <a:gd name="T5" fmla="*/ 174 h 316"/>
                <a:gd name="T6" fmla="*/ 481 w 902"/>
                <a:gd name="T7" fmla="*/ 12 h 316"/>
                <a:gd name="T8" fmla="*/ 476 w 902"/>
                <a:gd name="T9" fmla="*/ 4 h 316"/>
                <a:gd name="T10" fmla="*/ 468 w 902"/>
                <a:gd name="T11" fmla="*/ 0 h 316"/>
                <a:gd name="T12" fmla="*/ 462 w 902"/>
                <a:gd name="T13" fmla="*/ 0 h 316"/>
                <a:gd name="T14" fmla="*/ 454 w 902"/>
                <a:gd name="T15" fmla="*/ 5 h 316"/>
                <a:gd name="T16" fmla="*/ 374 w 902"/>
                <a:gd name="T17" fmla="*/ 194 h 316"/>
                <a:gd name="T18" fmla="*/ 311 w 902"/>
                <a:gd name="T19" fmla="*/ 95 h 316"/>
                <a:gd name="T20" fmla="*/ 306 w 902"/>
                <a:gd name="T21" fmla="*/ 91 h 316"/>
                <a:gd name="T22" fmla="*/ 300 w 902"/>
                <a:gd name="T23" fmla="*/ 90 h 316"/>
                <a:gd name="T24" fmla="*/ 289 w 902"/>
                <a:gd name="T25" fmla="*/ 96 h 316"/>
                <a:gd name="T26" fmla="*/ 15 w 902"/>
                <a:gd name="T27" fmla="*/ 165 h 316"/>
                <a:gd name="T28" fmla="*/ 5 w 902"/>
                <a:gd name="T29" fmla="*/ 170 h 316"/>
                <a:gd name="T30" fmla="*/ 0 w 902"/>
                <a:gd name="T31" fmla="*/ 180 h 316"/>
                <a:gd name="T32" fmla="*/ 5 w 902"/>
                <a:gd name="T33" fmla="*/ 191 h 316"/>
                <a:gd name="T34" fmla="*/ 15 w 902"/>
                <a:gd name="T35" fmla="*/ 195 h 316"/>
                <a:gd name="T36" fmla="*/ 244 w 902"/>
                <a:gd name="T37" fmla="*/ 195 h 316"/>
                <a:gd name="T38" fmla="*/ 251 w 902"/>
                <a:gd name="T39" fmla="*/ 193 h 316"/>
                <a:gd name="T40" fmla="*/ 299 w 902"/>
                <a:gd name="T41" fmla="*/ 132 h 316"/>
                <a:gd name="T42" fmla="*/ 366 w 902"/>
                <a:gd name="T43" fmla="*/ 237 h 316"/>
                <a:gd name="T44" fmla="*/ 373 w 902"/>
                <a:gd name="T45" fmla="*/ 240 h 316"/>
                <a:gd name="T46" fmla="*/ 378 w 902"/>
                <a:gd name="T47" fmla="*/ 240 h 316"/>
                <a:gd name="T48" fmla="*/ 385 w 902"/>
                <a:gd name="T49" fmla="*/ 238 h 316"/>
                <a:gd name="T50" fmla="*/ 390 w 902"/>
                <a:gd name="T51" fmla="*/ 232 h 316"/>
                <a:gd name="T52" fmla="*/ 527 w 902"/>
                <a:gd name="T53" fmla="*/ 305 h 316"/>
                <a:gd name="T54" fmla="*/ 532 w 902"/>
                <a:gd name="T55" fmla="*/ 312 h 316"/>
                <a:gd name="T56" fmla="*/ 541 w 902"/>
                <a:gd name="T57" fmla="*/ 316 h 316"/>
                <a:gd name="T58" fmla="*/ 546 w 902"/>
                <a:gd name="T59" fmla="*/ 314 h 316"/>
                <a:gd name="T60" fmla="*/ 553 w 902"/>
                <a:gd name="T61" fmla="*/ 311 h 316"/>
                <a:gd name="T62" fmla="*/ 611 w 902"/>
                <a:gd name="T63" fmla="*/ 195 h 316"/>
                <a:gd name="T64" fmla="*/ 894 w 902"/>
                <a:gd name="T65" fmla="*/ 194 h 316"/>
                <a:gd name="T66" fmla="*/ 901 w 902"/>
                <a:gd name="T67" fmla="*/ 186 h 316"/>
                <a:gd name="T68" fmla="*/ 901 w 902"/>
                <a:gd name="T69" fmla="*/ 175 h 316"/>
                <a:gd name="T70" fmla="*/ 894 w 902"/>
                <a:gd name="T71" fmla="*/ 16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2" h="316">
                  <a:moveTo>
                    <a:pt x="888" y="165"/>
                  </a:moveTo>
                  <a:lnTo>
                    <a:pt x="601" y="165"/>
                  </a:lnTo>
                  <a:lnTo>
                    <a:pt x="598" y="165"/>
                  </a:lnTo>
                  <a:lnTo>
                    <a:pt x="594" y="167"/>
                  </a:lnTo>
                  <a:lnTo>
                    <a:pt x="590" y="170"/>
                  </a:lnTo>
                  <a:lnTo>
                    <a:pt x="588" y="174"/>
                  </a:lnTo>
                  <a:lnTo>
                    <a:pt x="547" y="258"/>
                  </a:lnTo>
                  <a:lnTo>
                    <a:pt x="481" y="12"/>
                  </a:lnTo>
                  <a:lnTo>
                    <a:pt x="479" y="7"/>
                  </a:lnTo>
                  <a:lnTo>
                    <a:pt x="476" y="4"/>
                  </a:lnTo>
                  <a:lnTo>
                    <a:pt x="473" y="1"/>
                  </a:lnTo>
                  <a:lnTo>
                    <a:pt x="468" y="0"/>
                  </a:lnTo>
                  <a:lnTo>
                    <a:pt x="465" y="0"/>
                  </a:lnTo>
                  <a:lnTo>
                    <a:pt x="462" y="0"/>
                  </a:lnTo>
                  <a:lnTo>
                    <a:pt x="458" y="2"/>
                  </a:lnTo>
                  <a:lnTo>
                    <a:pt x="454" y="5"/>
                  </a:lnTo>
                  <a:lnTo>
                    <a:pt x="453" y="8"/>
                  </a:lnTo>
                  <a:lnTo>
                    <a:pt x="374" y="194"/>
                  </a:lnTo>
                  <a:lnTo>
                    <a:pt x="314" y="97"/>
                  </a:lnTo>
                  <a:lnTo>
                    <a:pt x="311" y="95"/>
                  </a:lnTo>
                  <a:lnTo>
                    <a:pt x="309" y="92"/>
                  </a:lnTo>
                  <a:lnTo>
                    <a:pt x="306" y="91"/>
                  </a:lnTo>
                  <a:lnTo>
                    <a:pt x="303" y="90"/>
                  </a:lnTo>
                  <a:lnTo>
                    <a:pt x="300" y="90"/>
                  </a:lnTo>
                  <a:lnTo>
                    <a:pt x="294" y="92"/>
                  </a:lnTo>
                  <a:lnTo>
                    <a:pt x="289" y="96"/>
                  </a:lnTo>
                  <a:lnTo>
                    <a:pt x="234" y="165"/>
                  </a:lnTo>
                  <a:lnTo>
                    <a:pt x="15" y="165"/>
                  </a:lnTo>
                  <a:lnTo>
                    <a:pt x="10" y="166"/>
                  </a:lnTo>
                  <a:lnTo>
                    <a:pt x="5" y="170"/>
                  </a:lnTo>
                  <a:lnTo>
                    <a:pt x="2" y="175"/>
                  </a:lnTo>
                  <a:lnTo>
                    <a:pt x="0" y="180"/>
                  </a:lnTo>
                  <a:lnTo>
                    <a:pt x="2" y="186"/>
                  </a:lnTo>
                  <a:lnTo>
                    <a:pt x="5" y="191"/>
                  </a:lnTo>
                  <a:lnTo>
                    <a:pt x="10" y="194"/>
                  </a:lnTo>
                  <a:lnTo>
                    <a:pt x="15" y="195"/>
                  </a:lnTo>
                  <a:lnTo>
                    <a:pt x="241" y="195"/>
                  </a:lnTo>
                  <a:lnTo>
                    <a:pt x="244" y="195"/>
                  </a:lnTo>
                  <a:lnTo>
                    <a:pt x="248" y="194"/>
                  </a:lnTo>
                  <a:lnTo>
                    <a:pt x="251" y="193"/>
                  </a:lnTo>
                  <a:lnTo>
                    <a:pt x="253" y="191"/>
                  </a:lnTo>
                  <a:lnTo>
                    <a:pt x="299" y="132"/>
                  </a:lnTo>
                  <a:lnTo>
                    <a:pt x="363" y="234"/>
                  </a:lnTo>
                  <a:lnTo>
                    <a:pt x="366" y="237"/>
                  </a:lnTo>
                  <a:lnTo>
                    <a:pt x="370" y="239"/>
                  </a:lnTo>
                  <a:lnTo>
                    <a:pt x="373" y="240"/>
                  </a:lnTo>
                  <a:lnTo>
                    <a:pt x="377" y="240"/>
                  </a:lnTo>
                  <a:lnTo>
                    <a:pt x="378" y="240"/>
                  </a:lnTo>
                  <a:lnTo>
                    <a:pt x="382" y="239"/>
                  </a:lnTo>
                  <a:lnTo>
                    <a:pt x="385" y="238"/>
                  </a:lnTo>
                  <a:lnTo>
                    <a:pt x="388" y="235"/>
                  </a:lnTo>
                  <a:lnTo>
                    <a:pt x="390" y="232"/>
                  </a:lnTo>
                  <a:lnTo>
                    <a:pt x="463" y="62"/>
                  </a:lnTo>
                  <a:lnTo>
                    <a:pt x="527" y="305"/>
                  </a:lnTo>
                  <a:lnTo>
                    <a:pt x="529" y="309"/>
                  </a:lnTo>
                  <a:lnTo>
                    <a:pt x="532" y="312"/>
                  </a:lnTo>
                  <a:lnTo>
                    <a:pt x="536" y="314"/>
                  </a:lnTo>
                  <a:lnTo>
                    <a:pt x="541" y="316"/>
                  </a:lnTo>
                  <a:lnTo>
                    <a:pt x="542" y="316"/>
                  </a:lnTo>
                  <a:lnTo>
                    <a:pt x="546" y="314"/>
                  </a:lnTo>
                  <a:lnTo>
                    <a:pt x="549" y="313"/>
                  </a:lnTo>
                  <a:lnTo>
                    <a:pt x="553" y="311"/>
                  </a:lnTo>
                  <a:lnTo>
                    <a:pt x="555" y="308"/>
                  </a:lnTo>
                  <a:lnTo>
                    <a:pt x="611" y="195"/>
                  </a:lnTo>
                  <a:lnTo>
                    <a:pt x="888" y="195"/>
                  </a:lnTo>
                  <a:lnTo>
                    <a:pt x="894" y="194"/>
                  </a:lnTo>
                  <a:lnTo>
                    <a:pt x="899" y="191"/>
                  </a:lnTo>
                  <a:lnTo>
                    <a:pt x="901" y="186"/>
                  </a:lnTo>
                  <a:lnTo>
                    <a:pt x="902" y="180"/>
                  </a:lnTo>
                  <a:lnTo>
                    <a:pt x="901" y="175"/>
                  </a:lnTo>
                  <a:lnTo>
                    <a:pt x="899" y="170"/>
                  </a:lnTo>
                  <a:lnTo>
                    <a:pt x="894" y="166"/>
                  </a:lnTo>
                  <a:lnTo>
                    <a:pt x="888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3775FA4D-E31E-4270-8AAA-D3D71CED45FD}"/>
              </a:ext>
            </a:extLst>
          </p:cNvPr>
          <p:cNvGrpSpPr/>
          <p:nvPr/>
        </p:nvGrpSpPr>
        <p:grpSpPr>
          <a:xfrm>
            <a:off x="7832624" y="5599898"/>
            <a:ext cx="285750" cy="247650"/>
            <a:chOff x="5467350" y="1400175"/>
            <a:chExt cx="285750" cy="247650"/>
          </a:xfrm>
          <a:solidFill>
            <a:schemeClr val="accent3">
              <a:lumMod val="75000"/>
            </a:schemeClr>
          </a:solidFill>
        </p:grpSpPr>
        <p:sp>
          <p:nvSpPr>
            <p:cNvPr id="87" name="Freeform 2692">
              <a:extLst>
                <a:ext uri="{FF2B5EF4-FFF2-40B4-BE49-F238E27FC236}">
                  <a16:creationId xmlns:a16="http://schemas.microsoft.com/office/drawing/2014/main" xmlns="" id="{DA20E4E8-01D1-4B2E-973A-FB99B5B54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475" y="1447800"/>
              <a:ext cx="47625" cy="200025"/>
            </a:xfrm>
            <a:custGeom>
              <a:avLst/>
              <a:gdLst>
                <a:gd name="T0" fmla="*/ 36 w 120"/>
                <a:gd name="T1" fmla="*/ 0 h 504"/>
                <a:gd name="T2" fmla="*/ 0 w 120"/>
                <a:gd name="T3" fmla="*/ 0 h 504"/>
                <a:gd name="T4" fmla="*/ 0 w 120"/>
                <a:gd name="T5" fmla="*/ 504 h 504"/>
                <a:gd name="T6" fmla="*/ 36 w 120"/>
                <a:gd name="T7" fmla="*/ 504 h 504"/>
                <a:gd name="T8" fmla="*/ 45 w 120"/>
                <a:gd name="T9" fmla="*/ 503 h 504"/>
                <a:gd name="T10" fmla="*/ 53 w 120"/>
                <a:gd name="T11" fmla="*/ 502 h 504"/>
                <a:gd name="T12" fmla="*/ 61 w 120"/>
                <a:gd name="T13" fmla="*/ 500 h 504"/>
                <a:gd name="T14" fmla="*/ 68 w 120"/>
                <a:gd name="T15" fmla="*/ 497 h 504"/>
                <a:gd name="T16" fmla="*/ 76 w 120"/>
                <a:gd name="T17" fmla="*/ 494 h 504"/>
                <a:gd name="T18" fmla="*/ 82 w 120"/>
                <a:gd name="T19" fmla="*/ 490 h 504"/>
                <a:gd name="T20" fmla="*/ 90 w 120"/>
                <a:gd name="T21" fmla="*/ 484 h 504"/>
                <a:gd name="T22" fmla="*/ 96 w 120"/>
                <a:gd name="T23" fmla="*/ 479 h 504"/>
                <a:gd name="T24" fmla="*/ 101 w 120"/>
                <a:gd name="T25" fmla="*/ 473 h 504"/>
                <a:gd name="T26" fmla="*/ 106 w 120"/>
                <a:gd name="T27" fmla="*/ 467 h 504"/>
                <a:gd name="T28" fmla="*/ 110 w 120"/>
                <a:gd name="T29" fmla="*/ 460 h 504"/>
                <a:gd name="T30" fmla="*/ 113 w 120"/>
                <a:gd name="T31" fmla="*/ 453 h 504"/>
                <a:gd name="T32" fmla="*/ 116 w 120"/>
                <a:gd name="T33" fmla="*/ 445 h 504"/>
                <a:gd name="T34" fmla="*/ 118 w 120"/>
                <a:gd name="T35" fmla="*/ 437 h 504"/>
                <a:gd name="T36" fmla="*/ 120 w 120"/>
                <a:gd name="T37" fmla="*/ 429 h 504"/>
                <a:gd name="T38" fmla="*/ 120 w 120"/>
                <a:gd name="T39" fmla="*/ 419 h 504"/>
                <a:gd name="T40" fmla="*/ 120 w 120"/>
                <a:gd name="T41" fmla="*/ 83 h 504"/>
                <a:gd name="T42" fmla="*/ 120 w 120"/>
                <a:gd name="T43" fmla="*/ 75 h 504"/>
                <a:gd name="T44" fmla="*/ 118 w 120"/>
                <a:gd name="T45" fmla="*/ 67 h 504"/>
                <a:gd name="T46" fmla="*/ 116 w 120"/>
                <a:gd name="T47" fmla="*/ 59 h 504"/>
                <a:gd name="T48" fmla="*/ 113 w 120"/>
                <a:gd name="T49" fmla="*/ 51 h 504"/>
                <a:gd name="T50" fmla="*/ 110 w 120"/>
                <a:gd name="T51" fmla="*/ 44 h 504"/>
                <a:gd name="T52" fmla="*/ 106 w 120"/>
                <a:gd name="T53" fmla="*/ 36 h 504"/>
                <a:gd name="T54" fmla="*/ 101 w 120"/>
                <a:gd name="T55" fmla="*/ 30 h 504"/>
                <a:gd name="T56" fmla="*/ 96 w 120"/>
                <a:gd name="T57" fmla="*/ 24 h 504"/>
                <a:gd name="T58" fmla="*/ 90 w 120"/>
                <a:gd name="T59" fmla="*/ 19 h 504"/>
                <a:gd name="T60" fmla="*/ 82 w 120"/>
                <a:gd name="T61" fmla="*/ 14 h 504"/>
                <a:gd name="T62" fmla="*/ 76 w 120"/>
                <a:gd name="T63" fmla="*/ 10 h 504"/>
                <a:gd name="T64" fmla="*/ 68 w 120"/>
                <a:gd name="T65" fmla="*/ 6 h 504"/>
                <a:gd name="T66" fmla="*/ 61 w 120"/>
                <a:gd name="T67" fmla="*/ 3 h 504"/>
                <a:gd name="T68" fmla="*/ 53 w 120"/>
                <a:gd name="T69" fmla="*/ 1 h 504"/>
                <a:gd name="T70" fmla="*/ 45 w 120"/>
                <a:gd name="T71" fmla="*/ 0 h 504"/>
                <a:gd name="T72" fmla="*/ 36 w 120"/>
                <a:gd name="T73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" h="504">
                  <a:moveTo>
                    <a:pt x="36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6" y="504"/>
                  </a:lnTo>
                  <a:lnTo>
                    <a:pt x="45" y="503"/>
                  </a:lnTo>
                  <a:lnTo>
                    <a:pt x="53" y="502"/>
                  </a:lnTo>
                  <a:lnTo>
                    <a:pt x="61" y="500"/>
                  </a:lnTo>
                  <a:lnTo>
                    <a:pt x="68" y="497"/>
                  </a:lnTo>
                  <a:lnTo>
                    <a:pt x="76" y="494"/>
                  </a:lnTo>
                  <a:lnTo>
                    <a:pt x="82" y="490"/>
                  </a:lnTo>
                  <a:lnTo>
                    <a:pt x="90" y="484"/>
                  </a:lnTo>
                  <a:lnTo>
                    <a:pt x="96" y="479"/>
                  </a:lnTo>
                  <a:lnTo>
                    <a:pt x="101" y="473"/>
                  </a:lnTo>
                  <a:lnTo>
                    <a:pt x="106" y="467"/>
                  </a:lnTo>
                  <a:lnTo>
                    <a:pt x="110" y="460"/>
                  </a:lnTo>
                  <a:lnTo>
                    <a:pt x="113" y="453"/>
                  </a:lnTo>
                  <a:lnTo>
                    <a:pt x="116" y="445"/>
                  </a:lnTo>
                  <a:lnTo>
                    <a:pt x="118" y="437"/>
                  </a:lnTo>
                  <a:lnTo>
                    <a:pt x="120" y="429"/>
                  </a:lnTo>
                  <a:lnTo>
                    <a:pt x="120" y="419"/>
                  </a:lnTo>
                  <a:lnTo>
                    <a:pt x="120" y="83"/>
                  </a:lnTo>
                  <a:lnTo>
                    <a:pt x="120" y="75"/>
                  </a:lnTo>
                  <a:lnTo>
                    <a:pt x="118" y="67"/>
                  </a:lnTo>
                  <a:lnTo>
                    <a:pt x="116" y="59"/>
                  </a:lnTo>
                  <a:lnTo>
                    <a:pt x="113" y="51"/>
                  </a:lnTo>
                  <a:lnTo>
                    <a:pt x="110" y="44"/>
                  </a:lnTo>
                  <a:lnTo>
                    <a:pt x="106" y="36"/>
                  </a:lnTo>
                  <a:lnTo>
                    <a:pt x="101" y="30"/>
                  </a:lnTo>
                  <a:lnTo>
                    <a:pt x="96" y="24"/>
                  </a:lnTo>
                  <a:lnTo>
                    <a:pt x="90" y="19"/>
                  </a:lnTo>
                  <a:lnTo>
                    <a:pt x="82" y="14"/>
                  </a:lnTo>
                  <a:lnTo>
                    <a:pt x="76" y="10"/>
                  </a:lnTo>
                  <a:lnTo>
                    <a:pt x="68" y="6"/>
                  </a:lnTo>
                  <a:lnTo>
                    <a:pt x="61" y="3"/>
                  </a:lnTo>
                  <a:lnTo>
                    <a:pt x="53" y="1"/>
                  </a:lnTo>
                  <a:lnTo>
                    <a:pt x="45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693">
              <a:extLst>
                <a:ext uri="{FF2B5EF4-FFF2-40B4-BE49-F238E27FC236}">
                  <a16:creationId xmlns:a16="http://schemas.microsoft.com/office/drawing/2014/main" xmlns="" id="{0F55124A-5BE4-49A4-B98F-AF8F58CFD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2600" y="1400175"/>
              <a:ext cx="95250" cy="247650"/>
            </a:xfrm>
            <a:custGeom>
              <a:avLst/>
              <a:gdLst>
                <a:gd name="T0" fmla="*/ 217 w 241"/>
                <a:gd name="T1" fmla="*/ 121 h 625"/>
                <a:gd name="T2" fmla="*/ 25 w 241"/>
                <a:gd name="T3" fmla="*/ 121 h 625"/>
                <a:gd name="T4" fmla="*/ 25 w 241"/>
                <a:gd name="T5" fmla="*/ 72 h 625"/>
                <a:gd name="T6" fmla="*/ 26 w 241"/>
                <a:gd name="T7" fmla="*/ 63 h 625"/>
                <a:gd name="T8" fmla="*/ 29 w 241"/>
                <a:gd name="T9" fmla="*/ 54 h 625"/>
                <a:gd name="T10" fmla="*/ 33 w 241"/>
                <a:gd name="T11" fmla="*/ 46 h 625"/>
                <a:gd name="T12" fmla="*/ 39 w 241"/>
                <a:gd name="T13" fmla="*/ 39 h 625"/>
                <a:gd name="T14" fmla="*/ 46 w 241"/>
                <a:gd name="T15" fmla="*/ 32 h 625"/>
                <a:gd name="T16" fmla="*/ 54 w 241"/>
                <a:gd name="T17" fmla="*/ 28 h 625"/>
                <a:gd name="T18" fmla="*/ 63 w 241"/>
                <a:gd name="T19" fmla="*/ 25 h 625"/>
                <a:gd name="T20" fmla="*/ 73 w 241"/>
                <a:gd name="T21" fmla="*/ 24 h 625"/>
                <a:gd name="T22" fmla="*/ 169 w 241"/>
                <a:gd name="T23" fmla="*/ 24 h 625"/>
                <a:gd name="T24" fmla="*/ 178 w 241"/>
                <a:gd name="T25" fmla="*/ 25 h 625"/>
                <a:gd name="T26" fmla="*/ 187 w 241"/>
                <a:gd name="T27" fmla="*/ 28 h 625"/>
                <a:gd name="T28" fmla="*/ 195 w 241"/>
                <a:gd name="T29" fmla="*/ 32 h 625"/>
                <a:gd name="T30" fmla="*/ 203 w 241"/>
                <a:gd name="T31" fmla="*/ 39 h 625"/>
                <a:gd name="T32" fmla="*/ 209 w 241"/>
                <a:gd name="T33" fmla="*/ 46 h 625"/>
                <a:gd name="T34" fmla="*/ 213 w 241"/>
                <a:gd name="T35" fmla="*/ 54 h 625"/>
                <a:gd name="T36" fmla="*/ 216 w 241"/>
                <a:gd name="T37" fmla="*/ 63 h 625"/>
                <a:gd name="T38" fmla="*/ 217 w 241"/>
                <a:gd name="T39" fmla="*/ 72 h 625"/>
                <a:gd name="T40" fmla="*/ 217 w 241"/>
                <a:gd name="T41" fmla="*/ 121 h 625"/>
                <a:gd name="T42" fmla="*/ 169 w 241"/>
                <a:gd name="T43" fmla="*/ 0 h 625"/>
                <a:gd name="T44" fmla="*/ 73 w 241"/>
                <a:gd name="T45" fmla="*/ 0 h 625"/>
                <a:gd name="T46" fmla="*/ 65 w 241"/>
                <a:gd name="T47" fmla="*/ 1 h 625"/>
                <a:gd name="T48" fmla="*/ 58 w 241"/>
                <a:gd name="T49" fmla="*/ 2 h 625"/>
                <a:gd name="T50" fmla="*/ 51 w 241"/>
                <a:gd name="T51" fmla="*/ 4 h 625"/>
                <a:gd name="T52" fmla="*/ 45 w 241"/>
                <a:gd name="T53" fmla="*/ 6 h 625"/>
                <a:gd name="T54" fmla="*/ 38 w 241"/>
                <a:gd name="T55" fmla="*/ 9 h 625"/>
                <a:gd name="T56" fmla="*/ 33 w 241"/>
                <a:gd name="T57" fmla="*/ 13 h 625"/>
                <a:gd name="T58" fmla="*/ 27 w 241"/>
                <a:gd name="T59" fmla="*/ 17 h 625"/>
                <a:gd name="T60" fmla="*/ 22 w 241"/>
                <a:gd name="T61" fmla="*/ 21 h 625"/>
                <a:gd name="T62" fmla="*/ 17 w 241"/>
                <a:gd name="T63" fmla="*/ 26 h 625"/>
                <a:gd name="T64" fmla="*/ 13 w 241"/>
                <a:gd name="T65" fmla="*/ 32 h 625"/>
                <a:gd name="T66" fmla="*/ 10 w 241"/>
                <a:gd name="T67" fmla="*/ 39 h 625"/>
                <a:gd name="T68" fmla="*/ 6 w 241"/>
                <a:gd name="T69" fmla="*/ 45 h 625"/>
                <a:gd name="T70" fmla="*/ 3 w 241"/>
                <a:gd name="T71" fmla="*/ 51 h 625"/>
                <a:gd name="T72" fmla="*/ 2 w 241"/>
                <a:gd name="T73" fmla="*/ 58 h 625"/>
                <a:gd name="T74" fmla="*/ 1 w 241"/>
                <a:gd name="T75" fmla="*/ 65 h 625"/>
                <a:gd name="T76" fmla="*/ 0 w 241"/>
                <a:gd name="T77" fmla="*/ 72 h 625"/>
                <a:gd name="T78" fmla="*/ 0 w 241"/>
                <a:gd name="T79" fmla="*/ 121 h 625"/>
                <a:gd name="T80" fmla="*/ 0 w 241"/>
                <a:gd name="T81" fmla="*/ 132 h 625"/>
                <a:gd name="T82" fmla="*/ 0 w 241"/>
                <a:gd name="T83" fmla="*/ 625 h 625"/>
                <a:gd name="T84" fmla="*/ 241 w 241"/>
                <a:gd name="T85" fmla="*/ 625 h 625"/>
                <a:gd name="T86" fmla="*/ 241 w 241"/>
                <a:gd name="T87" fmla="*/ 132 h 625"/>
                <a:gd name="T88" fmla="*/ 241 w 241"/>
                <a:gd name="T89" fmla="*/ 121 h 625"/>
                <a:gd name="T90" fmla="*/ 241 w 241"/>
                <a:gd name="T91" fmla="*/ 72 h 625"/>
                <a:gd name="T92" fmla="*/ 240 w 241"/>
                <a:gd name="T93" fmla="*/ 65 h 625"/>
                <a:gd name="T94" fmla="*/ 239 w 241"/>
                <a:gd name="T95" fmla="*/ 58 h 625"/>
                <a:gd name="T96" fmla="*/ 237 w 241"/>
                <a:gd name="T97" fmla="*/ 51 h 625"/>
                <a:gd name="T98" fmla="*/ 235 w 241"/>
                <a:gd name="T99" fmla="*/ 45 h 625"/>
                <a:gd name="T100" fmla="*/ 232 w 241"/>
                <a:gd name="T101" fmla="*/ 39 h 625"/>
                <a:gd name="T102" fmla="*/ 228 w 241"/>
                <a:gd name="T103" fmla="*/ 32 h 625"/>
                <a:gd name="T104" fmla="*/ 224 w 241"/>
                <a:gd name="T105" fmla="*/ 26 h 625"/>
                <a:gd name="T106" fmla="*/ 220 w 241"/>
                <a:gd name="T107" fmla="*/ 21 h 625"/>
                <a:gd name="T108" fmla="*/ 215 w 241"/>
                <a:gd name="T109" fmla="*/ 17 h 625"/>
                <a:gd name="T110" fmla="*/ 209 w 241"/>
                <a:gd name="T111" fmla="*/ 13 h 625"/>
                <a:gd name="T112" fmla="*/ 203 w 241"/>
                <a:gd name="T113" fmla="*/ 9 h 625"/>
                <a:gd name="T114" fmla="*/ 196 w 241"/>
                <a:gd name="T115" fmla="*/ 6 h 625"/>
                <a:gd name="T116" fmla="*/ 190 w 241"/>
                <a:gd name="T117" fmla="*/ 4 h 625"/>
                <a:gd name="T118" fmla="*/ 183 w 241"/>
                <a:gd name="T119" fmla="*/ 2 h 625"/>
                <a:gd name="T120" fmla="*/ 176 w 241"/>
                <a:gd name="T121" fmla="*/ 1 h 625"/>
                <a:gd name="T122" fmla="*/ 169 w 241"/>
                <a:gd name="T123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1" h="625">
                  <a:moveTo>
                    <a:pt x="217" y="121"/>
                  </a:moveTo>
                  <a:lnTo>
                    <a:pt x="25" y="121"/>
                  </a:lnTo>
                  <a:lnTo>
                    <a:pt x="25" y="72"/>
                  </a:lnTo>
                  <a:lnTo>
                    <a:pt x="26" y="63"/>
                  </a:lnTo>
                  <a:lnTo>
                    <a:pt x="29" y="54"/>
                  </a:lnTo>
                  <a:lnTo>
                    <a:pt x="33" y="46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8"/>
                  </a:lnTo>
                  <a:lnTo>
                    <a:pt x="63" y="25"/>
                  </a:lnTo>
                  <a:lnTo>
                    <a:pt x="73" y="24"/>
                  </a:lnTo>
                  <a:lnTo>
                    <a:pt x="169" y="24"/>
                  </a:lnTo>
                  <a:lnTo>
                    <a:pt x="178" y="25"/>
                  </a:lnTo>
                  <a:lnTo>
                    <a:pt x="187" y="28"/>
                  </a:lnTo>
                  <a:lnTo>
                    <a:pt x="195" y="32"/>
                  </a:lnTo>
                  <a:lnTo>
                    <a:pt x="203" y="39"/>
                  </a:lnTo>
                  <a:lnTo>
                    <a:pt x="209" y="46"/>
                  </a:lnTo>
                  <a:lnTo>
                    <a:pt x="213" y="54"/>
                  </a:lnTo>
                  <a:lnTo>
                    <a:pt x="216" y="63"/>
                  </a:lnTo>
                  <a:lnTo>
                    <a:pt x="217" y="72"/>
                  </a:lnTo>
                  <a:lnTo>
                    <a:pt x="217" y="121"/>
                  </a:lnTo>
                  <a:close/>
                  <a:moveTo>
                    <a:pt x="169" y="0"/>
                  </a:moveTo>
                  <a:lnTo>
                    <a:pt x="73" y="0"/>
                  </a:lnTo>
                  <a:lnTo>
                    <a:pt x="65" y="1"/>
                  </a:lnTo>
                  <a:lnTo>
                    <a:pt x="58" y="2"/>
                  </a:lnTo>
                  <a:lnTo>
                    <a:pt x="51" y="4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2" y="21"/>
                  </a:lnTo>
                  <a:lnTo>
                    <a:pt x="17" y="26"/>
                  </a:lnTo>
                  <a:lnTo>
                    <a:pt x="13" y="32"/>
                  </a:lnTo>
                  <a:lnTo>
                    <a:pt x="10" y="39"/>
                  </a:lnTo>
                  <a:lnTo>
                    <a:pt x="6" y="45"/>
                  </a:lnTo>
                  <a:lnTo>
                    <a:pt x="3" y="51"/>
                  </a:lnTo>
                  <a:lnTo>
                    <a:pt x="2" y="58"/>
                  </a:lnTo>
                  <a:lnTo>
                    <a:pt x="1" y="65"/>
                  </a:lnTo>
                  <a:lnTo>
                    <a:pt x="0" y="72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0" y="625"/>
                  </a:lnTo>
                  <a:lnTo>
                    <a:pt x="241" y="625"/>
                  </a:lnTo>
                  <a:lnTo>
                    <a:pt x="241" y="132"/>
                  </a:lnTo>
                  <a:lnTo>
                    <a:pt x="241" y="121"/>
                  </a:lnTo>
                  <a:lnTo>
                    <a:pt x="241" y="72"/>
                  </a:lnTo>
                  <a:lnTo>
                    <a:pt x="240" y="65"/>
                  </a:lnTo>
                  <a:lnTo>
                    <a:pt x="239" y="58"/>
                  </a:lnTo>
                  <a:lnTo>
                    <a:pt x="237" y="51"/>
                  </a:lnTo>
                  <a:lnTo>
                    <a:pt x="235" y="45"/>
                  </a:lnTo>
                  <a:lnTo>
                    <a:pt x="232" y="39"/>
                  </a:lnTo>
                  <a:lnTo>
                    <a:pt x="228" y="32"/>
                  </a:lnTo>
                  <a:lnTo>
                    <a:pt x="224" y="26"/>
                  </a:lnTo>
                  <a:lnTo>
                    <a:pt x="220" y="21"/>
                  </a:lnTo>
                  <a:lnTo>
                    <a:pt x="215" y="17"/>
                  </a:lnTo>
                  <a:lnTo>
                    <a:pt x="209" y="13"/>
                  </a:lnTo>
                  <a:lnTo>
                    <a:pt x="203" y="9"/>
                  </a:lnTo>
                  <a:lnTo>
                    <a:pt x="196" y="6"/>
                  </a:lnTo>
                  <a:lnTo>
                    <a:pt x="190" y="4"/>
                  </a:lnTo>
                  <a:lnTo>
                    <a:pt x="183" y="2"/>
                  </a:lnTo>
                  <a:lnTo>
                    <a:pt x="176" y="1"/>
                  </a:lnTo>
                  <a:lnTo>
                    <a:pt x="1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2694">
              <a:extLst>
                <a:ext uri="{FF2B5EF4-FFF2-40B4-BE49-F238E27FC236}">
                  <a16:creationId xmlns:a16="http://schemas.microsoft.com/office/drawing/2014/main" xmlns="" id="{C12B443D-15A7-4D57-9215-DCFA67C3B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375" y="1447800"/>
              <a:ext cx="28575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2695">
              <a:extLst>
                <a:ext uri="{FF2B5EF4-FFF2-40B4-BE49-F238E27FC236}">
                  <a16:creationId xmlns:a16="http://schemas.microsoft.com/office/drawing/2014/main" xmlns="" id="{FF8D09A6-DC77-48EF-801E-664FDFFFA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4500" y="1447800"/>
              <a:ext cx="28575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2696">
              <a:extLst>
                <a:ext uri="{FF2B5EF4-FFF2-40B4-BE49-F238E27FC236}">
                  <a16:creationId xmlns:a16="http://schemas.microsoft.com/office/drawing/2014/main" xmlns="" id="{33104129-44EF-4F52-BB78-E2B2CF849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350" y="1447800"/>
              <a:ext cx="47625" cy="200025"/>
            </a:xfrm>
            <a:custGeom>
              <a:avLst/>
              <a:gdLst>
                <a:gd name="T0" fmla="*/ 0 w 119"/>
                <a:gd name="T1" fmla="*/ 83 h 504"/>
                <a:gd name="T2" fmla="*/ 0 w 119"/>
                <a:gd name="T3" fmla="*/ 419 h 504"/>
                <a:gd name="T4" fmla="*/ 0 w 119"/>
                <a:gd name="T5" fmla="*/ 429 h 504"/>
                <a:gd name="T6" fmla="*/ 2 w 119"/>
                <a:gd name="T7" fmla="*/ 437 h 504"/>
                <a:gd name="T8" fmla="*/ 4 w 119"/>
                <a:gd name="T9" fmla="*/ 445 h 504"/>
                <a:gd name="T10" fmla="*/ 6 w 119"/>
                <a:gd name="T11" fmla="*/ 453 h 504"/>
                <a:gd name="T12" fmla="*/ 10 w 119"/>
                <a:gd name="T13" fmla="*/ 460 h 504"/>
                <a:gd name="T14" fmla="*/ 14 w 119"/>
                <a:gd name="T15" fmla="*/ 467 h 504"/>
                <a:gd name="T16" fmla="*/ 19 w 119"/>
                <a:gd name="T17" fmla="*/ 473 h 504"/>
                <a:gd name="T18" fmla="*/ 24 w 119"/>
                <a:gd name="T19" fmla="*/ 479 h 504"/>
                <a:gd name="T20" fmla="*/ 30 w 119"/>
                <a:gd name="T21" fmla="*/ 484 h 504"/>
                <a:gd name="T22" fmla="*/ 36 w 119"/>
                <a:gd name="T23" fmla="*/ 490 h 504"/>
                <a:gd name="T24" fmla="*/ 43 w 119"/>
                <a:gd name="T25" fmla="*/ 494 h 504"/>
                <a:gd name="T26" fmla="*/ 50 w 119"/>
                <a:gd name="T27" fmla="*/ 497 h 504"/>
                <a:gd name="T28" fmla="*/ 59 w 119"/>
                <a:gd name="T29" fmla="*/ 500 h 504"/>
                <a:gd name="T30" fmla="*/ 67 w 119"/>
                <a:gd name="T31" fmla="*/ 502 h 504"/>
                <a:gd name="T32" fmla="*/ 75 w 119"/>
                <a:gd name="T33" fmla="*/ 504 h 504"/>
                <a:gd name="T34" fmla="*/ 84 w 119"/>
                <a:gd name="T35" fmla="*/ 504 h 504"/>
                <a:gd name="T36" fmla="*/ 119 w 119"/>
                <a:gd name="T37" fmla="*/ 504 h 504"/>
                <a:gd name="T38" fmla="*/ 119 w 119"/>
                <a:gd name="T39" fmla="*/ 0 h 504"/>
                <a:gd name="T40" fmla="*/ 84 w 119"/>
                <a:gd name="T41" fmla="*/ 0 h 504"/>
                <a:gd name="T42" fmla="*/ 75 w 119"/>
                <a:gd name="T43" fmla="*/ 0 h 504"/>
                <a:gd name="T44" fmla="*/ 67 w 119"/>
                <a:gd name="T45" fmla="*/ 1 h 504"/>
                <a:gd name="T46" fmla="*/ 59 w 119"/>
                <a:gd name="T47" fmla="*/ 3 h 504"/>
                <a:gd name="T48" fmla="*/ 50 w 119"/>
                <a:gd name="T49" fmla="*/ 6 h 504"/>
                <a:gd name="T50" fmla="*/ 43 w 119"/>
                <a:gd name="T51" fmla="*/ 10 h 504"/>
                <a:gd name="T52" fmla="*/ 36 w 119"/>
                <a:gd name="T53" fmla="*/ 14 h 504"/>
                <a:gd name="T54" fmla="*/ 30 w 119"/>
                <a:gd name="T55" fmla="*/ 19 h 504"/>
                <a:gd name="T56" fmla="*/ 24 w 119"/>
                <a:gd name="T57" fmla="*/ 24 h 504"/>
                <a:gd name="T58" fmla="*/ 19 w 119"/>
                <a:gd name="T59" fmla="*/ 30 h 504"/>
                <a:gd name="T60" fmla="*/ 14 w 119"/>
                <a:gd name="T61" fmla="*/ 36 h 504"/>
                <a:gd name="T62" fmla="*/ 10 w 119"/>
                <a:gd name="T63" fmla="*/ 44 h 504"/>
                <a:gd name="T64" fmla="*/ 6 w 119"/>
                <a:gd name="T65" fmla="*/ 51 h 504"/>
                <a:gd name="T66" fmla="*/ 4 w 119"/>
                <a:gd name="T67" fmla="*/ 59 h 504"/>
                <a:gd name="T68" fmla="*/ 2 w 119"/>
                <a:gd name="T69" fmla="*/ 67 h 504"/>
                <a:gd name="T70" fmla="*/ 0 w 119"/>
                <a:gd name="T71" fmla="*/ 75 h 504"/>
                <a:gd name="T72" fmla="*/ 0 w 119"/>
                <a:gd name="T73" fmla="*/ 8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9" h="504">
                  <a:moveTo>
                    <a:pt x="0" y="83"/>
                  </a:moveTo>
                  <a:lnTo>
                    <a:pt x="0" y="419"/>
                  </a:lnTo>
                  <a:lnTo>
                    <a:pt x="0" y="429"/>
                  </a:lnTo>
                  <a:lnTo>
                    <a:pt x="2" y="437"/>
                  </a:lnTo>
                  <a:lnTo>
                    <a:pt x="4" y="445"/>
                  </a:lnTo>
                  <a:lnTo>
                    <a:pt x="6" y="453"/>
                  </a:lnTo>
                  <a:lnTo>
                    <a:pt x="10" y="460"/>
                  </a:lnTo>
                  <a:lnTo>
                    <a:pt x="14" y="467"/>
                  </a:lnTo>
                  <a:lnTo>
                    <a:pt x="19" y="473"/>
                  </a:lnTo>
                  <a:lnTo>
                    <a:pt x="24" y="479"/>
                  </a:lnTo>
                  <a:lnTo>
                    <a:pt x="30" y="484"/>
                  </a:lnTo>
                  <a:lnTo>
                    <a:pt x="36" y="490"/>
                  </a:lnTo>
                  <a:lnTo>
                    <a:pt x="43" y="494"/>
                  </a:lnTo>
                  <a:lnTo>
                    <a:pt x="50" y="497"/>
                  </a:lnTo>
                  <a:lnTo>
                    <a:pt x="59" y="500"/>
                  </a:lnTo>
                  <a:lnTo>
                    <a:pt x="67" y="502"/>
                  </a:lnTo>
                  <a:lnTo>
                    <a:pt x="75" y="504"/>
                  </a:lnTo>
                  <a:lnTo>
                    <a:pt x="84" y="504"/>
                  </a:lnTo>
                  <a:lnTo>
                    <a:pt x="119" y="504"/>
                  </a:lnTo>
                  <a:lnTo>
                    <a:pt x="119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67" y="1"/>
                  </a:lnTo>
                  <a:lnTo>
                    <a:pt x="59" y="3"/>
                  </a:lnTo>
                  <a:lnTo>
                    <a:pt x="50" y="6"/>
                  </a:lnTo>
                  <a:lnTo>
                    <a:pt x="43" y="10"/>
                  </a:lnTo>
                  <a:lnTo>
                    <a:pt x="36" y="14"/>
                  </a:lnTo>
                  <a:lnTo>
                    <a:pt x="30" y="19"/>
                  </a:lnTo>
                  <a:lnTo>
                    <a:pt x="24" y="24"/>
                  </a:lnTo>
                  <a:lnTo>
                    <a:pt x="19" y="30"/>
                  </a:lnTo>
                  <a:lnTo>
                    <a:pt x="14" y="36"/>
                  </a:lnTo>
                  <a:lnTo>
                    <a:pt x="10" y="44"/>
                  </a:lnTo>
                  <a:lnTo>
                    <a:pt x="6" y="51"/>
                  </a:lnTo>
                  <a:lnTo>
                    <a:pt x="4" y="59"/>
                  </a:lnTo>
                  <a:lnTo>
                    <a:pt x="2" y="67"/>
                  </a:lnTo>
                  <a:lnTo>
                    <a:pt x="0" y="75"/>
                  </a:lnTo>
                  <a:lnTo>
                    <a:pt x="0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xmlns="" id="{E7B1BA20-2CF7-48A0-BDF9-DD73C7461B5B}"/>
              </a:ext>
            </a:extLst>
          </p:cNvPr>
          <p:cNvGrpSpPr/>
          <p:nvPr/>
        </p:nvGrpSpPr>
        <p:grpSpPr>
          <a:xfrm>
            <a:off x="8424024" y="997082"/>
            <a:ext cx="285750" cy="252412"/>
            <a:chOff x="9310688" y="842963"/>
            <a:chExt cx="285750" cy="252412"/>
          </a:xfrm>
          <a:solidFill>
            <a:schemeClr val="accent1">
              <a:lumMod val="75000"/>
            </a:schemeClr>
          </a:solidFill>
        </p:grpSpPr>
        <p:sp>
          <p:nvSpPr>
            <p:cNvPr id="93" name="Freeform 4140">
              <a:extLst>
                <a:ext uri="{FF2B5EF4-FFF2-40B4-BE49-F238E27FC236}">
                  <a16:creationId xmlns:a16="http://schemas.microsoft.com/office/drawing/2014/main" xmlns="" id="{D1D7EAB4-93BB-4D86-93E1-30F9C75E2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0688" y="842963"/>
              <a:ext cx="285750" cy="195263"/>
            </a:xfrm>
            <a:custGeom>
              <a:avLst/>
              <a:gdLst>
                <a:gd name="T0" fmla="*/ 773 w 901"/>
                <a:gd name="T1" fmla="*/ 1 h 616"/>
                <a:gd name="T2" fmla="*/ 747 w 901"/>
                <a:gd name="T3" fmla="*/ 10 h 616"/>
                <a:gd name="T4" fmla="*/ 730 w 901"/>
                <a:gd name="T5" fmla="*/ 28 h 616"/>
                <a:gd name="T6" fmla="*/ 726 w 901"/>
                <a:gd name="T7" fmla="*/ 43 h 616"/>
                <a:gd name="T8" fmla="*/ 54 w 901"/>
                <a:gd name="T9" fmla="*/ 136 h 616"/>
                <a:gd name="T10" fmla="*/ 37 w 901"/>
                <a:gd name="T11" fmla="*/ 140 h 616"/>
                <a:gd name="T12" fmla="*/ 11 w 901"/>
                <a:gd name="T13" fmla="*/ 164 h 616"/>
                <a:gd name="T14" fmla="*/ 1 w 901"/>
                <a:gd name="T15" fmla="*/ 184 h 616"/>
                <a:gd name="T16" fmla="*/ 0 w 901"/>
                <a:gd name="T17" fmla="*/ 200 h 616"/>
                <a:gd name="T18" fmla="*/ 4 w 901"/>
                <a:gd name="T19" fmla="*/ 217 h 616"/>
                <a:gd name="T20" fmla="*/ 28 w 901"/>
                <a:gd name="T21" fmla="*/ 244 h 616"/>
                <a:gd name="T22" fmla="*/ 48 w 901"/>
                <a:gd name="T23" fmla="*/ 254 h 616"/>
                <a:gd name="T24" fmla="*/ 602 w 901"/>
                <a:gd name="T25" fmla="*/ 255 h 616"/>
                <a:gd name="T26" fmla="*/ 616 w 901"/>
                <a:gd name="T27" fmla="*/ 261 h 616"/>
                <a:gd name="T28" fmla="*/ 628 w 901"/>
                <a:gd name="T29" fmla="*/ 275 h 616"/>
                <a:gd name="T30" fmla="*/ 630 w 901"/>
                <a:gd name="T31" fmla="*/ 290 h 616"/>
                <a:gd name="T32" fmla="*/ 621 w 901"/>
                <a:gd name="T33" fmla="*/ 305 h 616"/>
                <a:gd name="T34" fmla="*/ 606 w 901"/>
                <a:gd name="T35" fmla="*/ 315 h 616"/>
                <a:gd name="T36" fmla="*/ 100 w 901"/>
                <a:gd name="T37" fmla="*/ 316 h 616"/>
                <a:gd name="T38" fmla="*/ 82 w 901"/>
                <a:gd name="T39" fmla="*/ 320 h 616"/>
                <a:gd name="T40" fmla="*/ 56 w 901"/>
                <a:gd name="T41" fmla="*/ 344 h 616"/>
                <a:gd name="T42" fmla="*/ 46 w 901"/>
                <a:gd name="T43" fmla="*/ 364 h 616"/>
                <a:gd name="T44" fmla="*/ 45 w 901"/>
                <a:gd name="T45" fmla="*/ 382 h 616"/>
                <a:gd name="T46" fmla="*/ 50 w 901"/>
                <a:gd name="T47" fmla="*/ 402 h 616"/>
                <a:gd name="T48" fmla="*/ 60 w 901"/>
                <a:gd name="T49" fmla="*/ 416 h 616"/>
                <a:gd name="T50" fmla="*/ 82 w 901"/>
                <a:gd name="T51" fmla="*/ 432 h 616"/>
                <a:gd name="T52" fmla="*/ 570 w 901"/>
                <a:gd name="T53" fmla="*/ 436 h 616"/>
                <a:gd name="T54" fmla="*/ 585 w 901"/>
                <a:gd name="T55" fmla="*/ 441 h 616"/>
                <a:gd name="T56" fmla="*/ 598 w 901"/>
                <a:gd name="T57" fmla="*/ 455 h 616"/>
                <a:gd name="T58" fmla="*/ 600 w 901"/>
                <a:gd name="T59" fmla="*/ 470 h 616"/>
                <a:gd name="T60" fmla="*/ 591 w 901"/>
                <a:gd name="T61" fmla="*/ 485 h 616"/>
                <a:gd name="T62" fmla="*/ 576 w 901"/>
                <a:gd name="T63" fmla="*/ 495 h 616"/>
                <a:gd name="T64" fmla="*/ 130 w 901"/>
                <a:gd name="T65" fmla="*/ 496 h 616"/>
                <a:gd name="T66" fmla="*/ 112 w 901"/>
                <a:gd name="T67" fmla="*/ 501 h 616"/>
                <a:gd name="T68" fmla="*/ 86 w 901"/>
                <a:gd name="T69" fmla="*/ 524 h 616"/>
                <a:gd name="T70" fmla="*/ 76 w 901"/>
                <a:gd name="T71" fmla="*/ 545 h 616"/>
                <a:gd name="T72" fmla="*/ 75 w 901"/>
                <a:gd name="T73" fmla="*/ 561 h 616"/>
                <a:gd name="T74" fmla="*/ 80 w 901"/>
                <a:gd name="T75" fmla="*/ 578 h 616"/>
                <a:gd name="T76" fmla="*/ 103 w 901"/>
                <a:gd name="T77" fmla="*/ 604 h 616"/>
                <a:gd name="T78" fmla="*/ 123 w 901"/>
                <a:gd name="T79" fmla="*/ 615 h 616"/>
                <a:gd name="T80" fmla="*/ 687 w 901"/>
                <a:gd name="T81" fmla="*/ 616 h 616"/>
                <a:gd name="T82" fmla="*/ 704 w 901"/>
                <a:gd name="T83" fmla="*/ 611 h 616"/>
                <a:gd name="T84" fmla="*/ 716 w 901"/>
                <a:gd name="T85" fmla="*/ 598 h 616"/>
                <a:gd name="T86" fmla="*/ 772 w 901"/>
                <a:gd name="T87" fmla="*/ 156 h 616"/>
                <a:gd name="T88" fmla="*/ 783 w 901"/>
                <a:gd name="T89" fmla="*/ 60 h 616"/>
                <a:gd name="T90" fmla="*/ 883 w 901"/>
                <a:gd name="T91" fmla="*/ 58 h 616"/>
                <a:gd name="T92" fmla="*/ 896 w 901"/>
                <a:gd name="T93" fmla="*/ 47 h 616"/>
                <a:gd name="T94" fmla="*/ 901 w 901"/>
                <a:gd name="T95" fmla="*/ 30 h 616"/>
                <a:gd name="T96" fmla="*/ 896 w 901"/>
                <a:gd name="T97" fmla="*/ 13 h 616"/>
                <a:gd name="T98" fmla="*/ 883 w 901"/>
                <a:gd name="T99" fmla="*/ 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1" h="616">
                  <a:moveTo>
                    <a:pt x="871" y="0"/>
                  </a:moveTo>
                  <a:lnTo>
                    <a:pt x="781" y="0"/>
                  </a:lnTo>
                  <a:lnTo>
                    <a:pt x="773" y="1"/>
                  </a:lnTo>
                  <a:lnTo>
                    <a:pt x="764" y="2"/>
                  </a:lnTo>
                  <a:lnTo>
                    <a:pt x="756" y="5"/>
                  </a:lnTo>
                  <a:lnTo>
                    <a:pt x="747" y="10"/>
                  </a:lnTo>
                  <a:lnTo>
                    <a:pt x="740" y="16"/>
                  </a:lnTo>
                  <a:lnTo>
                    <a:pt x="733" y="23"/>
                  </a:lnTo>
                  <a:lnTo>
                    <a:pt x="730" y="28"/>
                  </a:lnTo>
                  <a:lnTo>
                    <a:pt x="728" y="32"/>
                  </a:lnTo>
                  <a:lnTo>
                    <a:pt x="727" y="37"/>
                  </a:lnTo>
                  <a:lnTo>
                    <a:pt x="726" y="43"/>
                  </a:lnTo>
                  <a:lnTo>
                    <a:pt x="715" y="135"/>
                  </a:lnTo>
                  <a:lnTo>
                    <a:pt x="60" y="135"/>
                  </a:lnTo>
                  <a:lnTo>
                    <a:pt x="54" y="136"/>
                  </a:lnTo>
                  <a:lnTo>
                    <a:pt x="48" y="136"/>
                  </a:lnTo>
                  <a:lnTo>
                    <a:pt x="43" y="138"/>
                  </a:lnTo>
                  <a:lnTo>
                    <a:pt x="37" y="140"/>
                  </a:lnTo>
                  <a:lnTo>
                    <a:pt x="28" y="147"/>
                  </a:lnTo>
                  <a:lnTo>
                    <a:pt x="18" y="154"/>
                  </a:lnTo>
                  <a:lnTo>
                    <a:pt x="11" y="164"/>
                  </a:lnTo>
                  <a:lnTo>
                    <a:pt x="4" y="173"/>
                  </a:lnTo>
                  <a:lnTo>
                    <a:pt x="2" y="179"/>
                  </a:lnTo>
                  <a:lnTo>
                    <a:pt x="1" y="184"/>
                  </a:lnTo>
                  <a:lnTo>
                    <a:pt x="0" y="189"/>
                  </a:lnTo>
                  <a:lnTo>
                    <a:pt x="0" y="195"/>
                  </a:lnTo>
                  <a:lnTo>
                    <a:pt x="0" y="200"/>
                  </a:lnTo>
                  <a:lnTo>
                    <a:pt x="1" y="207"/>
                  </a:lnTo>
                  <a:lnTo>
                    <a:pt x="2" y="212"/>
                  </a:lnTo>
                  <a:lnTo>
                    <a:pt x="4" y="217"/>
                  </a:lnTo>
                  <a:lnTo>
                    <a:pt x="11" y="227"/>
                  </a:lnTo>
                  <a:lnTo>
                    <a:pt x="18" y="237"/>
                  </a:lnTo>
                  <a:lnTo>
                    <a:pt x="28" y="244"/>
                  </a:lnTo>
                  <a:lnTo>
                    <a:pt x="37" y="250"/>
                  </a:lnTo>
                  <a:lnTo>
                    <a:pt x="43" y="253"/>
                  </a:lnTo>
                  <a:lnTo>
                    <a:pt x="48" y="254"/>
                  </a:lnTo>
                  <a:lnTo>
                    <a:pt x="54" y="255"/>
                  </a:lnTo>
                  <a:lnTo>
                    <a:pt x="60" y="255"/>
                  </a:lnTo>
                  <a:lnTo>
                    <a:pt x="602" y="255"/>
                  </a:lnTo>
                  <a:lnTo>
                    <a:pt x="607" y="256"/>
                  </a:lnTo>
                  <a:lnTo>
                    <a:pt x="612" y="258"/>
                  </a:lnTo>
                  <a:lnTo>
                    <a:pt x="616" y="261"/>
                  </a:lnTo>
                  <a:lnTo>
                    <a:pt x="621" y="266"/>
                  </a:lnTo>
                  <a:lnTo>
                    <a:pt x="625" y="270"/>
                  </a:lnTo>
                  <a:lnTo>
                    <a:pt x="628" y="275"/>
                  </a:lnTo>
                  <a:lnTo>
                    <a:pt x="630" y="281"/>
                  </a:lnTo>
                  <a:lnTo>
                    <a:pt x="630" y="285"/>
                  </a:lnTo>
                  <a:lnTo>
                    <a:pt x="630" y="290"/>
                  </a:lnTo>
                  <a:lnTo>
                    <a:pt x="628" y="296"/>
                  </a:lnTo>
                  <a:lnTo>
                    <a:pt x="625" y="300"/>
                  </a:lnTo>
                  <a:lnTo>
                    <a:pt x="621" y="305"/>
                  </a:lnTo>
                  <a:lnTo>
                    <a:pt x="615" y="310"/>
                  </a:lnTo>
                  <a:lnTo>
                    <a:pt x="611" y="313"/>
                  </a:lnTo>
                  <a:lnTo>
                    <a:pt x="606" y="315"/>
                  </a:lnTo>
                  <a:lnTo>
                    <a:pt x="600" y="315"/>
                  </a:lnTo>
                  <a:lnTo>
                    <a:pt x="105" y="315"/>
                  </a:lnTo>
                  <a:lnTo>
                    <a:pt x="100" y="316"/>
                  </a:lnTo>
                  <a:lnTo>
                    <a:pt x="93" y="317"/>
                  </a:lnTo>
                  <a:lnTo>
                    <a:pt x="88" y="318"/>
                  </a:lnTo>
                  <a:lnTo>
                    <a:pt x="82" y="320"/>
                  </a:lnTo>
                  <a:lnTo>
                    <a:pt x="73" y="327"/>
                  </a:lnTo>
                  <a:lnTo>
                    <a:pt x="63" y="334"/>
                  </a:lnTo>
                  <a:lnTo>
                    <a:pt x="56" y="344"/>
                  </a:lnTo>
                  <a:lnTo>
                    <a:pt x="50" y="354"/>
                  </a:lnTo>
                  <a:lnTo>
                    <a:pt x="47" y="359"/>
                  </a:lnTo>
                  <a:lnTo>
                    <a:pt x="46" y="364"/>
                  </a:lnTo>
                  <a:lnTo>
                    <a:pt x="45" y="370"/>
                  </a:lnTo>
                  <a:lnTo>
                    <a:pt x="45" y="376"/>
                  </a:lnTo>
                  <a:lnTo>
                    <a:pt x="45" y="382"/>
                  </a:lnTo>
                  <a:lnTo>
                    <a:pt x="46" y="389"/>
                  </a:lnTo>
                  <a:lnTo>
                    <a:pt x="47" y="395"/>
                  </a:lnTo>
                  <a:lnTo>
                    <a:pt x="50" y="402"/>
                  </a:lnTo>
                  <a:lnTo>
                    <a:pt x="52" y="407"/>
                  </a:lnTo>
                  <a:lnTo>
                    <a:pt x="56" y="411"/>
                  </a:lnTo>
                  <a:lnTo>
                    <a:pt x="60" y="416"/>
                  </a:lnTo>
                  <a:lnTo>
                    <a:pt x="63" y="420"/>
                  </a:lnTo>
                  <a:lnTo>
                    <a:pt x="73" y="426"/>
                  </a:lnTo>
                  <a:lnTo>
                    <a:pt x="82" y="432"/>
                  </a:lnTo>
                  <a:lnTo>
                    <a:pt x="93" y="435"/>
                  </a:lnTo>
                  <a:lnTo>
                    <a:pt x="105" y="436"/>
                  </a:lnTo>
                  <a:lnTo>
                    <a:pt x="570" y="436"/>
                  </a:lnTo>
                  <a:lnTo>
                    <a:pt x="576" y="436"/>
                  </a:lnTo>
                  <a:lnTo>
                    <a:pt x="581" y="438"/>
                  </a:lnTo>
                  <a:lnTo>
                    <a:pt x="585" y="441"/>
                  </a:lnTo>
                  <a:lnTo>
                    <a:pt x="591" y="446"/>
                  </a:lnTo>
                  <a:lnTo>
                    <a:pt x="595" y="451"/>
                  </a:lnTo>
                  <a:lnTo>
                    <a:pt x="598" y="455"/>
                  </a:lnTo>
                  <a:lnTo>
                    <a:pt x="600" y="461"/>
                  </a:lnTo>
                  <a:lnTo>
                    <a:pt x="600" y="466"/>
                  </a:lnTo>
                  <a:lnTo>
                    <a:pt x="600" y="470"/>
                  </a:lnTo>
                  <a:lnTo>
                    <a:pt x="598" y="476"/>
                  </a:lnTo>
                  <a:lnTo>
                    <a:pt x="595" y="481"/>
                  </a:lnTo>
                  <a:lnTo>
                    <a:pt x="591" y="485"/>
                  </a:lnTo>
                  <a:lnTo>
                    <a:pt x="585" y="490"/>
                  </a:lnTo>
                  <a:lnTo>
                    <a:pt x="581" y="493"/>
                  </a:lnTo>
                  <a:lnTo>
                    <a:pt x="576" y="495"/>
                  </a:lnTo>
                  <a:lnTo>
                    <a:pt x="570" y="496"/>
                  </a:lnTo>
                  <a:lnTo>
                    <a:pt x="135" y="496"/>
                  </a:lnTo>
                  <a:lnTo>
                    <a:pt x="130" y="496"/>
                  </a:lnTo>
                  <a:lnTo>
                    <a:pt x="123" y="497"/>
                  </a:lnTo>
                  <a:lnTo>
                    <a:pt x="118" y="498"/>
                  </a:lnTo>
                  <a:lnTo>
                    <a:pt x="112" y="501"/>
                  </a:lnTo>
                  <a:lnTo>
                    <a:pt x="103" y="507"/>
                  </a:lnTo>
                  <a:lnTo>
                    <a:pt x="93" y="514"/>
                  </a:lnTo>
                  <a:lnTo>
                    <a:pt x="86" y="524"/>
                  </a:lnTo>
                  <a:lnTo>
                    <a:pt x="80" y="534"/>
                  </a:lnTo>
                  <a:lnTo>
                    <a:pt x="77" y="539"/>
                  </a:lnTo>
                  <a:lnTo>
                    <a:pt x="76" y="545"/>
                  </a:lnTo>
                  <a:lnTo>
                    <a:pt x="75" y="551"/>
                  </a:lnTo>
                  <a:lnTo>
                    <a:pt x="75" y="556"/>
                  </a:lnTo>
                  <a:lnTo>
                    <a:pt x="75" y="561"/>
                  </a:lnTo>
                  <a:lnTo>
                    <a:pt x="76" y="567"/>
                  </a:lnTo>
                  <a:lnTo>
                    <a:pt x="77" y="572"/>
                  </a:lnTo>
                  <a:lnTo>
                    <a:pt x="80" y="578"/>
                  </a:lnTo>
                  <a:lnTo>
                    <a:pt x="86" y="587"/>
                  </a:lnTo>
                  <a:lnTo>
                    <a:pt x="93" y="597"/>
                  </a:lnTo>
                  <a:lnTo>
                    <a:pt x="103" y="604"/>
                  </a:lnTo>
                  <a:lnTo>
                    <a:pt x="112" y="611"/>
                  </a:lnTo>
                  <a:lnTo>
                    <a:pt x="118" y="613"/>
                  </a:lnTo>
                  <a:lnTo>
                    <a:pt x="123" y="615"/>
                  </a:lnTo>
                  <a:lnTo>
                    <a:pt x="130" y="616"/>
                  </a:lnTo>
                  <a:lnTo>
                    <a:pt x="135" y="616"/>
                  </a:lnTo>
                  <a:lnTo>
                    <a:pt x="687" y="616"/>
                  </a:lnTo>
                  <a:lnTo>
                    <a:pt x="692" y="615"/>
                  </a:lnTo>
                  <a:lnTo>
                    <a:pt x="699" y="614"/>
                  </a:lnTo>
                  <a:lnTo>
                    <a:pt x="704" y="611"/>
                  </a:lnTo>
                  <a:lnTo>
                    <a:pt x="708" y="608"/>
                  </a:lnTo>
                  <a:lnTo>
                    <a:pt x="713" y="603"/>
                  </a:lnTo>
                  <a:lnTo>
                    <a:pt x="716" y="598"/>
                  </a:lnTo>
                  <a:lnTo>
                    <a:pt x="719" y="593"/>
                  </a:lnTo>
                  <a:lnTo>
                    <a:pt x="720" y="586"/>
                  </a:lnTo>
                  <a:lnTo>
                    <a:pt x="772" y="156"/>
                  </a:lnTo>
                  <a:lnTo>
                    <a:pt x="773" y="154"/>
                  </a:lnTo>
                  <a:lnTo>
                    <a:pt x="773" y="152"/>
                  </a:lnTo>
                  <a:lnTo>
                    <a:pt x="783" y="60"/>
                  </a:lnTo>
                  <a:lnTo>
                    <a:pt x="871" y="60"/>
                  </a:lnTo>
                  <a:lnTo>
                    <a:pt x="877" y="60"/>
                  </a:lnTo>
                  <a:lnTo>
                    <a:pt x="883" y="58"/>
                  </a:lnTo>
                  <a:lnTo>
                    <a:pt x="887" y="54"/>
                  </a:lnTo>
                  <a:lnTo>
                    <a:pt x="892" y="51"/>
                  </a:lnTo>
                  <a:lnTo>
                    <a:pt x="896" y="47"/>
                  </a:lnTo>
                  <a:lnTo>
                    <a:pt x="898" y="42"/>
                  </a:lnTo>
                  <a:lnTo>
                    <a:pt x="900" y="36"/>
                  </a:lnTo>
                  <a:lnTo>
                    <a:pt x="901" y="30"/>
                  </a:lnTo>
                  <a:lnTo>
                    <a:pt x="900" y="23"/>
                  </a:lnTo>
                  <a:lnTo>
                    <a:pt x="898" y="18"/>
                  </a:lnTo>
                  <a:lnTo>
                    <a:pt x="896" y="13"/>
                  </a:lnTo>
                  <a:lnTo>
                    <a:pt x="892" y="8"/>
                  </a:lnTo>
                  <a:lnTo>
                    <a:pt x="887" y="5"/>
                  </a:lnTo>
                  <a:lnTo>
                    <a:pt x="883" y="2"/>
                  </a:lnTo>
                  <a:lnTo>
                    <a:pt x="877" y="1"/>
                  </a:lnTo>
                  <a:lnTo>
                    <a:pt x="8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141">
              <a:extLst>
                <a:ext uri="{FF2B5EF4-FFF2-40B4-BE49-F238E27FC236}">
                  <a16:creationId xmlns:a16="http://schemas.microsoft.com/office/drawing/2014/main" xmlns="" id="{80D53EAB-2F1D-4F0D-B9BB-47C458639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6900" y="1047750"/>
              <a:ext cx="47625" cy="47625"/>
            </a:xfrm>
            <a:custGeom>
              <a:avLst/>
              <a:gdLst>
                <a:gd name="T0" fmla="*/ 68 w 150"/>
                <a:gd name="T1" fmla="*/ 0 h 150"/>
                <a:gd name="T2" fmla="*/ 54 w 150"/>
                <a:gd name="T3" fmla="*/ 3 h 150"/>
                <a:gd name="T4" fmla="*/ 40 w 150"/>
                <a:gd name="T5" fmla="*/ 9 h 150"/>
                <a:gd name="T6" fmla="*/ 28 w 150"/>
                <a:gd name="T7" fmla="*/ 17 h 150"/>
                <a:gd name="T8" fmla="*/ 17 w 150"/>
                <a:gd name="T9" fmla="*/ 27 h 150"/>
                <a:gd name="T10" fmla="*/ 10 w 150"/>
                <a:gd name="T11" fmla="*/ 40 h 150"/>
                <a:gd name="T12" fmla="*/ 3 w 150"/>
                <a:gd name="T13" fmla="*/ 53 h 150"/>
                <a:gd name="T14" fmla="*/ 1 w 150"/>
                <a:gd name="T15" fmla="*/ 68 h 150"/>
                <a:gd name="T16" fmla="*/ 1 w 150"/>
                <a:gd name="T17" fmla="*/ 83 h 150"/>
                <a:gd name="T18" fmla="*/ 3 w 150"/>
                <a:gd name="T19" fmla="*/ 98 h 150"/>
                <a:gd name="T20" fmla="*/ 10 w 150"/>
                <a:gd name="T21" fmla="*/ 111 h 150"/>
                <a:gd name="T22" fmla="*/ 17 w 150"/>
                <a:gd name="T23" fmla="*/ 122 h 150"/>
                <a:gd name="T24" fmla="*/ 28 w 150"/>
                <a:gd name="T25" fmla="*/ 133 h 150"/>
                <a:gd name="T26" fmla="*/ 40 w 150"/>
                <a:gd name="T27" fmla="*/ 142 h 150"/>
                <a:gd name="T28" fmla="*/ 54 w 150"/>
                <a:gd name="T29" fmla="*/ 147 h 150"/>
                <a:gd name="T30" fmla="*/ 68 w 150"/>
                <a:gd name="T31" fmla="*/ 150 h 150"/>
                <a:gd name="T32" fmla="*/ 83 w 150"/>
                <a:gd name="T33" fmla="*/ 150 h 150"/>
                <a:gd name="T34" fmla="*/ 98 w 150"/>
                <a:gd name="T35" fmla="*/ 147 h 150"/>
                <a:gd name="T36" fmla="*/ 112 w 150"/>
                <a:gd name="T37" fmla="*/ 142 h 150"/>
                <a:gd name="T38" fmla="*/ 123 w 150"/>
                <a:gd name="T39" fmla="*/ 133 h 150"/>
                <a:gd name="T40" fmla="*/ 133 w 150"/>
                <a:gd name="T41" fmla="*/ 122 h 150"/>
                <a:gd name="T42" fmla="*/ 142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2 w 150"/>
                <a:gd name="T53" fmla="*/ 40 h 150"/>
                <a:gd name="T54" fmla="*/ 133 w 150"/>
                <a:gd name="T55" fmla="*/ 27 h 150"/>
                <a:gd name="T56" fmla="*/ 123 w 150"/>
                <a:gd name="T57" fmla="*/ 17 h 150"/>
                <a:gd name="T58" fmla="*/ 112 w 150"/>
                <a:gd name="T59" fmla="*/ 9 h 150"/>
                <a:gd name="T60" fmla="*/ 98 w 150"/>
                <a:gd name="T61" fmla="*/ 3 h 150"/>
                <a:gd name="T62" fmla="*/ 83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40"/>
                  </a:lnTo>
                  <a:lnTo>
                    <a:pt x="7" y="46"/>
                  </a:lnTo>
                  <a:lnTo>
                    <a:pt x="3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3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2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7"/>
                  </a:lnTo>
                  <a:lnTo>
                    <a:pt x="40" y="142"/>
                  </a:lnTo>
                  <a:lnTo>
                    <a:pt x="46" y="145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5" y="150"/>
                  </a:lnTo>
                  <a:lnTo>
                    <a:pt x="83" y="150"/>
                  </a:lnTo>
                  <a:lnTo>
                    <a:pt x="90" y="149"/>
                  </a:lnTo>
                  <a:lnTo>
                    <a:pt x="98" y="147"/>
                  </a:lnTo>
                  <a:lnTo>
                    <a:pt x="105" y="145"/>
                  </a:lnTo>
                  <a:lnTo>
                    <a:pt x="112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9" y="128"/>
                  </a:lnTo>
                  <a:lnTo>
                    <a:pt x="133" y="122"/>
                  </a:lnTo>
                  <a:lnTo>
                    <a:pt x="137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7" y="53"/>
                  </a:lnTo>
                  <a:lnTo>
                    <a:pt x="145" y="46"/>
                  </a:lnTo>
                  <a:lnTo>
                    <a:pt x="142" y="40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9" y="22"/>
                  </a:lnTo>
                  <a:lnTo>
                    <a:pt x="123" y="17"/>
                  </a:lnTo>
                  <a:lnTo>
                    <a:pt x="117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142">
              <a:extLst>
                <a:ext uri="{FF2B5EF4-FFF2-40B4-BE49-F238E27FC236}">
                  <a16:creationId xmlns:a16="http://schemas.microsoft.com/office/drawing/2014/main" xmlns="" id="{FA1444E1-C31F-4481-A5E7-469E4D3AF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1047750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9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9 w 150"/>
                <a:gd name="T11" fmla="*/ 40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9 w 150"/>
                <a:gd name="T21" fmla="*/ 111 h 150"/>
                <a:gd name="T22" fmla="*/ 17 w 150"/>
                <a:gd name="T23" fmla="*/ 122 h 150"/>
                <a:gd name="T24" fmla="*/ 27 w 150"/>
                <a:gd name="T25" fmla="*/ 133 h 150"/>
                <a:gd name="T26" fmla="*/ 39 w 150"/>
                <a:gd name="T27" fmla="*/ 142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2 h 150"/>
                <a:gd name="T38" fmla="*/ 122 w 150"/>
                <a:gd name="T39" fmla="*/ 133 h 150"/>
                <a:gd name="T40" fmla="*/ 133 w 150"/>
                <a:gd name="T41" fmla="*/ 122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40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40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9" y="111"/>
                  </a:lnTo>
                  <a:lnTo>
                    <a:pt x="13" y="117"/>
                  </a:lnTo>
                  <a:lnTo>
                    <a:pt x="17" y="122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3" y="137"/>
                  </a:lnTo>
                  <a:lnTo>
                    <a:pt x="39" y="142"/>
                  </a:lnTo>
                  <a:lnTo>
                    <a:pt x="46" y="145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5"/>
                  </a:lnTo>
                  <a:lnTo>
                    <a:pt x="110" y="142"/>
                  </a:lnTo>
                  <a:lnTo>
                    <a:pt x="117" y="137"/>
                  </a:lnTo>
                  <a:lnTo>
                    <a:pt x="122" y="133"/>
                  </a:lnTo>
                  <a:lnTo>
                    <a:pt x="128" y="128"/>
                  </a:lnTo>
                  <a:lnTo>
                    <a:pt x="133" y="122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6"/>
                  </a:lnTo>
                  <a:lnTo>
                    <a:pt x="140" y="40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8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xmlns="" id="{3B33E1F6-B740-4FCE-91D2-2CCC8AD2A520}"/>
              </a:ext>
            </a:extLst>
          </p:cNvPr>
          <p:cNvGrpSpPr/>
          <p:nvPr/>
        </p:nvGrpSpPr>
        <p:grpSpPr>
          <a:xfrm>
            <a:off x="9602359" y="2841968"/>
            <a:ext cx="287338" cy="260350"/>
            <a:chOff x="7593013" y="1971675"/>
            <a:chExt cx="287338" cy="260350"/>
          </a:xfrm>
          <a:solidFill>
            <a:schemeClr val="accent2">
              <a:lumMod val="75000"/>
            </a:schemeClr>
          </a:solidFill>
        </p:grpSpPr>
        <p:sp>
          <p:nvSpPr>
            <p:cNvPr id="97" name="Freeform 4195">
              <a:extLst>
                <a:ext uri="{FF2B5EF4-FFF2-40B4-BE49-F238E27FC236}">
                  <a16:creationId xmlns:a16="http://schemas.microsoft.com/office/drawing/2014/main" xmlns="" id="{C9A1DDD0-DD5E-4D62-991D-C244106D54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3013" y="1971675"/>
              <a:ext cx="287338" cy="260350"/>
            </a:xfrm>
            <a:custGeom>
              <a:avLst/>
              <a:gdLst>
                <a:gd name="T0" fmla="*/ 851 w 902"/>
                <a:gd name="T1" fmla="*/ 542 h 816"/>
                <a:gd name="T2" fmla="*/ 642 w 902"/>
                <a:gd name="T3" fmla="*/ 532 h 816"/>
                <a:gd name="T4" fmla="*/ 638 w 902"/>
                <a:gd name="T5" fmla="*/ 423 h 816"/>
                <a:gd name="T6" fmla="*/ 832 w 902"/>
                <a:gd name="T7" fmla="*/ 395 h 816"/>
                <a:gd name="T8" fmla="*/ 868 w 902"/>
                <a:gd name="T9" fmla="*/ 433 h 816"/>
                <a:gd name="T10" fmla="*/ 657 w 902"/>
                <a:gd name="T11" fmla="*/ 719 h 816"/>
                <a:gd name="T12" fmla="*/ 667 w 902"/>
                <a:gd name="T13" fmla="*/ 696 h 816"/>
                <a:gd name="T14" fmla="*/ 723 w 902"/>
                <a:gd name="T15" fmla="*/ 710 h 816"/>
                <a:gd name="T16" fmla="*/ 555 w 902"/>
                <a:gd name="T17" fmla="*/ 245 h 816"/>
                <a:gd name="T18" fmla="*/ 541 w 902"/>
                <a:gd name="T19" fmla="*/ 224 h 816"/>
                <a:gd name="T20" fmla="*/ 601 w 902"/>
                <a:gd name="T21" fmla="*/ 217 h 816"/>
                <a:gd name="T22" fmla="*/ 601 w 902"/>
                <a:gd name="T23" fmla="*/ 242 h 816"/>
                <a:gd name="T24" fmla="*/ 544 w 902"/>
                <a:gd name="T25" fmla="*/ 719 h 816"/>
                <a:gd name="T26" fmla="*/ 552 w 902"/>
                <a:gd name="T27" fmla="*/ 696 h 816"/>
                <a:gd name="T28" fmla="*/ 609 w 902"/>
                <a:gd name="T29" fmla="*/ 710 h 816"/>
                <a:gd name="T30" fmla="*/ 442 w 902"/>
                <a:gd name="T31" fmla="*/ 245 h 816"/>
                <a:gd name="T32" fmla="*/ 428 w 902"/>
                <a:gd name="T33" fmla="*/ 224 h 816"/>
                <a:gd name="T34" fmla="*/ 488 w 902"/>
                <a:gd name="T35" fmla="*/ 217 h 816"/>
                <a:gd name="T36" fmla="*/ 488 w 902"/>
                <a:gd name="T37" fmla="*/ 242 h 816"/>
                <a:gd name="T38" fmla="*/ 430 w 902"/>
                <a:gd name="T39" fmla="*/ 719 h 816"/>
                <a:gd name="T40" fmla="*/ 439 w 902"/>
                <a:gd name="T41" fmla="*/ 696 h 816"/>
                <a:gd name="T42" fmla="*/ 495 w 902"/>
                <a:gd name="T43" fmla="*/ 710 h 816"/>
                <a:gd name="T44" fmla="*/ 328 w 902"/>
                <a:gd name="T45" fmla="*/ 245 h 816"/>
                <a:gd name="T46" fmla="*/ 314 w 902"/>
                <a:gd name="T47" fmla="*/ 224 h 816"/>
                <a:gd name="T48" fmla="*/ 374 w 902"/>
                <a:gd name="T49" fmla="*/ 217 h 816"/>
                <a:gd name="T50" fmla="*/ 374 w 902"/>
                <a:gd name="T51" fmla="*/ 242 h 816"/>
                <a:gd name="T52" fmla="*/ 316 w 902"/>
                <a:gd name="T53" fmla="*/ 719 h 816"/>
                <a:gd name="T54" fmla="*/ 325 w 902"/>
                <a:gd name="T55" fmla="*/ 696 h 816"/>
                <a:gd name="T56" fmla="*/ 382 w 902"/>
                <a:gd name="T57" fmla="*/ 710 h 816"/>
                <a:gd name="T58" fmla="*/ 686 w 902"/>
                <a:gd name="T59" fmla="*/ 125 h 816"/>
                <a:gd name="T60" fmla="*/ 201 w 902"/>
                <a:gd name="T61" fmla="*/ 235 h 816"/>
                <a:gd name="T62" fmla="*/ 215 w 902"/>
                <a:gd name="T63" fmla="*/ 215 h 816"/>
                <a:gd name="T64" fmla="*/ 267 w 902"/>
                <a:gd name="T65" fmla="*/ 233 h 816"/>
                <a:gd name="T66" fmla="*/ 211 w 902"/>
                <a:gd name="T67" fmla="*/ 725 h 816"/>
                <a:gd name="T68" fmla="*/ 202 w 902"/>
                <a:gd name="T69" fmla="*/ 703 h 816"/>
                <a:gd name="T70" fmla="*/ 263 w 902"/>
                <a:gd name="T71" fmla="*/ 701 h 816"/>
                <a:gd name="T72" fmla="*/ 258 w 902"/>
                <a:gd name="T73" fmla="*/ 724 h 816"/>
                <a:gd name="T74" fmla="*/ 710 w 902"/>
                <a:gd name="T75" fmla="*/ 245 h 816"/>
                <a:gd name="T76" fmla="*/ 654 w 902"/>
                <a:gd name="T77" fmla="*/ 230 h 816"/>
                <a:gd name="T78" fmla="*/ 710 w 902"/>
                <a:gd name="T79" fmla="*/ 215 h 816"/>
                <a:gd name="T80" fmla="*/ 98 w 902"/>
                <a:gd name="T81" fmla="*/ 245 h 816"/>
                <a:gd name="T82" fmla="*/ 88 w 902"/>
                <a:gd name="T83" fmla="*/ 222 h 816"/>
                <a:gd name="T84" fmla="*/ 149 w 902"/>
                <a:gd name="T85" fmla="*/ 219 h 816"/>
                <a:gd name="T86" fmla="*/ 145 w 902"/>
                <a:gd name="T87" fmla="*/ 244 h 816"/>
                <a:gd name="T88" fmla="*/ 87 w 902"/>
                <a:gd name="T89" fmla="*/ 717 h 816"/>
                <a:gd name="T90" fmla="*/ 101 w 902"/>
                <a:gd name="T91" fmla="*/ 695 h 816"/>
                <a:gd name="T92" fmla="*/ 153 w 902"/>
                <a:gd name="T93" fmla="*/ 714 h 816"/>
                <a:gd name="T94" fmla="*/ 839 w 902"/>
                <a:gd name="T95" fmla="*/ 269 h 816"/>
                <a:gd name="T96" fmla="*/ 776 w 902"/>
                <a:gd name="T97" fmla="*/ 161 h 816"/>
                <a:gd name="T98" fmla="*/ 88 w 902"/>
                <a:gd name="T99" fmla="*/ 127 h 816"/>
                <a:gd name="T100" fmla="*/ 18 w 902"/>
                <a:gd name="T101" fmla="*/ 181 h 816"/>
                <a:gd name="T102" fmla="*/ 10 w 902"/>
                <a:gd name="T103" fmla="*/ 748 h 816"/>
                <a:gd name="T104" fmla="*/ 73 w 902"/>
                <a:gd name="T105" fmla="*/ 809 h 816"/>
                <a:gd name="T106" fmla="*/ 759 w 902"/>
                <a:gd name="T107" fmla="*/ 793 h 816"/>
                <a:gd name="T108" fmla="*/ 839 w 902"/>
                <a:gd name="T109" fmla="*/ 677 h 816"/>
                <a:gd name="T110" fmla="*/ 886 w 902"/>
                <a:gd name="T111" fmla="*/ 553 h 816"/>
                <a:gd name="T112" fmla="*/ 901 w 902"/>
                <a:gd name="T113" fmla="*/ 439 h 816"/>
                <a:gd name="T114" fmla="*/ 861 w 902"/>
                <a:gd name="T115" fmla="*/ 372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02" h="816">
                  <a:moveTo>
                    <a:pt x="872" y="500"/>
                  </a:moveTo>
                  <a:lnTo>
                    <a:pt x="871" y="508"/>
                  </a:lnTo>
                  <a:lnTo>
                    <a:pt x="871" y="514"/>
                  </a:lnTo>
                  <a:lnTo>
                    <a:pt x="869" y="520"/>
                  </a:lnTo>
                  <a:lnTo>
                    <a:pt x="867" y="525"/>
                  </a:lnTo>
                  <a:lnTo>
                    <a:pt x="865" y="529"/>
                  </a:lnTo>
                  <a:lnTo>
                    <a:pt x="863" y="532"/>
                  </a:lnTo>
                  <a:lnTo>
                    <a:pt x="861" y="536"/>
                  </a:lnTo>
                  <a:lnTo>
                    <a:pt x="858" y="538"/>
                  </a:lnTo>
                  <a:lnTo>
                    <a:pt x="851" y="542"/>
                  </a:lnTo>
                  <a:lnTo>
                    <a:pt x="845" y="544"/>
                  </a:lnTo>
                  <a:lnTo>
                    <a:pt x="837" y="545"/>
                  </a:lnTo>
                  <a:lnTo>
                    <a:pt x="831" y="545"/>
                  </a:lnTo>
                  <a:lnTo>
                    <a:pt x="679" y="545"/>
                  </a:lnTo>
                  <a:lnTo>
                    <a:pt x="672" y="545"/>
                  </a:lnTo>
                  <a:lnTo>
                    <a:pt x="665" y="544"/>
                  </a:lnTo>
                  <a:lnTo>
                    <a:pt x="657" y="542"/>
                  </a:lnTo>
                  <a:lnTo>
                    <a:pt x="649" y="538"/>
                  </a:lnTo>
                  <a:lnTo>
                    <a:pt x="645" y="536"/>
                  </a:lnTo>
                  <a:lnTo>
                    <a:pt x="642" y="532"/>
                  </a:lnTo>
                  <a:lnTo>
                    <a:pt x="639" y="529"/>
                  </a:lnTo>
                  <a:lnTo>
                    <a:pt x="636" y="525"/>
                  </a:lnTo>
                  <a:lnTo>
                    <a:pt x="634" y="520"/>
                  </a:lnTo>
                  <a:lnTo>
                    <a:pt x="633" y="514"/>
                  </a:lnTo>
                  <a:lnTo>
                    <a:pt x="631" y="508"/>
                  </a:lnTo>
                  <a:lnTo>
                    <a:pt x="630" y="500"/>
                  </a:lnTo>
                  <a:lnTo>
                    <a:pt x="630" y="455"/>
                  </a:lnTo>
                  <a:lnTo>
                    <a:pt x="631" y="444"/>
                  </a:lnTo>
                  <a:lnTo>
                    <a:pt x="634" y="434"/>
                  </a:lnTo>
                  <a:lnTo>
                    <a:pt x="638" y="423"/>
                  </a:lnTo>
                  <a:lnTo>
                    <a:pt x="643" y="414"/>
                  </a:lnTo>
                  <a:lnTo>
                    <a:pt x="650" y="407"/>
                  </a:lnTo>
                  <a:lnTo>
                    <a:pt x="657" y="401"/>
                  </a:lnTo>
                  <a:lnTo>
                    <a:pt x="660" y="398"/>
                  </a:lnTo>
                  <a:lnTo>
                    <a:pt x="665" y="396"/>
                  </a:lnTo>
                  <a:lnTo>
                    <a:pt x="670" y="395"/>
                  </a:lnTo>
                  <a:lnTo>
                    <a:pt x="674" y="395"/>
                  </a:lnTo>
                  <a:lnTo>
                    <a:pt x="675" y="395"/>
                  </a:lnTo>
                  <a:lnTo>
                    <a:pt x="679" y="395"/>
                  </a:lnTo>
                  <a:lnTo>
                    <a:pt x="832" y="395"/>
                  </a:lnTo>
                  <a:lnTo>
                    <a:pt x="837" y="395"/>
                  </a:lnTo>
                  <a:lnTo>
                    <a:pt x="842" y="396"/>
                  </a:lnTo>
                  <a:lnTo>
                    <a:pt x="846" y="397"/>
                  </a:lnTo>
                  <a:lnTo>
                    <a:pt x="849" y="399"/>
                  </a:lnTo>
                  <a:lnTo>
                    <a:pt x="852" y="402"/>
                  </a:lnTo>
                  <a:lnTo>
                    <a:pt x="856" y="405"/>
                  </a:lnTo>
                  <a:lnTo>
                    <a:pt x="859" y="409"/>
                  </a:lnTo>
                  <a:lnTo>
                    <a:pt x="862" y="412"/>
                  </a:lnTo>
                  <a:lnTo>
                    <a:pt x="866" y="422"/>
                  </a:lnTo>
                  <a:lnTo>
                    <a:pt x="868" y="433"/>
                  </a:lnTo>
                  <a:lnTo>
                    <a:pt x="871" y="443"/>
                  </a:lnTo>
                  <a:lnTo>
                    <a:pt x="872" y="455"/>
                  </a:lnTo>
                  <a:lnTo>
                    <a:pt x="872" y="500"/>
                  </a:lnTo>
                  <a:close/>
                  <a:moveTo>
                    <a:pt x="708" y="725"/>
                  </a:moveTo>
                  <a:lnTo>
                    <a:pt x="669" y="725"/>
                  </a:lnTo>
                  <a:lnTo>
                    <a:pt x="667" y="725"/>
                  </a:lnTo>
                  <a:lnTo>
                    <a:pt x="664" y="724"/>
                  </a:lnTo>
                  <a:lnTo>
                    <a:pt x="660" y="723"/>
                  </a:lnTo>
                  <a:lnTo>
                    <a:pt x="658" y="721"/>
                  </a:lnTo>
                  <a:lnTo>
                    <a:pt x="657" y="719"/>
                  </a:lnTo>
                  <a:lnTo>
                    <a:pt x="655" y="717"/>
                  </a:lnTo>
                  <a:lnTo>
                    <a:pt x="655" y="714"/>
                  </a:lnTo>
                  <a:lnTo>
                    <a:pt x="654" y="710"/>
                  </a:lnTo>
                  <a:lnTo>
                    <a:pt x="655" y="708"/>
                  </a:lnTo>
                  <a:lnTo>
                    <a:pt x="655" y="705"/>
                  </a:lnTo>
                  <a:lnTo>
                    <a:pt x="657" y="703"/>
                  </a:lnTo>
                  <a:lnTo>
                    <a:pt x="658" y="701"/>
                  </a:lnTo>
                  <a:lnTo>
                    <a:pt x="660" y="699"/>
                  </a:lnTo>
                  <a:lnTo>
                    <a:pt x="664" y="697"/>
                  </a:lnTo>
                  <a:lnTo>
                    <a:pt x="667" y="696"/>
                  </a:lnTo>
                  <a:lnTo>
                    <a:pt x="669" y="695"/>
                  </a:lnTo>
                  <a:lnTo>
                    <a:pt x="708" y="695"/>
                  </a:lnTo>
                  <a:lnTo>
                    <a:pt x="710" y="696"/>
                  </a:lnTo>
                  <a:lnTo>
                    <a:pt x="713" y="697"/>
                  </a:lnTo>
                  <a:lnTo>
                    <a:pt x="716" y="699"/>
                  </a:lnTo>
                  <a:lnTo>
                    <a:pt x="718" y="701"/>
                  </a:lnTo>
                  <a:lnTo>
                    <a:pt x="719" y="703"/>
                  </a:lnTo>
                  <a:lnTo>
                    <a:pt x="722" y="705"/>
                  </a:lnTo>
                  <a:lnTo>
                    <a:pt x="722" y="708"/>
                  </a:lnTo>
                  <a:lnTo>
                    <a:pt x="723" y="710"/>
                  </a:lnTo>
                  <a:lnTo>
                    <a:pt x="722" y="714"/>
                  </a:lnTo>
                  <a:lnTo>
                    <a:pt x="722" y="717"/>
                  </a:lnTo>
                  <a:lnTo>
                    <a:pt x="719" y="719"/>
                  </a:lnTo>
                  <a:lnTo>
                    <a:pt x="718" y="721"/>
                  </a:lnTo>
                  <a:lnTo>
                    <a:pt x="716" y="723"/>
                  </a:lnTo>
                  <a:lnTo>
                    <a:pt x="713" y="724"/>
                  </a:lnTo>
                  <a:lnTo>
                    <a:pt x="710" y="725"/>
                  </a:lnTo>
                  <a:lnTo>
                    <a:pt x="708" y="725"/>
                  </a:lnTo>
                  <a:close/>
                  <a:moveTo>
                    <a:pt x="594" y="245"/>
                  </a:moveTo>
                  <a:lnTo>
                    <a:pt x="555" y="245"/>
                  </a:lnTo>
                  <a:lnTo>
                    <a:pt x="552" y="245"/>
                  </a:lnTo>
                  <a:lnTo>
                    <a:pt x="550" y="244"/>
                  </a:lnTo>
                  <a:lnTo>
                    <a:pt x="547" y="242"/>
                  </a:lnTo>
                  <a:lnTo>
                    <a:pt x="545" y="241"/>
                  </a:lnTo>
                  <a:lnTo>
                    <a:pt x="544" y="239"/>
                  </a:lnTo>
                  <a:lnTo>
                    <a:pt x="541" y="235"/>
                  </a:lnTo>
                  <a:lnTo>
                    <a:pt x="541" y="233"/>
                  </a:lnTo>
                  <a:lnTo>
                    <a:pt x="540" y="230"/>
                  </a:lnTo>
                  <a:lnTo>
                    <a:pt x="541" y="227"/>
                  </a:lnTo>
                  <a:lnTo>
                    <a:pt x="541" y="224"/>
                  </a:lnTo>
                  <a:lnTo>
                    <a:pt x="544" y="222"/>
                  </a:lnTo>
                  <a:lnTo>
                    <a:pt x="545" y="219"/>
                  </a:lnTo>
                  <a:lnTo>
                    <a:pt x="547" y="217"/>
                  </a:lnTo>
                  <a:lnTo>
                    <a:pt x="550" y="216"/>
                  </a:lnTo>
                  <a:lnTo>
                    <a:pt x="552" y="215"/>
                  </a:lnTo>
                  <a:lnTo>
                    <a:pt x="555" y="215"/>
                  </a:lnTo>
                  <a:lnTo>
                    <a:pt x="594" y="215"/>
                  </a:lnTo>
                  <a:lnTo>
                    <a:pt x="596" y="215"/>
                  </a:lnTo>
                  <a:lnTo>
                    <a:pt x="599" y="216"/>
                  </a:lnTo>
                  <a:lnTo>
                    <a:pt x="601" y="217"/>
                  </a:lnTo>
                  <a:lnTo>
                    <a:pt x="605" y="219"/>
                  </a:lnTo>
                  <a:lnTo>
                    <a:pt x="606" y="222"/>
                  </a:lnTo>
                  <a:lnTo>
                    <a:pt x="608" y="224"/>
                  </a:lnTo>
                  <a:lnTo>
                    <a:pt x="608" y="227"/>
                  </a:lnTo>
                  <a:lnTo>
                    <a:pt x="609" y="230"/>
                  </a:lnTo>
                  <a:lnTo>
                    <a:pt x="608" y="233"/>
                  </a:lnTo>
                  <a:lnTo>
                    <a:pt x="608" y="235"/>
                  </a:lnTo>
                  <a:lnTo>
                    <a:pt x="606" y="239"/>
                  </a:lnTo>
                  <a:lnTo>
                    <a:pt x="605" y="241"/>
                  </a:lnTo>
                  <a:lnTo>
                    <a:pt x="601" y="242"/>
                  </a:lnTo>
                  <a:lnTo>
                    <a:pt x="599" y="244"/>
                  </a:lnTo>
                  <a:lnTo>
                    <a:pt x="596" y="245"/>
                  </a:lnTo>
                  <a:lnTo>
                    <a:pt x="594" y="245"/>
                  </a:lnTo>
                  <a:close/>
                  <a:moveTo>
                    <a:pt x="594" y="725"/>
                  </a:moveTo>
                  <a:lnTo>
                    <a:pt x="555" y="725"/>
                  </a:lnTo>
                  <a:lnTo>
                    <a:pt x="552" y="725"/>
                  </a:lnTo>
                  <a:lnTo>
                    <a:pt x="550" y="724"/>
                  </a:lnTo>
                  <a:lnTo>
                    <a:pt x="547" y="723"/>
                  </a:lnTo>
                  <a:lnTo>
                    <a:pt x="545" y="721"/>
                  </a:lnTo>
                  <a:lnTo>
                    <a:pt x="544" y="719"/>
                  </a:lnTo>
                  <a:lnTo>
                    <a:pt x="541" y="717"/>
                  </a:lnTo>
                  <a:lnTo>
                    <a:pt x="541" y="714"/>
                  </a:lnTo>
                  <a:lnTo>
                    <a:pt x="540" y="710"/>
                  </a:lnTo>
                  <a:lnTo>
                    <a:pt x="541" y="708"/>
                  </a:lnTo>
                  <a:lnTo>
                    <a:pt x="541" y="705"/>
                  </a:lnTo>
                  <a:lnTo>
                    <a:pt x="544" y="703"/>
                  </a:lnTo>
                  <a:lnTo>
                    <a:pt x="545" y="701"/>
                  </a:lnTo>
                  <a:lnTo>
                    <a:pt x="547" y="699"/>
                  </a:lnTo>
                  <a:lnTo>
                    <a:pt x="550" y="697"/>
                  </a:lnTo>
                  <a:lnTo>
                    <a:pt x="552" y="696"/>
                  </a:lnTo>
                  <a:lnTo>
                    <a:pt x="555" y="695"/>
                  </a:lnTo>
                  <a:lnTo>
                    <a:pt x="594" y="695"/>
                  </a:lnTo>
                  <a:lnTo>
                    <a:pt x="596" y="696"/>
                  </a:lnTo>
                  <a:lnTo>
                    <a:pt x="599" y="697"/>
                  </a:lnTo>
                  <a:lnTo>
                    <a:pt x="601" y="699"/>
                  </a:lnTo>
                  <a:lnTo>
                    <a:pt x="605" y="701"/>
                  </a:lnTo>
                  <a:lnTo>
                    <a:pt x="606" y="703"/>
                  </a:lnTo>
                  <a:lnTo>
                    <a:pt x="608" y="705"/>
                  </a:lnTo>
                  <a:lnTo>
                    <a:pt x="608" y="708"/>
                  </a:lnTo>
                  <a:lnTo>
                    <a:pt x="609" y="710"/>
                  </a:lnTo>
                  <a:lnTo>
                    <a:pt x="608" y="714"/>
                  </a:lnTo>
                  <a:lnTo>
                    <a:pt x="608" y="717"/>
                  </a:lnTo>
                  <a:lnTo>
                    <a:pt x="606" y="719"/>
                  </a:lnTo>
                  <a:lnTo>
                    <a:pt x="605" y="721"/>
                  </a:lnTo>
                  <a:lnTo>
                    <a:pt x="601" y="723"/>
                  </a:lnTo>
                  <a:lnTo>
                    <a:pt x="599" y="724"/>
                  </a:lnTo>
                  <a:lnTo>
                    <a:pt x="596" y="725"/>
                  </a:lnTo>
                  <a:lnTo>
                    <a:pt x="594" y="725"/>
                  </a:lnTo>
                  <a:close/>
                  <a:moveTo>
                    <a:pt x="480" y="245"/>
                  </a:moveTo>
                  <a:lnTo>
                    <a:pt x="442" y="245"/>
                  </a:lnTo>
                  <a:lnTo>
                    <a:pt x="439" y="245"/>
                  </a:lnTo>
                  <a:lnTo>
                    <a:pt x="436" y="244"/>
                  </a:lnTo>
                  <a:lnTo>
                    <a:pt x="433" y="242"/>
                  </a:lnTo>
                  <a:lnTo>
                    <a:pt x="431" y="241"/>
                  </a:lnTo>
                  <a:lnTo>
                    <a:pt x="430" y="239"/>
                  </a:lnTo>
                  <a:lnTo>
                    <a:pt x="428" y="235"/>
                  </a:lnTo>
                  <a:lnTo>
                    <a:pt x="427" y="233"/>
                  </a:lnTo>
                  <a:lnTo>
                    <a:pt x="427" y="230"/>
                  </a:lnTo>
                  <a:lnTo>
                    <a:pt x="427" y="227"/>
                  </a:lnTo>
                  <a:lnTo>
                    <a:pt x="428" y="224"/>
                  </a:lnTo>
                  <a:lnTo>
                    <a:pt x="430" y="222"/>
                  </a:lnTo>
                  <a:lnTo>
                    <a:pt x="431" y="219"/>
                  </a:lnTo>
                  <a:lnTo>
                    <a:pt x="433" y="217"/>
                  </a:lnTo>
                  <a:lnTo>
                    <a:pt x="436" y="216"/>
                  </a:lnTo>
                  <a:lnTo>
                    <a:pt x="439" y="215"/>
                  </a:lnTo>
                  <a:lnTo>
                    <a:pt x="442" y="215"/>
                  </a:lnTo>
                  <a:lnTo>
                    <a:pt x="480" y="215"/>
                  </a:lnTo>
                  <a:lnTo>
                    <a:pt x="482" y="215"/>
                  </a:lnTo>
                  <a:lnTo>
                    <a:pt x="486" y="216"/>
                  </a:lnTo>
                  <a:lnTo>
                    <a:pt x="488" y="217"/>
                  </a:lnTo>
                  <a:lnTo>
                    <a:pt x="490" y="219"/>
                  </a:lnTo>
                  <a:lnTo>
                    <a:pt x="492" y="222"/>
                  </a:lnTo>
                  <a:lnTo>
                    <a:pt x="493" y="224"/>
                  </a:lnTo>
                  <a:lnTo>
                    <a:pt x="494" y="227"/>
                  </a:lnTo>
                  <a:lnTo>
                    <a:pt x="495" y="230"/>
                  </a:lnTo>
                  <a:lnTo>
                    <a:pt x="494" y="233"/>
                  </a:lnTo>
                  <a:lnTo>
                    <a:pt x="493" y="235"/>
                  </a:lnTo>
                  <a:lnTo>
                    <a:pt x="492" y="239"/>
                  </a:lnTo>
                  <a:lnTo>
                    <a:pt x="490" y="241"/>
                  </a:lnTo>
                  <a:lnTo>
                    <a:pt x="488" y="242"/>
                  </a:lnTo>
                  <a:lnTo>
                    <a:pt x="486" y="244"/>
                  </a:lnTo>
                  <a:lnTo>
                    <a:pt x="482" y="245"/>
                  </a:lnTo>
                  <a:lnTo>
                    <a:pt x="480" y="245"/>
                  </a:lnTo>
                  <a:close/>
                  <a:moveTo>
                    <a:pt x="480" y="725"/>
                  </a:moveTo>
                  <a:lnTo>
                    <a:pt x="442" y="725"/>
                  </a:lnTo>
                  <a:lnTo>
                    <a:pt x="439" y="725"/>
                  </a:lnTo>
                  <a:lnTo>
                    <a:pt x="436" y="724"/>
                  </a:lnTo>
                  <a:lnTo>
                    <a:pt x="433" y="723"/>
                  </a:lnTo>
                  <a:lnTo>
                    <a:pt x="431" y="721"/>
                  </a:lnTo>
                  <a:lnTo>
                    <a:pt x="430" y="719"/>
                  </a:lnTo>
                  <a:lnTo>
                    <a:pt x="428" y="717"/>
                  </a:lnTo>
                  <a:lnTo>
                    <a:pt x="427" y="714"/>
                  </a:lnTo>
                  <a:lnTo>
                    <a:pt x="427" y="710"/>
                  </a:lnTo>
                  <a:lnTo>
                    <a:pt x="427" y="708"/>
                  </a:lnTo>
                  <a:lnTo>
                    <a:pt x="428" y="705"/>
                  </a:lnTo>
                  <a:lnTo>
                    <a:pt x="430" y="703"/>
                  </a:lnTo>
                  <a:lnTo>
                    <a:pt x="431" y="701"/>
                  </a:lnTo>
                  <a:lnTo>
                    <a:pt x="433" y="699"/>
                  </a:lnTo>
                  <a:lnTo>
                    <a:pt x="436" y="697"/>
                  </a:lnTo>
                  <a:lnTo>
                    <a:pt x="439" y="696"/>
                  </a:lnTo>
                  <a:lnTo>
                    <a:pt x="442" y="695"/>
                  </a:lnTo>
                  <a:lnTo>
                    <a:pt x="480" y="695"/>
                  </a:lnTo>
                  <a:lnTo>
                    <a:pt x="482" y="696"/>
                  </a:lnTo>
                  <a:lnTo>
                    <a:pt x="486" y="697"/>
                  </a:lnTo>
                  <a:lnTo>
                    <a:pt x="488" y="699"/>
                  </a:lnTo>
                  <a:lnTo>
                    <a:pt x="490" y="701"/>
                  </a:lnTo>
                  <a:lnTo>
                    <a:pt x="492" y="703"/>
                  </a:lnTo>
                  <a:lnTo>
                    <a:pt x="493" y="705"/>
                  </a:lnTo>
                  <a:lnTo>
                    <a:pt x="494" y="708"/>
                  </a:lnTo>
                  <a:lnTo>
                    <a:pt x="495" y="710"/>
                  </a:lnTo>
                  <a:lnTo>
                    <a:pt x="494" y="714"/>
                  </a:lnTo>
                  <a:lnTo>
                    <a:pt x="493" y="717"/>
                  </a:lnTo>
                  <a:lnTo>
                    <a:pt x="492" y="719"/>
                  </a:lnTo>
                  <a:lnTo>
                    <a:pt x="490" y="721"/>
                  </a:lnTo>
                  <a:lnTo>
                    <a:pt x="488" y="723"/>
                  </a:lnTo>
                  <a:lnTo>
                    <a:pt x="486" y="724"/>
                  </a:lnTo>
                  <a:lnTo>
                    <a:pt x="482" y="725"/>
                  </a:lnTo>
                  <a:lnTo>
                    <a:pt x="480" y="725"/>
                  </a:lnTo>
                  <a:close/>
                  <a:moveTo>
                    <a:pt x="366" y="245"/>
                  </a:moveTo>
                  <a:lnTo>
                    <a:pt x="328" y="245"/>
                  </a:lnTo>
                  <a:lnTo>
                    <a:pt x="325" y="245"/>
                  </a:lnTo>
                  <a:lnTo>
                    <a:pt x="323" y="244"/>
                  </a:lnTo>
                  <a:lnTo>
                    <a:pt x="320" y="242"/>
                  </a:lnTo>
                  <a:lnTo>
                    <a:pt x="317" y="241"/>
                  </a:lnTo>
                  <a:lnTo>
                    <a:pt x="316" y="239"/>
                  </a:lnTo>
                  <a:lnTo>
                    <a:pt x="314" y="235"/>
                  </a:lnTo>
                  <a:lnTo>
                    <a:pt x="313" y="233"/>
                  </a:lnTo>
                  <a:lnTo>
                    <a:pt x="313" y="230"/>
                  </a:lnTo>
                  <a:lnTo>
                    <a:pt x="313" y="227"/>
                  </a:lnTo>
                  <a:lnTo>
                    <a:pt x="314" y="224"/>
                  </a:lnTo>
                  <a:lnTo>
                    <a:pt x="316" y="222"/>
                  </a:lnTo>
                  <a:lnTo>
                    <a:pt x="317" y="219"/>
                  </a:lnTo>
                  <a:lnTo>
                    <a:pt x="320" y="217"/>
                  </a:lnTo>
                  <a:lnTo>
                    <a:pt x="323" y="216"/>
                  </a:lnTo>
                  <a:lnTo>
                    <a:pt x="325" y="215"/>
                  </a:lnTo>
                  <a:lnTo>
                    <a:pt x="328" y="215"/>
                  </a:lnTo>
                  <a:lnTo>
                    <a:pt x="366" y="215"/>
                  </a:lnTo>
                  <a:lnTo>
                    <a:pt x="369" y="215"/>
                  </a:lnTo>
                  <a:lnTo>
                    <a:pt x="372" y="216"/>
                  </a:lnTo>
                  <a:lnTo>
                    <a:pt x="374" y="217"/>
                  </a:lnTo>
                  <a:lnTo>
                    <a:pt x="376" y="219"/>
                  </a:lnTo>
                  <a:lnTo>
                    <a:pt x="379" y="222"/>
                  </a:lnTo>
                  <a:lnTo>
                    <a:pt x="380" y="224"/>
                  </a:lnTo>
                  <a:lnTo>
                    <a:pt x="381" y="227"/>
                  </a:lnTo>
                  <a:lnTo>
                    <a:pt x="382" y="230"/>
                  </a:lnTo>
                  <a:lnTo>
                    <a:pt x="381" y="233"/>
                  </a:lnTo>
                  <a:lnTo>
                    <a:pt x="380" y="235"/>
                  </a:lnTo>
                  <a:lnTo>
                    <a:pt x="379" y="239"/>
                  </a:lnTo>
                  <a:lnTo>
                    <a:pt x="376" y="241"/>
                  </a:lnTo>
                  <a:lnTo>
                    <a:pt x="374" y="242"/>
                  </a:lnTo>
                  <a:lnTo>
                    <a:pt x="372" y="244"/>
                  </a:lnTo>
                  <a:lnTo>
                    <a:pt x="369" y="245"/>
                  </a:lnTo>
                  <a:lnTo>
                    <a:pt x="366" y="245"/>
                  </a:lnTo>
                  <a:close/>
                  <a:moveTo>
                    <a:pt x="366" y="725"/>
                  </a:moveTo>
                  <a:lnTo>
                    <a:pt x="328" y="725"/>
                  </a:lnTo>
                  <a:lnTo>
                    <a:pt x="325" y="725"/>
                  </a:lnTo>
                  <a:lnTo>
                    <a:pt x="323" y="724"/>
                  </a:lnTo>
                  <a:lnTo>
                    <a:pt x="320" y="723"/>
                  </a:lnTo>
                  <a:lnTo>
                    <a:pt x="317" y="721"/>
                  </a:lnTo>
                  <a:lnTo>
                    <a:pt x="316" y="719"/>
                  </a:lnTo>
                  <a:lnTo>
                    <a:pt x="314" y="717"/>
                  </a:lnTo>
                  <a:lnTo>
                    <a:pt x="313" y="714"/>
                  </a:lnTo>
                  <a:lnTo>
                    <a:pt x="313" y="710"/>
                  </a:lnTo>
                  <a:lnTo>
                    <a:pt x="313" y="708"/>
                  </a:lnTo>
                  <a:lnTo>
                    <a:pt x="314" y="705"/>
                  </a:lnTo>
                  <a:lnTo>
                    <a:pt x="316" y="703"/>
                  </a:lnTo>
                  <a:lnTo>
                    <a:pt x="317" y="701"/>
                  </a:lnTo>
                  <a:lnTo>
                    <a:pt x="320" y="699"/>
                  </a:lnTo>
                  <a:lnTo>
                    <a:pt x="323" y="697"/>
                  </a:lnTo>
                  <a:lnTo>
                    <a:pt x="325" y="696"/>
                  </a:lnTo>
                  <a:lnTo>
                    <a:pt x="328" y="695"/>
                  </a:lnTo>
                  <a:lnTo>
                    <a:pt x="366" y="695"/>
                  </a:lnTo>
                  <a:lnTo>
                    <a:pt x="369" y="696"/>
                  </a:lnTo>
                  <a:lnTo>
                    <a:pt x="372" y="697"/>
                  </a:lnTo>
                  <a:lnTo>
                    <a:pt x="374" y="699"/>
                  </a:lnTo>
                  <a:lnTo>
                    <a:pt x="376" y="701"/>
                  </a:lnTo>
                  <a:lnTo>
                    <a:pt x="379" y="703"/>
                  </a:lnTo>
                  <a:lnTo>
                    <a:pt x="380" y="705"/>
                  </a:lnTo>
                  <a:lnTo>
                    <a:pt x="381" y="708"/>
                  </a:lnTo>
                  <a:lnTo>
                    <a:pt x="382" y="710"/>
                  </a:lnTo>
                  <a:lnTo>
                    <a:pt x="381" y="714"/>
                  </a:lnTo>
                  <a:lnTo>
                    <a:pt x="380" y="717"/>
                  </a:lnTo>
                  <a:lnTo>
                    <a:pt x="379" y="719"/>
                  </a:lnTo>
                  <a:lnTo>
                    <a:pt x="376" y="721"/>
                  </a:lnTo>
                  <a:lnTo>
                    <a:pt x="374" y="723"/>
                  </a:lnTo>
                  <a:lnTo>
                    <a:pt x="372" y="724"/>
                  </a:lnTo>
                  <a:lnTo>
                    <a:pt x="369" y="725"/>
                  </a:lnTo>
                  <a:lnTo>
                    <a:pt x="366" y="725"/>
                  </a:lnTo>
                  <a:close/>
                  <a:moveTo>
                    <a:pt x="659" y="36"/>
                  </a:moveTo>
                  <a:lnTo>
                    <a:pt x="686" y="125"/>
                  </a:lnTo>
                  <a:lnTo>
                    <a:pt x="302" y="125"/>
                  </a:lnTo>
                  <a:lnTo>
                    <a:pt x="659" y="36"/>
                  </a:lnTo>
                  <a:close/>
                  <a:moveTo>
                    <a:pt x="252" y="245"/>
                  </a:moveTo>
                  <a:lnTo>
                    <a:pt x="215" y="245"/>
                  </a:lnTo>
                  <a:lnTo>
                    <a:pt x="211" y="245"/>
                  </a:lnTo>
                  <a:lnTo>
                    <a:pt x="209" y="244"/>
                  </a:lnTo>
                  <a:lnTo>
                    <a:pt x="206" y="242"/>
                  </a:lnTo>
                  <a:lnTo>
                    <a:pt x="204" y="241"/>
                  </a:lnTo>
                  <a:lnTo>
                    <a:pt x="202" y="239"/>
                  </a:lnTo>
                  <a:lnTo>
                    <a:pt x="201" y="235"/>
                  </a:lnTo>
                  <a:lnTo>
                    <a:pt x="200" y="233"/>
                  </a:lnTo>
                  <a:lnTo>
                    <a:pt x="200" y="230"/>
                  </a:lnTo>
                  <a:lnTo>
                    <a:pt x="200" y="227"/>
                  </a:lnTo>
                  <a:lnTo>
                    <a:pt x="201" y="224"/>
                  </a:lnTo>
                  <a:lnTo>
                    <a:pt x="202" y="222"/>
                  </a:lnTo>
                  <a:lnTo>
                    <a:pt x="204" y="219"/>
                  </a:lnTo>
                  <a:lnTo>
                    <a:pt x="206" y="217"/>
                  </a:lnTo>
                  <a:lnTo>
                    <a:pt x="209" y="216"/>
                  </a:lnTo>
                  <a:lnTo>
                    <a:pt x="211" y="215"/>
                  </a:lnTo>
                  <a:lnTo>
                    <a:pt x="215" y="215"/>
                  </a:lnTo>
                  <a:lnTo>
                    <a:pt x="252" y="215"/>
                  </a:lnTo>
                  <a:lnTo>
                    <a:pt x="255" y="215"/>
                  </a:lnTo>
                  <a:lnTo>
                    <a:pt x="258" y="216"/>
                  </a:lnTo>
                  <a:lnTo>
                    <a:pt x="261" y="217"/>
                  </a:lnTo>
                  <a:lnTo>
                    <a:pt x="263" y="219"/>
                  </a:lnTo>
                  <a:lnTo>
                    <a:pt x="265" y="222"/>
                  </a:lnTo>
                  <a:lnTo>
                    <a:pt x="266" y="224"/>
                  </a:lnTo>
                  <a:lnTo>
                    <a:pt x="267" y="227"/>
                  </a:lnTo>
                  <a:lnTo>
                    <a:pt x="267" y="230"/>
                  </a:lnTo>
                  <a:lnTo>
                    <a:pt x="267" y="233"/>
                  </a:lnTo>
                  <a:lnTo>
                    <a:pt x="266" y="235"/>
                  </a:lnTo>
                  <a:lnTo>
                    <a:pt x="265" y="239"/>
                  </a:lnTo>
                  <a:lnTo>
                    <a:pt x="263" y="241"/>
                  </a:lnTo>
                  <a:lnTo>
                    <a:pt x="261" y="242"/>
                  </a:lnTo>
                  <a:lnTo>
                    <a:pt x="258" y="244"/>
                  </a:lnTo>
                  <a:lnTo>
                    <a:pt x="255" y="245"/>
                  </a:lnTo>
                  <a:lnTo>
                    <a:pt x="252" y="245"/>
                  </a:lnTo>
                  <a:close/>
                  <a:moveTo>
                    <a:pt x="252" y="725"/>
                  </a:moveTo>
                  <a:lnTo>
                    <a:pt x="215" y="725"/>
                  </a:lnTo>
                  <a:lnTo>
                    <a:pt x="211" y="725"/>
                  </a:lnTo>
                  <a:lnTo>
                    <a:pt x="209" y="724"/>
                  </a:lnTo>
                  <a:lnTo>
                    <a:pt x="206" y="723"/>
                  </a:lnTo>
                  <a:lnTo>
                    <a:pt x="204" y="721"/>
                  </a:lnTo>
                  <a:lnTo>
                    <a:pt x="202" y="719"/>
                  </a:lnTo>
                  <a:lnTo>
                    <a:pt x="201" y="717"/>
                  </a:lnTo>
                  <a:lnTo>
                    <a:pt x="200" y="714"/>
                  </a:lnTo>
                  <a:lnTo>
                    <a:pt x="200" y="710"/>
                  </a:lnTo>
                  <a:lnTo>
                    <a:pt x="200" y="708"/>
                  </a:lnTo>
                  <a:lnTo>
                    <a:pt x="201" y="705"/>
                  </a:lnTo>
                  <a:lnTo>
                    <a:pt x="202" y="703"/>
                  </a:lnTo>
                  <a:lnTo>
                    <a:pt x="204" y="701"/>
                  </a:lnTo>
                  <a:lnTo>
                    <a:pt x="206" y="699"/>
                  </a:lnTo>
                  <a:lnTo>
                    <a:pt x="209" y="697"/>
                  </a:lnTo>
                  <a:lnTo>
                    <a:pt x="211" y="696"/>
                  </a:lnTo>
                  <a:lnTo>
                    <a:pt x="215" y="695"/>
                  </a:lnTo>
                  <a:lnTo>
                    <a:pt x="252" y="695"/>
                  </a:lnTo>
                  <a:lnTo>
                    <a:pt x="255" y="696"/>
                  </a:lnTo>
                  <a:lnTo>
                    <a:pt x="258" y="697"/>
                  </a:lnTo>
                  <a:lnTo>
                    <a:pt x="261" y="699"/>
                  </a:lnTo>
                  <a:lnTo>
                    <a:pt x="263" y="701"/>
                  </a:lnTo>
                  <a:lnTo>
                    <a:pt x="265" y="703"/>
                  </a:lnTo>
                  <a:lnTo>
                    <a:pt x="266" y="705"/>
                  </a:lnTo>
                  <a:lnTo>
                    <a:pt x="267" y="708"/>
                  </a:lnTo>
                  <a:lnTo>
                    <a:pt x="267" y="710"/>
                  </a:lnTo>
                  <a:lnTo>
                    <a:pt x="267" y="714"/>
                  </a:lnTo>
                  <a:lnTo>
                    <a:pt x="266" y="717"/>
                  </a:lnTo>
                  <a:lnTo>
                    <a:pt x="265" y="719"/>
                  </a:lnTo>
                  <a:lnTo>
                    <a:pt x="263" y="721"/>
                  </a:lnTo>
                  <a:lnTo>
                    <a:pt x="261" y="723"/>
                  </a:lnTo>
                  <a:lnTo>
                    <a:pt x="258" y="724"/>
                  </a:lnTo>
                  <a:lnTo>
                    <a:pt x="255" y="725"/>
                  </a:lnTo>
                  <a:lnTo>
                    <a:pt x="252" y="725"/>
                  </a:lnTo>
                  <a:close/>
                  <a:moveTo>
                    <a:pt x="723" y="230"/>
                  </a:moveTo>
                  <a:lnTo>
                    <a:pt x="722" y="233"/>
                  </a:lnTo>
                  <a:lnTo>
                    <a:pt x="722" y="235"/>
                  </a:lnTo>
                  <a:lnTo>
                    <a:pt x="719" y="239"/>
                  </a:lnTo>
                  <a:lnTo>
                    <a:pt x="718" y="241"/>
                  </a:lnTo>
                  <a:lnTo>
                    <a:pt x="716" y="242"/>
                  </a:lnTo>
                  <a:lnTo>
                    <a:pt x="713" y="244"/>
                  </a:lnTo>
                  <a:lnTo>
                    <a:pt x="710" y="245"/>
                  </a:lnTo>
                  <a:lnTo>
                    <a:pt x="708" y="245"/>
                  </a:lnTo>
                  <a:lnTo>
                    <a:pt x="669" y="245"/>
                  </a:lnTo>
                  <a:lnTo>
                    <a:pt x="667" y="245"/>
                  </a:lnTo>
                  <a:lnTo>
                    <a:pt x="664" y="244"/>
                  </a:lnTo>
                  <a:lnTo>
                    <a:pt x="660" y="242"/>
                  </a:lnTo>
                  <a:lnTo>
                    <a:pt x="658" y="241"/>
                  </a:lnTo>
                  <a:lnTo>
                    <a:pt x="657" y="239"/>
                  </a:lnTo>
                  <a:lnTo>
                    <a:pt x="655" y="235"/>
                  </a:lnTo>
                  <a:lnTo>
                    <a:pt x="655" y="233"/>
                  </a:lnTo>
                  <a:lnTo>
                    <a:pt x="654" y="230"/>
                  </a:lnTo>
                  <a:lnTo>
                    <a:pt x="655" y="227"/>
                  </a:lnTo>
                  <a:lnTo>
                    <a:pt x="655" y="224"/>
                  </a:lnTo>
                  <a:lnTo>
                    <a:pt x="657" y="222"/>
                  </a:lnTo>
                  <a:lnTo>
                    <a:pt x="658" y="219"/>
                  </a:lnTo>
                  <a:lnTo>
                    <a:pt x="660" y="217"/>
                  </a:lnTo>
                  <a:lnTo>
                    <a:pt x="664" y="216"/>
                  </a:lnTo>
                  <a:lnTo>
                    <a:pt x="667" y="215"/>
                  </a:lnTo>
                  <a:lnTo>
                    <a:pt x="669" y="215"/>
                  </a:lnTo>
                  <a:lnTo>
                    <a:pt x="708" y="215"/>
                  </a:lnTo>
                  <a:lnTo>
                    <a:pt x="710" y="215"/>
                  </a:lnTo>
                  <a:lnTo>
                    <a:pt x="713" y="216"/>
                  </a:lnTo>
                  <a:lnTo>
                    <a:pt x="716" y="217"/>
                  </a:lnTo>
                  <a:lnTo>
                    <a:pt x="718" y="219"/>
                  </a:lnTo>
                  <a:lnTo>
                    <a:pt x="719" y="222"/>
                  </a:lnTo>
                  <a:lnTo>
                    <a:pt x="722" y="224"/>
                  </a:lnTo>
                  <a:lnTo>
                    <a:pt x="722" y="227"/>
                  </a:lnTo>
                  <a:lnTo>
                    <a:pt x="723" y="230"/>
                  </a:lnTo>
                  <a:close/>
                  <a:moveTo>
                    <a:pt x="138" y="245"/>
                  </a:moveTo>
                  <a:lnTo>
                    <a:pt x="101" y="245"/>
                  </a:lnTo>
                  <a:lnTo>
                    <a:pt x="98" y="245"/>
                  </a:lnTo>
                  <a:lnTo>
                    <a:pt x="96" y="244"/>
                  </a:lnTo>
                  <a:lnTo>
                    <a:pt x="92" y="242"/>
                  </a:lnTo>
                  <a:lnTo>
                    <a:pt x="90" y="241"/>
                  </a:lnTo>
                  <a:lnTo>
                    <a:pt x="88" y="239"/>
                  </a:lnTo>
                  <a:lnTo>
                    <a:pt x="87" y="235"/>
                  </a:lnTo>
                  <a:lnTo>
                    <a:pt x="86" y="233"/>
                  </a:lnTo>
                  <a:lnTo>
                    <a:pt x="86" y="230"/>
                  </a:lnTo>
                  <a:lnTo>
                    <a:pt x="86" y="227"/>
                  </a:lnTo>
                  <a:lnTo>
                    <a:pt x="87" y="224"/>
                  </a:lnTo>
                  <a:lnTo>
                    <a:pt x="88" y="222"/>
                  </a:lnTo>
                  <a:lnTo>
                    <a:pt x="90" y="219"/>
                  </a:lnTo>
                  <a:lnTo>
                    <a:pt x="92" y="217"/>
                  </a:lnTo>
                  <a:lnTo>
                    <a:pt x="96" y="216"/>
                  </a:lnTo>
                  <a:lnTo>
                    <a:pt x="98" y="215"/>
                  </a:lnTo>
                  <a:lnTo>
                    <a:pt x="101" y="215"/>
                  </a:lnTo>
                  <a:lnTo>
                    <a:pt x="138" y="215"/>
                  </a:lnTo>
                  <a:lnTo>
                    <a:pt x="142" y="215"/>
                  </a:lnTo>
                  <a:lnTo>
                    <a:pt x="145" y="216"/>
                  </a:lnTo>
                  <a:lnTo>
                    <a:pt x="147" y="217"/>
                  </a:lnTo>
                  <a:lnTo>
                    <a:pt x="149" y="219"/>
                  </a:lnTo>
                  <a:lnTo>
                    <a:pt x="151" y="222"/>
                  </a:lnTo>
                  <a:lnTo>
                    <a:pt x="152" y="224"/>
                  </a:lnTo>
                  <a:lnTo>
                    <a:pt x="153" y="227"/>
                  </a:lnTo>
                  <a:lnTo>
                    <a:pt x="153" y="230"/>
                  </a:lnTo>
                  <a:lnTo>
                    <a:pt x="153" y="233"/>
                  </a:lnTo>
                  <a:lnTo>
                    <a:pt x="152" y="235"/>
                  </a:lnTo>
                  <a:lnTo>
                    <a:pt x="151" y="239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45" y="244"/>
                  </a:lnTo>
                  <a:lnTo>
                    <a:pt x="142" y="245"/>
                  </a:lnTo>
                  <a:lnTo>
                    <a:pt x="138" y="245"/>
                  </a:lnTo>
                  <a:close/>
                  <a:moveTo>
                    <a:pt x="138" y="725"/>
                  </a:moveTo>
                  <a:lnTo>
                    <a:pt x="101" y="725"/>
                  </a:lnTo>
                  <a:lnTo>
                    <a:pt x="98" y="725"/>
                  </a:lnTo>
                  <a:lnTo>
                    <a:pt x="96" y="724"/>
                  </a:lnTo>
                  <a:lnTo>
                    <a:pt x="92" y="723"/>
                  </a:lnTo>
                  <a:lnTo>
                    <a:pt x="90" y="721"/>
                  </a:lnTo>
                  <a:lnTo>
                    <a:pt x="88" y="719"/>
                  </a:lnTo>
                  <a:lnTo>
                    <a:pt x="87" y="717"/>
                  </a:lnTo>
                  <a:lnTo>
                    <a:pt x="86" y="714"/>
                  </a:lnTo>
                  <a:lnTo>
                    <a:pt x="86" y="710"/>
                  </a:lnTo>
                  <a:lnTo>
                    <a:pt x="86" y="708"/>
                  </a:lnTo>
                  <a:lnTo>
                    <a:pt x="87" y="705"/>
                  </a:lnTo>
                  <a:lnTo>
                    <a:pt x="88" y="703"/>
                  </a:lnTo>
                  <a:lnTo>
                    <a:pt x="90" y="701"/>
                  </a:lnTo>
                  <a:lnTo>
                    <a:pt x="92" y="699"/>
                  </a:lnTo>
                  <a:lnTo>
                    <a:pt x="96" y="697"/>
                  </a:lnTo>
                  <a:lnTo>
                    <a:pt x="98" y="696"/>
                  </a:lnTo>
                  <a:lnTo>
                    <a:pt x="101" y="695"/>
                  </a:lnTo>
                  <a:lnTo>
                    <a:pt x="138" y="695"/>
                  </a:lnTo>
                  <a:lnTo>
                    <a:pt x="142" y="696"/>
                  </a:lnTo>
                  <a:lnTo>
                    <a:pt x="145" y="697"/>
                  </a:lnTo>
                  <a:lnTo>
                    <a:pt x="147" y="699"/>
                  </a:lnTo>
                  <a:lnTo>
                    <a:pt x="149" y="701"/>
                  </a:lnTo>
                  <a:lnTo>
                    <a:pt x="151" y="703"/>
                  </a:lnTo>
                  <a:lnTo>
                    <a:pt x="152" y="705"/>
                  </a:lnTo>
                  <a:lnTo>
                    <a:pt x="153" y="708"/>
                  </a:lnTo>
                  <a:lnTo>
                    <a:pt x="153" y="710"/>
                  </a:lnTo>
                  <a:lnTo>
                    <a:pt x="153" y="714"/>
                  </a:lnTo>
                  <a:lnTo>
                    <a:pt x="152" y="717"/>
                  </a:lnTo>
                  <a:lnTo>
                    <a:pt x="151" y="719"/>
                  </a:lnTo>
                  <a:lnTo>
                    <a:pt x="149" y="721"/>
                  </a:lnTo>
                  <a:lnTo>
                    <a:pt x="147" y="723"/>
                  </a:lnTo>
                  <a:lnTo>
                    <a:pt x="145" y="724"/>
                  </a:lnTo>
                  <a:lnTo>
                    <a:pt x="142" y="725"/>
                  </a:lnTo>
                  <a:lnTo>
                    <a:pt x="138" y="725"/>
                  </a:lnTo>
                  <a:close/>
                  <a:moveTo>
                    <a:pt x="842" y="365"/>
                  </a:moveTo>
                  <a:lnTo>
                    <a:pt x="842" y="282"/>
                  </a:lnTo>
                  <a:lnTo>
                    <a:pt x="839" y="269"/>
                  </a:lnTo>
                  <a:lnTo>
                    <a:pt x="837" y="256"/>
                  </a:lnTo>
                  <a:lnTo>
                    <a:pt x="834" y="244"/>
                  </a:lnTo>
                  <a:lnTo>
                    <a:pt x="830" y="232"/>
                  </a:lnTo>
                  <a:lnTo>
                    <a:pt x="824" y="220"/>
                  </a:lnTo>
                  <a:lnTo>
                    <a:pt x="818" y="209"/>
                  </a:lnTo>
                  <a:lnTo>
                    <a:pt x="812" y="199"/>
                  </a:lnTo>
                  <a:lnTo>
                    <a:pt x="804" y="188"/>
                  </a:lnTo>
                  <a:lnTo>
                    <a:pt x="795" y="179"/>
                  </a:lnTo>
                  <a:lnTo>
                    <a:pt x="786" y="170"/>
                  </a:lnTo>
                  <a:lnTo>
                    <a:pt x="776" y="161"/>
                  </a:lnTo>
                  <a:lnTo>
                    <a:pt x="767" y="154"/>
                  </a:lnTo>
                  <a:lnTo>
                    <a:pt x="755" y="148"/>
                  </a:lnTo>
                  <a:lnTo>
                    <a:pt x="744" y="141"/>
                  </a:lnTo>
                  <a:lnTo>
                    <a:pt x="731" y="136"/>
                  </a:lnTo>
                  <a:lnTo>
                    <a:pt x="719" y="131"/>
                  </a:lnTo>
                  <a:lnTo>
                    <a:pt x="680" y="0"/>
                  </a:lnTo>
                  <a:lnTo>
                    <a:pt x="178" y="125"/>
                  </a:lnTo>
                  <a:lnTo>
                    <a:pt x="101" y="125"/>
                  </a:lnTo>
                  <a:lnTo>
                    <a:pt x="98" y="125"/>
                  </a:lnTo>
                  <a:lnTo>
                    <a:pt x="88" y="127"/>
                  </a:lnTo>
                  <a:lnTo>
                    <a:pt x="81" y="130"/>
                  </a:lnTo>
                  <a:lnTo>
                    <a:pt x="72" y="135"/>
                  </a:lnTo>
                  <a:lnTo>
                    <a:pt x="63" y="139"/>
                  </a:lnTo>
                  <a:lnTo>
                    <a:pt x="56" y="143"/>
                  </a:lnTo>
                  <a:lnTo>
                    <a:pt x="48" y="149"/>
                  </a:lnTo>
                  <a:lnTo>
                    <a:pt x="42" y="154"/>
                  </a:lnTo>
                  <a:lnTo>
                    <a:pt x="36" y="160"/>
                  </a:lnTo>
                  <a:lnTo>
                    <a:pt x="29" y="167"/>
                  </a:lnTo>
                  <a:lnTo>
                    <a:pt x="24" y="174"/>
                  </a:lnTo>
                  <a:lnTo>
                    <a:pt x="18" y="181"/>
                  </a:lnTo>
                  <a:lnTo>
                    <a:pt x="14" y="189"/>
                  </a:lnTo>
                  <a:lnTo>
                    <a:pt x="10" y="197"/>
                  </a:lnTo>
                  <a:lnTo>
                    <a:pt x="6" y="205"/>
                  </a:lnTo>
                  <a:lnTo>
                    <a:pt x="2" y="214"/>
                  </a:lnTo>
                  <a:lnTo>
                    <a:pt x="0" y="223"/>
                  </a:lnTo>
                  <a:lnTo>
                    <a:pt x="0" y="719"/>
                  </a:lnTo>
                  <a:lnTo>
                    <a:pt x="0" y="722"/>
                  </a:lnTo>
                  <a:lnTo>
                    <a:pt x="2" y="731"/>
                  </a:lnTo>
                  <a:lnTo>
                    <a:pt x="6" y="740"/>
                  </a:lnTo>
                  <a:lnTo>
                    <a:pt x="10" y="748"/>
                  </a:lnTo>
                  <a:lnTo>
                    <a:pt x="14" y="756"/>
                  </a:lnTo>
                  <a:lnTo>
                    <a:pt x="19" y="764"/>
                  </a:lnTo>
                  <a:lnTo>
                    <a:pt x="25" y="771"/>
                  </a:lnTo>
                  <a:lnTo>
                    <a:pt x="30" y="778"/>
                  </a:lnTo>
                  <a:lnTo>
                    <a:pt x="37" y="784"/>
                  </a:lnTo>
                  <a:lnTo>
                    <a:pt x="43" y="791"/>
                  </a:lnTo>
                  <a:lnTo>
                    <a:pt x="51" y="796"/>
                  </a:lnTo>
                  <a:lnTo>
                    <a:pt x="57" y="800"/>
                  </a:lnTo>
                  <a:lnTo>
                    <a:pt x="66" y="805"/>
                  </a:lnTo>
                  <a:lnTo>
                    <a:pt x="73" y="809"/>
                  </a:lnTo>
                  <a:lnTo>
                    <a:pt x="82" y="812"/>
                  </a:lnTo>
                  <a:lnTo>
                    <a:pt x="90" y="814"/>
                  </a:lnTo>
                  <a:lnTo>
                    <a:pt x="99" y="815"/>
                  </a:lnTo>
                  <a:lnTo>
                    <a:pt x="101" y="816"/>
                  </a:lnTo>
                  <a:lnTo>
                    <a:pt x="689" y="815"/>
                  </a:lnTo>
                  <a:lnTo>
                    <a:pt x="704" y="814"/>
                  </a:lnTo>
                  <a:lnTo>
                    <a:pt x="719" y="810"/>
                  </a:lnTo>
                  <a:lnTo>
                    <a:pt x="733" y="806"/>
                  </a:lnTo>
                  <a:lnTo>
                    <a:pt x="746" y="800"/>
                  </a:lnTo>
                  <a:lnTo>
                    <a:pt x="759" y="793"/>
                  </a:lnTo>
                  <a:lnTo>
                    <a:pt x="772" y="785"/>
                  </a:lnTo>
                  <a:lnTo>
                    <a:pt x="783" y="777"/>
                  </a:lnTo>
                  <a:lnTo>
                    <a:pt x="793" y="766"/>
                  </a:lnTo>
                  <a:lnTo>
                    <a:pt x="803" y="755"/>
                  </a:lnTo>
                  <a:lnTo>
                    <a:pt x="812" y="745"/>
                  </a:lnTo>
                  <a:lnTo>
                    <a:pt x="820" y="732"/>
                  </a:lnTo>
                  <a:lnTo>
                    <a:pt x="827" y="719"/>
                  </a:lnTo>
                  <a:lnTo>
                    <a:pt x="832" y="706"/>
                  </a:lnTo>
                  <a:lnTo>
                    <a:pt x="836" y="691"/>
                  </a:lnTo>
                  <a:lnTo>
                    <a:pt x="839" y="677"/>
                  </a:lnTo>
                  <a:lnTo>
                    <a:pt x="842" y="662"/>
                  </a:lnTo>
                  <a:lnTo>
                    <a:pt x="842" y="574"/>
                  </a:lnTo>
                  <a:lnTo>
                    <a:pt x="848" y="573"/>
                  </a:lnTo>
                  <a:lnTo>
                    <a:pt x="854" y="572"/>
                  </a:lnTo>
                  <a:lnTo>
                    <a:pt x="861" y="570"/>
                  </a:lnTo>
                  <a:lnTo>
                    <a:pt x="866" y="568"/>
                  </a:lnTo>
                  <a:lnTo>
                    <a:pt x="872" y="565"/>
                  </a:lnTo>
                  <a:lnTo>
                    <a:pt x="877" y="560"/>
                  </a:lnTo>
                  <a:lnTo>
                    <a:pt x="881" y="557"/>
                  </a:lnTo>
                  <a:lnTo>
                    <a:pt x="886" y="553"/>
                  </a:lnTo>
                  <a:lnTo>
                    <a:pt x="889" y="547"/>
                  </a:lnTo>
                  <a:lnTo>
                    <a:pt x="892" y="542"/>
                  </a:lnTo>
                  <a:lnTo>
                    <a:pt x="895" y="536"/>
                  </a:lnTo>
                  <a:lnTo>
                    <a:pt x="897" y="530"/>
                  </a:lnTo>
                  <a:lnTo>
                    <a:pt x="899" y="523"/>
                  </a:lnTo>
                  <a:lnTo>
                    <a:pt x="901" y="516"/>
                  </a:lnTo>
                  <a:lnTo>
                    <a:pt x="901" y="509"/>
                  </a:lnTo>
                  <a:lnTo>
                    <a:pt x="902" y="500"/>
                  </a:lnTo>
                  <a:lnTo>
                    <a:pt x="902" y="455"/>
                  </a:lnTo>
                  <a:lnTo>
                    <a:pt x="901" y="439"/>
                  </a:lnTo>
                  <a:lnTo>
                    <a:pt x="897" y="424"/>
                  </a:lnTo>
                  <a:lnTo>
                    <a:pt x="895" y="417"/>
                  </a:lnTo>
                  <a:lnTo>
                    <a:pt x="893" y="409"/>
                  </a:lnTo>
                  <a:lnTo>
                    <a:pt x="890" y="403"/>
                  </a:lnTo>
                  <a:lnTo>
                    <a:pt x="886" y="396"/>
                  </a:lnTo>
                  <a:lnTo>
                    <a:pt x="882" y="390"/>
                  </a:lnTo>
                  <a:lnTo>
                    <a:pt x="878" y="384"/>
                  </a:lnTo>
                  <a:lnTo>
                    <a:pt x="873" y="380"/>
                  </a:lnTo>
                  <a:lnTo>
                    <a:pt x="867" y="375"/>
                  </a:lnTo>
                  <a:lnTo>
                    <a:pt x="861" y="372"/>
                  </a:lnTo>
                  <a:lnTo>
                    <a:pt x="856" y="368"/>
                  </a:lnTo>
                  <a:lnTo>
                    <a:pt x="848" y="366"/>
                  </a:lnTo>
                  <a:lnTo>
                    <a:pt x="842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196">
              <a:extLst>
                <a:ext uri="{FF2B5EF4-FFF2-40B4-BE49-F238E27FC236}">
                  <a16:creationId xmlns:a16="http://schemas.microsoft.com/office/drawing/2014/main" xmlns="" id="{D9A34EA3-CD30-4E63-94D3-1D4019509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7325" y="2111375"/>
              <a:ext cx="19050" cy="19050"/>
            </a:xfrm>
            <a:custGeom>
              <a:avLst/>
              <a:gdLst>
                <a:gd name="T0" fmla="*/ 30 w 60"/>
                <a:gd name="T1" fmla="*/ 0 h 60"/>
                <a:gd name="T2" fmla="*/ 25 w 60"/>
                <a:gd name="T3" fmla="*/ 1 h 60"/>
                <a:gd name="T4" fmla="*/ 20 w 60"/>
                <a:gd name="T5" fmla="*/ 2 h 60"/>
                <a:gd name="T6" fmla="*/ 14 w 60"/>
                <a:gd name="T7" fmla="*/ 6 h 60"/>
                <a:gd name="T8" fmla="*/ 10 w 60"/>
                <a:gd name="T9" fmla="*/ 9 h 60"/>
                <a:gd name="T10" fmla="*/ 6 w 60"/>
                <a:gd name="T11" fmla="*/ 13 h 60"/>
                <a:gd name="T12" fmla="*/ 4 w 60"/>
                <a:gd name="T13" fmla="*/ 18 h 60"/>
                <a:gd name="T14" fmla="*/ 2 w 60"/>
                <a:gd name="T15" fmla="*/ 25 h 60"/>
                <a:gd name="T16" fmla="*/ 0 w 60"/>
                <a:gd name="T17" fmla="*/ 30 h 60"/>
                <a:gd name="T18" fmla="*/ 2 w 60"/>
                <a:gd name="T19" fmla="*/ 37 h 60"/>
                <a:gd name="T20" fmla="*/ 4 w 60"/>
                <a:gd name="T21" fmla="*/ 42 h 60"/>
                <a:gd name="T22" fmla="*/ 6 w 60"/>
                <a:gd name="T23" fmla="*/ 47 h 60"/>
                <a:gd name="T24" fmla="*/ 10 w 60"/>
                <a:gd name="T25" fmla="*/ 52 h 60"/>
                <a:gd name="T26" fmla="*/ 14 w 60"/>
                <a:gd name="T27" fmla="*/ 55 h 60"/>
                <a:gd name="T28" fmla="*/ 20 w 60"/>
                <a:gd name="T29" fmla="*/ 58 h 60"/>
                <a:gd name="T30" fmla="*/ 25 w 60"/>
                <a:gd name="T31" fmla="*/ 60 h 60"/>
                <a:gd name="T32" fmla="*/ 30 w 60"/>
                <a:gd name="T33" fmla="*/ 60 h 60"/>
                <a:gd name="T34" fmla="*/ 37 w 60"/>
                <a:gd name="T35" fmla="*/ 60 h 60"/>
                <a:gd name="T36" fmla="*/ 42 w 60"/>
                <a:gd name="T37" fmla="*/ 58 h 60"/>
                <a:gd name="T38" fmla="*/ 48 w 60"/>
                <a:gd name="T39" fmla="*/ 55 h 60"/>
                <a:gd name="T40" fmla="*/ 52 w 60"/>
                <a:gd name="T41" fmla="*/ 52 h 60"/>
                <a:gd name="T42" fmla="*/ 56 w 60"/>
                <a:gd name="T43" fmla="*/ 47 h 60"/>
                <a:gd name="T44" fmla="*/ 58 w 60"/>
                <a:gd name="T45" fmla="*/ 42 h 60"/>
                <a:gd name="T46" fmla="*/ 60 w 60"/>
                <a:gd name="T47" fmla="*/ 37 h 60"/>
                <a:gd name="T48" fmla="*/ 60 w 60"/>
                <a:gd name="T49" fmla="*/ 30 h 60"/>
                <a:gd name="T50" fmla="*/ 60 w 60"/>
                <a:gd name="T51" fmla="*/ 25 h 60"/>
                <a:gd name="T52" fmla="*/ 58 w 60"/>
                <a:gd name="T53" fmla="*/ 18 h 60"/>
                <a:gd name="T54" fmla="*/ 56 w 60"/>
                <a:gd name="T55" fmla="*/ 13 h 60"/>
                <a:gd name="T56" fmla="*/ 52 w 60"/>
                <a:gd name="T57" fmla="*/ 9 h 60"/>
                <a:gd name="T58" fmla="*/ 48 w 60"/>
                <a:gd name="T59" fmla="*/ 6 h 60"/>
                <a:gd name="T60" fmla="*/ 42 w 60"/>
                <a:gd name="T61" fmla="*/ 2 h 60"/>
                <a:gd name="T62" fmla="*/ 37 w 60"/>
                <a:gd name="T63" fmla="*/ 1 h 60"/>
                <a:gd name="T64" fmla="*/ 30 w 60"/>
                <a:gd name="T6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9"/>
                  </a:lnTo>
                  <a:lnTo>
                    <a:pt x="6" y="13"/>
                  </a:lnTo>
                  <a:lnTo>
                    <a:pt x="4" y="18"/>
                  </a:lnTo>
                  <a:lnTo>
                    <a:pt x="2" y="25"/>
                  </a:lnTo>
                  <a:lnTo>
                    <a:pt x="0" y="30"/>
                  </a:lnTo>
                  <a:lnTo>
                    <a:pt x="2" y="37"/>
                  </a:lnTo>
                  <a:lnTo>
                    <a:pt x="4" y="42"/>
                  </a:lnTo>
                  <a:lnTo>
                    <a:pt x="6" y="47"/>
                  </a:lnTo>
                  <a:lnTo>
                    <a:pt x="10" y="52"/>
                  </a:lnTo>
                  <a:lnTo>
                    <a:pt x="14" y="55"/>
                  </a:lnTo>
                  <a:lnTo>
                    <a:pt x="20" y="58"/>
                  </a:lnTo>
                  <a:lnTo>
                    <a:pt x="25" y="60"/>
                  </a:lnTo>
                  <a:lnTo>
                    <a:pt x="30" y="60"/>
                  </a:lnTo>
                  <a:lnTo>
                    <a:pt x="37" y="60"/>
                  </a:lnTo>
                  <a:lnTo>
                    <a:pt x="42" y="58"/>
                  </a:lnTo>
                  <a:lnTo>
                    <a:pt x="48" y="55"/>
                  </a:lnTo>
                  <a:lnTo>
                    <a:pt x="52" y="52"/>
                  </a:lnTo>
                  <a:lnTo>
                    <a:pt x="56" y="47"/>
                  </a:lnTo>
                  <a:lnTo>
                    <a:pt x="58" y="42"/>
                  </a:lnTo>
                  <a:lnTo>
                    <a:pt x="60" y="37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8" y="18"/>
                  </a:lnTo>
                  <a:lnTo>
                    <a:pt x="56" y="13"/>
                  </a:lnTo>
                  <a:lnTo>
                    <a:pt x="52" y="9"/>
                  </a:lnTo>
                  <a:lnTo>
                    <a:pt x="48" y="6"/>
                  </a:lnTo>
                  <a:lnTo>
                    <a:pt x="42" y="2"/>
                  </a:lnTo>
                  <a:lnTo>
                    <a:pt x="37" y="1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xmlns="" id="{DCF6B403-7F3A-4DAF-86F7-FA7F253238E1}"/>
              </a:ext>
            </a:extLst>
          </p:cNvPr>
          <p:cNvGrpSpPr/>
          <p:nvPr/>
        </p:nvGrpSpPr>
        <p:grpSpPr>
          <a:xfrm>
            <a:off x="7940488" y="3042367"/>
            <a:ext cx="463926" cy="463926"/>
            <a:chOff x="4319588" y="2492375"/>
            <a:chExt cx="287338" cy="287338"/>
          </a:xfrm>
        </p:grpSpPr>
        <p:sp>
          <p:nvSpPr>
            <p:cNvPr id="149" name="Freeform 372">
              <a:extLst>
                <a:ext uri="{FF2B5EF4-FFF2-40B4-BE49-F238E27FC236}">
                  <a16:creationId xmlns:a16="http://schemas.microsoft.com/office/drawing/2014/main" xmlns="" id="{0F19ABAF-DF75-4DD1-A256-1D34CCB1F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solidFill>
              <a:srgbClr val="62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73">
              <a:extLst>
                <a:ext uri="{FF2B5EF4-FFF2-40B4-BE49-F238E27FC236}">
                  <a16:creationId xmlns:a16="http://schemas.microsoft.com/office/drawing/2014/main" xmlns="" id="{F31997BC-BD21-41B7-8BB7-D1679BEE4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solidFill>
              <a:srgbClr val="62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xmlns="" id="{98D395EF-60CA-4F17-9914-F8CD83AC3951}"/>
              </a:ext>
            </a:extLst>
          </p:cNvPr>
          <p:cNvSpPr txBox="1"/>
          <p:nvPr/>
        </p:nvSpPr>
        <p:spPr>
          <a:xfrm>
            <a:off x="7443050" y="3600192"/>
            <a:ext cx="1512047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79097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D690AD4-86A1-47F4-A5E9-29F26D275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Logo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F921426-A6EB-4EDF-86B7-7A7977246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72270-7EB8-4EBA-87A9-AC2EA26E51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xmlns="" id="{5C136D43-B0EC-4393-B8F6-5A1D9F875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69" y="516280"/>
            <a:ext cx="6016462" cy="581425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066E7EBD-6485-415D-A47E-A9BD963D836B}"/>
              </a:ext>
            </a:extLst>
          </p:cNvPr>
          <p:cNvGrpSpPr/>
          <p:nvPr/>
        </p:nvGrpSpPr>
        <p:grpSpPr>
          <a:xfrm>
            <a:off x="1752600" y="1944688"/>
            <a:ext cx="2971800" cy="2968625"/>
            <a:chOff x="1752600" y="1944688"/>
            <a:chExt cx="2971800" cy="296862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1DF4CFD1-A9B0-4499-9D3A-526A102CB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800" y="4538663"/>
              <a:ext cx="798513" cy="374650"/>
            </a:xfrm>
            <a:custGeom>
              <a:avLst/>
              <a:gdLst>
                <a:gd name="T0" fmla="*/ 81 w 100"/>
                <a:gd name="T1" fmla="*/ 15 h 47"/>
                <a:gd name="T2" fmla="*/ 16 w 100"/>
                <a:gd name="T3" fmla="*/ 0 h 47"/>
                <a:gd name="T4" fmla="*/ 0 w 100"/>
                <a:gd name="T5" fmla="*/ 29 h 47"/>
                <a:gd name="T6" fmla="*/ 81 w 100"/>
                <a:gd name="T7" fmla="*/ 47 h 47"/>
                <a:gd name="T8" fmla="*/ 100 w 100"/>
                <a:gd name="T9" fmla="*/ 47 h 47"/>
                <a:gd name="T10" fmla="*/ 94 w 100"/>
                <a:gd name="T11" fmla="*/ 14 h 47"/>
                <a:gd name="T12" fmla="*/ 81 w 100"/>
                <a:gd name="T13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47">
                  <a:moveTo>
                    <a:pt x="81" y="15"/>
                  </a:moveTo>
                  <a:cubicBezTo>
                    <a:pt x="58" y="15"/>
                    <a:pt x="36" y="9"/>
                    <a:pt x="16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41"/>
                    <a:pt x="52" y="47"/>
                    <a:pt x="81" y="47"/>
                  </a:cubicBezTo>
                  <a:cubicBezTo>
                    <a:pt x="87" y="47"/>
                    <a:pt x="94" y="47"/>
                    <a:pt x="100" y="47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0" y="14"/>
                    <a:pt x="86" y="15"/>
                    <a:pt x="81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08947EC9-8A3E-43DE-983C-5A2CEB7E5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975" y="3532188"/>
              <a:ext cx="479425" cy="766763"/>
            </a:xfrm>
            <a:custGeom>
              <a:avLst/>
              <a:gdLst>
                <a:gd name="T0" fmla="*/ 27 w 60"/>
                <a:gd name="T1" fmla="*/ 0 h 96"/>
                <a:gd name="T2" fmla="*/ 0 w 60"/>
                <a:gd name="T3" fmla="*/ 75 h 96"/>
                <a:gd name="T4" fmla="*/ 25 w 60"/>
                <a:gd name="T5" fmla="*/ 96 h 96"/>
                <a:gd name="T6" fmla="*/ 60 w 60"/>
                <a:gd name="T7" fmla="*/ 0 h 96"/>
                <a:gd name="T8" fmla="*/ 27 w 60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6">
                  <a:moveTo>
                    <a:pt x="27" y="0"/>
                  </a:moveTo>
                  <a:cubicBezTo>
                    <a:pt x="25" y="28"/>
                    <a:pt x="15" y="54"/>
                    <a:pt x="0" y="75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45" y="69"/>
                    <a:pt x="57" y="36"/>
                    <a:pt x="60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758E83E7-8141-49D8-AE2E-29D095690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4298951"/>
              <a:ext cx="750888" cy="574675"/>
            </a:xfrm>
            <a:custGeom>
              <a:avLst/>
              <a:gdLst>
                <a:gd name="T0" fmla="*/ 0 w 94"/>
                <a:gd name="T1" fmla="*/ 39 h 72"/>
                <a:gd name="T2" fmla="*/ 6 w 94"/>
                <a:gd name="T3" fmla="*/ 72 h 72"/>
                <a:gd name="T4" fmla="*/ 94 w 94"/>
                <a:gd name="T5" fmla="*/ 21 h 72"/>
                <a:gd name="T6" fmla="*/ 69 w 94"/>
                <a:gd name="T7" fmla="*/ 0 h 72"/>
                <a:gd name="T8" fmla="*/ 0 w 94"/>
                <a:gd name="T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72">
                  <a:moveTo>
                    <a:pt x="0" y="39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40" y="63"/>
                    <a:pt x="70" y="45"/>
                    <a:pt x="94" y="2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0" y="18"/>
                    <a:pt x="26" y="32"/>
                    <a:pt x="0" y="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0254B31E-E06E-4601-8F86-5FDC0EC81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3948113"/>
              <a:ext cx="655638" cy="709613"/>
            </a:xfrm>
            <a:custGeom>
              <a:avLst/>
              <a:gdLst>
                <a:gd name="T0" fmla="*/ 31 w 82"/>
                <a:gd name="T1" fmla="*/ 0 h 89"/>
                <a:gd name="T2" fmla="*/ 0 w 82"/>
                <a:gd name="T3" fmla="*/ 11 h 89"/>
                <a:gd name="T4" fmla="*/ 65 w 82"/>
                <a:gd name="T5" fmla="*/ 89 h 89"/>
                <a:gd name="T6" fmla="*/ 82 w 82"/>
                <a:gd name="T7" fmla="*/ 61 h 89"/>
                <a:gd name="T8" fmla="*/ 31 w 8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9">
                  <a:moveTo>
                    <a:pt x="31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4" y="43"/>
                    <a:pt x="37" y="70"/>
                    <a:pt x="65" y="89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60" y="45"/>
                    <a:pt x="42" y="24"/>
                    <a:pt x="3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35E733C3-18F5-4EED-A47B-038C23CBA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200276"/>
              <a:ext cx="655638" cy="709613"/>
            </a:xfrm>
            <a:custGeom>
              <a:avLst/>
              <a:gdLst>
                <a:gd name="T0" fmla="*/ 82 w 82"/>
                <a:gd name="T1" fmla="*/ 28 h 89"/>
                <a:gd name="T2" fmla="*/ 65 w 82"/>
                <a:gd name="T3" fmla="*/ 0 h 89"/>
                <a:gd name="T4" fmla="*/ 0 w 82"/>
                <a:gd name="T5" fmla="*/ 78 h 89"/>
                <a:gd name="T6" fmla="*/ 31 w 82"/>
                <a:gd name="T7" fmla="*/ 89 h 89"/>
                <a:gd name="T8" fmla="*/ 82 w 82"/>
                <a:gd name="T9" fmla="*/ 2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9">
                  <a:moveTo>
                    <a:pt x="82" y="28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7" y="19"/>
                    <a:pt x="14" y="46"/>
                    <a:pt x="0" y="78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42" y="65"/>
                    <a:pt x="60" y="44"/>
                    <a:pt x="82" y="2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523277E6-5928-4EB0-984D-FC833219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975" y="2559051"/>
              <a:ext cx="479425" cy="766763"/>
            </a:xfrm>
            <a:custGeom>
              <a:avLst/>
              <a:gdLst>
                <a:gd name="T0" fmla="*/ 27 w 60"/>
                <a:gd name="T1" fmla="*/ 96 h 96"/>
                <a:gd name="T2" fmla="*/ 60 w 60"/>
                <a:gd name="T3" fmla="*/ 96 h 96"/>
                <a:gd name="T4" fmla="*/ 25 w 60"/>
                <a:gd name="T5" fmla="*/ 0 h 96"/>
                <a:gd name="T6" fmla="*/ 0 w 60"/>
                <a:gd name="T7" fmla="*/ 21 h 96"/>
                <a:gd name="T8" fmla="*/ 27 w 60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6">
                  <a:moveTo>
                    <a:pt x="27" y="96"/>
                  </a:moveTo>
                  <a:cubicBezTo>
                    <a:pt x="60" y="96"/>
                    <a:pt x="60" y="96"/>
                    <a:pt x="60" y="96"/>
                  </a:cubicBezTo>
                  <a:cubicBezTo>
                    <a:pt x="57" y="60"/>
                    <a:pt x="45" y="27"/>
                    <a:pt x="25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" y="42"/>
                    <a:pt x="25" y="68"/>
                    <a:pt x="27" y="9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84A92F11-CCCA-4A90-9551-AA64232A9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800" y="1944688"/>
              <a:ext cx="798513" cy="374650"/>
            </a:xfrm>
            <a:custGeom>
              <a:avLst/>
              <a:gdLst>
                <a:gd name="T0" fmla="*/ 81 w 100"/>
                <a:gd name="T1" fmla="*/ 32 h 47"/>
                <a:gd name="T2" fmla="*/ 94 w 100"/>
                <a:gd name="T3" fmla="*/ 33 h 47"/>
                <a:gd name="T4" fmla="*/ 100 w 100"/>
                <a:gd name="T5" fmla="*/ 0 h 47"/>
                <a:gd name="T6" fmla="*/ 81 w 100"/>
                <a:gd name="T7" fmla="*/ 0 h 47"/>
                <a:gd name="T8" fmla="*/ 0 w 100"/>
                <a:gd name="T9" fmla="*/ 18 h 47"/>
                <a:gd name="T10" fmla="*/ 16 w 100"/>
                <a:gd name="T11" fmla="*/ 47 h 47"/>
                <a:gd name="T12" fmla="*/ 81 w 100"/>
                <a:gd name="T13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47">
                  <a:moveTo>
                    <a:pt x="81" y="32"/>
                  </a:moveTo>
                  <a:cubicBezTo>
                    <a:pt x="86" y="32"/>
                    <a:pt x="90" y="33"/>
                    <a:pt x="94" y="3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87" y="0"/>
                    <a:pt x="81" y="0"/>
                  </a:cubicBezTo>
                  <a:cubicBezTo>
                    <a:pt x="52" y="0"/>
                    <a:pt x="24" y="6"/>
                    <a:pt x="0" y="18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36" y="37"/>
                    <a:pt x="58" y="32"/>
                    <a:pt x="81" y="3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6440D0DF-3CE7-4DB6-833E-2FE2F3FA1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588" y="1984376"/>
              <a:ext cx="750888" cy="574675"/>
            </a:xfrm>
            <a:custGeom>
              <a:avLst/>
              <a:gdLst>
                <a:gd name="T0" fmla="*/ 69 w 94"/>
                <a:gd name="T1" fmla="*/ 72 h 72"/>
                <a:gd name="T2" fmla="*/ 94 w 94"/>
                <a:gd name="T3" fmla="*/ 51 h 72"/>
                <a:gd name="T4" fmla="*/ 6 w 94"/>
                <a:gd name="T5" fmla="*/ 0 h 72"/>
                <a:gd name="T6" fmla="*/ 0 w 94"/>
                <a:gd name="T7" fmla="*/ 33 h 72"/>
                <a:gd name="T8" fmla="*/ 69 w 9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72">
                  <a:moveTo>
                    <a:pt x="69" y="72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70" y="27"/>
                    <a:pt x="40" y="9"/>
                    <a:pt x="6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6" y="40"/>
                    <a:pt x="50" y="54"/>
                    <a:pt x="69" y="7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1D1F4360-3553-4B50-A2E0-0382F15F5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3022601"/>
              <a:ext cx="303213" cy="812800"/>
            </a:xfrm>
            <a:custGeom>
              <a:avLst/>
              <a:gdLst>
                <a:gd name="T0" fmla="*/ 32 w 38"/>
                <a:gd name="T1" fmla="*/ 51 h 102"/>
                <a:gd name="T2" fmla="*/ 38 w 38"/>
                <a:gd name="T3" fmla="*/ 11 h 102"/>
                <a:gd name="T4" fmla="*/ 7 w 38"/>
                <a:gd name="T5" fmla="*/ 0 h 102"/>
                <a:gd name="T6" fmla="*/ 0 w 38"/>
                <a:gd name="T7" fmla="*/ 51 h 102"/>
                <a:gd name="T8" fmla="*/ 7 w 38"/>
                <a:gd name="T9" fmla="*/ 102 h 102"/>
                <a:gd name="T10" fmla="*/ 38 w 38"/>
                <a:gd name="T11" fmla="*/ 91 h 102"/>
                <a:gd name="T12" fmla="*/ 32 w 38"/>
                <a:gd name="T13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2">
                  <a:moveTo>
                    <a:pt x="32" y="51"/>
                  </a:moveTo>
                  <a:cubicBezTo>
                    <a:pt x="32" y="37"/>
                    <a:pt x="34" y="24"/>
                    <a:pt x="38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6"/>
                    <a:pt x="0" y="33"/>
                    <a:pt x="0" y="51"/>
                  </a:cubicBezTo>
                  <a:cubicBezTo>
                    <a:pt x="0" y="69"/>
                    <a:pt x="2" y="86"/>
                    <a:pt x="7" y="10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4" y="78"/>
                    <a:pt x="32" y="65"/>
                    <a:pt x="32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" name="Title 1">
            <a:extLst>
              <a:ext uri="{FF2B5EF4-FFF2-40B4-BE49-F238E27FC236}">
                <a16:creationId xmlns:a16="http://schemas.microsoft.com/office/drawing/2014/main" xmlns="" id="{2AA9B586-C4E2-42CA-A8E6-0F7C1E533D27}"/>
              </a:ext>
            </a:extLst>
          </p:cNvPr>
          <p:cNvSpPr txBox="1">
            <a:spLocks/>
          </p:cNvSpPr>
          <p:nvPr/>
        </p:nvSpPr>
        <p:spPr>
          <a:xfrm>
            <a:off x="2168524" y="2995034"/>
            <a:ext cx="2139952" cy="86793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CIRCLE DIAGRAM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463B5F0B-E2FE-4D9F-8748-6C18FFBF3A51}"/>
              </a:ext>
            </a:extLst>
          </p:cNvPr>
          <p:cNvSpPr/>
          <p:nvPr/>
        </p:nvSpPr>
        <p:spPr>
          <a:xfrm>
            <a:off x="2845401" y="1787333"/>
            <a:ext cx="289311" cy="28931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xmlns="" id="{5BC2613A-0556-4138-965A-B3D827059EA4}"/>
              </a:ext>
            </a:extLst>
          </p:cNvPr>
          <p:cNvSpPr>
            <a:spLocks noChangeAspect="1"/>
          </p:cNvSpPr>
          <p:nvPr/>
        </p:nvSpPr>
        <p:spPr>
          <a:xfrm>
            <a:off x="3831594" y="1956819"/>
            <a:ext cx="289311" cy="28931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xmlns="" id="{A6938028-A3A9-4364-AFAA-7BB3DF19CCB6}"/>
              </a:ext>
            </a:extLst>
          </p:cNvPr>
          <p:cNvSpPr>
            <a:spLocks noChangeAspect="1"/>
          </p:cNvSpPr>
          <p:nvPr/>
        </p:nvSpPr>
        <p:spPr>
          <a:xfrm>
            <a:off x="4492742" y="2781745"/>
            <a:ext cx="289311" cy="28931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xmlns="" id="{87468520-7711-4825-922B-86FD68B7F82F}"/>
              </a:ext>
            </a:extLst>
          </p:cNvPr>
          <p:cNvSpPr>
            <a:spLocks noChangeAspect="1"/>
          </p:cNvSpPr>
          <p:nvPr/>
        </p:nvSpPr>
        <p:spPr>
          <a:xfrm>
            <a:off x="4492742" y="3770914"/>
            <a:ext cx="289311" cy="289311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xmlns="" id="{C6B9B9B8-3153-4424-BF8A-2D4252EC2AA2}"/>
              </a:ext>
            </a:extLst>
          </p:cNvPr>
          <p:cNvSpPr>
            <a:spLocks noChangeAspect="1"/>
          </p:cNvSpPr>
          <p:nvPr/>
        </p:nvSpPr>
        <p:spPr>
          <a:xfrm>
            <a:off x="3831594" y="4545515"/>
            <a:ext cx="289311" cy="289311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xmlns="" id="{E2ADC2AE-FEC1-4CE8-8CCA-FEC2C85BDB7E}"/>
              </a:ext>
            </a:extLst>
          </p:cNvPr>
          <p:cNvSpPr>
            <a:spLocks noChangeAspect="1"/>
          </p:cNvSpPr>
          <p:nvPr/>
        </p:nvSpPr>
        <p:spPr>
          <a:xfrm>
            <a:off x="2845401" y="4753616"/>
            <a:ext cx="289311" cy="289311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xmlns="" id="{CA26FE6F-9740-429A-A4CB-65E017E19051}"/>
              </a:ext>
            </a:extLst>
          </p:cNvPr>
          <p:cNvSpPr>
            <a:spLocks noChangeAspect="1"/>
          </p:cNvSpPr>
          <p:nvPr/>
        </p:nvSpPr>
        <p:spPr>
          <a:xfrm>
            <a:off x="1938145" y="4255518"/>
            <a:ext cx="289311" cy="28931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xmlns="" id="{28BFED00-AA4C-46AB-B5E9-4E8B95F9ADB5}"/>
              </a:ext>
            </a:extLst>
          </p:cNvPr>
          <p:cNvSpPr>
            <a:spLocks noChangeAspect="1"/>
          </p:cNvSpPr>
          <p:nvPr/>
        </p:nvSpPr>
        <p:spPr>
          <a:xfrm>
            <a:off x="1607945" y="3278750"/>
            <a:ext cx="289311" cy="28931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7C1A0181-DB2B-4E55-AC17-1BF4EAF5CF9A}"/>
              </a:ext>
            </a:extLst>
          </p:cNvPr>
          <p:cNvSpPr>
            <a:spLocks noChangeAspect="1"/>
          </p:cNvSpPr>
          <p:nvPr/>
        </p:nvSpPr>
        <p:spPr>
          <a:xfrm>
            <a:off x="1948305" y="2327080"/>
            <a:ext cx="289311" cy="28931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904">
            <a:extLst>
              <a:ext uri="{FF2B5EF4-FFF2-40B4-BE49-F238E27FC236}">
                <a16:creationId xmlns:a16="http://schemas.microsoft.com/office/drawing/2014/main" xmlns="" id="{432416EE-C160-4EFF-9574-6CEFC6570FB0}"/>
              </a:ext>
            </a:extLst>
          </p:cNvPr>
          <p:cNvSpPr>
            <a:spLocks noEditPoints="1"/>
          </p:cNvSpPr>
          <p:nvPr/>
        </p:nvSpPr>
        <p:spPr bwMode="auto">
          <a:xfrm>
            <a:off x="4577869" y="3865908"/>
            <a:ext cx="119056" cy="99323"/>
          </a:xfrm>
          <a:custGeom>
            <a:avLst/>
            <a:gdLst>
              <a:gd name="T0" fmla="*/ 144 w 723"/>
              <a:gd name="T1" fmla="*/ 532 h 603"/>
              <a:gd name="T2" fmla="*/ 139 w 723"/>
              <a:gd name="T3" fmla="*/ 549 h 603"/>
              <a:gd name="T4" fmla="*/ 129 w 723"/>
              <a:gd name="T5" fmla="*/ 562 h 603"/>
              <a:gd name="T6" fmla="*/ 115 w 723"/>
              <a:gd name="T7" fmla="*/ 572 h 603"/>
              <a:gd name="T8" fmla="*/ 98 w 723"/>
              <a:gd name="T9" fmla="*/ 578 h 603"/>
              <a:gd name="T10" fmla="*/ 79 w 723"/>
              <a:gd name="T11" fmla="*/ 579 h 603"/>
              <a:gd name="T12" fmla="*/ 60 w 723"/>
              <a:gd name="T13" fmla="*/ 575 h 603"/>
              <a:gd name="T14" fmla="*/ 46 w 723"/>
              <a:gd name="T15" fmla="*/ 565 h 603"/>
              <a:gd name="T16" fmla="*/ 35 w 723"/>
              <a:gd name="T17" fmla="*/ 553 h 603"/>
              <a:gd name="T18" fmla="*/ 27 w 723"/>
              <a:gd name="T19" fmla="*/ 538 h 603"/>
              <a:gd name="T20" fmla="*/ 25 w 723"/>
              <a:gd name="T21" fmla="*/ 518 h 603"/>
              <a:gd name="T22" fmla="*/ 217 w 723"/>
              <a:gd name="T23" fmla="*/ 61 h 603"/>
              <a:gd name="T24" fmla="*/ 224 w 723"/>
              <a:gd name="T25" fmla="*/ 72 h 603"/>
              <a:gd name="T26" fmla="*/ 458 w 723"/>
              <a:gd name="T27" fmla="*/ 73 h 603"/>
              <a:gd name="T28" fmla="*/ 152 w 723"/>
              <a:gd name="T29" fmla="*/ 122 h 603"/>
              <a:gd name="T30" fmla="*/ 145 w 723"/>
              <a:gd name="T31" fmla="*/ 133 h 603"/>
              <a:gd name="T32" fmla="*/ 387 w 723"/>
              <a:gd name="T33" fmla="*/ 44 h 603"/>
              <a:gd name="T34" fmla="*/ 393 w 723"/>
              <a:gd name="T35" fmla="*/ 34 h 603"/>
              <a:gd name="T36" fmla="*/ 405 w 723"/>
              <a:gd name="T37" fmla="*/ 28 h 603"/>
              <a:gd name="T38" fmla="*/ 422 w 723"/>
              <a:gd name="T39" fmla="*/ 25 h 603"/>
              <a:gd name="T40" fmla="*/ 440 w 723"/>
              <a:gd name="T41" fmla="*/ 28 h 603"/>
              <a:gd name="T42" fmla="*/ 454 w 723"/>
              <a:gd name="T43" fmla="*/ 37 h 603"/>
              <a:gd name="T44" fmla="*/ 385 w 723"/>
              <a:gd name="T45" fmla="*/ 48 h 603"/>
              <a:gd name="T46" fmla="*/ 591 w 723"/>
              <a:gd name="T47" fmla="*/ 25 h 603"/>
              <a:gd name="T48" fmla="*/ 599 w 723"/>
              <a:gd name="T49" fmla="*/ 29 h 603"/>
              <a:gd name="T50" fmla="*/ 603 w 723"/>
              <a:gd name="T51" fmla="*/ 37 h 603"/>
              <a:gd name="T52" fmla="*/ 603 w 723"/>
              <a:gd name="T53" fmla="*/ 133 h 603"/>
              <a:gd name="T54" fmla="*/ 549 w 723"/>
              <a:gd name="T55" fmla="*/ 333 h 603"/>
              <a:gd name="T56" fmla="*/ 539 w 723"/>
              <a:gd name="T57" fmla="*/ 333 h 603"/>
              <a:gd name="T58" fmla="*/ 482 w 723"/>
              <a:gd name="T59" fmla="*/ 391 h 603"/>
              <a:gd name="T60" fmla="*/ 480 w 723"/>
              <a:gd name="T61" fmla="*/ 36 h 603"/>
              <a:gd name="T62" fmla="*/ 589 w 723"/>
              <a:gd name="T63" fmla="*/ 25 h 603"/>
              <a:gd name="T64" fmla="*/ 626 w 723"/>
              <a:gd name="T65" fmla="*/ 61 h 603"/>
              <a:gd name="T66" fmla="*/ 624 w 723"/>
              <a:gd name="T67" fmla="*/ 25 h 603"/>
              <a:gd name="T68" fmla="*/ 610 w 723"/>
              <a:gd name="T69" fmla="*/ 8 h 603"/>
              <a:gd name="T70" fmla="*/ 589 w 723"/>
              <a:gd name="T71" fmla="*/ 0 h 603"/>
              <a:gd name="T72" fmla="*/ 422 w 723"/>
              <a:gd name="T73" fmla="*/ 0 h 603"/>
              <a:gd name="T74" fmla="*/ 388 w 723"/>
              <a:gd name="T75" fmla="*/ 9 h 603"/>
              <a:gd name="T76" fmla="*/ 371 w 723"/>
              <a:gd name="T77" fmla="*/ 21 h 603"/>
              <a:gd name="T78" fmla="*/ 364 w 723"/>
              <a:gd name="T79" fmla="*/ 34 h 603"/>
              <a:gd name="T80" fmla="*/ 362 w 723"/>
              <a:gd name="T81" fmla="*/ 48 h 603"/>
              <a:gd name="T82" fmla="*/ 241 w 723"/>
              <a:gd name="T83" fmla="*/ 9 h 603"/>
              <a:gd name="T84" fmla="*/ 229 w 723"/>
              <a:gd name="T85" fmla="*/ 0 h 603"/>
              <a:gd name="T86" fmla="*/ 4 w 723"/>
              <a:gd name="T87" fmla="*/ 4 h 603"/>
              <a:gd name="T88" fmla="*/ 0 w 723"/>
              <a:gd name="T89" fmla="*/ 518 h 603"/>
              <a:gd name="T90" fmla="*/ 4 w 723"/>
              <a:gd name="T91" fmla="*/ 545 h 603"/>
              <a:gd name="T92" fmla="*/ 14 w 723"/>
              <a:gd name="T93" fmla="*/ 566 h 603"/>
              <a:gd name="T94" fmla="*/ 31 w 723"/>
              <a:gd name="T95" fmla="*/ 585 h 603"/>
              <a:gd name="T96" fmla="*/ 51 w 723"/>
              <a:gd name="T97" fmla="*/ 596 h 603"/>
              <a:gd name="T98" fmla="*/ 76 w 723"/>
              <a:gd name="T99" fmla="*/ 602 h 603"/>
              <a:gd name="T100" fmla="*/ 625 w 723"/>
              <a:gd name="T101" fmla="*/ 602 h 603"/>
              <a:gd name="T102" fmla="*/ 656 w 723"/>
              <a:gd name="T103" fmla="*/ 594 h 603"/>
              <a:gd name="T104" fmla="*/ 682 w 723"/>
              <a:gd name="T105" fmla="*/ 578 h 603"/>
              <a:gd name="T106" fmla="*/ 704 w 723"/>
              <a:gd name="T107" fmla="*/ 554 h 603"/>
              <a:gd name="T108" fmla="*/ 718 w 723"/>
              <a:gd name="T109" fmla="*/ 527 h 603"/>
              <a:gd name="T110" fmla="*/ 723 w 723"/>
              <a:gd name="T111" fmla="*/ 495 h 603"/>
              <a:gd name="T112" fmla="*/ 720 w 723"/>
              <a:gd name="T113" fmla="*/ 125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3" h="603">
                <a:moveTo>
                  <a:pt x="145" y="518"/>
                </a:moveTo>
                <a:lnTo>
                  <a:pt x="145" y="526"/>
                </a:lnTo>
                <a:lnTo>
                  <a:pt x="144" y="532"/>
                </a:lnTo>
                <a:lnTo>
                  <a:pt x="143" y="538"/>
                </a:lnTo>
                <a:lnTo>
                  <a:pt x="141" y="544"/>
                </a:lnTo>
                <a:lnTo>
                  <a:pt x="139" y="549"/>
                </a:lnTo>
                <a:lnTo>
                  <a:pt x="136" y="554"/>
                </a:lnTo>
                <a:lnTo>
                  <a:pt x="133" y="558"/>
                </a:lnTo>
                <a:lnTo>
                  <a:pt x="129" y="562"/>
                </a:lnTo>
                <a:lnTo>
                  <a:pt x="124" y="566"/>
                </a:lnTo>
                <a:lnTo>
                  <a:pt x="120" y="569"/>
                </a:lnTo>
                <a:lnTo>
                  <a:pt x="115" y="572"/>
                </a:lnTo>
                <a:lnTo>
                  <a:pt x="109" y="575"/>
                </a:lnTo>
                <a:lnTo>
                  <a:pt x="104" y="577"/>
                </a:lnTo>
                <a:lnTo>
                  <a:pt x="98" y="578"/>
                </a:lnTo>
                <a:lnTo>
                  <a:pt x="92" y="579"/>
                </a:lnTo>
                <a:lnTo>
                  <a:pt x="85" y="579"/>
                </a:lnTo>
                <a:lnTo>
                  <a:pt x="79" y="579"/>
                </a:lnTo>
                <a:lnTo>
                  <a:pt x="72" y="578"/>
                </a:lnTo>
                <a:lnTo>
                  <a:pt x="66" y="577"/>
                </a:lnTo>
                <a:lnTo>
                  <a:pt x="60" y="575"/>
                </a:lnTo>
                <a:lnTo>
                  <a:pt x="55" y="571"/>
                </a:lnTo>
                <a:lnTo>
                  <a:pt x="50" y="569"/>
                </a:lnTo>
                <a:lnTo>
                  <a:pt x="46" y="565"/>
                </a:lnTo>
                <a:lnTo>
                  <a:pt x="42" y="562"/>
                </a:lnTo>
                <a:lnTo>
                  <a:pt x="38" y="558"/>
                </a:lnTo>
                <a:lnTo>
                  <a:pt x="35" y="553"/>
                </a:lnTo>
                <a:lnTo>
                  <a:pt x="32" y="548"/>
                </a:lnTo>
                <a:lnTo>
                  <a:pt x="29" y="543"/>
                </a:lnTo>
                <a:lnTo>
                  <a:pt x="27" y="538"/>
                </a:lnTo>
                <a:lnTo>
                  <a:pt x="26" y="532"/>
                </a:lnTo>
                <a:lnTo>
                  <a:pt x="25" y="525"/>
                </a:lnTo>
                <a:lnTo>
                  <a:pt x="25" y="518"/>
                </a:lnTo>
                <a:lnTo>
                  <a:pt x="25" y="25"/>
                </a:lnTo>
                <a:lnTo>
                  <a:pt x="217" y="25"/>
                </a:lnTo>
                <a:lnTo>
                  <a:pt x="217" y="61"/>
                </a:lnTo>
                <a:lnTo>
                  <a:pt x="218" y="66"/>
                </a:lnTo>
                <a:lnTo>
                  <a:pt x="220" y="70"/>
                </a:lnTo>
                <a:lnTo>
                  <a:pt x="224" y="72"/>
                </a:lnTo>
                <a:lnTo>
                  <a:pt x="229" y="73"/>
                </a:lnTo>
                <a:lnTo>
                  <a:pt x="373" y="73"/>
                </a:lnTo>
                <a:lnTo>
                  <a:pt x="458" y="73"/>
                </a:lnTo>
                <a:lnTo>
                  <a:pt x="458" y="121"/>
                </a:lnTo>
                <a:lnTo>
                  <a:pt x="157" y="121"/>
                </a:lnTo>
                <a:lnTo>
                  <a:pt x="152" y="122"/>
                </a:lnTo>
                <a:lnTo>
                  <a:pt x="149" y="125"/>
                </a:lnTo>
                <a:lnTo>
                  <a:pt x="146" y="129"/>
                </a:lnTo>
                <a:lnTo>
                  <a:pt x="145" y="133"/>
                </a:lnTo>
                <a:lnTo>
                  <a:pt x="145" y="518"/>
                </a:lnTo>
                <a:close/>
                <a:moveTo>
                  <a:pt x="385" y="48"/>
                </a:moveTo>
                <a:lnTo>
                  <a:pt x="387" y="44"/>
                </a:lnTo>
                <a:lnTo>
                  <a:pt x="388" y="40"/>
                </a:lnTo>
                <a:lnTo>
                  <a:pt x="390" y="37"/>
                </a:lnTo>
                <a:lnTo>
                  <a:pt x="393" y="34"/>
                </a:lnTo>
                <a:lnTo>
                  <a:pt x="396" y="31"/>
                </a:lnTo>
                <a:lnTo>
                  <a:pt x="400" y="30"/>
                </a:lnTo>
                <a:lnTo>
                  <a:pt x="405" y="28"/>
                </a:lnTo>
                <a:lnTo>
                  <a:pt x="409" y="27"/>
                </a:lnTo>
                <a:lnTo>
                  <a:pt x="415" y="25"/>
                </a:lnTo>
                <a:lnTo>
                  <a:pt x="422" y="25"/>
                </a:lnTo>
                <a:lnTo>
                  <a:pt x="427" y="25"/>
                </a:lnTo>
                <a:lnTo>
                  <a:pt x="433" y="26"/>
                </a:lnTo>
                <a:lnTo>
                  <a:pt x="440" y="28"/>
                </a:lnTo>
                <a:lnTo>
                  <a:pt x="445" y="30"/>
                </a:lnTo>
                <a:lnTo>
                  <a:pt x="450" y="33"/>
                </a:lnTo>
                <a:lnTo>
                  <a:pt x="454" y="37"/>
                </a:lnTo>
                <a:lnTo>
                  <a:pt x="457" y="42"/>
                </a:lnTo>
                <a:lnTo>
                  <a:pt x="458" y="48"/>
                </a:lnTo>
                <a:lnTo>
                  <a:pt x="385" y="48"/>
                </a:lnTo>
                <a:lnTo>
                  <a:pt x="385" y="48"/>
                </a:lnTo>
                <a:close/>
                <a:moveTo>
                  <a:pt x="589" y="25"/>
                </a:moveTo>
                <a:lnTo>
                  <a:pt x="591" y="25"/>
                </a:lnTo>
                <a:lnTo>
                  <a:pt x="595" y="26"/>
                </a:lnTo>
                <a:lnTo>
                  <a:pt x="597" y="27"/>
                </a:lnTo>
                <a:lnTo>
                  <a:pt x="599" y="29"/>
                </a:lnTo>
                <a:lnTo>
                  <a:pt x="600" y="32"/>
                </a:lnTo>
                <a:lnTo>
                  <a:pt x="602" y="34"/>
                </a:lnTo>
                <a:lnTo>
                  <a:pt x="603" y="37"/>
                </a:lnTo>
                <a:lnTo>
                  <a:pt x="603" y="40"/>
                </a:lnTo>
                <a:lnTo>
                  <a:pt x="603" y="73"/>
                </a:lnTo>
                <a:lnTo>
                  <a:pt x="603" y="133"/>
                </a:lnTo>
                <a:lnTo>
                  <a:pt x="603" y="390"/>
                </a:lnTo>
                <a:lnTo>
                  <a:pt x="553" y="335"/>
                </a:lnTo>
                <a:lnTo>
                  <a:pt x="549" y="333"/>
                </a:lnTo>
                <a:lnTo>
                  <a:pt x="544" y="332"/>
                </a:lnTo>
                <a:lnTo>
                  <a:pt x="541" y="332"/>
                </a:lnTo>
                <a:lnTo>
                  <a:pt x="539" y="333"/>
                </a:lnTo>
                <a:lnTo>
                  <a:pt x="537" y="334"/>
                </a:lnTo>
                <a:lnTo>
                  <a:pt x="535" y="335"/>
                </a:lnTo>
                <a:lnTo>
                  <a:pt x="482" y="391"/>
                </a:lnTo>
                <a:lnTo>
                  <a:pt x="482" y="48"/>
                </a:lnTo>
                <a:lnTo>
                  <a:pt x="481" y="42"/>
                </a:lnTo>
                <a:lnTo>
                  <a:pt x="480" y="36"/>
                </a:lnTo>
                <a:lnTo>
                  <a:pt x="478" y="30"/>
                </a:lnTo>
                <a:lnTo>
                  <a:pt x="475" y="25"/>
                </a:lnTo>
                <a:lnTo>
                  <a:pt x="589" y="25"/>
                </a:lnTo>
                <a:close/>
                <a:moveTo>
                  <a:pt x="711" y="121"/>
                </a:moveTo>
                <a:lnTo>
                  <a:pt x="626" y="121"/>
                </a:lnTo>
                <a:lnTo>
                  <a:pt x="626" y="61"/>
                </a:lnTo>
                <a:lnTo>
                  <a:pt x="626" y="40"/>
                </a:lnTo>
                <a:lnTo>
                  <a:pt x="626" y="32"/>
                </a:lnTo>
                <a:lnTo>
                  <a:pt x="624" y="25"/>
                </a:lnTo>
                <a:lnTo>
                  <a:pt x="620" y="18"/>
                </a:lnTo>
                <a:lnTo>
                  <a:pt x="616" y="13"/>
                </a:lnTo>
                <a:lnTo>
                  <a:pt x="610" y="8"/>
                </a:lnTo>
                <a:lnTo>
                  <a:pt x="604" y="3"/>
                </a:lnTo>
                <a:lnTo>
                  <a:pt x="597" y="1"/>
                </a:lnTo>
                <a:lnTo>
                  <a:pt x="589" y="0"/>
                </a:lnTo>
                <a:lnTo>
                  <a:pt x="422" y="0"/>
                </a:lnTo>
                <a:lnTo>
                  <a:pt x="422" y="0"/>
                </a:lnTo>
                <a:lnTo>
                  <a:pt x="422" y="0"/>
                </a:lnTo>
                <a:lnTo>
                  <a:pt x="409" y="1"/>
                </a:lnTo>
                <a:lnTo>
                  <a:pt x="398" y="4"/>
                </a:lnTo>
                <a:lnTo>
                  <a:pt x="388" y="9"/>
                </a:lnTo>
                <a:lnTo>
                  <a:pt x="378" y="15"/>
                </a:lnTo>
                <a:lnTo>
                  <a:pt x="374" y="18"/>
                </a:lnTo>
                <a:lnTo>
                  <a:pt x="371" y="21"/>
                </a:lnTo>
                <a:lnTo>
                  <a:pt x="368" y="25"/>
                </a:lnTo>
                <a:lnTo>
                  <a:pt x="366" y="29"/>
                </a:lnTo>
                <a:lnTo>
                  <a:pt x="364" y="34"/>
                </a:lnTo>
                <a:lnTo>
                  <a:pt x="363" y="38"/>
                </a:lnTo>
                <a:lnTo>
                  <a:pt x="362" y="43"/>
                </a:lnTo>
                <a:lnTo>
                  <a:pt x="362" y="48"/>
                </a:lnTo>
                <a:lnTo>
                  <a:pt x="242" y="48"/>
                </a:lnTo>
                <a:lnTo>
                  <a:pt x="242" y="13"/>
                </a:lnTo>
                <a:lnTo>
                  <a:pt x="241" y="9"/>
                </a:lnTo>
                <a:lnTo>
                  <a:pt x="238" y="4"/>
                </a:lnTo>
                <a:lnTo>
                  <a:pt x="234" y="1"/>
                </a:lnTo>
                <a:lnTo>
                  <a:pt x="229" y="0"/>
                </a:lnTo>
                <a:lnTo>
                  <a:pt x="12" y="0"/>
                </a:lnTo>
                <a:lnTo>
                  <a:pt x="8" y="1"/>
                </a:lnTo>
                <a:lnTo>
                  <a:pt x="4" y="4"/>
                </a:lnTo>
                <a:lnTo>
                  <a:pt x="1" y="9"/>
                </a:lnTo>
                <a:lnTo>
                  <a:pt x="0" y="13"/>
                </a:lnTo>
                <a:lnTo>
                  <a:pt x="0" y="518"/>
                </a:lnTo>
                <a:lnTo>
                  <a:pt x="1" y="528"/>
                </a:lnTo>
                <a:lnTo>
                  <a:pt x="2" y="536"/>
                </a:lnTo>
                <a:lnTo>
                  <a:pt x="4" y="545"/>
                </a:lnTo>
                <a:lnTo>
                  <a:pt x="7" y="552"/>
                </a:lnTo>
                <a:lnTo>
                  <a:pt x="10" y="560"/>
                </a:lnTo>
                <a:lnTo>
                  <a:pt x="14" y="566"/>
                </a:lnTo>
                <a:lnTo>
                  <a:pt x="19" y="574"/>
                </a:lnTo>
                <a:lnTo>
                  <a:pt x="25" y="579"/>
                </a:lnTo>
                <a:lnTo>
                  <a:pt x="31" y="585"/>
                </a:lnTo>
                <a:lnTo>
                  <a:pt x="37" y="589"/>
                </a:lnTo>
                <a:lnTo>
                  <a:pt x="44" y="593"/>
                </a:lnTo>
                <a:lnTo>
                  <a:pt x="51" y="596"/>
                </a:lnTo>
                <a:lnTo>
                  <a:pt x="59" y="599"/>
                </a:lnTo>
                <a:lnTo>
                  <a:pt x="67" y="601"/>
                </a:lnTo>
                <a:lnTo>
                  <a:pt x="76" y="602"/>
                </a:lnTo>
                <a:lnTo>
                  <a:pt x="85" y="603"/>
                </a:lnTo>
                <a:lnTo>
                  <a:pt x="615" y="603"/>
                </a:lnTo>
                <a:lnTo>
                  <a:pt x="625" y="602"/>
                </a:lnTo>
                <a:lnTo>
                  <a:pt x="635" y="600"/>
                </a:lnTo>
                <a:lnTo>
                  <a:pt x="646" y="598"/>
                </a:lnTo>
                <a:lnTo>
                  <a:pt x="656" y="594"/>
                </a:lnTo>
                <a:lnTo>
                  <a:pt x="665" y="589"/>
                </a:lnTo>
                <a:lnTo>
                  <a:pt x="674" y="584"/>
                </a:lnTo>
                <a:lnTo>
                  <a:pt x="682" y="578"/>
                </a:lnTo>
                <a:lnTo>
                  <a:pt x="690" y="570"/>
                </a:lnTo>
                <a:lnTo>
                  <a:pt x="698" y="562"/>
                </a:lnTo>
                <a:lnTo>
                  <a:pt x="704" y="554"/>
                </a:lnTo>
                <a:lnTo>
                  <a:pt x="710" y="545"/>
                </a:lnTo>
                <a:lnTo>
                  <a:pt x="714" y="536"/>
                </a:lnTo>
                <a:lnTo>
                  <a:pt x="718" y="527"/>
                </a:lnTo>
                <a:lnTo>
                  <a:pt x="721" y="516"/>
                </a:lnTo>
                <a:lnTo>
                  <a:pt x="722" y="506"/>
                </a:lnTo>
                <a:lnTo>
                  <a:pt x="723" y="495"/>
                </a:lnTo>
                <a:lnTo>
                  <a:pt x="723" y="133"/>
                </a:lnTo>
                <a:lnTo>
                  <a:pt x="722" y="129"/>
                </a:lnTo>
                <a:lnTo>
                  <a:pt x="720" y="125"/>
                </a:lnTo>
                <a:lnTo>
                  <a:pt x="716" y="122"/>
                </a:lnTo>
                <a:lnTo>
                  <a:pt x="711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xmlns="" id="{18BBDD71-D518-404C-AA46-F797EB647678}"/>
              </a:ext>
            </a:extLst>
          </p:cNvPr>
          <p:cNvGrpSpPr/>
          <p:nvPr/>
        </p:nvGrpSpPr>
        <p:grpSpPr>
          <a:xfrm>
            <a:off x="2931654" y="1873586"/>
            <a:ext cx="116804" cy="116804"/>
            <a:chOff x="304800" y="5957888"/>
            <a:chExt cx="287338" cy="287337"/>
          </a:xfrm>
          <a:solidFill>
            <a:schemeClr val="bg1"/>
          </a:solidFill>
        </p:grpSpPr>
        <p:sp>
          <p:nvSpPr>
            <p:cNvPr id="141" name="Freeform 1004">
              <a:extLst>
                <a:ext uri="{FF2B5EF4-FFF2-40B4-BE49-F238E27FC236}">
                  <a16:creationId xmlns:a16="http://schemas.microsoft.com/office/drawing/2014/main" xmlns="" id="{5E118CE8-FC13-404F-B128-5305F5DA26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800" y="5957888"/>
              <a:ext cx="249238" cy="219075"/>
            </a:xfrm>
            <a:custGeom>
              <a:avLst/>
              <a:gdLst>
                <a:gd name="T0" fmla="*/ 96 w 626"/>
                <a:gd name="T1" fmla="*/ 494 h 554"/>
                <a:gd name="T2" fmla="*/ 94 w 626"/>
                <a:gd name="T3" fmla="*/ 507 h 554"/>
                <a:gd name="T4" fmla="*/ 86 w 626"/>
                <a:gd name="T5" fmla="*/ 518 h 554"/>
                <a:gd name="T6" fmla="*/ 73 w 626"/>
                <a:gd name="T7" fmla="*/ 527 h 554"/>
                <a:gd name="T8" fmla="*/ 60 w 626"/>
                <a:gd name="T9" fmla="*/ 530 h 554"/>
                <a:gd name="T10" fmla="*/ 47 w 626"/>
                <a:gd name="T11" fmla="*/ 527 h 554"/>
                <a:gd name="T12" fmla="*/ 36 w 626"/>
                <a:gd name="T13" fmla="*/ 519 h 554"/>
                <a:gd name="T14" fmla="*/ 28 w 626"/>
                <a:gd name="T15" fmla="*/ 508 h 554"/>
                <a:gd name="T16" fmla="*/ 24 w 626"/>
                <a:gd name="T17" fmla="*/ 494 h 554"/>
                <a:gd name="T18" fmla="*/ 145 w 626"/>
                <a:gd name="T19" fmla="*/ 24 h 554"/>
                <a:gd name="T20" fmla="*/ 146 w 626"/>
                <a:gd name="T21" fmla="*/ 90 h 554"/>
                <a:gd name="T22" fmla="*/ 152 w 626"/>
                <a:gd name="T23" fmla="*/ 96 h 554"/>
                <a:gd name="T24" fmla="*/ 554 w 626"/>
                <a:gd name="T25" fmla="*/ 97 h 554"/>
                <a:gd name="T26" fmla="*/ 108 w 626"/>
                <a:gd name="T27" fmla="*/ 145 h 554"/>
                <a:gd name="T28" fmla="*/ 100 w 626"/>
                <a:gd name="T29" fmla="*/ 149 h 554"/>
                <a:gd name="T30" fmla="*/ 96 w 626"/>
                <a:gd name="T31" fmla="*/ 157 h 554"/>
                <a:gd name="T32" fmla="*/ 543 w 626"/>
                <a:gd name="T33" fmla="*/ 350 h 554"/>
                <a:gd name="T34" fmla="*/ 569 w 626"/>
                <a:gd name="T35" fmla="*/ 355 h 554"/>
                <a:gd name="T36" fmla="*/ 593 w 626"/>
                <a:gd name="T37" fmla="*/ 363 h 554"/>
                <a:gd name="T38" fmla="*/ 616 w 626"/>
                <a:gd name="T39" fmla="*/ 376 h 554"/>
                <a:gd name="T40" fmla="*/ 626 w 626"/>
                <a:gd name="T41" fmla="*/ 157 h 554"/>
                <a:gd name="T42" fmla="*/ 623 w 626"/>
                <a:gd name="T43" fmla="*/ 149 h 554"/>
                <a:gd name="T44" fmla="*/ 614 w 626"/>
                <a:gd name="T45" fmla="*/ 145 h 554"/>
                <a:gd name="T46" fmla="*/ 578 w 626"/>
                <a:gd name="T47" fmla="*/ 85 h 554"/>
                <a:gd name="T48" fmla="*/ 574 w 626"/>
                <a:gd name="T49" fmla="*/ 76 h 554"/>
                <a:gd name="T50" fmla="*/ 566 w 626"/>
                <a:gd name="T51" fmla="*/ 72 h 554"/>
                <a:gd name="T52" fmla="*/ 168 w 626"/>
                <a:gd name="T53" fmla="*/ 12 h 554"/>
                <a:gd name="T54" fmla="*/ 165 w 626"/>
                <a:gd name="T55" fmla="*/ 4 h 554"/>
                <a:gd name="T56" fmla="*/ 157 w 626"/>
                <a:gd name="T57" fmla="*/ 0 h 554"/>
                <a:gd name="T58" fmla="*/ 7 w 626"/>
                <a:gd name="T59" fmla="*/ 1 h 554"/>
                <a:gd name="T60" fmla="*/ 1 w 626"/>
                <a:gd name="T61" fmla="*/ 8 h 554"/>
                <a:gd name="T62" fmla="*/ 0 w 626"/>
                <a:gd name="T63" fmla="*/ 494 h 554"/>
                <a:gd name="T64" fmla="*/ 1 w 626"/>
                <a:gd name="T65" fmla="*/ 506 h 554"/>
                <a:gd name="T66" fmla="*/ 5 w 626"/>
                <a:gd name="T67" fmla="*/ 517 h 554"/>
                <a:gd name="T68" fmla="*/ 10 w 626"/>
                <a:gd name="T69" fmla="*/ 527 h 554"/>
                <a:gd name="T70" fmla="*/ 18 w 626"/>
                <a:gd name="T71" fmla="*/ 536 h 554"/>
                <a:gd name="T72" fmla="*/ 28 w 626"/>
                <a:gd name="T73" fmla="*/ 544 h 554"/>
                <a:gd name="T74" fmla="*/ 38 w 626"/>
                <a:gd name="T75" fmla="*/ 550 h 554"/>
                <a:gd name="T76" fmla="*/ 48 w 626"/>
                <a:gd name="T77" fmla="*/ 553 h 554"/>
                <a:gd name="T78" fmla="*/ 60 w 626"/>
                <a:gd name="T79" fmla="*/ 554 h 554"/>
                <a:gd name="T80" fmla="*/ 377 w 626"/>
                <a:gd name="T81" fmla="*/ 543 h 554"/>
                <a:gd name="T82" fmla="*/ 374 w 626"/>
                <a:gd name="T83" fmla="*/ 519 h 554"/>
                <a:gd name="T84" fmla="*/ 374 w 626"/>
                <a:gd name="T85" fmla="*/ 491 h 554"/>
                <a:gd name="T86" fmla="*/ 380 w 626"/>
                <a:gd name="T87" fmla="*/ 460 h 554"/>
                <a:gd name="T88" fmla="*/ 393 w 626"/>
                <a:gd name="T89" fmla="*/ 431 h 554"/>
                <a:gd name="T90" fmla="*/ 409 w 626"/>
                <a:gd name="T91" fmla="*/ 407 h 554"/>
                <a:gd name="T92" fmla="*/ 430 w 626"/>
                <a:gd name="T93" fmla="*/ 385 h 554"/>
                <a:gd name="T94" fmla="*/ 456 w 626"/>
                <a:gd name="T95" fmla="*/ 368 h 554"/>
                <a:gd name="T96" fmla="*/ 483 w 626"/>
                <a:gd name="T97" fmla="*/ 357 h 554"/>
                <a:gd name="T98" fmla="*/ 514 w 626"/>
                <a:gd name="T99" fmla="*/ 35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6" h="554">
                  <a:moveTo>
                    <a:pt x="96" y="157"/>
                  </a:moveTo>
                  <a:lnTo>
                    <a:pt x="96" y="494"/>
                  </a:lnTo>
                  <a:lnTo>
                    <a:pt x="96" y="501"/>
                  </a:lnTo>
                  <a:lnTo>
                    <a:pt x="94" y="507"/>
                  </a:lnTo>
                  <a:lnTo>
                    <a:pt x="90" y="513"/>
                  </a:lnTo>
                  <a:lnTo>
                    <a:pt x="86" y="518"/>
                  </a:lnTo>
                  <a:lnTo>
                    <a:pt x="80" y="523"/>
                  </a:lnTo>
                  <a:lnTo>
                    <a:pt x="73" y="527"/>
                  </a:lnTo>
                  <a:lnTo>
                    <a:pt x="67" y="529"/>
                  </a:lnTo>
                  <a:lnTo>
                    <a:pt x="60" y="530"/>
                  </a:lnTo>
                  <a:lnTo>
                    <a:pt x="53" y="529"/>
                  </a:lnTo>
                  <a:lnTo>
                    <a:pt x="47" y="527"/>
                  </a:lnTo>
                  <a:lnTo>
                    <a:pt x="41" y="524"/>
                  </a:lnTo>
                  <a:lnTo>
                    <a:pt x="36" y="519"/>
                  </a:lnTo>
                  <a:lnTo>
                    <a:pt x="31" y="514"/>
                  </a:lnTo>
                  <a:lnTo>
                    <a:pt x="28" y="508"/>
                  </a:lnTo>
                  <a:lnTo>
                    <a:pt x="24" y="501"/>
                  </a:lnTo>
                  <a:lnTo>
                    <a:pt x="24" y="494"/>
                  </a:lnTo>
                  <a:lnTo>
                    <a:pt x="24" y="24"/>
                  </a:lnTo>
                  <a:lnTo>
                    <a:pt x="145" y="24"/>
                  </a:lnTo>
                  <a:lnTo>
                    <a:pt x="145" y="85"/>
                  </a:lnTo>
                  <a:lnTo>
                    <a:pt x="146" y="90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7" y="97"/>
                  </a:lnTo>
                  <a:lnTo>
                    <a:pt x="554" y="97"/>
                  </a:lnTo>
                  <a:lnTo>
                    <a:pt x="554" y="145"/>
                  </a:lnTo>
                  <a:lnTo>
                    <a:pt x="108" y="145"/>
                  </a:lnTo>
                  <a:lnTo>
                    <a:pt x="104" y="146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6" y="157"/>
                  </a:lnTo>
                  <a:close/>
                  <a:moveTo>
                    <a:pt x="530" y="350"/>
                  </a:moveTo>
                  <a:lnTo>
                    <a:pt x="543" y="350"/>
                  </a:lnTo>
                  <a:lnTo>
                    <a:pt x="557" y="352"/>
                  </a:lnTo>
                  <a:lnTo>
                    <a:pt x="569" y="355"/>
                  </a:lnTo>
                  <a:lnTo>
                    <a:pt x="581" y="359"/>
                  </a:lnTo>
                  <a:lnTo>
                    <a:pt x="593" y="363"/>
                  </a:lnTo>
                  <a:lnTo>
                    <a:pt x="605" y="369"/>
                  </a:lnTo>
                  <a:lnTo>
                    <a:pt x="616" y="376"/>
                  </a:lnTo>
                  <a:lnTo>
                    <a:pt x="626" y="383"/>
                  </a:lnTo>
                  <a:lnTo>
                    <a:pt x="626" y="157"/>
                  </a:lnTo>
                  <a:lnTo>
                    <a:pt x="625" y="152"/>
                  </a:lnTo>
                  <a:lnTo>
                    <a:pt x="623" y="149"/>
                  </a:lnTo>
                  <a:lnTo>
                    <a:pt x="619" y="146"/>
                  </a:lnTo>
                  <a:lnTo>
                    <a:pt x="614" y="145"/>
                  </a:lnTo>
                  <a:lnTo>
                    <a:pt x="578" y="145"/>
                  </a:lnTo>
                  <a:lnTo>
                    <a:pt x="578" y="85"/>
                  </a:lnTo>
                  <a:lnTo>
                    <a:pt x="577" y="81"/>
                  </a:lnTo>
                  <a:lnTo>
                    <a:pt x="574" y="76"/>
                  </a:lnTo>
                  <a:lnTo>
                    <a:pt x="571" y="73"/>
                  </a:lnTo>
                  <a:lnTo>
                    <a:pt x="566" y="72"/>
                  </a:lnTo>
                  <a:lnTo>
                    <a:pt x="168" y="72"/>
                  </a:lnTo>
                  <a:lnTo>
                    <a:pt x="168" y="12"/>
                  </a:lnTo>
                  <a:lnTo>
                    <a:pt x="167" y="8"/>
                  </a:lnTo>
                  <a:lnTo>
                    <a:pt x="165" y="4"/>
                  </a:lnTo>
                  <a:lnTo>
                    <a:pt x="161" y="1"/>
                  </a:lnTo>
                  <a:lnTo>
                    <a:pt x="157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94"/>
                  </a:lnTo>
                  <a:lnTo>
                    <a:pt x="0" y="500"/>
                  </a:lnTo>
                  <a:lnTo>
                    <a:pt x="1" y="506"/>
                  </a:lnTo>
                  <a:lnTo>
                    <a:pt x="3" y="512"/>
                  </a:lnTo>
                  <a:lnTo>
                    <a:pt x="5" y="517"/>
                  </a:lnTo>
                  <a:lnTo>
                    <a:pt x="7" y="522"/>
                  </a:lnTo>
                  <a:lnTo>
                    <a:pt x="10" y="527"/>
                  </a:lnTo>
                  <a:lnTo>
                    <a:pt x="14" y="532"/>
                  </a:lnTo>
                  <a:lnTo>
                    <a:pt x="18" y="536"/>
                  </a:lnTo>
                  <a:lnTo>
                    <a:pt x="22" y="540"/>
                  </a:lnTo>
                  <a:lnTo>
                    <a:pt x="28" y="544"/>
                  </a:lnTo>
                  <a:lnTo>
                    <a:pt x="32" y="547"/>
                  </a:lnTo>
                  <a:lnTo>
                    <a:pt x="38" y="550"/>
                  </a:lnTo>
                  <a:lnTo>
                    <a:pt x="43" y="552"/>
                  </a:lnTo>
                  <a:lnTo>
                    <a:pt x="48" y="553"/>
                  </a:lnTo>
                  <a:lnTo>
                    <a:pt x="54" y="554"/>
                  </a:lnTo>
                  <a:lnTo>
                    <a:pt x="60" y="554"/>
                  </a:lnTo>
                  <a:lnTo>
                    <a:pt x="381" y="554"/>
                  </a:lnTo>
                  <a:lnTo>
                    <a:pt x="377" y="543"/>
                  </a:lnTo>
                  <a:lnTo>
                    <a:pt x="375" y="531"/>
                  </a:lnTo>
                  <a:lnTo>
                    <a:pt x="374" y="519"/>
                  </a:lnTo>
                  <a:lnTo>
                    <a:pt x="373" y="506"/>
                  </a:lnTo>
                  <a:lnTo>
                    <a:pt x="374" y="491"/>
                  </a:lnTo>
                  <a:lnTo>
                    <a:pt x="376" y="475"/>
                  </a:lnTo>
                  <a:lnTo>
                    <a:pt x="380" y="460"/>
                  </a:lnTo>
                  <a:lnTo>
                    <a:pt x="385" y="446"/>
                  </a:lnTo>
                  <a:lnTo>
                    <a:pt x="393" y="431"/>
                  </a:lnTo>
                  <a:lnTo>
                    <a:pt x="400" y="419"/>
                  </a:lnTo>
                  <a:lnTo>
                    <a:pt x="409" y="407"/>
                  </a:lnTo>
                  <a:lnTo>
                    <a:pt x="419" y="396"/>
                  </a:lnTo>
                  <a:lnTo>
                    <a:pt x="430" y="385"/>
                  </a:lnTo>
                  <a:lnTo>
                    <a:pt x="443" y="376"/>
                  </a:lnTo>
                  <a:lnTo>
                    <a:pt x="456" y="368"/>
                  </a:lnTo>
                  <a:lnTo>
                    <a:pt x="469" y="362"/>
                  </a:lnTo>
                  <a:lnTo>
                    <a:pt x="483" y="357"/>
                  </a:lnTo>
                  <a:lnTo>
                    <a:pt x="499" y="353"/>
                  </a:lnTo>
                  <a:lnTo>
                    <a:pt x="514" y="351"/>
                  </a:lnTo>
                  <a:lnTo>
                    <a:pt x="530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005">
              <a:extLst>
                <a:ext uri="{FF2B5EF4-FFF2-40B4-BE49-F238E27FC236}">
                  <a16:creationId xmlns:a16="http://schemas.microsoft.com/office/drawing/2014/main" xmlns="" id="{94CFE539-95B6-4792-84B7-1E8B37391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963" y="6105525"/>
              <a:ext cx="130175" cy="139700"/>
            </a:xfrm>
            <a:custGeom>
              <a:avLst/>
              <a:gdLst>
                <a:gd name="T0" fmla="*/ 110 w 325"/>
                <a:gd name="T1" fmla="*/ 239 h 350"/>
                <a:gd name="T2" fmla="*/ 80 w 325"/>
                <a:gd name="T3" fmla="*/ 229 h 350"/>
                <a:gd name="T4" fmla="*/ 56 w 325"/>
                <a:gd name="T5" fmla="*/ 210 h 350"/>
                <a:gd name="T6" fmla="*/ 36 w 325"/>
                <a:gd name="T7" fmla="*/ 185 h 350"/>
                <a:gd name="T8" fmla="*/ 25 w 325"/>
                <a:gd name="T9" fmla="*/ 155 h 350"/>
                <a:gd name="T10" fmla="*/ 24 w 325"/>
                <a:gd name="T11" fmla="*/ 123 h 350"/>
                <a:gd name="T12" fmla="*/ 32 w 325"/>
                <a:gd name="T13" fmla="*/ 91 h 350"/>
                <a:gd name="T14" fmla="*/ 49 w 325"/>
                <a:gd name="T15" fmla="*/ 64 h 350"/>
                <a:gd name="T16" fmla="*/ 71 w 325"/>
                <a:gd name="T17" fmla="*/ 43 h 350"/>
                <a:gd name="T18" fmla="*/ 100 w 325"/>
                <a:gd name="T19" fmla="*/ 30 h 350"/>
                <a:gd name="T20" fmla="*/ 132 w 325"/>
                <a:gd name="T21" fmla="*/ 25 h 350"/>
                <a:gd name="T22" fmla="*/ 164 w 325"/>
                <a:gd name="T23" fmla="*/ 30 h 350"/>
                <a:gd name="T24" fmla="*/ 192 w 325"/>
                <a:gd name="T25" fmla="*/ 43 h 350"/>
                <a:gd name="T26" fmla="*/ 216 w 325"/>
                <a:gd name="T27" fmla="*/ 64 h 350"/>
                <a:gd name="T28" fmla="*/ 232 w 325"/>
                <a:gd name="T29" fmla="*/ 91 h 350"/>
                <a:gd name="T30" fmla="*/ 239 w 325"/>
                <a:gd name="T31" fmla="*/ 123 h 350"/>
                <a:gd name="T32" fmla="*/ 238 w 325"/>
                <a:gd name="T33" fmla="*/ 155 h 350"/>
                <a:gd name="T34" fmla="*/ 227 w 325"/>
                <a:gd name="T35" fmla="*/ 185 h 350"/>
                <a:gd name="T36" fmla="*/ 209 w 325"/>
                <a:gd name="T37" fmla="*/ 210 h 350"/>
                <a:gd name="T38" fmla="*/ 183 w 325"/>
                <a:gd name="T39" fmla="*/ 229 h 350"/>
                <a:gd name="T40" fmla="*/ 154 w 325"/>
                <a:gd name="T41" fmla="*/ 239 h 350"/>
                <a:gd name="T42" fmla="*/ 321 w 325"/>
                <a:gd name="T43" fmla="*/ 330 h 350"/>
                <a:gd name="T44" fmla="*/ 231 w 325"/>
                <a:gd name="T45" fmla="*/ 222 h 350"/>
                <a:gd name="T46" fmla="*/ 253 w 325"/>
                <a:gd name="T47" fmla="*/ 187 h 350"/>
                <a:gd name="T48" fmla="*/ 264 w 325"/>
                <a:gd name="T49" fmla="*/ 147 h 350"/>
                <a:gd name="T50" fmla="*/ 262 w 325"/>
                <a:gd name="T51" fmla="*/ 106 h 350"/>
                <a:gd name="T52" fmla="*/ 248 w 325"/>
                <a:gd name="T53" fmla="*/ 71 h 350"/>
                <a:gd name="T54" fmla="*/ 225 w 325"/>
                <a:gd name="T55" fmla="*/ 40 h 350"/>
                <a:gd name="T56" fmla="*/ 195 w 325"/>
                <a:gd name="T57" fmla="*/ 17 h 350"/>
                <a:gd name="T58" fmla="*/ 159 w 325"/>
                <a:gd name="T59" fmla="*/ 3 h 350"/>
                <a:gd name="T60" fmla="*/ 118 w 325"/>
                <a:gd name="T61" fmla="*/ 1 h 350"/>
                <a:gd name="T62" fmla="*/ 80 w 325"/>
                <a:gd name="T63" fmla="*/ 11 h 350"/>
                <a:gd name="T64" fmla="*/ 48 w 325"/>
                <a:gd name="T65" fmla="*/ 31 h 350"/>
                <a:gd name="T66" fmla="*/ 22 w 325"/>
                <a:gd name="T67" fmla="*/ 59 h 350"/>
                <a:gd name="T68" fmla="*/ 6 w 325"/>
                <a:gd name="T69" fmla="*/ 94 h 350"/>
                <a:gd name="T70" fmla="*/ 0 w 325"/>
                <a:gd name="T71" fmla="*/ 133 h 350"/>
                <a:gd name="T72" fmla="*/ 6 w 325"/>
                <a:gd name="T73" fmla="*/ 173 h 350"/>
                <a:gd name="T74" fmla="*/ 22 w 325"/>
                <a:gd name="T75" fmla="*/ 207 h 350"/>
                <a:gd name="T76" fmla="*/ 48 w 325"/>
                <a:gd name="T77" fmla="*/ 236 h 350"/>
                <a:gd name="T78" fmla="*/ 80 w 325"/>
                <a:gd name="T79" fmla="*/ 255 h 350"/>
                <a:gd name="T80" fmla="*/ 118 w 325"/>
                <a:gd name="T81" fmla="*/ 264 h 350"/>
                <a:gd name="T82" fmla="*/ 151 w 325"/>
                <a:gd name="T83" fmla="*/ 264 h 350"/>
                <a:gd name="T84" fmla="*/ 178 w 325"/>
                <a:gd name="T85" fmla="*/ 257 h 350"/>
                <a:gd name="T86" fmla="*/ 203 w 325"/>
                <a:gd name="T87" fmla="*/ 245 h 350"/>
                <a:gd name="T88" fmla="*/ 308 w 325"/>
                <a:gd name="T89" fmla="*/ 349 h 350"/>
                <a:gd name="T90" fmla="*/ 321 w 325"/>
                <a:gd name="T91" fmla="*/ 346 h 350"/>
                <a:gd name="T92" fmla="*/ 324 w 325"/>
                <a:gd name="T93" fmla="*/ 33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5" h="350">
                  <a:moveTo>
                    <a:pt x="132" y="242"/>
                  </a:moveTo>
                  <a:lnTo>
                    <a:pt x="121" y="241"/>
                  </a:lnTo>
                  <a:lnTo>
                    <a:pt x="110" y="239"/>
                  </a:lnTo>
                  <a:lnTo>
                    <a:pt x="100" y="237"/>
                  </a:lnTo>
                  <a:lnTo>
                    <a:pt x="89" y="233"/>
                  </a:lnTo>
                  <a:lnTo>
                    <a:pt x="80" y="229"/>
                  </a:lnTo>
                  <a:lnTo>
                    <a:pt x="71" y="223"/>
                  </a:lnTo>
                  <a:lnTo>
                    <a:pt x="63" y="216"/>
                  </a:lnTo>
                  <a:lnTo>
                    <a:pt x="56" y="210"/>
                  </a:lnTo>
                  <a:lnTo>
                    <a:pt x="49" y="202"/>
                  </a:lnTo>
                  <a:lnTo>
                    <a:pt x="43" y="194"/>
                  </a:lnTo>
                  <a:lnTo>
                    <a:pt x="36" y="185"/>
                  </a:lnTo>
                  <a:lnTo>
                    <a:pt x="32" y="176"/>
                  </a:lnTo>
                  <a:lnTo>
                    <a:pt x="28" y="165"/>
                  </a:lnTo>
                  <a:lnTo>
                    <a:pt x="25" y="155"/>
                  </a:lnTo>
                  <a:lnTo>
                    <a:pt x="24" y="144"/>
                  </a:lnTo>
                  <a:lnTo>
                    <a:pt x="23" y="133"/>
                  </a:lnTo>
                  <a:lnTo>
                    <a:pt x="24" y="123"/>
                  </a:lnTo>
                  <a:lnTo>
                    <a:pt x="25" y="111"/>
                  </a:lnTo>
                  <a:lnTo>
                    <a:pt x="28" y="101"/>
                  </a:lnTo>
                  <a:lnTo>
                    <a:pt x="32" y="91"/>
                  </a:lnTo>
                  <a:lnTo>
                    <a:pt x="36" y="82"/>
                  </a:lnTo>
                  <a:lnTo>
                    <a:pt x="43" y="73"/>
                  </a:lnTo>
                  <a:lnTo>
                    <a:pt x="49" y="64"/>
                  </a:lnTo>
                  <a:lnTo>
                    <a:pt x="56" y="56"/>
                  </a:lnTo>
                  <a:lnTo>
                    <a:pt x="63" y="49"/>
                  </a:lnTo>
                  <a:lnTo>
                    <a:pt x="71" y="43"/>
                  </a:lnTo>
                  <a:lnTo>
                    <a:pt x="80" y="38"/>
                  </a:lnTo>
                  <a:lnTo>
                    <a:pt x="89" y="33"/>
                  </a:lnTo>
                  <a:lnTo>
                    <a:pt x="100" y="30"/>
                  </a:lnTo>
                  <a:lnTo>
                    <a:pt x="110" y="27"/>
                  </a:lnTo>
                  <a:lnTo>
                    <a:pt x="121" y="26"/>
                  </a:lnTo>
                  <a:lnTo>
                    <a:pt x="132" y="25"/>
                  </a:lnTo>
                  <a:lnTo>
                    <a:pt x="142" y="26"/>
                  </a:lnTo>
                  <a:lnTo>
                    <a:pt x="154" y="27"/>
                  </a:lnTo>
                  <a:lnTo>
                    <a:pt x="164" y="30"/>
                  </a:lnTo>
                  <a:lnTo>
                    <a:pt x="174" y="33"/>
                  </a:lnTo>
                  <a:lnTo>
                    <a:pt x="183" y="38"/>
                  </a:lnTo>
                  <a:lnTo>
                    <a:pt x="192" y="43"/>
                  </a:lnTo>
                  <a:lnTo>
                    <a:pt x="201" y="49"/>
                  </a:lnTo>
                  <a:lnTo>
                    <a:pt x="209" y="56"/>
                  </a:lnTo>
                  <a:lnTo>
                    <a:pt x="216" y="64"/>
                  </a:lnTo>
                  <a:lnTo>
                    <a:pt x="222" y="73"/>
                  </a:lnTo>
                  <a:lnTo>
                    <a:pt x="227" y="82"/>
                  </a:lnTo>
                  <a:lnTo>
                    <a:pt x="232" y="91"/>
                  </a:lnTo>
                  <a:lnTo>
                    <a:pt x="235" y="101"/>
                  </a:lnTo>
                  <a:lnTo>
                    <a:pt x="238" y="111"/>
                  </a:lnTo>
                  <a:lnTo>
                    <a:pt x="239" y="123"/>
                  </a:lnTo>
                  <a:lnTo>
                    <a:pt x="240" y="133"/>
                  </a:lnTo>
                  <a:lnTo>
                    <a:pt x="239" y="144"/>
                  </a:lnTo>
                  <a:lnTo>
                    <a:pt x="238" y="155"/>
                  </a:lnTo>
                  <a:lnTo>
                    <a:pt x="235" y="165"/>
                  </a:lnTo>
                  <a:lnTo>
                    <a:pt x="232" y="176"/>
                  </a:lnTo>
                  <a:lnTo>
                    <a:pt x="227" y="185"/>
                  </a:lnTo>
                  <a:lnTo>
                    <a:pt x="222" y="194"/>
                  </a:lnTo>
                  <a:lnTo>
                    <a:pt x="216" y="202"/>
                  </a:lnTo>
                  <a:lnTo>
                    <a:pt x="209" y="210"/>
                  </a:lnTo>
                  <a:lnTo>
                    <a:pt x="201" y="216"/>
                  </a:lnTo>
                  <a:lnTo>
                    <a:pt x="192" y="223"/>
                  </a:lnTo>
                  <a:lnTo>
                    <a:pt x="183" y="229"/>
                  </a:lnTo>
                  <a:lnTo>
                    <a:pt x="174" y="233"/>
                  </a:lnTo>
                  <a:lnTo>
                    <a:pt x="164" y="237"/>
                  </a:lnTo>
                  <a:lnTo>
                    <a:pt x="154" y="239"/>
                  </a:lnTo>
                  <a:lnTo>
                    <a:pt x="142" y="241"/>
                  </a:lnTo>
                  <a:lnTo>
                    <a:pt x="132" y="242"/>
                  </a:lnTo>
                  <a:close/>
                  <a:moveTo>
                    <a:pt x="321" y="330"/>
                  </a:moveTo>
                  <a:lnTo>
                    <a:pt x="239" y="247"/>
                  </a:lnTo>
                  <a:lnTo>
                    <a:pt x="222" y="231"/>
                  </a:lnTo>
                  <a:lnTo>
                    <a:pt x="231" y="222"/>
                  </a:lnTo>
                  <a:lnTo>
                    <a:pt x="239" y="210"/>
                  </a:lnTo>
                  <a:lnTo>
                    <a:pt x="246" y="199"/>
                  </a:lnTo>
                  <a:lnTo>
                    <a:pt x="253" y="187"/>
                  </a:lnTo>
                  <a:lnTo>
                    <a:pt x="258" y="175"/>
                  </a:lnTo>
                  <a:lnTo>
                    <a:pt x="262" y="161"/>
                  </a:lnTo>
                  <a:lnTo>
                    <a:pt x="264" y="147"/>
                  </a:lnTo>
                  <a:lnTo>
                    <a:pt x="265" y="133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59" y="94"/>
                  </a:lnTo>
                  <a:lnTo>
                    <a:pt x="254" y="82"/>
                  </a:lnTo>
                  <a:lnTo>
                    <a:pt x="248" y="71"/>
                  </a:lnTo>
                  <a:lnTo>
                    <a:pt x="241" y="59"/>
                  </a:lnTo>
                  <a:lnTo>
                    <a:pt x="234" y="49"/>
                  </a:lnTo>
                  <a:lnTo>
                    <a:pt x="225" y="40"/>
                  </a:lnTo>
                  <a:lnTo>
                    <a:pt x="216" y="31"/>
                  </a:lnTo>
                  <a:lnTo>
                    <a:pt x="206" y="24"/>
                  </a:lnTo>
                  <a:lnTo>
                    <a:pt x="195" y="17"/>
                  </a:lnTo>
                  <a:lnTo>
                    <a:pt x="183" y="11"/>
                  </a:lnTo>
                  <a:lnTo>
                    <a:pt x="171" y="6"/>
                  </a:lnTo>
                  <a:lnTo>
                    <a:pt x="159" y="3"/>
                  </a:lnTo>
                  <a:lnTo>
                    <a:pt x="145" y="1"/>
                  </a:lnTo>
                  <a:lnTo>
                    <a:pt x="132" y="0"/>
                  </a:lnTo>
                  <a:lnTo>
                    <a:pt x="118" y="1"/>
                  </a:lnTo>
                  <a:lnTo>
                    <a:pt x="105" y="3"/>
                  </a:lnTo>
                  <a:lnTo>
                    <a:pt x="92" y="6"/>
                  </a:lnTo>
                  <a:lnTo>
                    <a:pt x="80" y="11"/>
                  </a:lnTo>
                  <a:lnTo>
                    <a:pt x="69" y="17"/>
                  </a:lnTo>
                  <a:lnTo>
                    <a:pt x="58" y="24"/>
                  </a:lnTo>
                  <a:lnTo>
                    <a:pt x="48" y="31"/>
                  </a:lnTo>
                  <a:lnTo>
                    <a:pt x="38" y="40"/>
                  </a:lnTo>
                  <a:lnTo>
                    <a:pt x="29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2" y="160"/>
                  </a:lnTo>
                  <a:lnTo>
                    <a:pt x="6" y="173"/>
                  </a:lnTo>
                  <a:lnTo>
                    <a:pt x="10" y="185"/>
                  </a:lnTo>
                  <a:lnTo>
                    <a:pt x="15" y="196"/>
                  </a:lnTo>
                  <a:lnTo>
                    <a:pt x="22" y="207"/>
                  </a:lnTo>
                  <a:lnTo>
                    <a:pt x="29" y="217"/>
                  </a:lnTo>
                  <a:lnTo>
                    <a:pt x="38" y="227"/>
                  </a:lnTo>
                  <a:lnTo>
                    <a:pt x="48" y="236"/>
                  </a:lnTo>
                  <a:lnTo>
                    <a:pt x="58" y="243"/>
                  </a:lnTo>
                  <a:lnTo>
                    <a:pt x="69" y="250"/>
                  </a:lnTo>
                  <a:lnTo>
                    <a:pt x="80" y="255"/>
                  </a:lnTo>
                  <a:lnTo>
                    <a:pt x="92" y="259"/>
                  </a:lnTo>
                  <a:lnTo>
                    <a:pt x="105" y="263"/>
                  </a:lnTo>
                  <a:lnTo>
                    <a:pt x="118" y="264"/>
                  </a:lnTo>
                  <a:lnTo>
                    <a:pt x="132" y="265"/>
                  </a:lnTo>
                  <a:lnTo>
                    <a:pt x="141" y="265"/>
                  </a:lnTo>
                  <a:lnTo>
                    <a:pt x="151" y="264"/>
                  </a:lnTo>
                  <a:lnTo>
                    <a:pt x="160" y="262"/>
                  </a:lnTo>
                  <a:lnTo>
                    <a:pt x="169" y="260"/>
                  </a:lnTo>
                  <a:lnTo>
                    <a:pt x="178" y="257"/>
                  </a:lnTo>
                  <a:lnTo>
                    <a:pt x="186" y="254"/>
                  </a:lnTo>
                  <a:lnTo>
                    <a:pt x="194" y="250"/>
                  </a:lnTo>
                  <a:lnTo>
                    <a:pt x="203" y="245"/>
                  </a:lnTo>
                  <a:lnTo>
                    <a:pt x="220" y="263"/>
                  </a:lnTo>
                  <a:lnTo>
                    <a:pt x="304" y="346"/>
                  </a:lnTo>
                  <a:lnTo>
                    <a:pt x="308" y="349"/>
                  </a:lnTo>
                  <a:lnTo>
                    <a:pt x="313" y="350"/>
                  </a:lnTo>
                  <a:lnTo>
                    <a:pt x="317" y="349"/>
                  </a:lnTo>
                  <a:lnTo>
                    <a:pt x="321" y="346"/>
                  </a:lnTo>
                  <a:lnTo>
                    <a:pt x="324" y="343"/>
                  </a:lnTo>
                  <a:lnTo>
                    <a:pt x="325" y="338"/>
                  </a:lnTo>
                  <a:lnTo>
                    <a:pt x="324" y="334"/>
                  </a:lnTo>
                  <a:lnTo>
                    <a:pt x="321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xmlns="" id="{1B54A3C5-ADFC-4B2B-9C0E-67D8E56BE789}"/>
              </a:ext>
            </a:extLst>
          </p:cNvPr>
          <p:cNvGrpSpPr/>
          <p:nvPr/>
        </p:nvGrpSpPr>
        <p:grpSpPr>
          <a:xfrm>
            <a:off x="3922441" y="2047666"/>
            <a:ext cx="107615" cy="107615"/>
            <a:chOff x="877888" y="5957888"/>
            <a:chExt cx="268288" cy="268287"/>
          </a:xfrm>
          <a:solidFill>
            <a:schemeClr val="bg1"/>
          </a:solidFill>
        </p:grpSpPr>
        <p:sp>
          <p:nvSpPr>
            <p:cNvPr id="144" name="Freeform 1013">
              <a:extLst>
                <a:ext uri="{FF2B5EF4-FFF2-40B4-BE49-F238E27FC236}">
                  <a16:creationId xmlns:a16="http://schemas.microsoft.com/office/drawing/2014/main" xmlns="" id="{8B615F20-5E31-4AA4-8EA5-B8DA1A4AA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888" y="5957888"/>
              <a:ext cx="249238" cy="219075"/>
            </a:xfrm>
            <a:custGeom>
              <a:avLst/>
              <a:gdLst>
                <a:gd name="T0" fmla="*/ 104 w 626"/>
                <a:gd name="T1" fmla="*/ 146 h 554"/>
                <a:gd name="T2" fmla="*/ 98 w 626"/>
                <a:gd name="T3" fmla="*/ 152 h 554"/>
                <a:gd name="T4" fmla="*/ 97 w 626"/>
                <a:gd name="T5" fmla="*/ 494 h 554"/>
                <a:gd name="T6" fmla="*/ 94 w 626"/>
                <a:gd name="T7" fmla="*/ 507 h 554"/>
                <a:gd name="T8" fmla="*/ 86 w 626"/>
                <a:gd name="T9" fmla="*/ 518 h 554"/>
                <a:gd name="T10" fmla="*/ 74 w 626"/>
                <a:gd name="T11" fmla="*/ 527 h 554"/>
                <a:gd name="T12" fmla="*/ 60 w 626"/>
                <a:gd name="T13" fmla="*/ 530 h 554"/>
                <a:gd name="T14" fmla="*/ 47 w 626"/>
                <a:gd name="T15" fmla="*/ 527 h 554"/>
                <a:gd name="T16" fmla="*/ 36 w 626"/>
                <a:gd name="T17" fmla="*/ 519 h 554"/>
                <a:gd name="T18" fmla="*/ 27 w 626"/>
                <a:gd name="T19" fmla="*/ 508 h 554"/>
                <a:gd name="T20" fmla="*/ 24 w 626"/>
                <a:gd name="T21" fmla="*/ 494 h 554"/>
                <a:gd name="T22" fmla="*/ 145 w 626"/>
                <a:gd name="T23" fmla="*/ 24 h 554"/>
                <a:gd name="T24" fmla="*/ 146 w 626"/>
                <a:gd name="T25" fmla="*/ 90 h 554"/>
                <a:gd name="T26" fmla="*/ 152 w 626"/>
                <a:gd name="T27" fmla="*/ 96 h 554"/>
                <a:gd name="T28" fmla="*/ 554 w 626"/>
                <a:gd name="T29" fmla="*/ 97 h 554"/>
                <a:gd name="T30" fmla="*/ 108 w 626"/>
                <a:gd name="T31" fmla="*/ 145 h 554"/>
                <a:gd name="T32" fmla="*/ 564 w 626"/>
                <a:gd name="T33" fmla="*/ 385 h 554"/>
                <a:gd name="T34" fmla="*/ 582 w 626"/>
                <a:gd name="T35" fmla="*/ 389 h 554"/>
                <a:gd name="T36" fmla="*/ 600 w 626"/>
                <a:gd name="T37" fmla="*/ 393 h 554"/>
                <a:gd name="T38" fmla="*/ 618 w 626"/>
                <a:gd name="T39" fmla="*/ 399 h 554"/>
                <a:gd name="T40" fmla="*/ 626 w 626"/>
                <a:gd name="T41" fmla="*/ 157 h 554"/>
                <a:gd name="T42" fmla="*/ 623 w 626"/>
                <a:gd name="T43" fmla="*/ 149 h 554"/>
                <a:gd name="T44" fmla="*/ 614 w 626"/>
                <a:gd name="T45" fmla="*/ 145 h 554"/>
                <a:gd name="T46" fmla="*/ 578 w 626"/>
                <a:gd name="T47" fmla="*/ 85 h 554"/>
                <a:gd name="T48" fmla="*/ 575 w 626"/>
                <a:gd name="T49" fmla="*/ 76 h 554"/>
                <a:gd name="T50" fmla="*/ 566 w 626"/>
                <a:gd name="T51" fmla="*/ 72 h 554"/>
                <a:gd name="T52" fmla="*/ 168 w 626"/>
                <a:gd name="T53" fmla="*/ 12 h 554"/>
                <a:gd name="T54" fmla="*/ 165 w 626"/>
                <a:gd name="T55" fmla="*/ 4 h 554"/>
                <a:gd name="T56" fmla="*/ 157 w 626"/>
                <a:gd name="T57" fmla="*/ 0 h 554"/>
                <a:gd name="T58" fmla="*/ 7 w 626"/>
                <a:gd name="T59" fmla="*/ 1 h 554"/>
                <a:gd name="T60" fmla="*/ 1 w 626"/>
                <a:gd name="T61" fmla="*/ 8 h 554"/>
                <a:gd name="T62" fmla="*/ 0 w 626"/>
                <a:gd name="T63" fmla="*/ 494 h 554"/>
                <a:gd name="T64" fmla="*/ 1 w 626"/>
                <a:gd name="T65" fmla="*/ 506 h 554"/>
                <a:gd name="T66" fmla="*/ 5 w 626"/>
                <a:gd name="T67" fmla="*/ 517 h 554"/>
                <a:gd name="T68" fmla="*/ 11 w 626"/>
                <a:gd name="T69" fmla="*/ 527 h 554"/>
                <a:gd name="T70" fmla="*/ 18 w 626"/>
                <a:gd name="T71" fmla="*/ 536 h 554"/>
                <a:gd name="T72" fmla="*/ 27 w 626"/>
                <a:gd name="T73" fmla="*/ 544 h 554"/>
                <a:gd name="T74" fmla="*/ 38 w 626"/>
                <a:gd name="T75" fmla="*/ 550 h 554"/>
                <a:gd name="T76" fmla="*/ 49 w 626"/>
                <a:gd name="T77" fmla="*/ 553 h 554"/>
                <a:gd name="T78" fmla="*/ 60 w 626"/>
                <a:gd name="T79" fmla="*/ 554 h 554"/>
                <a:gd name="T80" fmla="*/ 386 w 626"/>
                <a:gd name="T81" fmla="*/ 537 h 554"/>
                <a:gd name="T82" fmla="*/ 392 w 626"/>
                <a:gd name="T83" fmla="*/ 504 h 554"/>
                <a:gd name="T84" fmla="*/ 406 w 626"/>
                <a:gd name="T85" fmla="*/ 474 h 554"/>
                <a:gd name="T86" fmla="*/ 424 w 626"/>
                <a:gd name="T87" fmla="*/ 447 h 554"/>
                <a:gd name="T88" fmla="*/ 447 w 626"/>
                <a:gd name="T89" fmla="*/ 424 h 554"/>
                <a:gd name="T90" fmla="*/ 474 w 626"/>
                <a:gd name="T91" fmla="*/ 406 h 554"/>
                <a:gd name="T92" fmla="*/ 504 w 626"/>
                <a:gd name="T93" fmla="*/ 394 h 554"/>
                <a:gd name="T94" fmla="*/ 536 w 626"/>
                <a:gd name="T95" fmla="*/ 386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6" h="554">
                  <a:moveTo>
                    <a:pt x="108" y="145"/>
                  </a:moveTo>
                  <a:lnTo>
                    <a:pt x="104" y="146"/>
                  </a:lnTo>
                  <a:lnTo>
                    <a:pt x="100" y="149"/>
                  </a:lnTo>
                  <a:lnTo>
                    <a:pt x="98" y="152"/>
                  </a:lnTo>
                  <a:lnTo>
                    <a:pt x="97" y="157"/>
                  </a:lnTo>
                  <a:lnTo>
                    <a:pt x="97" y="494"/>
                  </a:lnTo>
                  <a:lnTo>
                    <a:pt x="96" y="501"/>
                  </a:lnTo>
                  <a:lnTo>
                    <a:pt x="94" y="507"/>
                  </a:lnTo>
                  <a:lnTo>
                    <a:pt x="90" y="513"/>
                  </a:lnTo>
                  <a:lnTo>
                    <a:pt x="86" y="518"/>
                  </a:lnTo>
                  <a:lnTo>
                    <a:pt x="80" y="523"/>
                  </a:lnTo>
                  <a:lnTo>
                    <a:pt x="74" y="527"/>
                  </a:lnTo>
                  <a:lnTo>
                    <a:pt x="67" y="529"/>
                  </a:lnTo>
                  <a:lnTo>
                    <a:pt x="60" y="530"/>
                  </a:lnTo>
                  <a:lnTo>
                    <a:pt x="53" y="529"/>
                  </a:lnTo>
                  <a:lnTo>
                    <a:pt x="47" y="527"/>
                  </a:lnTo>
                  <a:lnTo>
                    <a:pt x="41" y="524"/>
                  </a:lnTo>
                  <a:lnTo>
                    <a:pt x="36" y="519"/>
                  </a:lnTo>
                  <a:lnTo>
                    <a:pt x="30" y="514"/>
                  </a:lnTo>
                  <a:lnTo>
                    <a:pt x="27" y="508"/>
                  </a:lnTo>
                  <a:lnTo>
                    <a:pt x="25" y="501"/>
                  </a:lnTo>
                  <a:lnTo>
                    <a:pt x="24" y="494"/>
                  </a:lnTo>
                  <a:lnTo>
                    <a:pt x="24" y="24"/>
                  </a:lnTo>
                  <a:lnTo>
                    <a:pt x="145" y="24"/>
                  </a:lnTo>
                  <a:lnTo>
                    <a:pt x="145" y="85"/>
                  </a:lnTo>
                  <a:lnTo>
                    <a:pt x="146" y="90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7" y="97"/>
                  </a:lnTo>
                  <a:lnTo>
                    <a:pt x="554" y="97"/>
                  </a:lnTo>
                  <a:lnTo>
                    <a:pt x="554" y="145"/>
                  </a:lnTo>
                  <a:lnTo>
                    <a:pt x="108" y="145"/>
                  </a:lnTo>
                  <a:close/>
                  <a:moveTo>
                    <a:pt x="554" y="385"/>
                  </a:moveTo>
                  <a:lnTo>
                    <a:pt x="564" y="385"/>
                  </a:lnTo>
                  <a:lnTo>
                    <a:pt x="573" y="386"/>
                  </a:lnTo>
                  <a:lnTo>
                    <a:pt x="582" y="389"/>
                  </a:lnTo>
                  <a:lnTo>
                    <a:pt x="591" y="390"/>
                  </a:lnTo>
                  <a:lnTo>
                    <a:pt x="600" y="393"/>
                  </a:lnTo>
                  <a:lnTo>
                    <a:pt x="610" y="396"/>
                  </a:lnTo>
                  <a:lnTo>
                    <a:pt x="618" y="399"/>
                  </a:lnTo>
                  <a:lnTo>
                    <a:pt x="626" y="403"/>
                  </a:lnTo>
                  <a:lnTo>
                    <a:pt x="626" y="157"/>
                  </a:lnTo>
                  <a:lnTo>
                    <a:pt x="625" y="152"/>
                  </a:lnTo>
                  <a:lnTo>
                    <a:pt x="623" y="149"/>
                  </a:lnTo>
                  <a:lnTo>
                    <a:pt x="619" y="146"/>
                  </a:lnTo>
                  <a:lnTo>
                    <a:pt x="614" y="145"/>
                  </a:lnTo>
                  <a:lnTo>
                    <a:pt x="578" y="145"/>
                  </a:lnTo>
                  <a:lnTo>
                    <a:pt x="578" y="85"/>
                  </a:lnTo>
                  <a:lnTo>
                    <a:pt x="577" y="81"/>
                  </a:lnTo>
                  <a:lnTo>
                    <a:pt x="575" y="76"/>
                  </a:lnTo>
                  <a:lnTo>
                    <a:pt x="571" y="73"/>
                  </a:lnTo>
                  <a:lnTo>
                    <a:pt x="566" y="72"/>
                  </a:lnTo>
                  <a:lnTo>
                    <a:pt x="168" y="72"/>
                  </a:lnTo>
                  <a:lnTo>
                    <a:pt x="168" y="12"/>
                  </a:lnTo>
                  <a:lnTo>
                    <a:pt x="168" y="8"/>
                  </a:lnTo>
                  <a:lnTo>
                    <a:pt x="165" y="4"/>
                  </a:lnTo>
                  <a:lnTo>
                    <a:pt x="161" y="1"/>
                  </a:lnTo>
                  <a:lnTo>
                    <a:pt x="157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94"/>
                  </a:lnTo>
                  <a:lnTo>
                    <a:pt x="0" y="500"/>
                  </a:lnTo>
                  <a:lnTo>
                    <a:pt x="1" y="506"/>
                  </a:lnTo>
                  <a:lnTo>
                    <a:pt x="3" y="512"/>
                  </a:lnTo>
                  <a:lnTo>
                    <a:pt x="5" y="517"/>
                  </a:lnTo>
                  <a:lnTo>
                    <a:pt x="8" y="522"/>
                  </a:lnTo>
                  <a:lnTo>
                    <a:pt x="11" y="527"/>
                  </a:lnTo>
                  <a:lnTo>
                    <a:pt x="14" y="532"/>
                  </a:lnTo>
                  <a:lnTo>
                    <a:pt x="18" y="536"/>
                  </a:lnTo>
                  <a:lnTo>
                    <a:pt x="22" y="540"/>
                  </a:lnTo>
                  <a:lnTo>
                    <a:pt x="27" y="544"/>
                  </a:lnTo>
                  <a:lnTo>
                    <a:pt x="33" y="547"/>
                  </a:lnTo>
                  <a:lnTo>
                    <a:pt x="38" y="550"/>
                  </a:lnTo>
                  <a:lnTo>
                    <a:pt x="43" y="552"/>
                  </a:lnTo>
                  <a:lnTo>
                    <a:pt x="49" y="553"/>
                  </a:lnTo>
                  <a:lnTo>
                    <a:pt x="54" y="554"/>
                  </a:lnTo>
                  <a:lnTo>
                    <a:pt x="60" y="554"/>
                  </a:lnTo>
                  <a:lnTo>
                    <a:pt x="385" y="554"/>
                  </a:lnTo>
                  <a:lnTo>
                    <a:pt x="386" y="537"/>
                  </a:lnTo>
                  <a:lnTo>
                    <a:pt x="388" y="520"/>
                  </a:lnTo>
                  <a:lnTo>
                    <a:pt x="392" y="504"/>
                  </a:lnTo>
                  <a:lnTo>
                    <a:pt x="399" y="488"/>
                  </a:lnTo>
                  <a:lnTo>
                    <a:pt x="406" y="474"/>
                  </a:lnTo>
                  <a:lnTo>
                    <a:pt x="414" y="460"/>
                  </a:lnTo>
                  <a:lnTo>
                    <a:pt x="424" y="447"/>
                  </a:lnTo>
                  <a:lnTo>
                    <a:pt x="434" y="435"/>
                  </a:lnTo>
                  <a:lnTo>
                    <a:pt x="447" y="424"/>
                  </a:lnTo>
                  <a:lnTo>
                    <a:pt x="460" y="414"/>
                  </a:lnTo>
                  <a:lnTo>
                    <a:pt x="474" y="406"/>
                  </a:lnTo>
                  <a:lnTo>
                    <a:pt x="488" y="399"/>
                  </a:lnTo>
                  <a:lnTo>
                    <a:pt x="504" y="394"/>
                  </a:lnTo>
                  <a:lnTo>
                    <a:pt x="520" y="390"/>
                  </a:lnTo>
                  <a:lnTo>
                    <a:pt x="536" y="386"/>
                  </a:lnTo>
                  <a:lnTo>
                    <a:pt x="554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014">
              <a:extLst>
                <a:ext uri="{FF2B5EF4-FFF2-40B4-BE49-F238E27FC236}">
                  <a16:creationId xmlns:a16="http://schemas.microsoft.com/office/drawing/2014/main" xmlns="" id="{D647CF1B-CE3D-47F7-9003-2C57D618A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8" y="6129338"/>
              <a:ext cx="88900" cy="49213"/>
            </a:xfrm>
            <a:custGeom>
              <a:avLst/>
              <a:gdLst>
                <a:gd name="T0" fmla="*/ 128 w 225"/>
                <a:gd name="T1" fmla="*/ 26 h 126"/>
                <a:gd name="T2" fmla="*/ 149 w 225"/>
                <a:gd name="T3" fmla="*/ 32 h 126"/>
                <a:gd name="T4" fmla="*/ 168 w 225"/>
                <a:gd name="T5" fmla="*/ 44 h 126"/>
                <a:gd name="T6" fmla="*/ 184 w 225"/>
                <a:gd name="T7" fmla="*/ 60 h 126"/>
                <a:gd name="T8" fmla="*/ 158 w 225"/>
                <a:gd name="T9" fmla="*/ 68 h 126"/>
                <a:gd name="T10" fmla="*/ 150 w 225"/>
                <a:gd name="T11" fmla="*/ 72 h 126"/>
                <a:gd name="T12" fmla="*/ 146 w 225"/>
                <a:gd name="T13" fmla="*/ 80 h 126"/>
                <a:gd name="T14" fmla="*/ 150 w 225"/>
                <a:gd name="T15" fmla="*/ 89 h 126"/>
                <a:gd name="T16" fmla="*/ 158 w 225"/>
                <a:gd name="T17" fmla="*/ 92 h 126"/>
                <a:gd name="T18" fmla="*/ 225 w 225"/>
                <a:gd name="T19" fmla="*/ 16 h 126"/>
                <a:gd name="T20" fmla="*/ 220 w 225"/>
                <a:gd name="T21" fmla="*/ 8 h 126"/>
                <a:gd name="T22" fmla="*/ 212 w 225"/>
                <a:gd name="T23" fmla="*/ 4 h 126"/>
                <a:gd name="T24" fmla="*/ 203 w 225"/>
                <a:gd name="T25" fmla="*/ 8 h 126"/>
                <a:gd name="T26" fmla="*/ 200 w 225"/>
                <a:gd name="T27" fmla="*/ 16 h 126"/>
                <a:gd name="T28" fmla="*/ 191 w 225"/>
                <a:gd name="T29" fmla="*/ 32 h 126"/>
                <a:gd name="T30" fmla="*/ 172 w 225"/>
                <a:gd name="T31" fmla="*/ 18 h 126"/>
                <a:gd name="T32" fmla="*/ 150 w 225"/>
                <a:gd name="T33" fmla="*/ 6 h 126"/>
                <a:gd name="T34" fmla="*/ 128 w 225"/>
                <a:gd name="T35" fmla="*/ 1 h 126"/>
                <a:gd name="T36" fmla="*/ 104 w 225"/>
                <a:gd name="T37" fmla="*/ 1 h 126"/>
                <a:gd name="T38" fmla="*/ 81 w 225"/>
                <a:gd name="T39" fmla="*/ 5 h 126"/>
                <a:gd name="T40" fmla="*/ 60 w 225"/>
                <a:gd name="T41" fmla="*/ 16 h 126"/>
                <a:gd name="T42" fmla="*/ 42 w 225"/>
                <a:gd name="T43" fmla="*/ 29 h 126"/>
                <a:gd name="T44" fmla="*/ 27 w 225"/>
                <a:gd name="T45" fmla="*/ 45 h 126"/>
                <a:gd name="T46" fmla="*/ 15 w 225"/>
                <a:gd name="T47" fmla="*/ 66 h 126"/>
                <a:gd name="T48" fmla="*/ 5 w 225"/>
                <a:gd name="T49" fmla="*/ 88 h 126"/>
                <a:gd name="T50" fmla="*/ 1 w 225"/>
                <a:gd name="T51" fmla="*/ 113 h 126"/>
                <a:gd name="T52" fmla="*/ 25 w 225"/>
                <a:gd name="T53" fmla="*/ 126 h 126"/>
                <a:gd name="T54" fmla="*/ 27 w 225"/>
                <a:gd name="T55" fmla="*/ 105 h 126"/>
                <a:gd name="T56" fmla="*/ 32 w 225"/>
                <a:gd name="T57" fmla="*/ 86 h 126"/>
                <a:gd name="T58" fmla="*/ 40 w 225"/>
                <a:gd name="T59" fmla="*/ 69 h 126"/>
                <a:gd name="T60" fmla="*/ 51 w 225"/>
                <a:gd name="T61" fmla="*/ 53 h 126"/>
                <a:gd name="T62" fmla="*/ 64 w 225"/>
                <a:gd name="T63" fmla="*/ 41 h 126"/>
                <a:gd name="T64" fmla="*/ 80 w 225"/>
                <a:gd name="T65" fmla="*/ 32 h 126"/>
                <a:gd name="T66" fmla="*/ 97 w 225"/>
                <a:gd name="T67" fmla="*/ 27 h 126"/>
                <a:gd name="T68" fmla="*/ 115 w 225"/>
                <a:gd name="T69" fmla="*/ 2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126">
                  <a:moveTo>
                    <a:pt x="115" y="25"/>
                  </a:moveTo>
                  <a:lnTo>
                    <a:pt x="128" y="26"/>
                  </a:lnTo>
                  <a:lnTo>
                    <a:pt x="139" y="28"/>
                  </a:lnTo>
                  <a:lnTo>
                    <a:pt x="149" y="32"/>
                  </a:lnTo>
                  <a:lnTo>
                    <a:pt x="159" y="38"/>
                  </a:lnTo>
                  <a:lnTo>
                    <a:pt x="168" y="44"/>
                  </a:lnTo>
                  <a:lnTo>
                    <a:pt x="177" y="52"/>
                  </a:lnTo>
                  <a:lnTo>
                    <a:pt x="184" y="60"/>
                  </a:lnTo>
                  <a:lnTo>
                    <a:pt x="191" y="68"/>
                  </a:lnTo>
                  <a:lnTo>
                    <a:pt x="158" y="68"/>
                  </a:lnTo>
                  <a:lnTo>
                    <a:pt x="154" y="69"/>
                  </a:lnTo>
                  <a:lnTo>
                    <a:pt x="150" y="72"/>
                  </a:lnTo>
                  <a:lnTo>
                    <a:pt x="147" y="76"/>
                  </a:lnTo>
                  <a:lnTo>
                    <a:pt x="146" y="80"/>
                  </a:lnTo>
                  <a:lnTo>
                    <a:pt x="147" y="85"/>
                  </a:lnTo>
                  <a:lnTo>
                    <a:pt x="150" y="89"/>
                  </a:lnTo>
                  <a:lnTo>
                    <a:pt x="154" y="91"/>
                  </a:lnTo>
                  <a:lnTo>
                    <a:pt x="158" y="92"/>
                  </a:lnTo>
                  <a:lnTo>
                    <a:pt x="225" y="92"/>
                  </a:lnTo>
                  <a:lnTo>
                    <a:pt x="225" y="16"/>
                  </a:lnTo>
                  <a:lnTo>
                    <a:pt x="224" y="12"/>
                  </a:lnTo>
                  <a:lnTo>
                    <a:pt x="220" y="8"/>
                  </a:lnTo>
                  <a:lnTo>
                    <a:pt x="216" y="4"/>
                  </a:lnTo>
                  <a:lnTo>
                    <a:pt x="212" y="4"/>
                  </a:lnTo>
                  <a:lnTo>
                    <a:pt x="207" y="4"/>
                  </a:lnTo>
                  <a:lnTo>
                    <a:pt x="203" y="8"/>
                  </a:lnTo>
                  <a:lnTo>
                    <a:pt x="201" y="12"/>
                  </a:lnTo>
                  <a:lnTo>
                    <a:pt x="200" y="16"/>
                  </a:lnTo>
                  <a:lnTo>
                    <a:pt x="200" y="41"/>
                  </a:lnTo>
                  <a:lnTo>
                    <a:pt x="191" y="32"/>
                  </a:lnTo>
                  <a:lnTo>
                    <a:pt x="182" y="24"/>
                  </a:lnTo>
                  <a:lnTo>
                    <a:pt x="172" y="18"/>
                  </a:lnTo>
                  <a:lnTo>
                    <a:pt x="160" y="12"/>
                  </a:lnTo>
                  <a:lnTo>
                    <a:pt x="150" y="6"/>
                  </a:lnTo>
                  <a:lnTo>
                    <a:pt x="139" y="3"/>
                  </a:lnTo>
                  <a:lnTo>
                    <a:pt x="128" y="1"/>
                  </a:lnTo>
                  <a:lnTo>
                    <a:pt x="115" y="0"/>
                  </a:lnTo>
                  <a:lnTo>
                    <a:pt x="104" y="1"/>
                  </a:lnTo>
                  <a:lnTo>
                    <a:pt x="92" y="2"/>
                  </a:lnTo>
                  <a:lnTo>
                    <a:pt x="81" y="5"/>
                  </a:lnTo>
                  <a:lnTo>
                    <a:pt x="71" y="11"/>
                  </a:lnTo>
                  <a:lnTo>
                    <a:pt x="60" y="16"/>
                  </a:lnTo>
                  <a:lnTo>
                    <a:pt x="51" y="22"/>
                  </a:lnTo>
                  <a:lnTo>
                    <a:pt x="42" y="29"/>
                  </a:lnTo>
                  <a:lnTo>
                    <a:pt x="34" y="37"/>
                  </a:lnTo>
                  <a:lnTo>
                    <a:pt x="27" y="45"/>
                  </a:lnTo>
                  <a:lnTo>
                    <a:pt x="20" y="55"/>
                  </a:lnTo>
                  <a:lnTo>
                    <a:pt x="15" y="66"/>
                  </a:lnTo>
                  <a:lnTo>
                    <a:pt x="9" y="77"/>
                  </a:lnTo>
                  <a:lnTo>
                    <a:pt x="5" y="88"/>
                  </a:lnTo>
                  <a:lnTo>
                    <a:pt x="3" y="100"/>
                  </a:lnTo>
                  <a:lnTo>
                    <a:pt x="1" y="113"/>
                  </a:lnTo>
                  <a:lnTo>
                    <a:pt x="0" y="126"/>
                  </a:lnTo>
                  <a:lnTo>
                    <a:pt x="25" y="126"/>
                  </a:lnTo>
                  <a:lnTo>
                    <a:pt x="25" y="116"/>
                  </a:lnTo>
                  <a:lnTo>
                    <a:pt x="27" y="105"/>
                  </a:lnTo>
                  <a:lnTo>
                    <a:pt x="29" y="95"/>
                  </a:lnTo>
                  <a:lnTo>
                    <a:pt x="32" y="86"/>
                  </a:lnTo>
                  <a:lnTo>
                    <a:pt x="36" y="77"/>
                  </a:lnTo>
                  <a:lnTo>
                    <a:pt x="40" y="69"/>
                  </a:lnTo>
                  <a:lnTo>
                    <a:pt x="45" y="61"/>
                  </a:lnTo>
                  <a:lnTo>
                    <a:pt x="51" y="53"/>
                  </a:lnTo>
                  <a:lnTo>
                    <a:pt x="57" y="47"/>
                  </a:lnTo>
                  <a:lnTo>
                    <a:pt x="64" y="41"/>
                  </a:lnTo>
                  <a:lnTo>
                    <a:pt x="72" y="36"/>
                  </a:lnTo>
                  <a:lnTo>
                    <a:pt x="80" y="32"/>
                  </a:lnTo>
                  <a:lnTo>
                    <a:pt x="88" y="29"/>
                  </a:lnTo>
                  <a:lnTo>
                    <a:pt x="97" y="27"/>
                  </a:lnTo>
                  <a:lnTo>
                    <a:pt x="106" y="25"/>
                  </a:lnTo>
                  <a:lnTo>
                    <a:pt x="115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015">
              <a:extLst>
                <a:ext uri="{FF2B5EF4-FFF2-40B4-BE49-F238E27FC236}">
                  <a16:creationId xmlns:a16="http://schemas.microsoft.com/office/drawing/2014/main" xmlns="" id="{86A07A2C-335E-473D-A207-3224B3FC5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178550"/>
              <a:ext cx="93663" cy="47625"/>
            </a:xfrm>
            <a:custGeom>
              <a:avLst/>
              <a:gdLst>
                <a:gd name="T0" fmla="*/ 211 w 236"/>
                <a:gd name="T1" fmla="*/ 10 h 120"/>
                <a:gd name="T2" fmla="*/ 208 w 236"/>
                <a:gd name="T3" fmla="*/ 28 h 120"/>
                <a:gd name="T4" fmla="*/ 201 w 236"/>
                <a:gd name="T5" fmla="*/ 46 h 120"/>
                <a:gd name="T6" fmla="*/ 191 w 236"/>
                <a:gd name="T7" fmla="*/ 61 h 120"/>
                <a:gd name="T8" fmla="*/ 179 w 236"/>
                <a:gd name="T9" fmla="*/ 74 h 120"/>
                <a:gd name="T10" fmla="*/ 164 w 236"/>
                <a:gd name="T11" fmla="*/ 84 h 120"/>
                <a:gd name="T12" fmla="*/ 146 w 236"/>
                <a:gd name="T13" fmla="*/ 92 h 120"/>
                <a:gd name="T14" fmla="*/ 128 w 236"/>
                <a:gd name="T15" fmla="*/ 96 h 120"/>
                <a:gd name="T16" fmla="*/ 106 w 236"/>
                <a:gd name="T17" fmla="*/ 96 h 120"/>
                <a:gd name="T18" fmla="*/ 83 w 236"/>
                <a:gd name="T19" fmla="*/ 91 h 120"/>
                <a:gd name="T20" fmla="*/ 62 w 236"/>
                <a:gd name="T21" fmla="*/ 82 h 120"/>
                <a:gd name="T22" fmla="*/ 43 w 236"/>
                <a:gd name="T23" fmla="*/ 69 h 120"/>
                <a:gd name="T24" fmla="*/ 67 w 236"/>
                <a:gd name="T25" fmla="*/ 62 h 120"/>
                <a:gd name="T26" fmla="*/ 75 w 236"/>
                <a:gd name="T27" fmla="*/ 59 h 120"/>
                <a:gd name="T28" fmla="*/ 79 w 236"/>
                <a:gd name="T29" fmla="*/ 50 h 120"/>
                <a:gd name="T30" fmla="*/ 75 w 236"/>
                <a:gd name="T31" fmla="*/ 42 h 120"/>
                <a:gd name="T32" fmla="*/ 67 w 236"/>
                <a:gd name="T33" fmla="*/ 39 h 120"/>
                <a:gd name="T34" fmla="*/ 0 w 236"/>
                <a:gd name="T35" fmla="*/ 96 h 120"/>
                <a:gd name="T36" fmla="*/ 3 w 236"/>
                <a:gd name="T37" fmla="*/ 105 h 120"/>
                <a:gd name="T38" fmla="*/ 13 w 236"/>
                <a:gd name="T39" fmla="*/ 108 h 120"/>
                <a:gd name="T40" fmla="*/ 21 w 236"/>
                <a:gd name="T41" fmla="*/ 105 h 120"/>
                <a:gd name="T42" fmla="*/ 25 w 236"/>
                <a:gd name="T43" fmla="*/ 96 h 120"/>
                <a:gd name="T44" fmla="*/ 34 w 236"/>
                <a:gd name="T45" fmla="*/ 93 h 120"/>
                <a:gd name="T46" fmla="*/ 55 w 236"/>
                <a:gd name="T47" fmla="*/ 106 h 120"/>
                <a:gd name="T48" fmla="*/ 79 w 236"/>
                <a:gd name="T49" fmla="*/ 115 h 120"/>
                <a:gd name="T50" fmla="*/ 105 w 236"/>
                <a:gd name="T51" fmla="*/ 119 h 120"/>
                <a:gd name="T52" fmla="*/ 131 w 236"/>
                <a:gd name="T53" fmla="*/ 119 h 120"/>
                <a:gd name="T54" fmla="*/ 153 w 236"/>
                <a:gd name="T55" fmla="*/ 115 h 120"/>
                <a:gd name="T56" fmla="*/ 175 w 236"/>
                <a:gd name="T57" fmla="*/ 106 h 120"/>
                <a:gd name="T58" fmla="*/ 194 w 236"/>
                <a:gd name="T59" fmla="*/ 93 h 120"/>
                <a:gd name="T60" fmla="*/ 209 w 236"/>
                <a:gd name="T61" fmla="*/ 76 h 120"/>
                <a:gd name="T62" fmla="*/ 223 w 236"/>
                <a:gd name="T63" fmla="*/ 58 h 120"/>
                <a:gd name="T64" fmla="*/ 231 w 236"/>
                <a:gd name="T65" fmla="*/ 35 h 120"/>
                <a:gd name="T66" fmla="*/ 236 w 236"/>
                <a:gd name="T67" fmla="*/ 12 h 120"/>
                <a:gd name="T68" fmla="*/ 212 w 236"/>
                <a:gd name="T6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6" h="120">
                  <a:moveTo>
                    <a:pt x="212" y="0"/>
                  </a:moveTo>
                  <a:lnTo>
                    <a:pt x="211" y="10"/>
                  </a:lnTo>
                  <a:lnTo>
                    <a:pt x="210" y="19"/>
                  </a:lnTo>
                  <a:lnTo>
                    <a:pt x="208" y="28"/>
                  </a:lnTo>
                  <a:lnTo>
                    <a:pt x="205" y="38"/>
                  </a:lnTo>
                  <a:lnTo>
                    <a:pt x="201" y="46"/>
                  </a:lnTo>
                  <a:lnTo>
                    <a:pt x="196" y="54"/>
                  </a:lnTo>
                  <a:lnTo>
                    <a:pt x="191" y="61"/>
                  </a:lnTo>
                  <a:lnTo>
                    <a:pt x="185" y="68"/>
                  </a:lnTo>
                  <a:lnTo>
                    <a:pt x="179" y="74"/>
                  </a:lnTo>
                  <a:lnTo>
                    <a:pt x="172" y="79"/>
                  </a:lnTo>
                  <a:lnTo>
                    <a:pt x="164" y="84"/>
                  </a:lnTo>
                  <a:lnTo>
                    <a:pt x="155" y="89"/>
                  </a:lnTo>
                  <a:lnTo>
                    <a:pt x="146" y="92"/>
                  </a:lnTo>
                  <a:lnTo>
                    <a:pt x="137" y="94"/>
                  </a:lnTo>
                  <a:lnTo>
                    <a:pt x="128" y="96"/>
                  </a:lnTo>
                  <a:lnTo>
                    <a:pt x="119" y="96"/>
                  </a:lnTo>
                  <a:lnTo>
                    <a:pt x="106" y="96"/>
                  </a:lnTo>
                  <a:lnTo>
                    <a:pt x="94" y="94"/>
                  </a:lnTo>
                  <a:lnTo>
                    <a:pt x="83" y="91"/>
                  </a:lnTo>
                  <a:lnTo>
                    <a:pt x="72" y="86"/>
                  </a:lnTo>
                  <a:lnTo>
                    <a:pt x="62" y="82"/>
                  </a:lnTo>
                  <a:lnTo>
                    <a:pt x="52" y="76"/>
                  </a:lnTo>
                  <a:lnTo>
                    <a:pt x="43" y="69"/>
                  </a:lnTo>
                  <a:lnTo>
                    <a:pt x="36" y="62"/>
                  </a:lnTo>
                  <a:lnTo>
                    <a:pt x="67" y="62"/>
                  </a:lnTo>
                  <a:lnTo>
                    <a:pt x="71" y="61"/>
                  </a:lnTo>
                  <a:lnTo>
                    <a:pt x="75" y="59"/>
                  </a:lnTo>
                  <a:lnTo>
                    <a:pt x="78" y="55"/>
                  </a:lnTo>
                  <a:lnTo>
                    <a:pt x="79" y="50"/>
                  </a:lnTo>
                  <a:lnTo>
                    <a:pt x="78" y="46"/>
                  </a:lnTo>
                  <a:lnTo>
                    <a:pt x="75" y="42"/>
                  </a:lnTo>
                  <a:lnTo>
                    <a:pt x="71" y="40"/>
                  </a:lnTo>
                  <a:lnTo>
                    <a:pt x="67" y="39"/>
                  </a:lnTo>
                  <a:lnTo>
                    <a:pt x="0" y="39"/>
                  </a:lnTo>
                  <a:lnTo>
                    <a:pt x="0" y="96"/>
                  </a:lnTo>
                  <a:lnTo>
                    <a:pt x="1" y="101"/>
                  </a:lnTo>
                  <a:lnTo>
                    <a:pt x="3" y="105"/>
                  </a:lnTo>
                  <a:lnTo>
                    <a:pt x="8" y="107"/>
                  </a:lnTo>
                  <a:lnTo>
                    <a:pt x="13" y="108"/>
                  </a:lnTo>
                  <a:lnTo>
                    <a:pt x="17" y="107"/>
                  </a:lnTo>
                  <a:lnTo>
                    <a:pt x="21" y="105"/>
                  </a:lnTo>
                  <a:lnTo>
                    <a:pt x="24" y="101"/>
                  </a:lnTo>
                  <a:lnTo>
                    <a:pt x="25" y="96"/>
                  </a:lnTo>
                  <a:lnTo>
                    <a:pt x="25" y="85"/>
                  </a:lnTo>
                  <a:lnTo>
                    <a:pt x="34" y="93"/>
                  </a:lnTo>
                  <a:lnTo>
                    <a:pt x="44" y="100"/>
                  </a:lnTo>
                  <a:lnTo>
                    <a:pt x="55" y="106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92" y="118"/>
                  </a:lnTo>
                  <a:lnTo>
                    <a:pt x="105" y="119"/>
                  </a:lnTo>
                  <a:lnTo>
                    <a:pt x="119" y="120"/>
                  </a:lnTo>
                  <a:lnTo>
                    <a:pt x="131" y="119"/>
                  </a:lnTo>
                  <a:lnTo>
                    <a:pt x="142" y="118"/>
                  </a:lnTo>
                  <a:lnTo>
                    <a:pt x="153" y="115"/>
                  </a:lnTo>
                  <a:lnTo>
                    <a:pt x="165" y="111"/>
                  </a:lnTo>
                  <a:lnTo>
                    <a:pt x="175" y="106"/>
                  </a:lnTo>
                  <a:lnTo>
                    <a:pt x="185" y="100"/>
                  </a:lnTo>
                  <a:lnTo>
                    <a:pt x="194" y="93"/>
                  </a:lnTo>
                  <a:lnTo>
                    <a:pt x="202" y="85"/>
                  </a:lnTo>
                  <a:lnTo>
                    <a:pt x="209" y="76"/>
                  </a:lnTo>
                  <a:lnTo>
                    <a:pt x="217" y="67"/>
                  </a:lnTo>
                  <a:lnTo>
                    <a:pt x="223" y="58"/>
                  </a:lnTo>
                  <a:lnTo>
                    <a:pt x="228" y="47"/>
                  </a:lnTo>
                  <a:lnTo>
                    <a:pt x="231" y="35"/>
                  </a:lnTo>
                  <a:lnTo>
                    <a:pt x="234" y="24"/>
                  </a:lnTo>
                  <a:lnTo>
                    <a:pt x="236" y="12"/>
                  </a:lnTo>
                  <a:lnTo>
                    <a:pt x="236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xmlns="" id="{AEA49937-DC96-4976-8643-E3541A635D47}"/>
              </a:ext>
            </a:extLst>
          </p:cNvPr>
          <p:cNvGrpSpPr/>
          <p:nvPr/>
        </p:nvGrpSpPr>
        <p:grpSpPr>
          <a:xfrm>
            <a:off x="4575354" y="2864006"/>
            <a:ext cx="124087" cy="124789"/>
            <a:chOff x="2025650" y="5957888"/>
            <a:chExt cx="280988" cy="282575"/>
          </a:xfrm>
          <a:solidFill>
            <a:schemeClr val="bg1"/>
          </a:solidFill>
        </p:grpSpPr>
        <p:sp>
          <p:nvSpPr>
            <p:cNvPr id="148" name="Freeform 1151">
              <a:extLst>
                <a:ext uri="{FF2B5EF4-FFF2-40B4-BE49-F238E27FC236}">
                  <a16:creationId xmlns:a16="http://schemas.microsoft.com/office/drawing/2014/main" xmlns="" id="{31ADE9F4-F4D4-4D8B-9F10-BADB946D1D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5957888"/>
              <a:ext cx="247650" cy="219075"/>
            </a:xfrm>
            <a:custGeom>
              <a:avLst/>
              <a:gdLst>
                <a:gd name="T0" fmla="*/ 97 w 627"/>
                <a:gd name="T1" fmla="*/ 494 h 554"/>
                <a:gd name="T2" fmla="*/ 93 w 627"/>
                <a:gd name="T3" fmla="*/ 507 h 554"/>
                <a:gd name="T4" fmla="*/ 85 w 627"/>
                <a:gd name="T5" fmla="*/ 518 h 554"/>
                <a:gd name="T6" fmla="*/ 74 w 627"/>
                <a:gd name="T7" fmla="*/ 527 h 554"/>
                <a:gd name="T8" fmla="*/ 61 w 627"/>
                <a:gd name="T9" fmla="*/ 530 h 554"/>
                <a:gd name="T10" fmla="*/ 47 w 627"/>
                <a:gd name="T11" fmla="*/ 527 h 554"/>
                <a:gd name="T12" fmla="*/ 35 w 627"/>
                <a:gd name="T13" fmla="*/ 519 h 554"/>
                <a:gd name="T14" fmla="*/ 27 w 627"/>
                <a:gd name="T15" fmla="*/ 508 h 554"/>
                <a:gd name="T16" fmla="*/ 24 w 627"/>
                <a:gd name="T17" fmla="*/ 494 h 554"/>
                <a:gd name="T18" fmla="*/ 144 w 627"/>
                <a:gd name="T19" fmla="*/ 24 h 554"/>
                <a:gd name="T20" fmla="*/ 145 w 627"/>
                <a:gd name="T21" fmla="*/ 90 h 554"/>
                <a:gd name="T22" fmla="*/ 152 w 627"/>
                <a:gd name="T23" fmla="*/ 96 h 554"/>
                <a:gd name="T24" fmla="*/ 554 w 627"/>
                <a:gd name="T25" fmla="*/ 97 h 554"/>
                <a:gd name="T26" fmla="*/ 109 w 627"/>
                <a:gd name="T27" fmla="*/ 145 h 554"/>
                <a:gd name="T28" fmla="*/ 100 w 627"/>
                <a:gd name="T29" fmla="*/ 149 h 554"/>
                <a:gd name="T30" fmla="*/ 97 w 627"/>
                <a:gd name="T31" fmla="*/ 157 h 554"/>
                <a:gd name="T32" fmla="*/ 383 w 627"/>
                <a:gd name="T33" fmla="*/ 531 h 554"/>
                <a:gd name="T34" fmla="*/ 356 w 627"/>
                <a:gd name="T35" fmla="*/ 504 h 554"/>
                <a:gd name="T36" fmla="*/ 351 w 627"/>
                <a:gd name="T37" fmla="*/ 501 h 554"/>
                <a:gd name="T38" fmla="*/ 349 w 627"/>
                <a:gd name="T39" fmla="*/ 497 h 554"/>
                <a:gd name="T40" fmla="*/ 351 w 627"/>
                <a:gd name="T41" fmla="*/ 488 h 554"/>
                <a:gd name="T42" fmla="*/ 403 w 627"/>
                <a:gd name="T43" fmla="*/ 398 h 554"/>
                <a:gd name="T44" fmla="*/ 413 w 627"/>
                <a:gd name="T45" fmla="*/ 396 h 554"/>
                <a:gd name="T46" fmla="*/ 446 w 627"/>
                <a:gd name="T47" fmla="*/ 414 h 554"/>
                <a:gd name="T48" fmla="*/ 467 w 627"/>
                <a:gd name="T49" fmla="*/ 401 h 554"/>
                <a:gd name="T50" fmla="*/ 488 w 627"/>
                <a:gd name="T51" fmla="*/ 391 h 554"/>
                <a:gd name="T52" fmla="*/ 489 w 627"/>
                <a:gd name="T53" fmla="*/ 357 h 554"/>
                <a:gd name="T54" fmla="*/ 495 w 627"/>
                <a:gd name="T55" fmla="*/ 351 h 554"/>
                <a:gd name="T56" fmla="*/ 596 w 627"/>
                <a:gd name="T57" fmla="*/ 350 h 554"/>
                <a:gd name="T58" fmla="*/ 605 w 627"/>
                <a:gd name="T59" fmla="*/ 353 h 554"/>
                <a:gd name="T60" fmla="*/ 608 w 627"/>
                <a:gd name="T61" fmla="*/ 362 h 554"/>
                <a:gd name="T62" fmla="*/ 618 w 627"/>
                <a:gd name="T63" fmla="*/ 396 h 554"/>
                <a:gd name="T64" fmla="*/ 627 w 627"/>
                <a:gd name="T65" fmla="*/ 157 h 554"/>
                <a:gd name="T66" fmla="*/ 623 w 627"/>
                <a:gd name="T67" fmla="*/ 149 h 554"/>
                <a:gd name="T68" fmla="*/ 615 w 627"/>
                <a:gd name="T69" fmla="*/ 145 h 554"/>
                <a:gd name="T70" fmla="*/ 578 w 627"/>
                <a:gd name="T71" fmla="*/ 85 h 554"/>
                <a:gd name="T72" fmla="*/ 575 w 627"/>
                <a:gd name="T73" fmla="*/ 76 h 554"/>
                <a:gd name="T74" fmla="*/ 567 w 627"/>
                <a:gd name="T75" fmla="*/ 72 h 554"/>
                <a:gd name="T76" fmla="*/ 169 w 627"/>
                <a:gd name="T77" fmla="*/ 12 h 554"/>
                <a:gd name="T78" fmla="*/ 165 w 627"/>
                <a:gd name="T79" fmla="*/ 4 h 554"/>
                <a:gd name="T80" fmla="*/ 157 w 627"/>
                <a:gd name="T81" fmla="*/ 0 h 554"/>
                <a:gd name="T82" fmla="*/ 8 w 627"/>
                <a:gd name="T83" fmla="*/ 1 h 554"/>
                <a:gd name="T84" fmla="*/ 1 w 627"/>
                <a:gd name="T85" fmla="*/ 8 h 554"/>
                <a:gd name="T86" fmla="*/ 0 w 627"/>
                <a:gd name="T87" fmla="*/ 494 h 554"/>
                <a:gd name="T88" fmla="*/ 2 w 627"/>
                <a:gd name="T89" fmla="*/ 506 h 554"/>
                <a:gd name="T90" fmla="*/ 5 w 627"/>
                <a:gd name="T91" fmla="*/ 517 h 554"/>
                <a:gd name="T92" fmla="*/ 11 w 627"/>
                <a:gd name="T93" fmla="*/ 527 h 554"/>
                <a:gd name="T94" fmla="*/ 18 w 627"/>
                <a:gd name="T95" fmla="*/ 536 h 554"/>
                <a:gd name="T96" fmla="*/ 27 w 627"/>
                <a:gd name="T97" fmla="*/ 544 h 554"/>
                <a:gd name="T98" fmla="*/ 37 w 627"/>
                <a:gd name="T99" fmla="*/ 550 h 554"/>
                <a:gd name="T100" fmla="*/ 49 w 627"/>
                <a:gd name="T101" fmla="*/ 553 h 554"/>
                <a:gd name="T102" fmla="*/ 61 w 627"/>
                <a:gd name="T103" fmla="*/ 554 h 554"/>
                <a:gd name="T104" fmla="*/ 383 w 627"/>
                <a:gd name="T105" fmla="*/ 5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7" h="554">
                  <a:moveTo>
                    <a:pt x="97" y="157"/>
                  </a:moveTo>
                  <a:lnTo>
                    <a:pt x="97" y="494"/>
                  </a:lnTo>
                  <a:lnTo>
                    <a:pt x="96" y="501"/>
                  </a:lnTo>
                  <a:lnTo>
                    <a:pt x="93" y="507"/>
                  </a:lnTo>
                  <a:lnTo>
                    <a:pt x="90" y="513"/>
                  </a:lnTo>
                  <a:lnTo>
                    <a:pt x="85" y="518"/>
                  </a:lnTo>
                  <a:lnTo>
                    <a:pt x="80" y="523"/>
                  </a:lnTo>
                  <a:lnTo>
                    <a:pt x="74" y="527"/>
                  </a:lnTo>
                  <a:lnTo>
                    <a:pt x="67" y="529"/>
                  </a:lnTo>
                  <a:lnTo>
                    <a:pt x="61" y="530"/>
                  </a:lnTo>
                  <a:lnTo>
                    <a:pt x="54" y="529"/>
                  </a:lnTo>
                  <a:lnTo>
                    <a:pt x="47" y="527"/>
                  </a:lnTo>
                  <a:lnTo>
                    <a:pt x="40" y="524"/>
                  </a:lnTo>
                  <a:lnTo>
                    <a:pt x="35" y="519"/>
                  </a:lnTo>
                  <a:lnTo>
                    <a:pt x="30" y="514"/>
                  </a:lnTo>
                  <a:lnTo>
                    <a:pt x="27" y="508"/>
                  </a:lnTo>
                  <a:lnTo>
                    <a:pt x="25" y="501"/>
                  </a:lnTo>
                  <a:lnTo>
                    <a:pt x="24" y="494"/>
                  </a:lnTo>
                  <a:lnTo>
                    <a:pt x="24" y="24"/>
                  </a:lnTo>
                  <a:lnTo>
                    <a:pt x="144" y="24"/>
                  </a:lnTo>
                  <a:lnTo>
                    <a:pt x="144" y="85"/>
                  </a:lnTo>
                  <a:lnTo>
                    <a:pt x="145" y="90"/>
                  </a:lnTo>
                  <a:lnTo>
                    <a:pt x="149" y="93"/>
                  </a:lnTo>
                  <a:lnTo>
                    <a:pt x="152" y="96"/>
                  </a:lnTo>
                  <a:lnTo>
                    <a:pt x="157" y="97"/>
                  </a:lnTo>
                  <a:lnTo>
                    <a:pt x="554" y="97"/>
                  </a:lnTo>
                  <a:lnTo>
                    <a:pt x="554" y="145"/>
                  </a:lnTo>
                  <a:lnTo>
                    <a:pt x="109" y="145"/>
                  </a:lnTo>
                  <a:lnTo>
                    <a:pt x="104" y="146"/>
                  </a:lnTo>
                  <a:lnTo>
                    <a:pt x="100" y="149"/>
                  </a:lnTo>
                  <a:lnTo>
                    <a:pt x="98" y="152"/>
                  </a:lnTo>
                  <a:lnTo>
                    <a:pt x="97" y="157"/>
                  </a:lnTo>
                  <a:close/>
                  <a:moveTo>
                    <a:pt x="383" y="540"/>
                  </a:moveTo>
                  <a:lnTo>
                    <a:pt x="383" y="531"/>
                  </a:lnTo>
                  <a:lnTo>
                    <a:pt x="384" y="520"/>
                  </a:lnTo>
                  <a:lnTo>
                    <a:pt x="356" y="504"/>
                  </a:lnTo>
                  <a:lnTo>
                    <a:pt x="354" y="503"/>
                  </a:lnTo>
                  <a:lnTo>
                    <a:pt x="351" y="501"/>
                  </a:lnTo>
                  <a:lnTo>
                    <a:pt x="350" y="499"/>
                  </a:lnTo>
                  <a:lnTo>
                    <a:pt x="349" y="497"/>
                  </a:lnTo>
                  <a:lnTo>
                    <a:pt x="349" y="493"/>
                  </a:lnTo>
                  <a:lnTo>
                    <a:pt x="351" y="488"/>
                  </a:lnTo>
                  <a:lnTo>
                    <a:pt x="400" y="401"/>
                  </a:lnTo>
                  <a:lnTo>
                    <a:pt x="403" y="398"/>
                  </a:lnTo>
                  <a:lnTo>
                    <a:pt x="408" y="397"/>
                  </a:lnTo>
                  <a:lnTo>
                    <a:pt x="413" y="396"/>
                  </a:lnTo>
                  <a:lnTo>
                    <a:pt x="417" y="398"/>
                  </a:lnTo>
                  <a:lnTo>
                    <a:pt x="446" y="414"/>
                  </a:lnTo>
                  <a:lnTo>
                    <a:pt x="456" y="407"/>
                  </a:lnTo>
                  <a:lnTo>
                    <a:pt x="467" y="401"/>
                  </a:lnTo>
                  <a:lnTo>
                    <a:pt x="478" y="395"/>
                  </a:lnTo>
                  <a:lnTo>
                    <a:pt x="488" y="391"/>
                  </a:lnTo>
                  <a:lnTo>
                    <a:pt x="488" y="361"/>
                  </a:lnTo>
                  <a:lnTo>
                    <a:pt x="489" y="357"/>
                  </a:lnTo>
                  <a:lnTo>
                    <a:pt x="492" y="353"/>
                  </a:lnTo>
                  <a:lnTo>
                    <a:pt x="495" y="351"/>
                  </a:lnTo>
                  <a:lnTo>
                    <a:pt x="500" y="350"/>
                  </a:lnTo>
                  <a:lnTo>
                    <a:pt x="596" y="350"/>
                  </a:lnTo>
                  <a:lnTo>
                    <a:pt x="601" y="351"/>
                  </a:lnTo>
                  <a:lnTo>
                    <a:pt x="605" y="353"/>
                  </a:lnTo>
                  <a:lnTo>
                    <a:pt x="607" y="357"/>
                  </a:lnTo>
                  <a:lnTo>
                    <a:pt x="608" y="362"/>
                  </a:lnTo>
                  <a:lnTo>
                    <a:pt x="608" y="391"/>
                  </a:lnTo>
                  <a:lnTo>
                    <a:pt x="618" y="396"/>
                  </a:lnTo>
                  <a:lnTo>
                    <a:pt x="627" y="401"/>
                  </a:lnTo>
                  <a:lnTo>
                    <a:pt x="627" y="157"/>
                  </a:lnTo>
                  <a:lnTo>
                    <a:pt x="626" y="152"/>
                  </a:lnTo>
                  <a:lnTo>
                    <a:pt x="623" y="149"/>
                  </a:lnTo>
                  <a:lnTo>
                    <a:pt x="619" y="146"/>
                  </a:lnTo>
                  <a:lnTo>
                    <a:pt x="615" y="145"/>
                  </a:lnTo>
                  <a:lnTo>
                    <a:pt x="578" y="145"/>
                  </a:lnTo>
                  <a:lnTo>
                    <a:pt x="578" y="85"/>
                  </a:lnTo>
                  <a:lnTo>
                    <a:pt x="577" y="81"/>
                  </a:lnTo>
                  <a:lnTo>
                    <a:pt x="575" y="76"/>
                  </a:lnTo>
                  <a:lnTo>
                    <a:pt x="571" y="73"/>
                  </a:lnTo>
                  <a:lnTo>
                    <a:pt x="567" y="72"/>
                  </a:lnTo>
                  <a:lnTo>
                    <a:pt x="169" y="72"/>
                  </a:lnTo>
                  <a:lnTo>
                    <a:pt x="169" y="12"/>
                  </a:lnTo>
                  <a:lnTo>
                    <a:pt x="168" y="8"/>
                  </a:lnTo>
                  <a:lnTo>
                    <a:pt x="165" y="4"/>
                  </a:lnTo>
                  <a:lnTo>
                    <a:pt x="162" y="1"/>
                  </a:lnTo>
                  <a:lnTo>
                    <a:pt x="15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494"/>
                  </a:lnTo>
                  <a:lnTo>
                    <a:pt x="1" y="500"/>
                  </a:lnTo>
                  <a:lnTo>
                    <a:pt x="2" y="506"/>
                  </a:lnTo>
                  <a:lnTo>
                    <a:pt x="3" y="512"/>
                  </a:lnTo>
                  <a:lnTo>
                    <a:pt x="5" y="517"/>
                  </a:lnTo>
                  <a:lnTo>
                    <a:pt x="8" y="522"/>
                  </a:lnTo>
                  <a:lnTo>
                    <a:pt x="11" y="527"/>
                  </a:lnTo>
                  <a:lnTo>
                    <a:pt x="14" y="532"/>
                  </a:lnTo>
                  <a:lnTo>
                    <a:pt x="18" y="536"/>
                  </a:lnTo>
                  <a:lnTo>
                    <a:pt x="22" y="540"/>
                  </a:lnTo>
                  <a:lnTo>
                    <a:pt x="27" y="544"/>
                  </a:lnTo>
                  <a:lnTo>
                    <a:pt x="32" y="547"/>
                  </a:lnTo>
                  <a:lnTo>
                    <a:pt x="37" y="550"/>
                  </a:lnTo>
                  <a:lnTo>
                    <a:pt x="43" y="552"/>
                  </a:lnTo>
                  <a:lnTo>
                    <a:pt x="49" y="553"/>
                  </a:lnTo>
                  <a:lnTo>
                    <a:pt x="55" y="554"/>
                  </a:lnTo>
                  <a:lnTo>
                    <a:pt x="61" y="554"/>
                  </a:lnTo>
                  <a:lnTo>
                    <a:pt x="383" y="554"/>
                  </a:lnTo>
                  <a:lnTo>
                    <a:pt x="383" y="548"/>
                  </a:lnTo>
                  <a:lnTo>
                    <a:pt x="383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52">
              <a:extLst>
                <a:ext uri="{FF2B5EF4-FFF2-40B4-BE49-F238E27FC236}">
                  <a16:creationId xmlns:a16="http://schemas.microsoft.com/office/drawing/2014/main" xmlns="" id="{1EDA4C41-84AC-43FC-AD07-8C4785329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875" y="6105525"/>
              <a:ext cx="131763" cy="134938"/>
            </a:xfrm>
            <a:custGeom>
              <a:avLst/>
              <a:gdLst>
                <a:gd name="T0" fmla="*/ 150 w 331"/>
                <a:gd name="T1" fmla="*/ 245 h 338"/>
                <a:gd name="T2" fmla="*/ 128 w 331"/>
                <a:gd name="T3" fmla="*/ 237 h 338"/>
                <a:gd name="T4" fmla="*/ 110 w 331"/>
                <a:gd name="T5" fmla="*/ 224 h 338"/>
                <a:gd name="T6" fmla="*/ 97 w 331"/>
                <a:gd name="T7" fmla="*/ 205 h 338"/>
                <a:gd name="T8" fmla="*/ 89 w 331"/>
                <a:gd name="T9" fmla="*/ 184 h 338"/>
                <a:gd name="T10" fmla="*/ 88 w 331"/>
                <a:gd name="T11" fmla="*/ 160 h 338"/>
                <a:gd name="T12" fmla="*/ 94 w 331"/>
                <a:gd name="T13" fmla="*/ 138 h 338"/>
                <a:gd name="T14" fmla="*/ 105 w 331"/>
                <a:gd name="T15" fmla="*/ 120 h 338"/>
                <a:gd name="T16" fmla="*/ 122 w 331"/>
                <a:gd name="T17" fmla="*/ 104 h 338"/>
                <a:gd name="T18" fmla="*/ 143 w 331"/>
                <a:gd name="T19" fmla="*/ 94 h 338"/>
                <a:gd name="T20" fmla="*/ 165 w 331"/>
                <a:gd name="T21" fmla="*/ 91 h 338"/>
                <a:gd name="T22" fmla="*/ 189 w 331"/>
                <a:gd name="T23" fmla="*/ 94 h 338"/>
                <a:gd name="T24" fmla="*/ 209 w 331"/>
                <a:gd name="T25" fmla="*/ 104 h 338"/>
                <a:gd name="T26" fmla="*/ 226 w 331"/>
                <a:gd name="T27" fmla="*/ 120 h 338"/>
                <a:gd name="T28" fmla="*/ 238 w 331"/>
                <a:gd name="T29" fmla="*/ 138 h 338"/>
                <a:gd name="T30" fmla="*/ 244 w 331"/>
                <a:gd name="T31" fmla="*/ 160 h 338"/>
                <a:gd name="T32" fmla="*/ 242 w 331"/>
                <a:gd name="T33" fmla="*/ 184 h 338"/>
                <a:gd name="T34" fmla="*/ 235 w 331"/>
                <a:gd name="T35" fmla="*/ 205 h 338"/>
                <a:gd name="T36" fmla="*/ 221 w 331"/>
                <a:gd name="T37" fmla="*/ 224 h 338"/>
                <a:gd name="T38" fmla="*/ 203 w 331"/>
                <a:gd name="T39" fmla="*/ 237 h 338"/>
                <a:gd name="T40" fmla="*/ 181 w 331"/>
                <a:gd name="T41" fmla="*/ 245 h 338"/>
                <a:gd name="T42" fmla="*/ 306 w 331"/>
                <a:gd name="T43" fmla="*/ 206 h 338"/>
                <a:gd name="T44" fmla="*/ 300 w 331"/>
                <a:gd name="T45" fmla="*/ 197 h 338"/>
                <a:gd name="T46" fmla="*/ 302 w 331"/>
                <a:gd name="T47" fmla="*/ 167 h 338"/>
                <a:gd name="T48" fmla="*/ 300 w 331"/>
                <a:gd name="T49" fmla="*/ 140 h 338"/>
                <a:gd name="T50" fmla="*/ 306 w 331"/>
                <a:gd name="T51" fmla="*/ 131 h 338"/>
                <a:gd name="T52" fmla="*/ 268 w 331"/>
                <a:gd name="T53" fmla="*/ 66 h 338"/>
                <a:gd name="T54" fmla="*/ 258 w 331"/>
                <a:gd name="T55" fmla="*/ 67 h 338"/>
                <a:gd name="T56" fmla="*/ 242 w 331"/>
                <a:gd name="T57" fmla="*/ 53 h 338"/>
                <a:gd name="T58" fmla="*/ 214 w 331"/>
                <a:gd name="T59" fmla="*/ 37 h 338"/>
                <a:gd name="T60" fmla="*/ 207 w 331"/>
                <a:gd name="T61" fmla="*/ 29 h 338"/>
                <a:gd name="T62" fmla="*/ 135 w 331"/>
                <a:gd name="T63" fmla="*/ 0 h 338"/>
                <a:gd name="T64" fmla="*/ 133 w 331"/>
                <a:gd name="T65" fmla="*/ 32 h 338"/>
                <a:gd name="T66" fmla="*/ 113 w 331"/>
                <a:gd name="T67" fmla="*/ 42 h 338"/>
                <a:gd name="T68" fmla="*/ 77 w 331"/>
                <a:gd name="T69" fmla="*/ 64 h 338"/>
                <a:gd name="T70" fmla="*/ 66 w 331"/>
                <a:gd name="T71" fmla="*/ 67 h 338"/>
                <a:gd name="T72" fmla="*/ 0 w 331"/>
                <a:gd name="T73" fmla="*/ 116 h 338"/>
                <a:gd name="T74" fmla="*/ 31 w 331"/>
                <a:gd name="T75" fmla="*/ 136 h 338"/>
                <a:gd name="T76" fmla="*/ 30 w 331"/>
                <a:gd name="T77" fmla="*/ 156 h 338"/>
                <a:gd name="T78" fmla="*/ 32 w 331"/>
                <a:gd name="T79" fmla="*/ 193 h 338"/>
                <a:gd name="T80" fmla="*/ 29 w 331"/>
                <a:gd name="T81" fmla="*/ 204 h 338"/>
                <a:gd name="T82" fmla="*/ 38 w 331"/>
                <a:gd name="T83" fmla="*/ 286 h 338"/>
                <a:gd name="T84" fmla="*/ 70 w 331"/>
                <a:gd name="T85" fmla="*/ 269 h 338"/>
                <a:gd name="T86" fmla="*/ 89 w 331"/>
                <a:gd name="T87" fmla="*/ 281 h 338"/>
                <a:gd name="T88" fmla="*/ 139 w 331"/>
                <a:gd name="T89" fmla="*/ 303 h 338"/>
                <a:gd name="T90" fmla="*/ 146 w 331"/>
                <a:gd name="T91" fmla="*/ 310 h 338"/>
                <a:gd name="T92" fmla="*/ 207 w 331"/>
                <a:gd name="T93" fmla="*/ 338 h 338"/>
                <a:gd name="T94" fmla="*/ 209 w 331"/>
                <a:gd name="T95" fmla="*/ 307 h 338"/>
                <a:gd name="T96" fmla="*/ 222 w 331"/>
                <a:gd name="T97" fmla="*/ 299 h 338"/>
                <a:gd name="T98" fmla="*/ 245 w 331"/>
                <a:gd name="T99" fmla="*/ 281 h 338"/>
                <a:gd name="T100" fmla="*/ 258 w 331"/>
                <a:gd name="T101" fmla="*/ 270 h 338"/>
                <a:gd name="T102" fmla="*/ 268 w 331"/>
                <a:gd name="T103" fmla="*/ 271 h 338"/>
                <a:gd name="T104" fmla="*/ 306 w 331"/>
                <a:gd name="T105" fmla="*/ 20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1" h="338">
                  <a:moveTo>
                    <a:pt x="165" y="246"/>
                  </a:moveTo>
                  <a:lnTo>
                    <a:pt x="158" y="246"/>
                  </a:lnTo>
                  <a:lnTo>
                    <a:pt x="150" y="245"/>
                  </a:lnTo>
                  <a:lnTo>
                    <a:pt x="143" y="243"/>
                  </a:lnTo>
                  <a:lnTo>
                    <a:pt x="136" y="240"/>
                  </a:lnTo>
                  <a:lnTo>
                    <a:pt x="128" y="237"/>
                  </a:lnTo>
                  <a:lnTo>
                    <a:pt x="122" y="233"/>
                  </a:lnTo>
                  <a:lnTo>
                    <a:pt x="116" y="229"/>
                  </a:lnTo>
                  <a:lnTo>
                    <a:pt x="110" y="224"/>
                  </a:lnTo>
                  <a:lnTo>
                    <a:pt x="105" y="217"/>
                  </a:lnTo>
                  <a:lnTo>
                    <a:pt x="101" y="211"/>
                  </a:lnTo>
                  <a:lnTo>
                    <a:pt x="97" y="205"/>
                  </a:lnTo>
                  <a:lnTo>
                    <a:pt x="94" y="198"/>
                  </a:lnTo>
                  <a:lnTo>
                    <a:pt x="91" y="191"/>
                  </a:lnTo>
                  <a:lnTo>
                    <a:pt x="89" y="184"/>
                  </a:lnTo>
                  <a:lnTo>
                    <a:pt x="88" y="176"/>
                  </a:lnTo>
                  <a:lnTo>
                    <a:pt x="88" y="167"/>
                  </a:lnTo>
                  <a:lnTo>
                    <a:pt x="88" y="160"/>
                  </a:lnTo>
                  <a:lnTo>
                    <a:pt x="89" y="152"/>
                  </a:lnTo>
                  <a:lnTo>
                    <a:pt x="91" y="145"/>
                  </a:lnTo>
                  <a:lnTo>
                    <a:pt x="94" y="138"/>
                  </a:lnTo>
                  <a:lnTo>
                    <a:pt x="97" y="132"/>
                  </a:lnTo>
                  <a:lnTo>
                    <a:pt x="101" y="125"/>
                  </a:lnTo>
                  <a:lnTo>
                    <a:pt x="105" y="120"/>
                  </a:lnTo>
                  <a:lnTo>
                    <a:pt x="110" y="113"/>
                  </a:lnTo>
                  <a:lnTo>
                    <a:pt x="116" y="108"/>
                  </a:lnTo>
                  <a:lnTo>
                    <a:pt x="122" y="104"/>
                  </a:lnTo>
                  <a:lnTo>
                    <a:pt x="128" y="100"/>
                  </a:lnTo>
                  <a:lnTo>
                    <a:pt x="136" y="97"/>
                  </a:lnTo>
                  <a:lnTo>
                    <a:pt x="143" y="94"/>
                  </a:lnTo>
                  <a:lnTo>
                    <a:pt x="150" y="92"/>
                  </a:lnTo>
                  <a:lnTo>
                    <a:pt x="158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81" y="92"/>
                  </a:lnTo>
                  <a:lnTo>
                    <a:pt x="189" y="94"/>
                  </a:lnTo>
                  <a:lnTo>
                    <a:pt x="196" y="97"/>
                  </a:lnTo>
                  <a:lnTo>
                    <a:pt x="203" y="100"/>
                  </a:lnTo>
                  <a:lnTo>
                    <a:pt x="209" y="104"/>
                  </a:lnTo>
                  <a:lnTo>
                    <a:pt x="215" y="108"/>
                  </a:lnTo>
                  <a:lnTo>
                    <a:pt x="221" y="113"/>
                  </a:lnTo>
                  <a:lnTo>
                    <a:pt x="226" y="120"/>
                  </a:lnTo>
                  <a:lnTo>
                    <a:pt x="230" y="125"/>
                  </a:lnTo>
                  <a:lnTo>
                    <a:pt x="235" y="132"/>
                  </a:lnTo>
                  <a:lnTo>
                    <a:pt x="238" y="138"/>
                  </a:lnTo>
                  <a:lnTo>
                    <a:pt x="241" y="145"/>
                  </a:lnTo>
                  <a:lnTo>
                    <a:pt x="242" y="152"/>
                  </a:lnTo>
                  <a:lnTo>
                    <a:pt x="244" y="160"/>
                  </a:lnTo>
                  <a:lnTo>
                    <a:pt x="244" y="167"/>
                  </a:lnTo>
                  <a:lnTo>
                    <a:pt x="244" y="176"/>
                  </a:lnTo>
                  <a:lnTo>
                    <a:pt x="242" y="184"/>
                  </a:lnTo>
                  <a:lnTo>
                    <a:pt x="241" y="191"/>
                  </a:lnTo>
                  <a:lnTo>
                    <a:pt x="238" y="198"/>
                  </a:lnTo>
                  <a:lnTo>
                    <a:pt x="235" y="205"/>
                  </a:lnTo>
                  <a:lnTo>
                    <a:pt x="230" y="211"/>
                  </a:lnTo>
                  <a:lnTo>
                    <a:pt x="226" y="217"/>
                  </a:lnTo>
                  <a:lnTo>
                    <a:pt x="221" y="224"/>
                  </a:lnTo>
                  <a:lnTo>
                    <a:pt x="215" y="229"/>
                  </a:lnTo>
                  <a:lnTo>
                    <a:pt x="209" y="233"/>
                  </a:lnTo>
                  <a:lnTo>
                    <a:pt x="203" y="237"/>
                  </a:lnTo>
                  <a:lnTo>
                    <a:pt x="196" y="240"/>
                  </a:lnTo>
                  <a:lnTo>
                    <a:pt x="189" y="243"/>
                  </a:lnTo>
                  <a:lnTo>
                    <a:pt x="181" y="245"/>
                  </a:lnTo>
                  <a:lnTo>
                    <a:pt x="173" y="246"/>
                  </a:lnTo>
                  <a:lnTo>
                    <a:pt x="165" y="246"/>
                  </a:lnTo>
                  <a:close/>
                  <a:moveTo>
                    <a:pt x="306" y="206"/>
                  </a:moveTo>
                  <a:lnTo>
                    <a:pt x="303" y="204"/>
                  </a:lnTo>
                  <a:lnTo>
                    <a:pt x="301" y="201"/>
                  </a:lnTo>
                  <a:lnTo>
                    <a:pt x="300" y="197"/>
                  </a:lnTo>
                  <a:lnTo>
                    <a:pt x="300" y="193"/>
                  </a:lnTo>
                  <a:lnTo>
                    <a:pt x="302" y="181"/>
                  </a:lnTo>
                  <a:lnTo>
                    <a:pt x="302" y="167"/>
                  </a:lnTo>
                  <a:lnTo>
                    <a:pt x="302" y="156"/>
                  </a:lnTo>
                  <a:lnTo>
                    <a:pt x="300" y="144"/>
                  </a:lnTo>
                  <a:lnTo>
                    <a:pt x="300" y="140"/>
                  </a:lnTo>
                  <a:lnTo>
                    <a:pt x="301" y="136"/>
                  </a:lnTo>
                  <a:lnTo>
                    <a:pt x="303" y="133"/>
                  </a:lnTo>
                  <a:lnTo>
                    <a:pt x="306" y="131"/>
                  </a:lnTo>
                  <a:lnTo>
                    <a:pt x="331" y="116"/>
                  </a:lnTo>
                  <a:lnTo>
                    <a:pt x="294" y="51"/>
                  </a:lnTo>
                  <a:lnTo>
                    <a:pt x="268" y="66"/>
                  </a:lnTo>
                  <a:lnTo>
                    <a:pt x="265" y="67"/>
                  </a:lnTo>
                  <a:lnTo>
                    <a:pt x="261" y="68"/>
                  </a:lnTo>
                  <a:lnTo>
                    <a:pt x="258" y="67"/>
                  </a:lnTo>
                  <a:lnTo>
                    <a:pt x="255" y="64"/>
                  </a:lnTo>
                  <a:lnTo>
                    <a:pt x="251" y="60"/>
                  </a:lnTo>
                  <a:lnTo>
                    <a:pt x="242" y="53"/>
                  </a:lnTo>
                  <a:lnTo>
                    <a:pt x="232" y="47"/>
                  </a:lnTo>
                  <a:lnTo>
                    <a:pt x="223" y="41"/>
                  </a:lnTo>
                  <a:lnTo>
                    <a:pt x="214" y="37"/>
                  </a:lnTo>
                  <a:lnTo>
                    <a:pt x="211" y="35"/>
                  </a:lnTo>
                  <a:lnTo>
                    <a:pt x="209" y="32"/>
                  </a:lnTo>
                  <a:lnTo>
                    <a:pt x="207" y="29"/>
                  </a:lnTo>
                  <a:lnTo>
                    <a:pt x="207" y="25"/>
                  </a:lnTo>
                  <a:lnTo>
                    <a:pt x="207" y="0"/>
                  </a:lnTo>
                  <a:lnTo>
                    <a:pt x="135" y="0"/>
                  </a:lnTo>
                  <a:lnTo>
                    <a:pt x="135" y="25"/>
                  </a:lnTo>
                  <a:lnTo>
                    <a:pt x="134" y="29"/>
                  </a:lnTo>
                  <a:lnTo>
                    <a:pt x="133" y="32"/>
                  </a:lnTo>
                  <a:lnTo>
                    <a:pt x="129" y="35"/>
                  </a:lnTo>
                  <a:lnTo>
                    <a:pt x="126" y="37"/>
                  </a:lnTo>
                  <a:lnTo>
                    <a:pt x="113" y="42"/>
                  </a:lnTo>
                  <a:lnTo>
                    <a:pt x="100" y="49"/>
                  </a:lnTo>
                  <a:lnTo>
                    <a:pt x="88" y="57"/>
                  </a:lnTo>
                  <a:lnTo>
                    <a:pt x="77" y="64"/>
                  </a:lnTo>
                  <a:lnTo>
                    <a:pt x="74" y="67"/>
                  </a:lnTo>
                  <a:lnTo>
                    <a:pt x="70" y="68"/>
                  </a:lnTo>
                  <a:lnTo>
                    <a:pt x="66" y="67"/>
                  </a:lnTo>
                  <a:lnTo>
                    <a:pt x="63" y="66"/>
                  </a:lnTo>
                  <a:lnTo>
                    <a:pt x="38" y="51"/>
                  </a:lnTo>
                  <a:lnTo>
                    <a:pt x="0" y="116"/>
                  </a:lnTo>
                  <a:lnTo>
                    <a:pt x="25" y="131"/>
                  </a:lnTo>
                  <a:lnTo>
                    <a:pt x="29" y="133"/>
                  </a:lnTo>
                  <a:lnTo>
                    <a:pt x="31" y="136"/>
                  </a:lnTo>
                  <a:lnTo>
                    <a:pt x="32" y="140"/>
                  </a:lnTo>
                  <a:lnTo>
                    <a:pt x="32" y="144"/>
                  </a:lnTo>
                  <a:lnTo>
                    <a:pt x="30" y="156"/>
                  </a:lnTo>
                  <a:lnTo>
                    <a:pt x="29" y="167"/>
                  </a:lnTo>
                  <a:lnTo>
                    <a:pt x="30" y="181"/>
                  </a:lnTo>
                  <a:lnTo>
                    <a:pt x="32" y="193"/>
                  </a:lnTo>
                  <a:lnTo>
                    <a:pt x="32" y="197"/>
                  </a:lnTo>
                  <a:lnTo>
                    <a:pt x="31" y="201"/>
                  </a:lnTo>
                  <a:lnTo>
                    <a:pt x="29" y="204"/>
                  </a:lnTo>
                  <a:lnTo>
                    <a:pt x="25" y="206"/>
                  </a:lnTo>
                  <a:lnTo>
                    <a:pt x="0" y="221"/>
                  </a:lnTo>
                  <a:lnTo>
                    <a:pt x="38" y="286"/>
                  </a:lnTo>
                  <a:lnTo>
                    <a:pt x="63" y="271"/>
                  </a:lnTo>
                  <a:lnTo>
                    <a:pt x="66" y="269"/>
                  </a:lnTo>
                  <a:lnTo>
                    <a:pt x="70" y="269"/>
                  </a:lnTo>
                  <a:lnTo>
                    <a:pt x="74" y="270"/>
                  </a:lnTo>
                  <a:lnTo>
                    <a:pt x="77" y="273"/>
                  </a:lnTo>
                  <a:lnTo>
                    <a:pt x="89" y="281"/>
                  </a:lnTo>
                  <a:lnTo>
                    <a:pt x="105" y="289"/>
                  </a:lnTo>
                  <a:lnTo>
                    <a:pt x="122" y="296"/>
                  </a:lnTo>
                  <a:lnTo>
                    <a:pt x="139" y="303"/>
                  </a:lnTo>
                  <a:lnTo>
                    <a:pt x="142" y="304"/>
                  </a:lnTo>
                  <a:lnTo>
                    <a:pt x="144" y="307"/>
                  </a:lnTo>
                  <a:lnTo>
                    <a:pt x="146" y="310"/>
                  </a:lnTo>
                  <a:lnTo>
                    <a:pt x="147" y="313"/>
                  </a:lnTo>
                  <a:lnTo>
                    <a:pt x="147" y="338"/>
                  </a:lnTo>
                  <a:lnTo>
                    <a:pt x="207" y="338"/>
                  </a:lnTo>
                  <a:lnTo>
                    <a:pt x="207" y="313"/>
                  </a:lnTo>
                  <a:lnTo>
                    <a:pt x="207" y="310"/>
                  </a:lnTo>
                  <a:lnTo>
                    <a:pt x="209" y="307"/>
                  </a:lnTo>
                  <a:lnTo>
                    <a:pt x="211" y="304"/>
                  </a:lnTo>
                  <a:lnTo>
                    <a:pt x="214" y="303"/>
                  </a:lnTo>
                  <a:lnTo>
                    <a:pt x="222" y="299"/>
                  </a:lnTo>
                  <a:lnTo>
                    <a:pt x="230" y="294"/>
                  </a:lnTo>
                  <a:lnTo>
                    <a:pt x="238" y="288"/>
                  </a:lnTo>
                  <a:lnTo>
                    <a:pt x="245" y="281"/>
                  </a:lnTo>
                  <a:lnTo>
                    <a:pt x="250" y="277"/>
                  </a:lnTo>
                  <a:lnTo>
                    <a:pt x="255" y="273"/>
                  </a:lnTo>
                  <a:lnTo>
                    <a:pt x="258" y="270"/>
                  </a:lnTo>
                  <a:lnTo>
                    <a:pt x="261" y="269"/>
                  </a:lnTo>
                  <a:lnTo>
                    <a:pt x="265" y="269"/>
                  </a:lnTo>
                  <a:lnTo>
                    <a:pt x="268" y="271"/>
                  </a:lnTo>
                  <a:lnTo>
                    <a:pt x="294" y="286"/>
                  </a:lnTo>
                  <a:lnTo>
                    <a:pt x="331" y="221"/>
                  </a:lnTo>
                  <a:lnTo>
                    <a:pt x="306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xmlns="" id="{B58117DF-691C-441A-AA87-8276BA62991E}"/>
              </a:ext>
            </a:extLst>
          </p:cNvPr>
          <p:cNvGrpSpPr/>
          <p:nvPr/>
        </p:nvGrpSpPr>
        <p:grpSpPr>
          <a:xfrm>
            <a:off x="2024856" y="4359612"/>
            <a:ext cx="115888" cy="81122"/>
            <a:chOff x="2025650" y="2581275"/>
            <a:chExt cx="285750" cy="200025"/>
          </a:xfrm>
          <a:solidFill>
            <a:schemeClr val="bg1"/>
          </a:solidFill>
        </p:grpSpPr>
        <p:sp>
          <p:nvSpPr>
            <p:cNvPr id="151" name="Freeform 603">
              <a:extLst>
                <a:ext uri="{FF2B5EF4-FFF2-40B4-BE49-F238E27FC236}">
                  <a16:creationId xmlns:a16="http://schemas.microsoft.com/office/drawing/2014/main" xmlns="" id="{BF6AD781-AA15-4AF6-879B-103A6B803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425" y="2676525"/>
              <a:ext cx="76200" cy="9525"/>
            </a:xfrm>
            <a:custGeom>
              <a:avLst/>
              <a:gdLst>
                <a:gd name="T0" fmla="*/ 15 w 241"/>
                <a:gd name="T1" fmla="*/ 0 h 30"/>
                <a:gd name="T2" fmla="*/ 13 w 241"/>
                <a:gd name="T3" fmla="*/ 1 h 30"/>
                <a:gd name="T4" fmla="*/ 9 w 241"/>
                <a:gd name="T5" fmla="*/ 1 h 30"/>
                <a:gd name="T6" fmla="*/ 7 w 241"/>
                <a:gd name="T7" fmla="*/ 4 h 30"/>
                <a:gd name="T8" fmla="*/ 5 w 241"/>
                <a:gd name="T9" fmla="*/ 5 h 30"/>
                <a:gd name="T10" fmla="*/ 3 w 241"/>
                <a:gd name="T11" fmla="*/ 8 h 30"/>
                <a:gd name="T12" fmla="*/ 2 w 241"/>
                <a:gd name="T13" fmla="*/ 10 h 30"/>
                <a:gd name="T14" fmla="*/ 1 w 241"/>
                <a:gd name="T15" fmla="*/ 13 h 30"/>
                <a:gd name="T16" fmla="*/ 0 w 241"/>
                <a:gd name="T17" fmla="*/ 15 h 30"/>
                <a:gd name="T18" fmla="*/ 1 w 241"/>
                <a:gd name="T19" fmla="*/ 19 h 30"/>
                <a:gd name="T20" fmla="*/ 2 w 241"/>
                <a:gd name="T21" fmla="*/ 22 h 30"/>
                <a:gd name="T22" fmla="*/ 3 w 241"/>
                <a:gd name="T23" fmla="*/ 24 h 30"/>
                <a:gd name="T24" fmla="*/ 5 w 241"/>
                <a:gd name="T25" fmla="*/ 26 h 30"/>
                <a:gd name="T26" fmla="*/ 7 w 241"/>
                <a:gd name="T27" fmla="*/ 28 h 30"/>
                <a:gd name="T28" fmla="*/ 9 w 241"/>
                <a:gd name="T29" fmla="*/ 29 h 30"/>
                <a:gd name="T30" fmla="*/ 13 w 241"/>
                <a:gd name="T31" fmla="*/ 30 h 30"/>
                <a:gd name="T32" fmla="*/ 15 w 241"/>
                <a:gd name="T33" fmla="*/ 30 h 30"/>
                <a:gd name="T34" fmla="*/ 226 w 241"/>
                <a:gd name="T35" fmla="*/ 30 h 30"/>
                <a:gd name="T36" fmla="*/ 229 w 241"/>
                <a:gd name="T37" fmla="*/ 30 h 30"/>
                <a:gd name="T38" fmla="*/ 231 w 241"/>
                <a:gd name="T39" fmla="*/ 29 h 30"/>
                <a:gd name="T40" fmla="*/ 235 w 241"/>
                <a:gd name="T41" fmla="*/ 28 h 30"/>
                <a:gd name="T42" fmla="*/ 237 w 241"/>
                <a:gd name="T43" fmla="*/ 26 h 30"/>
                <a:gd name="T44" fmla="*/ 239 w 241"/>
                <a:gd name="T45" fmla="*/ 24 h 30"/>
                <a:gd name="T46" fmla="*/ 240 w 241"/>
                <a:gd name="T47" fmla="*/ 22 h 30"/>
                <a:gd name="T48" fmla="*/ 241 w 241"/>
                <a:gd name="T49" fmla="*/ 19 h 30"/>
                <a:gd name="T50" fmla="*/ 241 w 241"/>
                <a:gd name="T51" fmla="*/ 15 h 30"/>
                <a:gd name="T52" fmla="*/ 241 w 241"/>
                <a:gd name="T53" fmla="*/ 13 h 30"/>
                <a:gd name="T54" fmla="*/ 240 w 241"/>
                <a:gd name="T55" fmla="*/ 10 h 30"/>
                <a:gd name="T56" fmla="*/ 239 w 241"/>
                <a:gd name="T57" fmla="*/ 8 h 30"/>
                <a:gd name="T58" fmla="*/ 237 w 241"/>
                <a:gd name="T59" fmla="*/ 5 h 30"/>
                <a:gd name="T60" fmla="*/ 235 w 241"/>
                <a:gd name="T61" fmla="*/ 4 h 30"/>
                <a:gd name="T62" fmla="*/ 231 w 241"/>
                <a:gd name="T63" fmla="*/ 1 h 30"/>
                <a:gd name="T64" fmla="*/ 229 w 241"/>
                <a:gd name="T65" fmla="*/ 1 h 30"/>
                <a:gd name="T66" fmla="*/ 226 w 241"/>
                <a:gd name="T67" fmla="*/ 0 h 30"/>
                <a:gd name="T68" fmla="*/ 15 w 24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1" h="30">
                  <a:moveTo>
                    <a:pt x="15" y="0"/>
                  </a:moveTo>
                  <a:lnTo>
                    <a:pt x="13" y="1"/>
                  </a:lnTo>
                  <a:lnTo>
                    <a:pt x="9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226" y="30"/>
                  </a:lnTo>
                  <a:lnTo>
                    <a:pt x="229" y="30"/>
                  </a:lnTo>
                  <a:lnTo>
                    <a:pt x="231" y="29"/>
                  </a:lnTo>
                  <a:lnTo>
                    <a:pt x="235" y="28"/>
                  </a:lnTo>
                  <a:lnTo>
                    <a:pt x="237" y="26"/>
                  </a:lnTo>
                  <a:lnTo>
                    <a:pt x="239" y="24"/>
                  </a:lnTo>
                  <a:lnTo>
                    <a:pt x="240" y="22"/>
                  </a:lnTo>
                  <a:lnTo>
                    <a:pt x="241" y="19"/>
                  </a:lnTo>
                  <a:lnTo>
                    <a:pt x="241" y="15"/>
                  </a:lnTo>
                  <a:lnTo>
                    <a:pt x="241" y="13"/>
                  </a:lnTo>
                  <a:lnTo>
                    <a:pt x="240" y="10"/>
                  </a:lnTo>
                  <a:lnTo>
                    <a:pt x="239" y="8"/>
                  </a:lnTo>
                  <a:lnTo>
                    <a:pt x="237" y="5"/>
                  </a:lnTo>
                  <a:lnTo>
                    <a:pt x="235" y="4"/>
                  </a:lnTo>
                  <a:lnTo>
                    <a:pt x="231" y="1"/>
                  </a:lnTo>
                  <a:lnTo>
                    <a:pt x="229" y="1"/>
                  </a:lnTo>
                  <a:lnTo>
                    <a:pt x="226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604">
              <a:extLst>
                <a:ext uri="{FF2B5EF4-FFF2-40B4-BE49-F238E27FC236}">
                  <a16:creationId xmlns:a16="http://schemas.microsoft.com/office/drawing/2014/main" xmlns="" id="{C3E0FFD9-3489-43FF-83CB-ACD908C5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657475"/>
              <a:ext cx="228600" cy="9525"/>
            </a:xfrm>
            <a:custGeom>
              <a:avLst/>
              <a:gdLst>
                <a:gd name="T0" fmla="*/ 15 w 723"/>
                <a:gd name="T1" fmla="*/ 30 h 30"/>
                <a:gd name="T2" fmla="*/ 707 w 723"/>
                <a:gd name="T3" fmla="*/ 30 h 30"/>
                <a:gd name="T4" fmla="*/ 710 w 723"/>
                <a:gd name="T5" fmla="*/ 30 h 30"/>
                <a:gd name="T6" fmla="*/ 714 w 723"/>
                <a:gd name="T7" fmla="*/ 29 h 30"/>
                <a:gd name="T8" fmla="*/ 716 w 723"/>
                <a:gd name="T9" fmla="*/ 28 h 30"/>
                <a:gd name="T10" fmla="*/ 718 w 723"/>
                <a:gd name="T11" fmla="*/ 26 h 30"/>
                <a:gd name="T12" fmla="*/ 720 w 723"/>
                <a:gd name="T13" fmla="*/ 24 h 30"/>
                <a:gd name="T14" fmla="*/ 721 w 723"/>
                <a:gd name="T15" fmla="*/ 22 h 30"/>
                <a:gd name="T16" fmla="*/ 722 w 723"/>
                <a:gd name="T17" fmla="*/ 19 h 30"/>
                <a:gd name="T18" fmla="*/ 723 w 723"/>
                <a:gd name="T19" fmla="*/ 15 h 30"/>
                <a:gd name="T20" fmla="*/ 722 w 723"/>
                <a:gd name="T21" fmla="*/ 12 h 30"/>
                <a:gd name="T22" fmla="*/ 721 w 723"/>
                <a:gd name="T23" fmla="*/ 10 h 30"/>
                <a:gd name="T24" fmla="*/ 720 w 723"/>
                <a:gd name="T25" fmla="*/ 7 h 30"/>
                <a:gd name="T26" fmla="*/ 718 w 723"/>
                <a:gd name="T27" fmla="*/ 5 h 30"/>
                <a:gd name="T28" fmla="*/ 716 w 723"/>
                <a:gd name="T29" fmla="*/ 4 h 30"/>
                <a:gd name="T30" fmla="*/ 714 w 723"/>
                <a:gd name="T31" fmla="*/ 1 h 30"/>
                <a:gd name="T32" fmla="*/ 710 w 723"/>
                <a:gd name="T33" fmla="*/ 0 h 30"/>
                <a:gd name="T34" fmla="*/ 707 w 723"/>
                <a:gd name="T35" fmla="*/ 0 h 30"/>
                <a:gd name="T36" fmla="*/ 15 w 723"/>
                <a:gd name="T37" fmla="*/ 0 h 30"/>
                <a:gd name="T38" fmla="*/ 12 w 723"/>
                <a:gd name="T39" fmla="*/ 0 h 30"/>
                <a:gd name="T40" fmla="*/ 9 w 723"/>
                <a:gd name="T41" fmla="*/ 1 h 30"/>
                <a:gd name="T42" fmla="*/ 7 w 723"/>
                <a:gd name="T43" fmla="*/ 4 h 30"/>
                <a:gd name="T44" fmla="*/ 5 w 723"/>
                <a:gd name="T45" fmla="*/ 5 h 30"/>
                <a:gd name="T46" fmla="*/ 3 w 723"/>
                <a:gd name="T47" fmla="*/ 7 h 30"/>
                <a:gd name="T48" fmla="*/ 2 w 723"/>
                <a:gd name="T49" fmla="*/ 10 h 30"/>
                <a:gd name="T50" fmla="*/ 0 w 723"/>
                <a:gd name="T51" fmla="*/ 12 h 30"/>
                <a:gd name="T52" fmla="*/ 0 w 723"/>
                <a:gd name="T53" fmla="*/ 15 h 30"/>
                <a:gd name="T54" fmla="*/ 0 w 723"/>
                <a:gd name="T55" fmla="*/ 19 h 30"/>
                <a:gd name="T56" fmla="*/ 2 w 723"/>
                <a:gd name="T57" fmla="*/ 22 h 30"/>
                <a:gd name="T58" fmla="*/ 3 w 723"/>
                <a:gd name="T59" fmla="*/ 24 h 30"/>
                <a:gd name="T60" fmla="*/ 5 w 723"/>
                <a:gd name="T61" fmla="*/ 26 h 30"/>
                <a:gd name="T62" fmla="*/ 7 w 723"/>
                <a:gd name="T63" fmla="*/ 28 h 30"/>
                <a:gd name="T64" fmla="*/ 9 w 723"/>
                <a:gd name="T65" fmla="*/ 29 h 30"/>
                <a:gd name="T66" fmla="*/ 12 w 723"/>
                <a:gd name="T67" fmla="*/ 30 h 30"/>
                <a:gd name="T68" fmla="*/ 15 w 723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3" h="30">
                  <a:moveTo>
                    <a:pt x="15" y="30"/>
                  </a:moveTo>
                  <a:lnTo>
                    <a:pt x="707" y="30"/>
                  </a:lnTo>
                  <a:lnTo>
                    <a:pt x="710" y="30"/>
                  </a:lnTo>
                  <a:lnTo>
                    <a:pt x="714" y="29"/>
                  </a:lnTo>
                  <a:lnTo>
                    <a:pt x="716" y="28"/>
                  </a:lnTo>
                  <a:lnTo>
                    <a:pt x="718" y="26"/>
                  </a:lnTo>
                  <a:lnTo>
                    <a:pt x="720" y="24"/>
                  </a:lnTo>
                  <a:lnTo>
                    <a:pt x="721" y="22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2" y="12"/>
                  </a:lnTo>
                  <a:lnTo>
                    <a:pt x="721" y="10"/>
                  </a:lnTo>
                  <a:lnTo>
                    <a:pt x="720" y="7"/>
                  </a:lnTo>
                  <a:lnTo>
                    <a:pt x="718" y="5"/>
                  </a:lnTo>
                  <a:lnTo>
                    <a:pt x="716" y="4"/>
                  </a:lnTo>
                  <a:lnTo>
                    <a:pt x="714" y="1"/>
                  </a:lnTo>
                  <a:lnTo>
                    <a:pt x="710" y="0"/>
                  </a:lnTo>
                  <a:lnTo>
                    <a:pt x="70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05">
              <a:extLst>
                <a:ext uri="{FF2B5EF4-FFF2-40B4-BE49-F238E27FC236}">
                  <a16:creationId xmlns:a16="http://schemas.microsoft.com/office/drawing/2014/main" xmlns="" id="{F2424DC5-FB8A-435C-8AFF-11143D91D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638425"/>
              <a:ext cx="228600" cy="9525"/>
            </a:xfrm>
            <a:custGeom>
              <a:avLst/>
              <a:gdLst>
                <a:gd name="T0" fmla="*/ 15 w 723"/>
                <a:gd name="T1" fmla="*/ 30 h 30"/>
                <a:gd name="T2" fmla="*/ 707 w 723"/>
                <a:gd name="T3" fmla="*/ 30 h 30"/>
                <a:gd name="T4" fmla="*/ 710 w 723"/>
                <a:gd name="T5" fmla="*/ 30 h 30"/>
                <a:gd name="T6" fmla="*/ 714 w 723"/>
                <a:gd name="T7" fmla="*/ 29 h 30"/>
                <a:gd name="T8" fmla="*/ 716 w 723"/>
                <a:gd name="T9" fmla="*/ 28 h 30"/>
                <a:gd name="T10" fmla="*/ 718 w 723"/>
                <a:gd name="T11" fmla="*/ 26 h 30"/>
                <a:gd name="T12" fmla="*/ 720 w 723"/>
                <a:gd name="T13" fmla="*/ 24 h 30"/>
                <a:gd name="T14" fmla="*/ 721 w 723"/>
                <a:gd name="T15" fmla="*/ 22 h 30"/>
                <a:gd name="T16" fmla="*/ 722 w 723"/>
                <a:gd name="T17" fmla="*/ 19 h 30"/>
                <a:gd name="T18" fmla="*/ 723 w 723"/>
                <a:gd name="T19" fmla="*/ 15 h 30"/>
                <a:gd name="T20" fmla="*/ 722 w 723"/>
                <a:gd name="T21" fmla="*/ 12 h 30"/>
                <a:gd name="T22" fmla="*/ 721 w 723"/>
                <a:gd name="T23" fmla="*/ 10 h 30"/>
                <a:gd name="T24" fmla="*/ 720 w 723"/>
                <a:gd name="T25" fmla="*/ 7 h 30"/>
                <a:gd name="T26" fmla="*/ 718 w 723"/>
                <a:gd name="T27" fmla="*/ 5 h 30"/>
                <a:gd name="T28" fmla="*/ 716 w 723"/>
                <a:gd name="T29" fmla="*/ 2 h 30"/>
                <a:gd name="T30" fmla="*/ 714 w 723"/>
                <a:gd name="T31" fmla="*/ 1 h 30"/>
                <a:gd name="T32" fmla="*/ 710 w 723"/>
                <a:gd name="T33" fmla="*/ 0 h 30"/>
                <a:gd name="T34" fmla="*/ 707 w 723"/>
                <a:gd name="T35" fmla="*/ 0 h 30"/>
                <a:gd name="T36" fmla="*/ 15 w 723"/>
                <a:gd name="T37" fmla="*/ 0 h 30"/>
                <a:gd name="T38" fmla="*/ 12 w 723"/>
                <a:gd name="T39" fmla="*/ 0 h 30"/>
                <a:gd name="T40" fmla="*/ 9 w 723"/>
                <a:gd name="T41" fmla="*/ 1 h 30"/>
                <a:gd name="T42" fmla="*/ 7 w 723"/>
                <a:gd name="T43" fmla="*/ 2 h 30"/>
                <a:gd name="T44" fmla="*/ 5 w 723"/>
                <a:gd name="T45" fmla="*/ 5 h 30"/>
                <a:gd name="T46" fmla="*/ 3 w 723"/>
                <a:gd name="T47" fmla="*/ 7 h 30"/>
                <a:gd name="T48" fmla="*/ 2 w 723"/>
                <a:gd name="T49" fmla="*/ 10 h 30"/>
                <a:gd name="T50" fmla="*/ 0 w 723"/>
                <a:gd name="T51" fmla="*/ 12 h 30"/>
                <a:gd name="T52" fmla="*/ 0 w 723"/>
                <a:gd name="T53" fmla="*/ 15 h 30"/>
                <a:gd name="T54" fmla="*/ 0 w 723"/>
                <a:gd name="T55" fmla="*/ 19 h 30"/>
                <a:gd name="T56" fmla="*/ 2 w 723"/>
                <a:gd name="T57" fmla="*/ 22 h 30"/>
                <a:gd name="T58" fmla="*/ 3 w 723"/>
                <a:gd name="T59" fmla="*/ 24 h 30"/>
                <a:gd name="T60" fmla="*/ 5 w 723"/>
                <a:gd name="T61" fmla="*/ 26 h 30"/>
                <a:gd name="T62" fmla="*/ 7 w 723"/>
                <a:gd name="T63" fmla="*/ 28 h 30"/>
                <a:gd name="T64" fmla="*/ 9 w 723"/>
                <a:gd name="T65" fmla="*/ 29 h 30"/>
                <a:gd name="T66" fmla="*/ 12 w 723"/>
                <a:gd name="T67" fmla="*/ 30 h 30"/>
                <a:gd name="T68" fmla="*/ 15 w 723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3" h="30">
                  <a:moveTo>
                    <a:pt x="15" y="30"/>
                  </a:moveTo>
                  <a:lnTo>
                    <a:pt x="707" y="30"/>
                  </a:lnTo>
                  <a:lnTo>
                    <a:pt x="710" y="30"/>
                  </a:lnTo>
                  <a:lnTo>
                    <a:pt x="714" y="29"/>
                  </a:lnTo>
                  <a:lnTo>
                    <a:pt x="716" y="28"/>
                  </a:lnTo>
                  <a:lnTo>
                    <a:pt x="718" y="26"/>
                  </a:lnTo>
                  <a:lnTo>
                    <a:pt x="720" y="24"/>
                  </a:lnTo>
                  <a:lnTo>
                    <a:pt x="721" y="22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2" y="12"/>
                  </a:lnTo>
                  <a:lnTo>
                    <a:pt x="721" y="10"/>
                  </a:lnTo>
                  <a:lnTo>
                    <a:pt x="720" y="7"/>
                  </a:lnTo>
                  <a:lnTo>
                    <a:pt x="718" y="5"/>
                  </a:lnTo>
                  <a:lnTo>
                    <a:pt x="716" y="2"/>
                  </a:lnTo>
                  <a:lnTo>
                    <a:pt x="714" y="1"/>
                  </a:lnTo>
                  <a:lnTo>
                    <a:pt x="710" y="0"/>
                  </a:lnTo>
                  <a:lnTo>
                    <a:pt x="70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606">
              <a:extLst>
                <a:ext uri="{FF2B5EF4-FFF2-40B4-BE49-F238E27FC236}">
                  <a16:creationId xmlns:a16="http://schemas.microsoft.com/office/drawing/2014/main" xmlns="" id="{1DB91019-15C3-477C-8B15-4D36A98B5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619375"/>
              <a:ext cx="228600" cy="9525"/>
            </a:xfrm>
            <a:custGeom>
              <a:avLst/>
              <a:gdLst>
                <a:gd name="T0" fmla="*/ 15 w 723"/>
                <a:gd name="T1" fmla="*/ 30 h 30"/>
                <a:gd name="T2" fmla="*/ 707 w 723"/>
                <a:gd name="T3" fmla="*/ 30 h 30"/>
                <a:gd name="T4" fmla="*/ 710 w 723"/>
                <a:gd name="T5" fmla="*/ 30 h 30"/>
                <a:gd name="T6" fmla="*/ 714 w 723"/>
                <a:gd name="T7" fmla="*/ 29 h 30"/>
                <a:gd name="T8" fmla="*/ 716 w 723"/>
                <a:gd name="T9" fmla="*/ 28 h 30"/>
                <a:gd name="T10" fmla="*/ 718 w 723"/>
                <a:gd name="T11" fmla="*/ 26 h 30"/>
                <a:gd name="T12" fmla="*/ 720 w 723"/>
                <a:gd name="T13" fmla="*/ 24 h 30"/>
                <a:gd name="T14" fmla="*/ 721 w 723"/>
                <a:gd name="T15" fmla="*/ 21 h 30"/>
                <a:gd name="T16" fmla="*/ 722 w 723"/>
                <a:gd name="T17" fmla="*/ 18 h 30"/>
                <a:gd name="T18" fmla="*/ 723 w 723"/>
                <a:gd name="T19" fmla="*/ 15 h 30"/>
                <a:gd name="T20" fmla="*/ 722 w 723"/>
                <a:gd name="T21" fmla="*/ 12 h 30"/>
                <a:gd name="T22" fmla="*/ 721 w 723"/>
                <a:gd name="T23" fmla="*/ 9 h 30"/>
                <a:gd name="T24" fmla="*/ 720 w 723"/>
                <a:gd name="T25" fmla="*/ 7 h 30"/>
                <a:gd name="T26" fmla="*/ 718 w 723"/>
                <a:gd name="T27" fmla="*/ 4 h 30"/>
                <a:gd name="T28" fmla="*/ 716 w 723"/>
                <a:gd name="T29" fmla="*/ 2 h 30"/>
                <a:gd name="T30" fmla="*/ 714 w 723"/>
                <a:gd name="T31" fmla="*/ 1 h 30"/>
                <a:gd name="T32" fmla="*/ 710 w 723"/>
                <a:gd name="T33" fmla="*/ 0 h 30"/>
                <a:gd name="T34" fmla="*/ 707 w 723"/>
                <a:gd name="T35" fmla="*/ 0 h 30"/>
                <a:gd name="T36" fmla="*/ 15 w 723"/>
                <a:gd name="T37" fmla="*/ 0 h 30"/>
                <a:gd name="T38" fmla="*/ 12 w 723"/>
                <a:gd name="T39" fmla="*/ 0 h 30"/>
                <a:gd name="T40" fmla="*/ 9 w 723"/>
                <a:gd name="T41" fmla="*/ 1 h 30"/>
                <a:gd name="T42" fmla="*/ 7 w 723"/>
                <a:gd name="T43" fmla="*/ 2 h 30"/>
                <a:gd name="T44" fmla="*/ 5 w 723"/>
                <a:gd name="T45" fmla="*/ 4 h 30"/>
                <a:gd name="T46" fmla="*/ 3 w 723"/>
                <a:gd name="T47" fmla="*/ 7 h 30"/>
                <a:gd name="T48" fmla="*/ 2 w 723"/>
                <a:gd name="T49" fmla="*/ 9 h 30"/>
                <a:gd name="T50" fmla="*/ 0 w 723"/>
                <a:gd name="T51" fmla="*/ 12 h 30"/>
                <a:gd name="T52" fmla="*/ 0 w 723"/>
                <a:gd name="T53" fmla="*/ 15 h 30"/>
                <a:gd name="T54" fmla="*/ 0 w 723"/>
                <a:gd name="T55" fmla="*/ 18 h 30"/>
                <a:gd name="T56" fmla="*/ 2 w 723"/>
                <a:gd name="T57" fmla="*/ 21 h 30"/>
                <a:gd name="T58" fmla="*/ 3 w 723"/>
                <a:gd name="T59" fmla="*/ 24 h 30"/>
                <a:gd name="T60" fmla="*/ 5 w 723"/>
                <a:gd name="T61" fmla="*/ 26 h 30"/>
                <a:gd name="T62" fmla="*/ 7 w 723"/>
                <a:gd name="T63" fmla="*/ 28 h 30"/>
                <a:gd name="T64" fmla="*/ 9 w 723"/>
                <a:gd name="T65" fmla="*/ 29 h 30"/>
                <a:gd name="T66" fmla="*/ 12 w 723"/>
                <a:gd name="T67" fmla="*/ 30 h 30"/>
                <a:gd name="T68" fmla="*/ 15 w 723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3" h="30">
                  <a:moveTo>
                    <a:pt x="15" y="30"/>
                  </a:moveTo>
                  <a:lnTo>
                    <a:pt x="707" y="30"/>
                  </a:lnTo>
                  <a:lnTo>
                    <a:pt x="710" y="30"/>
                  </a:lnTo>
                  <a:lnTo>
                    <a:pt x="714" y="29"/>
                  </a:lnTo>
                  <a:lnTo>
                    <a:pt x="716" y="28"/>
                  </a:lnTo>
                  <a:lnTo>
                    <a:pt x="718" y="26"/>
                  </a:lnTo>
                  <a:lnTo>
                    <a:pt x="720" y="24"/>
                  </a:lnTo>
                  <a:lnTo>
                    <a:pt x="721" y="21"/>
                  </a:lnTo>
                  <a:lnTo>
                    <a:pt x="722" y="18"/>
                  </a:lnTo>
                  <a:lnTo>
                    <a:pt x="723" y="15"/>
                  </a:lnTo>
                  <a:lnTo>
                    <a:pt x="722" y="12"/>
                  </a:lnTo>
                  <a:lnTo>
                    <a:pt x="721" y="9"/>
                  </a:lnTo>
                  <a:lnTo>
                    <a:pt x="720" y="7"/>
                  </a:lnTo>
                  <a:lnTo>
                    <a:pt x="718" y="4"/>
                  </a:lnTo>
                  <a:lnTo>
                    <a:pt x="716" y="2"/>
                  </a:lnTo>
                  <a:lnTo>
                    <a:pt x="714" y="1"/>
                  </a:lnTo>
                  <a:lnTo>
                    <a:pt x="710" y="0"/>
                  </a:lnTo>
                  <a:lnTo>
                    <a:pt x="70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607">
              <a:extLst>
                <a:ext uri="{FF2B5EF4-FFF2-40B4-BE49-F238E27FC236}">
                  <a16:creationId xmlns:a16="http://schemas.microsoft.com/office/drawing/2014/main" xmlns="" id="{FDB98CF1-9BF6-456A-BFDA-6D43A78C5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600325"/>
              <a:ext cx="228600" cy="9525"/>
            </a:xfrm>
            <a:custGeom>
              <a:avLst/>
              <a:gdLst>
                <a:gd name="T0" fmla="*/ 15 w 723"/>
                <a:gd name="T1" fmla="*/ 30 h 30"/>
                <a:gd name="T2" fmla="*/ 707 w 723"/>
                <a:gd name="T3" fmla="*/ 30 h 30"/>
                <a:gd name="T4" fmla="*/ 710 w 723"/>
                <a:gd name="T5" fmla="*/ 29 h 30"/>
                <a:gd name="T6" fmla="*/ 714 w 723"/>
                <a:gd name="T7" fmla="*/ 29 h 30"/>
                <a:gd name="T8" fmla="*/ 716 w 723"/>
                <a:gd name="T9" fmla="*/ 27 h 30"/>
                <a:gd name="T10" fmla="*/ 718 w 723"/>
                <a:gd name="T11" fmla="*/ 26 h 30"/>
                <a:gd name="T12" fmla="*/ 720 w 723"/>
                <a:gd name="T13" fmla="*/ 24 h 30"/>
                <a:gd name="T14" fmla="*/ 721 w 723"/>
                <a:gd name="T15" fmla="*/ 21 h 30"/>
                <a:gd name="T16" fmla="*/ 722 w 723"/>
                <a:gd name="T17" fmla="*/ 18 h 30"/>
                <a:gd name="T18" fmla="*/ 723 w 723"/>
                <a:gd name="T19" fmla="*/ 15 h 30"/>
                <a:gd name="T20" fmla="*/ 722 w 723"/>
                <a:gd name="T21" fmla="*/ 12 h 30"/>
                <a:gd name="T22" fmla="*/ 721 w 723"/>
                <a:gd name="T23" fmla="*/ 9 h 30"/>
                <a:gd name="T24" fmla="*/ 720 w 723"/>
                <a:gd name="T25" fmla="*/ 7 h 30"/>
                <a:gd name="T26" fmla="*/ 718 w 723"/>
                <a:gd name="T27" fmla="*/ 4 h 30"/>
                <a:gd name="T28" fmla="*/ 716 w 723"/>
                <a:gd name="T29" fmla="*/ 2 h 30"/>
                <a:gd name="T30" fmla="*/ 714 w 723"/>
                <a:gd name="T31" fmla="*/ 1 h 30"/>
                <a:gd name="T32" fmla="*/ 710 w 723"/>
                <a:gd name="T33" fmla="*/ 0 h 30"/>
                <a:gd name="T34" fmla="*/ 707 w 723"/>
                <a:gd name="T35" fmla="*/ 0 h 30"/>
                <a:gd name="T36" fmla="*/ 15 w 723"/>
                <a:gd name="T37" fmla="*/ 0 h 30"/>
                <a:gd name="T38" fmla="*/ 12 w 723"/>
                <a:gd name="T39" fmla="*/ 0 h 30"/>
                <a:gd name="T40" fmla="*/ 9 w 723"/>
                <a:gd name="T41" fmla="*/ 1 h 30"/>
                <a:gd name="T42" fmla="*/ 7 w 723"/>
                <a:gd name="T43" fmla="*/ 2 h 30"/>
                <a:gd name="T44" fmla="*/ 5 w 723"/>
                <a:gd name="T45" fmla="*/ 4 h 30"/>
                <a:gd name="T46" fmla="*/ 3 w 723"/>
                <a:gd name="T47" fmla="*/ 7 h 30"/>
                <a:gd name="T48" fmla="*/ 2 w 723"/>
                <a:gd name="T49" fmla="*/ 9 h 30"/>
                <a:gd name="T50" fmla="*/ 0 w 723"/>
                <a:gd name="T51" fmla="*/ 12 h 30"/>
                <a:gd name="T52" fmla="*/ 0 w 723"/>
                <a:gd name="T53" fmla="*/ 15 h 30"/>
                <a:gd name="T54" fmla="*/ 0 w 723"/>
                <a:gd name="T55" fmla="*/ 18 h 30"/>
                <a:gd name="T56" fmla="*/ 2 w 723"/>
                <a:gd name="T57" fmla="*/ 21 h 30"/>
                <a:gd name="T58" fmla="*/ 3 w 723"/>
                <a:gd name="T59" fmla="*/ 24 h 30"/>
                <a:gd name="T60" fmla="*/ 5 w 723"/>
                <a:gd name="T61" fmla="*/ 26 h 30"/>
                <a:gd name="T62" fmla="*/ 7 w 723"/>
                <a:gd name="T63" fmla="*/ 27 h 30"/>
                <a:gd name="T64" fmla="*/ 9 w 723"/>
                <a:gd name="T65" fmla="*/ 29 h 30"/>
                <a:gd name="T66" fmla="*/ 12 w 723"/>
                <a:gd name="T67" fmla="*/ 30 h 30"/>
                <a:gd name="T68" fmla="*/ 15 w 723"/>
                <a:gd name="T6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3" h="30">
                  <a:moveTo>
                    <a:pt x="15" y="30"/>
                  </a:moveTo>
                  <a:lnTo>
                    <a:pt x="707" y="30"/>
                  </a:lnTo>
                  <a:lnTo>
                    <a:pt x="710" y="29"/>
                  </a:lnTo>
                  <a:lnTo>
                    <a:pt x="714" y="29"/>
                  </a:lnTo>
                  <a:lnTo>
                    <a:pt x="716" y="27"/>
                  </a:lnTo>
                  <a:lnTo>
                    <a:pt x="718" y="26"/>
                  </a:lnTo>
                  <a:lnTo>
                    <a:pt x="720" y="24"/>
                  </a:lnTo>
                  <a:lnTo>
                    <a:pt x="721" y="21"/>
                  </a:lnTo>
                  <a:lnTo>
                    <a:pt x="722" y="18"/>
                  </a:lnTo>
                  <a:lnTo>
                    <a:pt x="723" y="15"/>
                  </a:lnTo>
                  <a:lnTo>
                    <a:pt x="722" y="12"/>
                  </a:lnTo>
                  <a:lnTo>
                    <a:pt x="721" y="9"/>
                  </a:lnTo>
                  <a:lnTo>
                    <a:pt x="720" y="7"/>
                  </a:lnTo>
                  <a:lnTo>
                    <a:pt x="718" y="4"/>
                  </a:lnTo>
                  <a:lnTo>
                    <a:pt x="716" y="2"/>
                  </a:lnTo>
                  <a:lnTo>
                    <a:pt x="714" y="1"/>
                  </a:lnTo>
                  <a:lnTo>
                    <a:pt x="710" y="0"/>
                  </a:lnTo>
                  <a:lnTo>
                    <a:pt x="70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608">
              <a:extLst>
                <a:ext uri="{FF2B5EF4-FFF2-40B4-BE49-F238E27FC236}">
                  <a16:creationId xmlns:a16="http://schemas.microsoft.com/office/drawing/2014/main" xmlns="" id="{846A4F50-A6C3-4753-8BAF-06BAE3427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581275"/>
              <a:ext cx="228600" cy="9525"/>
            </a:xfrm>
            <a:custGeom>
              <a:avLst/>
              <a:gdLst>
                <a:gd name="T0" fmla="*/ 15 w 723"/>
                <a:gd name="T1" fmla="*/ 30 h 30"/>
                <a:gd name="T2" fmla="*/ 707 w 723"/>
                <a:gd name="T3" fmla="*/ 30 h 30"/>
                <a:gd name="T4" fmla="*/ 710 w 723"/>
                <a:gd name="T5" fmla="*/ 29 h 30"/>
                <a:gd name="T6" fmla="*/ 714 w 723"/>
                <a:gd name="T7" fmla="*/ 29 h 30"/>
                <a:gd name="T8" fmla="*/ 716 w 723"/>
                <a:gd name="T9" fmla="*/ 27 h 30"/>
                <a:gd name="T10" fmla="*/ 718 w 723"/>
                <a:gd name="T11" fmla="*/ 26 h 30"/>
                <a:gd name="T12" fmla="*/ 720 w 723"/>
                <a:gd name="T13" fmla="*/ 23 h 30"/>
                <a:gd name="T14" fmla="*/ 721 w 723"/>
                <a:gd name="T15" fmla="*/ 20 h 30"/>
                <a:gd name="T16" fmla="*/ 722 w 723"/>
                <a:gd name="T17" fmla="*/ 17 h 30"/>
                <a:gd name="T18" fmla="*/ 723 w 723"/>
                <a:gd name="T19" fmla="*/ 15 h 30"/>
                <a:gd name="T20" fmla="*/ 722 w 723"/>
                <a:gd name="T21" fmla="*/ 12 h 30"/>
                <a:gd name="T22" fmla="*/ 721 w 723"/>
                <a:gd name="T23" fmla="*/ 9 h 30"/>
                <a:gd name="T24" fmla="*/ 720 w 723"/>
                <a:gd name="T25" fmla="*/ 7 h 30"/>
                <a:gd name="T26" fmla="*/ 718 w 723"/>
                <a:gd name="T27" fmla="*/ 4 h 30"/>
                <a:gd name="T28" fmla="*/ 716 w 723"/>
                <a:gd name="T29" fmla="*/ 2 h 30"/>
                <a:gd name="T30" fmla="*/ 714 w 723"/>
                <a:gd name="T31" fmla="*/ 1 h 30"/>
                <a:gd name="T32" fmla="*/ 710 w 723"/>
                <a:gd name="T33" fmla="*/ 0 h 30"/>
                <a:gd name="T34" fmla="*/ 707 w 723"/>
                <a:gd name="T35" fmla="*/ 0 h 30"/>
                <a:gd name="T36" fmla="*/ 15 w 723"/>
                <a:gd name="T37" fmla="*/ 0 h 30"/>
                <a:gd name="T38" fmla="*/ 12 w 723"/>
                <a:gd name="T39" fmla="*/ 0 h 30"/>
                <a:gd name="T40" fmla="*/ 9 w 723"/>
                <a:gd name="T41" fmla="*/ 1 h 30"/>
                <a:gd name="T42" fmla="*/ 7 w 723"/>
                <a:gd name="T43" fmla="*/ 2 h 30"/>
                <a:gd name="T44" fmla="*/ 5 w 723"/>
                <a:gd name="T45" fmla="*/ 4 h 30"/>
                <a:gd name="T46" fmla="*/ 3 w 723"/>
                <a:gd name="T47" fmla="*/ 7 h 30"/>
                <a:gd name="T48" fmla="*/ 2 w 723"/>
                <a:gd name="T49" fmla="*/ 9 h 30"/>
                <a:gd name="T50" fmla="*/ 0 w 723"/>
                <a:gd name="T51" fmla="*/ 12 h 30"/>
                <a:gd name="T52" fmla="*/ 0 w 723"/>
                <a:gd name="T53" fmla="*/ 15 h 30"/>
                <a:gd name="T54" fmla="*/ 0 w 723"/>
                <a:gd name="T55" fmla="*/ 17 h 30"/>
                <a:gd name="T56" fmla="*/ 2 w 723"/>
                <a:gd name="T57" fmla="*/ 20 h 30"/>
                <a:gd name="T58" fmla="*/ 3 w 723"/>
                <a:gd name="T59" fmla="*/ 23 h 30"/>
                <a:gd name="T60" fmla="*/ 5 w 723"/>
                <a:gd name="T61" fmla="*/ 26 h 30"/>
                <a:gd name="T62" fmla="*/ 7 w 723"/>
                <a:gd name="T63" fmla="*/ 27 h 30"/>
                <a:gd name="T64" fmla="*/ 9 w 723"/>
                <a:gd name="T65" fmla="*/ 29 h 30"/>
                <a:gd name="T66" fmla="*/ 12 w 723"/>
                <a:gd name="T67" fmla="*/ 29 h 30"/>
                <a:gd name="T68" fmla="*/ 15 w 723"/>
                <a:gd name="T69" fmla="*/ 30 h 30"/>
                <a:gd name="T70" fmla="*/ 15 w 723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3" h="30">
                  <a:moveTo>
                    <a:pt x="15" y="30"/>
                  </a:moveTo>
                  <a:lnTo>
                    <a:pt x="707" y="30"/>
                  </a:lnTo>
                  <a:lnTo>
                    <a:pt x="710" y="29"/>
                  </a:lnTo>
                  <a:lnTo>
                    <a:pt x="714" y="29"/>
                  </a:lnTo>
                  <a:lnTo>
                    <a:pt x="716" y="27"/>
                  </a:lnTo>
                  <a:lnTo>
                    <a:pt x="718" y="26"/>
                  </a:lnTo>
                  <a:lnTo>
                    <a:pt x="720" y="23"/>
                  </a:lnTo>
                  <a:lnTo>
                    <a:pt x="721" y="20"/>
                  </a:lnTo>
                  <a:lnTo>
                    <a:pt x="722" y="17"/>
                  </a:lnTo>
                  <a:lnTo>
                    <a:pt x="723" y="15"/>
                  </a:lnTo>
                  <a:lnTo>
                    <a:pt x="722" y="12"/>
                  </a:lnTo>
                  <a:lnTo>
                    <a:pt x="721" y="9"/>
                  </a:lnTo>
                  <a:lnTo>
                    <a:pt x="720" y="7"/>
                  </a:lnTo>
                  <a:lnTo>
                    <a:pt x="718" y="4"/>
                  </a:lnTo>
                  <a:lnTo>
                    <a:pt x="716" y="2"/>
                  </a:lnTo>
                  <a:lnTo>
                    <a:pt x="714" y="1"/>
                  </a:lnTo>
                  <a:lnTo>
                    <a:pt x="710" y="0"/>
                  </a:lnTo>
                  <a:lnTo>
                    <a:pt x="70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2" y="20"/>
                  </a:lnTo>
                  <a:lnTo>
                    <a:pt x="3" y="23"/>
                  </a:lnTo>
                  <a:lnTo>
                    <a:pt x="5" y="26"/>
                  </a:lnTo>
                  <a:lnTo>
                    <a:pt x="7" y="27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609">
              <a:extLst>
                <a:ext uri="{FF2B5EF4-FFF2-40B4-BE49-F238E27FC236}">
                  <a16:creationId xmlns:a16="http://schemas.microsoft.com/office/drawing/2014/main" xmlns="" id="{B21755BF-61E0-4C52-917E-90A1D0DE1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2676525"/>
              <a:ext cx="285750" cy="104775"/>
            </a:xfrm>
            <a:custGeom>
              <a:avLst/>
              <a:gdLst>
                <a:gd name="T0" fmla="*/ 888 w 903"/>
                <a:gd name="T1" fmla="*/ 0 h 332"/>
                <a:gd name="T2" fmla="*/ 617 w 903"/>
                <a:gd name="T3" fmla="*/ 0 h 332"/>
                <a:gd name="T4" fmla="*/ 614 w 903"/>
                <a:gd name="T5" fmla="*/ 1 h 332"/>
                <a:gd name="T6" fmla="*/ 612 w 903"/>
                <a:gd name="T7" fmla="*/ 1 h 332"/>
                <a:gd name="T8" fmla="*/ 608 w 903"/>
                <a:gd name="T9" fmla="*/ 4 h 332"/>
                <a:gd name="T10" fmla="*/ 606 w 903"/>
                <a:gd name="T11" fmla="*/ 5 h 332"/>
                <a:gd name="T12" fmla="*/ 604 w 903"/>
                <a:gd name="T13" fmla="*/ 8 h 332"/>
                <a:gd name="T14" fmla="*/ 603 w 903"/>
                <a:gd name="T15" fmla="*/ 10 h 332"/>
                <a:gd name="T16" fmla="*/ 602 w 903"/>
                <a:gd name="T17" fmla="*/ 13 h 332"/>
                <a:gd name="T18" fmla="*/ 602 w 903"/>
                <a:gd name="T19" fmla="*/ 15 h 332"/>
                <a:gd name="T20" fmla="*/ 602 w 903"/>
                <a:gd name="T21" fmla="*/ 60 h 332"/>
                <a:gd name="T22" fmla="*/ 301 w 903"/>
                <a:gd name="T23" fmla="*/ 60 h 332"/>
                <a:gd name="T24" fmla="*/ 301 w 903"/>
                <a:gd name="T25" fmla="*/ 15 h 332"/>
                <a:gd name="T26" fmla="*/ 301 w 903"/>
                <a:gd name="T27" fmla="*/ 13 h 332"/>
                <a:gd name="T28" fmla="*/ 300 w 903"/>
                <a:gd name="T29" fmla="*/ 10 h 332"/>
                <a:gd name="T30" fmla="*/ 298 w 903"/>
                <a:gd name="T31" fmla="*/ 8 h 332"/>
                <a:gd name="T32" fmla="*/ 296 w 903"/>
                <a:gd name="T33" fmla="*/ 5 h 332"/>
                <a:gd name="T34" fmla="*/ 294 w 903"/>
                <a:gd name="T35" fmla="*/ 4 h 332"/>
                <a:gd name="T36" fmla="*/ 292 w 903"/>
                <a:gd name="T37" fmla="*/ 1 h 332"/>
                <a:gd name="T38" fmla="*/ 289 w 903"/>
                <a:gd name="T39" fmla="*/ 1 h 332"/>
                <a:gd name="T40" fmla="*/ 286 w 903"/>
                <a:gd name="T41" fmla="*/ 0 h 332"/>
                <a:gd name="T42" fmla="*/ 15 w 903"/>
                <a:gd name="T43" fmla="*/ 0 h 332"/>
                <a:gd name="T44" fmla="*/ 12 w 903"/>
                <a:gd name="T45" fmla="*/ 1 h 332"/>
                <a:gd name="T46" fmla="*/ 9 w 903"/>
                <a:gd name="T47" fmla="*/ 1 h 332"/>
                <a:gd name="T48" fmla="*/ 7 w 903"/>
                <a:gd name="T49" fmla="*/ 4 h 332"/>
                <a:gd name="T50" fmla="*/ 5 w 903"/>
                <a:gd name="T51" fmla="*/ 5 h 332"/>
                <a:gd name="T52" fmla="*/ 2 w 903"/>
                <a:gd name="T53" fmla="*/ 8 h 332"/>
                <a:gd name="T54" fmla="*/ 1 w 903"/>
                <a:gd name="T55" fmla="*/ 10 h 332"/>
                <a:gd name="T56" fmla="*/ 0 w 903"/>
                <a:gd name="T57" fmla="*/ 13 h 332"/>
                <a:gd name="T58" fmla="*/ 0 w 903"/>
                <a:gd name="T59" fmla="*/ 15 h 332"/>
                <a:gd name="T60" fmla="*/ 0 w 903"/>
                <a:gd name="T61" fmla="*/ 317 h 332"/>
                <a:gd name="T62" fmla="*/ 0 w 903"/>
                <a:gd name="T63" fmla="*/ 320 h 332"/>
                <a:gd name="T64" fmla="*/ 1 w 903"/>
                <a:gd name="T65" fmla="*/ 322 h 332"/>
                <a:gd name="T66" fmla="*/ 2 w 903"/>
                <a:gd name="T67" fmla="*/ 325 h 332"/>
                <a:gd name="T68" fmla="*/ 5 w 903"/>
                <a:gd name="T69" fmla="*/ 328 h 332"/>
                <a:gd name="T70" fmla="*/ 7 w 903"/>
                <a:gd name="T71" fmla="*/ 330 h 332"/>
                <a:gd name="T72" fmla="*/ 9 w 903"/>
                <a:gd name="T73" fmla="*/ 331 h 332"/>
                <a:gd name="T74" fmla="*/ 12 w 903"/>
                <a:gd name="T75" fmla="*/ 332 h 332"/>
                <a:gd name="T76" fmla="*/ 15 w 903"/>
                <a:gd name="T77" fmla="*/ 332 h 332"/>
                <a:gd name="T78" fmla="*/ 888 w 903"/>
                <a:gd name="T79" fmla="*/ 332 h 332"/>
                <a:gd name="T80" fmla="*/ 892 w 903"/>
                <a:gd name="T81" fmla="*/ 332 h 332"/>
                <a:gd name="T82" fmla="*/ 894 w 903"/>
                <a:gd name="T83" fmla="*/ 331 h 332"/>
                <a:gd name="T84" fmla="*/ 897 w 903"/>
                <a:gd name="T85" fmla="*/ 330 h 332"/>
                <a:gd name="T86" fmla="*/ 899 w 903"/>
                <a:gd name="T87" fmla="*/ 328 h 332"/>
                <a:gd name="T88" fmla="*/ 900 w 903"/>
                <a:gd name="T89" fmla="*/ 325 h 332"/>
                <a:gd name="T90" fmla="*/ 902 w 903"/>
                <a:gd name="T91" fmla="*/ 322 h 332"/>
                <a:gd name="T92" fmla="*/ 902 w 903"/>
                <a:gd name="T93" fmla="*/ 320 h 332"/>
                <a:gd name="T94" fmla="*/ 903 w 903"/>
                <a:gd name="T95" fmla="*/ 317 h 332"/>
                <a:gd name="T96" fmla="*/ 903 w 903"/>
                <a:gd name="T97" fmla="*/ 15 h 332"/>
                <a:gd name="T98" fmla="*/ 902 w 903"/>
                <a:gd name="T99" fmla="*/ 13 h 332"/>
                <a:gd name="T100" fmla="*/ 902 w 903"/>
                <a:gd name="T101" fmla="*/ 10 h 332"/>
                <a:gd name="T102" fmla="*/ 900 w 903"/>
                <a:gd name="T103" fmla="*/ 8 h 332"/>
                <a:gd name="T104" fmla="*/ 899 w 903"/>
                <a:gd name="T105" fmla="*/ 5 h 332"/>
                <a:gd name="T106" fmla="*/ 897 w 903"/>
                <a:gd name="T107" fmla="*/ 4 h 332"/>
                <a:gd name="T108" fmla="*/ 894 w 903"/>
                <a:gd name="T109" fmla="*/ 1 h 332"/>
                <a:gd name="T110" fmla="*/ 892 w 903"/>
                <a:gd name="T111" fmla="*/ 1 h 332"/>
                <a:gd name="T112" fmla="*/ 888 w 903"/>
                <a:gd name="T113" fmla="*/ 0 h 332"/>
                <a:gd name="T114" fmla="*/ 888 w 903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03" h="332">
                  <a:moveTo>
                    <a:pt x="888" y="0"/>
                  </a:moveTo>
                  <a:lnTo>
                    <a:pt x="617" y="0"/>
                  </a:lnTo>
                  <a:lnTo>
                    <a:pt x="614" y="1"/>
                  </a:lnTo>
                  <a:lnTo>
                    <a:pt x="612" y="1"/>
                  </a:lnTo>
                  <a:lnTo>
                    <a:pt x="608" y="4"/>
                  </a:lnTo>
                  <a:lnTo>
                    <a:pt x="606" y="5"/>
                  </a:lnTo>
                  <a:lnTo>
                    <a:pt x="604" y="8"/>
                  </a:lnTo>
                  <a:lnTo>
                    <a:pt x="603" y="10"/>
                  </a:lnTo>
                  <a:lnTo>
                    <a:pt x="602" y="13"/>
                  </a:lnTo>
                  <a:lnTo>
                    <a:pt x="602" y="15"/>
                  </a:lnTo>
                  <a:lnTo>
                    <a:pt x="602" y="60"/>
                  </a:lnTo>
                  <a:lnTo>
                    <a:pt x="301" y="60"/>
                  </a:lnTo>
                  <a:lnTo>
                    <a:pt x="301" y="15"/>
                  </a:lnTo>
                  <a:lnTo>
                    <a:pt x="301" y="13"/>
                  </a:lnTo>
                  <a:lnTo>
                    <a:pt x="300" y="10"/>
                  </a:lnTo>
                  <a:lnTo>
                    <a:pt x="298" y="8"/>
                  </a:lnTo>
                  <a:lnTo>
                    <a:pt x="296" y="5"/>
                  </a:lnTo>
                  <a:lnTo>
                    <a:pt x="294" y="4"/>
                  </a:lnTo>
                  <a:lnTo>
                    <a:pt x="292" y="1"/>
                  </a:lnTo>
                  <a:lnTo>
                    <a:pt x="289" y="1"/>
                  </a:lnTo>
                  <a:lnTo>
                    <a:pt x="286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317"/>
                  </a:lnTo>
                  <a:lnTo>
                    <a:pt x="0" y="320"/>
                  </a:lnTo>
                  <a:lnTo>
                    <a:pt x="1" y="322"/>
                  </a:lnTo>
                  <a:lnTo>
                    <a:pt x="2" y="325"/>
                  </a:lnTo>
                  <a:lnTo>
                    <a:pt x="5" y="328"/>
                  </a:lnTo>
                  <a:lnTo>
                    <a:pt x="7" y="330"/>
                  </a:lnTo>
                  <a:lnTo>
                    <a:pt x="9" y="331"/>
                  </a:lnTo>
                  <a:lnTo>
                    <a:pt x="12" y="332"/>
                  </a:lnTo>
                  <a:lnTo>
                    <a:pt x="15" y="332"/>
                  </a:lnTo>
                  <a:lnTo>
                    <a:pt x="888" y="332"/>
                  </a:lnTo>
                  <a:lnTo>
                    <a:pt x="892" y="332"/>
                  </a:lnTo>
                  <a:lnTo>
                    <a:pt x="894" y="331"/>
                  </a:lnTo>
                  <a:lnTo>
                    <a:pt x="897" y="330"/>
                  </a:lnTo>
                  <a:lnTo>
                    <a:pt x="899" y="328"/>
                  </a:lnTo>
                  <a:lnTo>
                    <a:pt x="900" y="325"/>
                  </a:lnTo>
                  <a:lnTo>
                    <a:pt x="902" y="322"/>
                  </a:lnTo>
                  <a:lnTo>
                    <a:pt x="902" y="320"/>
                  </a:lnTo>
                  <a:lnTo>
                    <a:pt x="903" y="317"/>
                  </a:lnTo>
                  <a:lnTo>
                    <a:pt x="903" y="15"/>
                  </a:lnTo>
                  <a:lnTo>
                    <a:pt x="902" y="13"/>
                  </a:lnTo>
                  <a:lnTo>
                    <a:pt x="902" y="10"/>
                  </a:lnTo>
                  <a:lnTo>
                    <a:pt x="900" y="8"/>
                  </a:lnTo>
                  <a:lnTo>
                    <a:pt x="899" y="5"/>
                  </a:lnTo>
                  <a:lnTo>
                    <a:pt x="897" y="4"/>
                  </a:lnTo>
                  <a:lnTo>
                    <a:pt x="894" y="1"/>
                  </a:lnTo>
                  <a:lnTo>
                    <a:pt x="892" y="1"/>
                  </a:lnTo>
                  <a:lnTo>
                    <a:pt x="888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xmlns="" id="{F857331A-E5DD-4FF2-8480-6F83A62A71DB}"/>
              </a:ext>
            </a:extLst>
          </p:cNvPr>
          <p:cNvGrpSpPr/>
          <p:nvPr/>
        </p:nvGrpSpPr>
        <p:grpSpPr>
          <a:xfrm>
            <a:off x="2935364" y="4832276"/>
            <a:ext cx="109385" cy="131991"/>
            <a:chOff x="3775075" y="1347788"/>
            <a:chExt cx="238125" cy="287338"/>
          </a:xfrm>
          <a:solidFill>
            <a:schemeClr val="bg1"/>
          </a:solidFill>
        </p:grpSpPr>
        <p:sp>
          <p:nvSpPr>
            <p:cNvPr id="159" name="Freeform 695">
              <a:extLst>
                <a:ext uri="{FF2B5EF4-FFF2-40B4-BE49-F238E27FC236}">
                  <a16:creationId xmlns:a16="http://schemas.microsoft.com/office/drawing/2014/main" xmlns="" id="{C7A2DAAD-B6E5-4802-AFB0-0D8371A8B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650" y="1376363"/>
              <a:ext cx="200025" cy="9525"/>
            </a:xfrm>
            <a:custGeom>
              <a:avLst/>
              <a:gdLst>
                <a:gd name="T0" fmla="*/ 15 w 632"/>
                <a:gd name="T1" fmla="*/ 0 h 30"/>
                <a:gd name="T2" fmla="*/ 12 w 632"/>
                <a:gd name="T3" fmla="*/ 0 h 30"/>
                <a:gd name="T4" fmla="*/ 8 w 632"/>
                <a:gd name="T5" fmla="*/ 1 h 30"/>
                <a:gd name="T6" fmla="*/ 6 w 632"/>
                <a:gd name="T7" fmla="*/ 2 h 30"/>
                <a:gd name="T8" fmla="*/ 4 w 632"/>
                <a:gd name="T9" fmla="*/ 5 h 30"/>
                <a:gd name="T10" fmla="*/ 2 w 632"/>
                <a:gd name="T11" fmla="*/ 7 h 30"/>
                <a:gd name="T12" fmla="*/ 1 w 632"/>
                <a:gd name="T13" fmla="*/ 9 h 30"/>
                <a:gd name="T14" fmla="*/ 0 w 632"/>
                <a:gd name="T15" fmla="*/ 12 h 30"/>
                <a:gd name="T16" fmla="*/ 0 w 632"/>
                <a:gd name="T17" fmla="*/ 15 h 30"/>
                <a:gd name="T18" fmla="*/ 0 w 632"/>
                <a:gd name="T19" fmla="*/ 19 h 30"/>
                <a:gd name="T20" fmla="*/ 1 w 632"/>
                <a:gd name="T21" fmla="*/ 21 h 30"/>
                <a:gd name="T22" fmla="*/ 2 w 632"/>
                <a:gd name="T23" fmla="*/ 24 h 30"/>
                <a:gd name="T24" fmla="*/ 4 w 632"/>
                <a:gd name="T25" fmla="*/ 26 h 30"/>
                <a:gd name="T26" fmla="*/ 6 w 632"/>
                <a:gd name="T27" fmla="*/ 27 h 30"/>
                <a:gd name="T28" fmla="*/ 8 w 632"/>
                <a:gd name="T29" fmla="*/ 29 h 30"/>
                <a:gd name="T30" fmla="*/ 12 w 632"/>
                <a:gd name="T31" fmla="*/ 30 h 30"/>
                <a:gd name="T32" fmla="*/ 15 w 632"/>
                <a:gd name="T33" fmla="*/ 30 h 30"/>
                <a:gd name="T34" fmla="*/ 617 w 632"/>
                <a:gd name="T35" fmla="*/ 30 h 30"/>
                <a:gd name="T36" fmla="*/ 620 w 632"/>
                <a:gd name="T37" fmla="*/ 30 h 30"/>
                <a:gd name="T38" fmla="*/ 623 w 632"/>
                <a:gd name="T39" fmla="*/ 29 h 30"/>
                <a:gd name="T40" fmla="*/ 625 w 632"/>
                <a:gd name="T41" fmla="*/ 27 h 30"/>
                <a:gd name="T42" fmla="*/ 627 w 632"/>
                <a:gd name="T43" fmla="*/ 26 h 30"/>
                <a:gd name="T44" fmla="*/ 629 w 632"/>
                <a:gd name="T45" fmla="*/ 24 h 30"/>
                <a:gd name="T46" fmla="*/ 630 w 632"/>
                <a:gd name="T47" fmla="*/ 21 h 30"/>
                <a:gd name="T48" fmla="*/ 632 w 632"/>
                <a:gd name="T49" fmla="*/ 19 h 30"/>
                <a:gd name="T50" fmla="*/ 632 w 632"/>
                <a:gd name="T51" fmla="*/ 15 h 30"/>
                <a:gd name="T52" fmla="*/ 632 w 632"/>
                <a:gd name="T53" fmla="*/ 12 h 30"/>
                <a:gd name="T54" fmla="*/ 630 w 632"/>
                <a:gd name="T55" fmla="*/ 9 h 30"/>
                <a:gd name="T56" fmla="*/ 629 w 632"/>
                <a:gd name="T57" fmla="*/ 7 h 30"/>
                <a:gd name="T58" fmla="*/ 627 w 632"/>
                <a:gd name="T59" fmla="*/ 5 h 30"/>
                <a:gd name="T60" fmla="*/ 625 w 632"/>
                <a:gd name="T61" fmla="*/ 2 h 30"/>
                <a:gd name="T62" fmla="*/ 623 w 632"/>
                <a:gd name="T63" fmla="*/ 1 h 30"/>
                <a:gd name="T64" fmla="*/ 620 w 632"/>
                <a:gd name="T65" fmla="*/ 0 h 30"/>
                <a:gd name="T66" fmla="*/ 617 w 632"/>
                <a:gd name="T67" fmla="*/ 0 h 30"/>
                <a:gd name="T68" fmla="*/ 15 w 632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2" h="30">
                  <a:moveTo>
                    <a:pt x="15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8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617" y="30"/>
                  </a:lnTo>
                  <a:lnTo>
                    <a:pt x="620" y="30"/>
                  </a:lnTo>
                  <a:lnTo>
                    <a:pt x="623" y="29"/>
                  </a:lnTo>
                  <a:lnTo>
                    <a:pt x="625" y="27"/>
                  </a:lnTo>
                  <a:lnTo>
                    <a:pt x="627" y="26"/>
                  </a:lnTo>
                  <a:lnTo>
                    <a:pt x="629" y="24"/>
                  </a:lnTo>
                  <a:lnTo>
                    <a:pt x="630" y="21"/>
                  </a:lnTo>
                  <a:lnTo>
                    <a:pt x="632" y="19"/>
                  </a:lnTo>
                  <a:lnTo>
                    <a:pt x="632" y="15"/>
                  </a:lnTo>
                  <a:lnTo>
                    <a:pt x="632" y="12"/>
                  </a:lnTo>
                  <a:lnTo>
                    <a:pt x="630" y="9"/>
                  </a:lnTo>
                  <a:lnTo>
                    <a:pt x="629" y="7"/>
                  </a:lnTo>
                  <a:lnTo>
                    <a:pt x="627" y="5"/>
                  </a:lnTo>
                  <a:lnTo>
                    <a:pt x="625" y="2"/>
                  </a:lnTo>
                  <a:lnTo>
                    <a:pt x="623" y="1"/>
                  </a:lnTo>
                  <a:lnTo>
                    <a:pt x="620" y="0"/>
                  </a:lnTo>
                  <a:lnTo>
                    <a:pt x="617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696">
              <a:extLst>
                <a:ext uri="{FF2B5EF4-FFF2-40B4-BE49-F238E27FC236}">
                  <a16:creationId xmlns:a16="http://schemas.microsoft.com/office/drawing/2014/main" xmlns="" id="{2910AD76-B054-4446-A6A2-E5131AAF6D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47788"/>
              <a:ext cx="238125" cy="287338"/>
            </a:xfrm>
            <a:custGeom>
              <a:avLst/>
              <a:gdLst>
                <a:gd name="T0" fmla="*/ 541 w 753"/>
                <a:gd name="T1" fmla="*/ 733 h 903"/>
                <a:gd name="T2" fmla="*/ 539 w 753"/>
                <a:gd name="T3" fmla="*/ 746 h 903"/>
                <a:gd name="T4" fmla="*/ 528 w 753"/>
                <a:gd name="T5" fmla="*/ 752 h 903"/>
                <a:gd name="T6" fmla="*/ 376 w 753"/>
                <a:gd name="T7" fmla="*/ 664 h 903"/>
                <a:gd name="T8" fmla="*/ 226 w 753"/>
                <a:gd name="T9" fmla="*/ 752 h 903"/>
                <a:gd name="T10" fmla="*/ 213 w 753"/>
                <a:gd name="T11" fmla="*/ 746 h 903"/>
                <a:gd name="T12" fmla="*/ 212 w 753"/>
                <a:gd name="T13" fmla="*/ 733 h 903"/>
                <a:gd name="T14" fmla="*/ 138 w 753"/>
                <a:gd name="T15" fmla="*/ 475 h 903"/>
                <a:gd name="T16" fmla="*/ 136 w 753"/>
                <a:gd name="T17" fmla="*/ 461 h 903"/>
                <a:gd name="T18" fmla="*/ 146 w 753"/>
                <a:gd name="T19" fmla="*/ 452 h 903"/>
                <a:gd name="T20" fmla="*/ 362 w 753"/>
                <a:gd name="T21" fmla="*/ 296 h 903"/>
                <a:gd name="T22" fmla="*/ 372 w 753"/>
                <a:gd name="T23" fmla="*/ 287 h 903"/>
                <a:gd name="T24" fmla="*/ 385 w 753"/>
                <a:gd name="T25" fmla="*/ 289 h 903"/>
                <a:gd name="T26" fmla="*/ 447 w 753"/>
                <a:gd name="T27" fmla="*/ 452 h 903"/>
                <a:gd name="T28" fmla="*/ 611 w 753"/>
                <a:gd name="T29" fmla="*/ 454 h 903"/>
                <a:gd name="T30" fmla="*/ 617 w 753"/>
                <a:gd name="T31" fmla="*/ 467 h 903"/>
                <a:gd name="T32" fmla="*/ 611 w 753"/>
                <a:gd name="T33" fmla="*/ 479 h 903"/>
                <a:gd name="T34" fmla="*/ 106 w 753"/>
                <a:gd name="T35" fmla="*/ 180 h 903"/>
                <a:gd name="T36" fmla="*/ 83 w 753"/>
                <a:gd name="T37" fmla="*/ 177 h 903"/>
                <a:gd name="T38" fmla="*/ 63 w 753"/>
                <a:gd name="T39" fmla="*/ 168 h 903"/>
                <a:gd name="T40" fmla="*/ 48 w 753"/>
                <a:gd name="T41" fmla="*/ 153 h 903"/>
                <a:gd name="T42" fmla="*/ 36 w 753"/>
                <a:gd name="T43" fmla="*/ 134 h 903"/>
                <a:gd name="T44" fmla="*/ 31 w 753"/>
                <a:gd name="T45" fmla="*/ 113 h 903"/>
                <a:gd name="T46" fmla="*/ 32 w 753"/>
                <a:gd name="T47" fmla="*/ 90 h 903"/>
                <a:gd name="T48" fmla="*/ 39 w 753"/>
                <a:gd name="T49" fmla="*/ 69 h 903"/>
                <a:gd name="T50" fmla="*/ 52 w 753"/>
                <a:gd name="T51" fmla="*/ 52 h 903"/>
                <a:gd name="T52" fmla="*/ 69 w 753"/>
                <a:gd name="T53" fmla="*/ 39 h 903"/>
                <a:gd name="T54" fmla="*/ 91 w 753"/>
                <a:gd name="T55" fmla="*/ 31 h 903"/>
                <a:gd name="T56" fmla="*/ 738 w 753"/>
                <a:gd name="T57" fmla="*/ 30 h 903"/>
                <a:gd name="T58" fmla="*/ 746 w 753"/>
                <a:gd name="T59" fmla="*/ 27 h 903"/>
                <a:gd name="T60" fmla="*/ 752 w 753"/>
                <a:gd name="T61" fmla="*/ 21 h 903"/>
                <a:gd name="T62" fmla="*/ 753 w 753"/>
                <a:gd name="T63" fmla="*/ 12 h 903"/>
                <a:gd name="T64" fmla="*/ 748 w 753"/>
                <a:gd name="T65" fmla="*/ 5 h 903"/>
                <a:gd name="T66" fmla="*/ 741 w 753"/>
                <a:gd name="T67" fmla="*/ 0 h 903"/>
                <a:gd name="T68" fmla="*/ 95 w 753"/>
                <a:gd name="T69" fmla="*/ 0 h 903"/>
                <a:gd name="T70" fmla="*/ 65 w 753"/>
                <a:gd name="T71" fmla="*/ 8 h 903"/>
                <a:gd name="T72" fmla="*/ 38 w 753"/>
                <a:gd name="T73" fmla="*/ 24 h 903"/>
                <a:gd name="T74" fmla="*/ 18 w 753"/>
                <a:gd name="T75" fmla="*/ 46 h 903"/>
                <a:gd name="T76" fmla="*/ 5 w 753"/>
                <a:gd name="T77" fmla="*/ 74 h 903"/>
                <a:gd name="T78" fmla="*/ 0 w 753"/>
                <a:gd name="T79" fmla="*/ 105 h 903"/>
                <a:gd name="T80" fmla="*/ 2 w 753"/>
                <a:gd name="T81" fmla="*/ 830 h 903"/>
                <a:gd name="T82" fmla="*/ 12 w 753"/>
                <a:gd name="T83" fmla="*/ 855 h 903"/>
                <a:gd name="T84" fmla="*/ 27 w 753"/>
                <a:gd name="T85" fmla="*/ 877 h 903"/>
                <a:gd name="T86" fmla="*/ 48 w 753"/>
                <a:gd name="T87" fmla="*/ 892 h 903"/>
                <a:gd name="T88" fmla="*/ 73 w 753"/>
                <a:gd name="T89" fmla="*/ 901 h 903"/>
                <a:gd name="T90" fmla="*/ 738 w 753"/>
                <a:gd name="T91" fmla="*/ 903 h 903"/>
                <a:gd name="T92" fmla="*/ 746 w 753"/>
                <a:gd name="T93" fmla="*/ 900 h 903"/>
                <a:gd name="T94" fmla="*/ 752 w 753"/>
                <a:gd name="T95" fmla="*/ 894 h 903"/>
                <a:gd name="T96" fmla="*/ 753 w 753"/>
                <a:gd name="T97" fmla="*/ 195 h 903"/>
                <a:gd name="T98" fmla="*/ 750 w 753"/>
                <a:gd name="T99" fmla="*/ 187 h 903"/>
                <a:gd name="T100" fmla="*/ 744 w 753"/>
                <a:gd name="T101" fmla="*/ 181 h 903"/>
                <a:gd name="T102" fmla="*/ 738 w 753"/>
                <a:gd name="T103" fmla="*/ 18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3" h="903">
                  <a:moveTo>
                    <a:pt x="611" y="479"/>
                  </a:moveTo>
                  <a:lnTo>
                    <a:pt x="488" y="572"/>
                  </a:lnTo>
                  <a:lnTo>
                    <a:pt x="541" y="733"/>
                  </a:lnTo>
                  <a:lnTo>
                    <a:pt x="542" y="737"/>
                  </a:lnTo>
                  <a:lnTo>
                    <a:pt x="541" y="741"/>
                  </a:lnTo>
                  <a:lnTo>
                    <a:pt x="539" y="746"/>
                  </a:lnTo>
                  <a:lnTo>
                    <a:pt x="537" y="749"/>
                  </a:lnTo>
                  <a:lnTo>
                    <a:pt x="533" y="751"/>
                  </a:lnTo>
                  <a:lnTo>
                    <a:pt x="528" y="752"/>
                  </a:lnTo>
                  <a:lnTo>
                    <a:pt x="523" y="752"/>
                  </a:lnTo>
                  <a:lnTo>
                    <a:pt x="519" y="750"/>
                  </a:lnTo>
                  <a:lnTo>
                    <a:pt x="376" y="664"/>
                  </a:lnTo>
                  <a:lnTo>
                    <a:pt x="234" y="750"/>
                  </a:lnTo>
                  <a:lnTo>
                    <a:pt x="230" y="752"/>
                  </a:lnTo>
                  <a:lnTo>
                    <a:pt x="226" y="752"/>
                  </a:lnTo>
                  <a:lnTo>
                    <a:pt x="221" y="752"/>
                  </a:lnTo>
                  <a:lnTo>
                    <a:pt x="216" y="749"/>
                  </a:lnTo>
                  <a:lnTo>
                    <a:pt x="213" y="746"/>
                  </a:lnTo>
                  <a:lnTo>
                    <a:pt x="212" y="741"/>
                  </a:lnTo>
                  <a:lnTo>
                    <a:pt x="211" y="737"/>
                  </a:lnTo>
                  <a:lnTo>
                    <a:pt x="212" y="733"/>
                  </a:lnTo>
                  <a:lnTo>
                    <a:pt x="262" y="572"/>
                  </a:lnTo>
                  <a:lnTo>
                    <a:pt x="141" y="479"/>
                  </a:lnTo>
                  <a:lnTo>
                    <a:pt x="138" y="475"/>
                  </a:lnTo>
                  <a:lnTo>
                    <a:pt x="136" y="471"/>
                  </a:lnTo>
                  <a:lnTo>
                    <a:pt x="136" y="466"/>
                  </a:lnTo>
                  <a:lnTo>
                    <a:pt x="136" y="461"/>
                  </a:lnTo>
                  <a:lnTo>
                    <a:pt x="139" y="457"/>
                  </a:lnTo>
                  <a:lnTo>
                    <a:pt x="142" y="454"/>
                  </a:lnTo>
                  <a:lnTo>
                    <a:pt x="146" y="452"/>
                  </a:lnTo>
                  <a:lnTo>
                    <a:pt x="151" y="452"/>
                  </a:lnTo>
                  <a:lnTo>
                    <a:pt x="305" y="452"/>
                  </a:lnTo>
                  <a:lnTo>
                    <a:pt x="362" y="296"/>
                  </a:lnTo>
                  <a:lnTo>
                    <a:pt x="364" y="292"/>
                  </a:lnTo>
                  <a:lnTo>
                    <a:pt x="368" y="289"/>
                  </a:lnTo>
                  <a:lnTo>
                    <a:pt x="372" y="287"/>
                  </a:lnTo>
                  <a:lnTo>
                    <a:pt x="376" y="286"/>
                  </a:lnTo>
                  <a:lnTo>
                    <a:pt x="382" y="287"/>
                  </a:lnTo>
                  <a:lnTo>
                    <a:pt x="385" y="289"/>
                  </a:lnTo>
                  <a:lnTo>
                    <a:pt x="388" y="292"/>
                  </a:lnTo>
                  <a:lnTo>
                    <a:pt x="391" y="296"/>
                  </a:lnTo>
                  <a:lnTo>
                    <a:pt x="447" y="452"/>
                  </a:lnTo>
                  <a:lnTo>
                    <a:pt x="602" y="452"/>
                  </a:lnTo>
                  <a:lnTo>
                    <a:pt x="607" y="452"/>
                  </a:lnTo>
                  <a:lnTo>
                    <a:pt x="611" y="454"/>
                  </a:lnTo>
                  <a:lnTo>
                    <a:pt x="614" y="457"/>
                  </a:lnTo>
                  <a:lnTo>
                    <a:pt x="616" y="461"/>
                  </a:lnTo>
                  <a:lnTo>
                    <a:pt x="617" y="467"/>
                  </a:lnTo>
                  <a:lnTo>
                    <a:pt x="616" y="471"/>
                  </a:lnTo>
                  <a:lnTo>
                    <a:pt x="614" y="475"/>
                  </a:lnTo>
                  <a:lnTo>
                    <a:pt x="611" y="479"/>
                  </a:lnTo>
                  <a:lnTo>
                    <a:pt x="611" y="479"/>
                  </a:lnTo>
                  <a:close/>
                  <a:moveTo>
                    <a:pt x="738" y="180"/>
                  </a:moveTo>
                  <a:lnTo>
                    <a:pt x="106" y="180"/>
                  </a:lnTo>
                  <a:lnTo>
                    <a:pt x="98" y="180"/>
                  </a:lnTo>
                  <a:lnTo>
                    <a:pt x="91" y="179"/>
                  </a:lnTo>
                  <a:lnTo>
                    <a:pt x="83" y="177"/>
                  </a:lnTo>
                  <a:lnTo>
                    <a:pt x="76" y="174"/>
                  </a:lnTo>
                  <a:lnTo>
                    <a:pt x="69" y="171"/>
                  </a:lnTo>
                  <a:lnTo>
                    <a:pt x="63" y="168"/>
                  </a:lnTo>
                  <a:lnTo>
                    <a:pt x="58" y="163"/>
                  </a:lnTo>
                  <a:lnTo>
                    <a:pt x="52" y="158"/>
                  </a:lnTo>
                  <a:lnTo>
                    <a:pt x="48" y="153"/>
                  </a:lnTo>
                  <a:lnTo>
                    <a:pt x="44" y="147"/>
                  </a:lnTo>
                  <a:lnTo>
                    <a:pt x="39" y="141"/>
                  </a:lnTo>
                  <a:lnTo>
                    <a:pt x="36" y="134"/>
                  </a:lnTo>
                  <a:lnTo>
                    <a:pt x="34" y="128"/>
                  </a:lnTo>
                  <a:lnTo>
                    <a:pt x="32" y="120"/>
                  </a:lnTo>
                  <a:lnTo>
                    <a:pt x="31" y="113"/>
                  </a:lnTo>
                  <a:lnTo>
                    <a:pt x="31" y="105"/>
                  </a:lnTo>
                  <a:lnTo>
                    <a:pt x="31" y="98"/>
                  </a:lnTo>
                  <a:lnTo>
                    <a:pt x="32" y="90"/>
                  </a:lnTo>
                  <a:lnTo>
                    <a:pt x="34" y="83"/>
                  </a:lnTo>
                  <a:lnTo>
                    <a:pt x="36" y="76"/>
                  </a:lnTo>
                  <a:lnTo>
                    <a:pt x="39" y="69"/>
                  </a:lnTo>
                  <a:lnTo>
                    <a:pt x="44" y="64"/>
                  </a:lnTo>
                  <a:lnTo>
                    <a:pt x="48" y="57"/>
                  </a:lnTo>
                  <a:lnTo>
                    <a:pt x="52" y="52"/>
                  </a:lnTo>
                  <a:lnTo>
                    <a:pt x="58" y="47"/>
                  </a:lnTo>
                  <a:lnTo>
                    <a:pt x="63" y="43"/>
                  </a:lnTo>
                  <a:lnTo>
                    <a:pt x="69" y="39"/>
                  </a:lnTo>
                  <a:lnTo>
                    <a:pt x="76" y="36"/>
                  </a:lnTo>
                  <a:lnTo>
                    <a:pt x="83" y="33"/>
                  </a:lnTo>
                  <a:lnTo>
                    <a:pt x="91" y="31"/>
                  </a:lnTo>
                  <a:lnTo>
                    <a:pt x="98" y="30"/>
                  </a:lnTo>
                  <a:lnTo>
                    <a:pt x="106" y="30"/>
                  </a:lnTo>
                  <a:lnTo>
                    <a:pt x="738" y="30"/>
                  </a:lnTo>
                  <a:lnTo>
                    <a:pt x="741" y="29"/>
                  </a:lnTo>
                  <a:lnTo>
                    <a:pt x="744" y="29"/>
                  </a:lnTo>
                  <a:lnTo>
                    <a:pt x="746" y="27"/>
                  </a:lnTo>
                  <a:lnTo>
                    <a:pt x="748" y="26"/>
                  </a:lnTo>
                  <a:lnTo>
                    <a:pt x="750" y="23"/>
                  </a:lnTo>
                  <a:lnTo>
                    <a:pt x="752" y="21"/>
                  </a:lnTo>
                  <a:lnTo>
                    <a:pt x="753" y="17"/>
                  </a:lnTo>
                  <a:lnTo>
                    <a:pt x="753" y="15"/>
                  </a:lnTo>
                  <a:lnTo>
                    <a:pt x="753" y="12"/>
                  </a:lnTo>
                  <a:lnTo>
                    <a:pt x="752" y="9"/>
                  </a:lnTo>
                  <a:lnTo>
                    <a:pt x="750" y="7"/>
                  </a:lnTo>
                  <a:lnTo>
                    <a:pt x="748" y="5"/>
                  </a:lnTo>
                  <a:lnTo>
                    <a:pt x="746" y="2"/>
                  </a:lnTo>
                  <a:lnTo>
                    <a:pt x="744" y="1"/>
                  </a:lnTo>
                  <a:lnTo>
                    <a:pt x="741" y="0"/>
                  </a:lnTo>
                  <a:lnTo>
                    <a:pt x="738" y="0"/>
                  </a:lnTo>
                  <a:lnTo>
                    <a:pt x="106" y="0"/>
                  </a:lnTo>
                  <a:lnTo>
                    <a:pt x="95" y="0"/>
                  </a:lnTo>
                  <a:lnTo>
                    <a:pt x="84" y="2"/>
                  </a:lnTo>
                  <a:lnTo>
                    <a:pt x="75" y="5"/>
                  </a:lnTo>
                  <a:lnTo>
                    <a:pt x="65" y="8"/>
                  </a:lnTo>
                  <a:lnTo>
                    <a:pt x="55" y="12"/>
                  </a:lnTo>
                  <a:lnTo>
                    <a:pt x="47" y="17"/>
                  </a:lnTo>
                  <a:lnTo>
                    <a:pt x="38" y="24"/>
                  </a:lnTo>
                  <a:lnTo>
                    <a:pt x="31" y="30"/>
                  </a:lnTo>
                  <a:lnTo>
                    <a:pt x="24" y="38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8" y="65"/>
                  </a:lnTo>
                  <a:lnTo>
                    <a:pt x="5" y="74"/>
                  </a:lnTo>
                  <a:lnTo>
                    <a:pt x="2" y="84"/>
                  </a:lnTo>
                  <a:lnTo>
                    <a:pt x="1" y="95"/>
                  </a:lnTo>
                  <a:lnTo>
                    <a:pt x="0" y="105"/>
                  </a:lnTo>
                  <a:lnTo>
                    <a:pt x="0" y="812"/>
                  </a:lnTo>
                  <a:lnTo>
                    <a:pt x="1" y="821"/>
                  </a:lnTo>
                  <a:lnTo>
                    <a:pt x="2" y="830"/>
                  </a:lnTo>
                  <a:lnTo>
                    <a:pt x="4" y="839"/>
                  </a:lnTo>
                  <a:lnTo>
                    <a:pt x="7" y="848"/>
                  </a:lnTo>
                  <a:lnTo>
                    <a:pt x="12" y="855"/>
                  </a:lnTo>
                  <a:lnTo>
                    <a:pt x="16" y="863"/>
                  </a:lnTo>
                  <a:lnTo>
                    <a:pt x="21" y="870"/>
                  </a:lnTo>
                  <a:lnTo>
                    <a:pt x="27" y="877"/>
                  </a:lnTo>
                  <a:lnTo>
                    <a:pt x="33" y="882"/>
                  </a:lnTo>
                  <a:lnTo>
                    <a:pt x="40" y="887"/>
                  </a:lnTo>
                  <a:lnTo>
                    <a:pt x="48" y="892"/>
                  </a:lnTo>
                  <a:lnTo>
                    <a:pt x="55" y="896"/>
                  </a:lnTo>
                  <a:lnTo>
                    <a:pt x="64" y="899"/>
                  </a:lnTo>
                  <a:lnTo>
                    <a:pt x="73" y="901"/>
                  </a:lnTo>
                  <a:lnTo>
                    <a:pt x="82" y="902"/>
                  </a:lnTo>
                  <a:lnTo>
                    <a:pt x="91" y="903"/>
                  </a:lnTo>
                  <a:lnTo>
                    <a:pt x="738" y="903"/>
                  </a:lnTo>
                  <a:lnTo>
                    <a:pt x="741" y="902"/>
                  </a:lnTo>
                  <a:lnTo>
                    <a:pt x="744" y="902"/>
                  </a:lnTo>
                  <a:lnTo>
                    <a:pt x="746" y="900"/>
                  </a:lnTo>
                  <a:lnTo>
                    <a:pt x="748" y="899"/>
                  </a:lnTo>
                  <a:lnTo>
                    <a:pt x="750" y="896"/>
                  </a:lnTo>
                  <a:lnTo>
                    <a:pt x="752" y="894"/>
                  </a:lnTo>
                  <a:lnTo>
                    <a:pt x="753" y="890"/>
                  </a:lnTo>
                  <a:lnTo>
                    <a:pt x="753" y="888"/>
                  </a:lnTo>
                  <a:lnTo>
                    <a:pt x="753" y="195"/>
                  </a:lnTo>
                  <a:lnTo>
                    <a:pt x="753" y="192"/>
                  </a:lnTo>
                  <a:lnTo>
                    <a:pt x="752" y="190"/>
                  </a:lnTo>
                  <a:lnTo>
                    <a:pt x="750" y="187"/>
                  </a:lnTo>
                  <a:lnTo>
                    <a:pt x="748" y="185"/>
                  </a:lnTo>
                  <a:lnTo>
                    <a:pt x="746" y="183"/>
                  </a:lnTo>
                  <a:lnTo>
                    <a:pt x="744" y="181"/>
                  </a:lnTo>
                  <a:lnTo>
                    <a:pt x="741" y="180"/>
                  </a:lnTo>
                  <a:lnTo>
                    <a:pt x="738" y="180"/>
                  </a:lnTo>
                  <a:lnTo>
                    <a:pt x="73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xmlns="" id="{A719ADBA-5A8A-4702-9E9C-10B7690682B8}"/>
              </a:ext>
            </a:extLst>
          </p:cNvPr>
          <p:cNvGrpSpPr/>
          <p:nvPr/>
        </p:nvGrpSpPr>
        <p:grpSpPr>
          <a:xfrm>
            <a:off x="1695977" y="3366468"/>
            <a:ext cx="113245" cy="113874"/>
            <a:chOff x="2025650" y="1920875"/>
            <a:chExt cx="285751" cy="287338"/>
          </a:xfrm>
          <a:solidFill>
            <a:schemeClr val="bg1"/>
          </a:solidFill>
        </p:grpSpPr>
        <p:sp>
          <p:nvSpPr>
            <p:cNvPr id="162" name="Freeform 703">
              <a:extLst>
                <a:ext uri="{FF2B5EF4-FFF2-40B4-BE49-F238E27FC236}">
                  <a16:creationId xmlns:a16="http://schemas.microsoft.com/office/drawing/2014/main" xmlns="" id="{31D984AC-254A-44AE-A5C4-89EE8E6CEF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1920875"/>
              <a:ext cx="222250" cy="287338"/>
            </a:xfrm>
            <a:custGeom>
              <a:avLst/>
              <a:gdLst>
                <a:gd name="T0" fmla="*/ 123 w 702"/>
                <a:gd name="T1" fmla="*/ 144 h 904"/>
                <a:gd name="T2" fmla="*/ 125 w 702"/>
                <a:gd name="T3" fmla="*/ 125 h 904"/>
                <a:gd name="T4" fmla="*/ 532 w 702"/>
                <a:gd name="T5" fmla="*/ 122 h 904"/>
                <a:gd name="T6" fmla="*/ 542 w 702"/>
                <a:gd name="T7" fmla="*/ 139 h 904"/>
                <a:gd name="T8" fmla="*/ 527 w 702"/>
                <a:gd name="T9" fmla="*/ 151 h 904"/>
                <a:gd name="T10" fmla="*/ 424 w 702"/>
                <a:gd name="T11" fmla="*/ 294 h 904"/>
                <a:gd name="T12" fmla="*/ 426 w 702"/>
                <a:gd name="T13" fmla="*/ 276 h 904"/>
                <a:gd name="T14" fmla="*/ 532 w 702"/>
                <a:gd name="T15" fmla="*/ 272 h 904"/>
                <a:gd name="T16" fmla="*/ 542 w 702"/>
                <a:gd name="T17" fmla="*/ 289 h 904"/>
                <a:gd name="T18" fmla="*/ 527 w 702"/>
                <a:gd name="T19" fmla="*/ 301 h 904"/>
                <a:gd name="T20" fmla="*/ 394 w 702"/>
                <a:gd name="T21" fmla="*/ 354 h 904"/>
                <a:gd name="T22" fmla="*/ 396 w 702"/>
                <a:gd name="T23" fmla="*/ 336 h 904"/>
                <a:gd name="T24" fmla="*/ 532 w 702"/>
                <a:gd name="T25" fmla="*/ 333 h 904"/>
                <a:gd name="T26" fmla="*/ 542 w 702"/>
                <a:gd name="T27" fmla="*/ 349 h 904"/>
                <a:gd name="T28" fmla="*/ 527 w 702"/>
                <a:gd name="T29" fmla="*/ 362 h 904"/>
                <a:gd name="T30" fmla="*/ 394 w 702"/>
                <a:gd name="T31" fmla="*/ 416 h 904"/>
                <a:gd name="T32" fmla="*/ 396 w 702"/>
                <a:gd name="T33" fmla="*/ 396 h 904"/>
                <a:gd name="T34" fmla="*/ 532 w 702"/>
                <a:gd name="T35" fmla="*/ 393 h 904"/>
                <a:gd name="T36" fmla="*/ 542 w 702"/>
                <a:gd name="T37" fmla="*/ 410 h 904"/>
                <a:gd name="T38" fmla="*/ 527 w 702"/>
                <a:gd name="T39" fmla="*/ 422 h 904"/>
                <a:gd name="T40" fmla="*/ 394 w 702"/>
                <a:gd name="T41" fmla="*/ 476 h 904"/>
                <a:gd name="T42" fmla="*/ 396 w 702"/>
                <a:gd name="T43" fmla="*/ 456 h 904"/>
                <a:gd name="T44" fmla="*/ 532 w 702"/>
                <a:gd name="T45" fmla="*/ 453 h 904"/>
                <a:gd name="T46" fmla="*/ 542 w 702"/>
                <a:gd name="T47" fmla="*/ 470 h 904"/>
                <a:gd name="T48" fmla="*/ 527 w 702"/>
                <a:gd name="T49" fmla="*/ 482 h 904"/>
                <a:gd name="T50" fmla="*/ 125 w 702"/>
                <a:gd name="T51" fmla="*/ 538 h 904"/>
                <a:gd name="T52" fmla="*/ 123 w 702"/>
                <a:gd name="T53" fmla="*/ 519 h 904"/>
                <a:gd name="T54" fmla="*/ 530 w 702"/>
                <a:gd name="T55" fmla="*/ 512 h 904"/>
                <a:gd name="T56" fmla="*/ 542 w 702"/>
                <a:gd name="T57" fmla="*/ 527 h 904"/>
                <a:gd name="T58" fmla="*/ 530 w 702"/>
                <a:gd name="T59" fmla="*/ 542 h 904"/>
                <a:gd name="T60" fmla="*/ 125 w 702"/>
                <a:gd name="T61" fmla="*/ 598 h 904"/>
                <a:gd name="T62" fmla="*/ 123 w 702"/>
                <a:gd name="T63" fmla="*/ 579 h 904"/>
                <a:gd name="T64" fmla="*/ 530 w 702"/>
                <a:gd name="T65" fmla="*/ 572 h 904"/>
                <a:gd name="T66" fmla="*/ 542 w 702"/>
                <a:gd name="T67" fmla="*/ 587 h 904"/>
                <a:gd name="T68" fmla="*/ 530 w 702"/>
                <a:gd name="T69" fmla="*/ 602 h 904"/>
                <a:gd name="T70" fmla="*/ 125 w 702"/>
                <a:gd name="T71" fmla="*/ 658 h 904"/>
                <a:gd name="T72" fmla="*/ 123 w 702"/>
                <a:gd name="T73" fmla="*/ 639 h 904"/>
                <a:gd name="T74" fmla="*/ 530 w 702"/>
                <a:gd name="T75" fmla="*/ 633 h 904"/>
                <a:gd name="T76" fmla="*/ 542 w 702"/>
                <a:gd name="T77" fmla="*/ 647 h 904"/>
                <a:gd name="T78" fmla="*/ 530 w 702"/>
                <a:gd name="T79" fmla="*/ 662 h 904"/>
                <a:gd name="T80" fmla="*/ 125 w 702"/>
                <a:gd name="T81" fmla="*/ 718 h 904"/>
                <a:gd name="T82" fmla="*/ 123 w 702"/>
                <a:gd name="T83" fmla="*/ 700 h 904"/>
                <a:gd name="T84" fmla="*/ 530 w 702"/>
                <a:gd name="T85" fmla="*/ 693 h 904"/>
                <a:gd name="T86" fmla="*/ 542 w 702"/>
                <a:gd name="T87" fmla="*/ 707 h 904"/>
                <a:gd name="T88" fmla="*/ 530 w 702"/>
                <a:gd name="T89" fmla="*/ 722 h 904"/>
                <a:gd name="T90" fmla="*/ 127 w 702"/>
                <a:gd name="T91" fmla="*/ 214 h 904"/>
                <a:gd name="T92" fmla="*/ 354 w 702"/>
                <a:gd name="T93" fmla="*/ 214 h 904"/>
                <a:gd name="T94" fmla="*/ 361 w 702"/>
                <a:gd name="T95" fmla="*/ 470 h 904"/>
                <a:gd name="T96" fmla="*/ 346 w 702"/>
                <a:gd name="T97" fmla="*/ 482 h 904"/>
                <a:gd name="T98" fmla="*/ 122 w 702"/>
                <a:gd name="T99" fmla="*/ 472 h 904"/>
                <a:gd name="T100" fmla="*/ 15 w 702"/>
                <a:gd name="T101" fmla="*/ 0 h 904"/>
                <a:gd name="T102" fmla="*/ 0 w 702"/>
                <a:gd name="T103" fmla="*/ 12 h 904"/>
                <a:gd name="T104" fmla="*/ 14 w 702"/>
                <a:gd name="T105" fmla="*/ 836 h 904"/>
                <a:gd name="T106" fmla="*/ 79 w 702"/>
                <a:gd name="T107" fmla="*/ 894 h 904"/>
                <a:gd name="T108" fmla="*/ 681 w 702"/>
                <a:gd name="T109" fmla="*/ 882 h 904"/>
                <a:gd name="T110" fmla="*/ 650 w 702"/>
                <a:gd name="T111" fmla="*/ 805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2" h="904">
                  <a:moveTo>
                    <a:pt x="527" y="151"/>
                  </a:moveTo>
                  <a:lnTo>
                    <a:pt x="135" y="151"/>
                  </a:lnTo>
                  <a:lnTo>
                    <a:pt x="132" y="151"/>
                  </a:lnTo>
                  <a:lnTo>
                    <a:pt x="130" y="150"/>
                  </a:lnTo>
                  <a:lnTo>
                    <a:pt x="127" y="148"/>
                  </a:lnTo>
                  <a:lnTo>
                    <a:pt x="125" y="146"/>
                  </a:lnTo>
                  <a:lnTo>
                    <a:pt x="123" y="144"/>
                  </a:lnTo>
                  <a:lnTo>
                    <a:pt x="122" y="142"/>
                  </a:lnTo>
                  <a:lnTo>
                    <a:pt x="120" y="139"/>
                  </a:lnTo>
                  <a:lnTo>
                    <a:pt x="120" y="136"/>
                  </a:lnTo>
                  <a:lnTo>
                    <a:pt x="120" y="132"/>
                  </a:lnTo>
                  <a:lnTo>
                    <a:pt x="122" y="130"/>
                  </a:lnTo>
                  <a:lnTo>
                    <a:pt x="123" y="127"/>
                  </a:lnTo>
                  <a:lnTo>
                    <a:pt x="125" y="125"/>
                  </a:lnTo>
                  <a:lnTo>
                    <a:pt x="127" y="123"/>
                  </a:lnTo>
                  <a:lnTo>
                    <a:pt x="129" y="122"/>
                  </a:lnTo>
                  <a:lnTo>
                    <a:pt x="132" y="121"/>
                  </a:lnTo>
                  <a:lnTo>
                    <a:pt x="135" y="121"/>
                  </a:lnTo>
                  <a:lnTo>
                    <a:pt x="527" y="121"/>
                  </a:lnTo>
                  <a:lnTo>
                    <a:pt x="530" y="121"/>
                  </a:lnTo>
                  <a:lnTo>
                    <a:pt x="532" y="122"/>
                  </a:lnTo>
                  <a:lnTo>
                    <a:pt x="536" y="123"/>
                  </a:lnTo>
                  <a:lnTo>
                    <a:pt x="538" y="125"/>
                  </a:lnTo>
                  <a:lnTo>
                    <a:pt x="539" y="127"/>
                  </a:lnTo>
                  <a:lnTo>
                    <a:pt x="541" y="130"/>
                  </a:lnTo>
                  <a:lnTo>
                    <a:pt x="542" y="132"/>
                  </a:lnTo>
                  <a:lnTo>
                    <a:pt x="542" y="136"/>
                  </a:lnTo>
                  <a:lnTo>
                    <a:pt x="542" y="139"/>
                  </a:lnTo>
                  <a:lnTo>
                    <a:pt x="541" y="142"/>
                  </a:lnTo>
                  <a:lnTo>
                    <a:pt x="539" y="144"/>
                  </a:lnTo>
                  <a:lnTo>
                    <a:pt x="538" y="146"/>
                  </a:lnTo>
                  <a:lnTo>
                    <a:pt x="536" y="148"/>
                  </a:lnTo>
                  <a:lnTo>
                    <a:pt x="532" y="150"/>
                  </a:lnTo>
                  <a:lnTo>
                    <a:pt x="530" y="151"/>
                  </a:lnTo>
                  <a:lnTo>
                    <a:pt x="527" y="151"/>
                  </a:lnTo>
                  <a:close/>
                  <a:moveTo>
                    <a:pt x="527" y="301"/>
                  </a:moveTo>
                  <a:lnTo>
                    <a:pt x="437" y="301"/>
                  </a:lnTo>
                  <a:lnTo>
                    <a:pt x="434" y="301"/>
                  </a:lnTo>
                  <a:lnTo>
                    <a:pt x="430" y="300"/>
                  </a:lnTo>
                  <a:lnTo>
                    <a:pt x="428" y="299"/>
                  </a:lnTo>
                  <a:lnTo>
                    <a:pt x="426" y="296"/>
                  </a:lnTo>
                  <a:lnTo>
                    <a:pt x="424" y="294"/>
                  </a:lnTo>
                  <a:lnTo>
                    <a:pt x="423" y="292"/>
                  </a:lnTo>
                  <a:lnTo>
                    <a:pt x="422" y="289"/>
                  </a:lnTo>
                  <a:lnTo>
                    <a:pt x="422" y="286"/>
                  </a:lnTo>
                  <a:lnTo>
                    <a:pt x="422" y="284"/>
                  </a:lnTo>
                  <a:lnTo>
                    <a:pt x="423" y="280"/>
                  </a:lnTo>
                  <a:lnTo>
                    <a:pt x="424" y="278"/>
                  </a:lnTo>
                  <a:lnTo>
                    <a:pt x="426" y="276"/>
                  </a:lnTo>
                  <a:lnTo>
                    <a:pt x="428" y="274"/>
                  </a:lnTo>
                  <a:lnTo>
                    <a:pt x="430" y="273"/>
                  </a:lnTo>
                  <a:lnTo>
                    <a:pt x="434" y="272"/>
                  </a:lnTo>
                  <a:lnTo>
                    <a:pt x="437" y="271"/>
                  </a:lnTo>
                  <a:lnTo>
                    <a:pt x="527" y="271"/>
                  </a:lnTo>
                  <a:lnTo>
                    <a:pt x="530" y="272"/>
                  </a:lnTo>
                  <a:lnTo>
                    <a:pt x="532" y="272"/>
                  </a:lnTo>
                  <a:lnTo>
                    <a:pt x="536" y="274"/>
                  </a:lnTo>
                  <a:lnTo>
                    <a:pt x="538" y="276"/>
                  </a:lnTo>
                  <a:lnTo>
                    <a:pt x="539" y="278"/>
                  </a:lnTo>
                  <a:lnTo>
                    <a:pt x="541" y="280"/>
                  </a:lnTo>
                  <a:lnTo>
                    <a:pt x="542" y="284"/>
                  </a:lnTo>
                  <a:lnTo>
                    <a:pt x="542" y="286"/>
                  </a:lnTo>
                  <a:lnTo>
                    <a:pt x="542" y="289"/>
                  </a:lnTo>
                  <a:lnTo>
                    <a:pt x="541" y="292"/>
                  </a:lnTo>
                  <a:lnTo>
                    <a:pt x="539" y="294"/>
                  </a:lnTo>
                  <a:lnTo>
                    <a:pt x="538" y="296"/>
                  </a:lnTo>
                  <a:lnTo>
                    <a:pt x="536" y="299"/>
                  </a:lnTo>
                  <a:lnTo>
                    <a:pt x="532" y="300"/>
                  </a:lnTo>
                  <a:lnTo>
                    <a:pt x="530" y="301"/>
                  </a:lnTo>
                  <a:lnTo>
                    <a:pt x="527" y="301"/>
                  </a:lnTo>
                  <a:close/>
                  <a:moveTo>
                    <a:pt x="527" y="362"/>
                  </a:moveTo>
                  <a:lnTo>
                    <a:pt x="407" y="362"/>
                  </a:lnTo>
                  <a:lnTo>
                    <a:pt x="404" y="361"/>
                  </a:lnTo>
                  <a:lnTo>
                    <a:pt x="400" y="361"/>
                  </a:lnTo>
                  <a:lnTo>
                    <a:pt x="398" y="359"/>
                  </a:lnTo>
                  <a:lnTo>
                    <a:pt x="396" y="357"/>
                  </a:lnTo>
                  <a:lnTo>
                    <a:pt x="394" y="354"/>
                  </a:lnTo>
                  <a:lnTo>
                    <a:pt x="393" y="352"/>
                  </a:lnTo>
                  <a:lnTo>
                    <a:pt x="392" y="349"/>
                  </a:lnTo>
                  <a:lnTo>
                    <a:pt x="392" y="347"/>
                  </a:lnTo>
                  <a:lnTo>
                    <a:pt x="392" y="344"/>
                  </a:lnTo>
                  <a:lnTo>
                    <a:pt x="393" y="340"/>
                  </a:lnTo>
                  <a:lnTo>
                    <a:pt x="394" y="338"/>
                  </a:lnTo>
                  <a:lnTo>
                    <a:pt x="396" y="336"/>
                  </a:lnTo>
                  <a:lnTo>
                    <a:pt x="398" y="334"/>
                  </a:lnTo>
                  <a:lnTo>
                    <a:pt x="400" y="333"/>
                  </a:lnTo>
                  <a:lnTo>
                    <a:pt x="404" y="332"/>
                  </a:lnTo>
                  <a:lnTo>
                    <a:pt x="407" y="332"/>
                  </a:lnTo>
                  <a:lnTo>
                    <a:pt x="527" y="332"/>
                  </a:lnTo>
                  <a:lnTo>
                    <a:pt x="530" y="332"/>
                  </a:lnTo>
                  <a:lnTo>
                    <a:pt x="532" y="333"/>
                  </a:lnTo>
                  <a:lnTo>
                    <a:pt x="536" y="334"/>
                  </a:lnTo>
                  <a:lnTo>
                    <a:pt x="538" y="336"/>
                  </a:lnTo>
                  <a:lnTo>
                    <a:pt x="539" y="338"/>
                  </a:lnTo>
                  <a:lnTo>
                    <a:pt x="541" y="340"/>
                  </a:lnTo>
                  <a:lnTo>
                    <a:pt x="542" y="344"/>
                  </a:lnTo>
                  <a:lnTo>
                    <a:pt x="542" y="347"/>
                  </a:lnTo>
                  <a:lnTo>
                    <a:pt x="542" y="349"/>
                  </a:lnTo>
                  <a:lnTo>
                    <a:pt x="541" y="352"/>
                  </a:lnTo>
                  <a:lnTo>
                    <a:pt x="539" y="354"/>
                  </a:lnTo>
                  <a:lnTo>
                    <a:pt x="538" y="357"/>
                  </a:lnTo>
                  <a:lnTo>
                    <a:pt x="536" y="359"/>
                  </a:lnTo>
                  <a:lnTo>
                    <a:pt x="532" y="361"/>
                  </a:lnTo>
                  <a:lnTo>
                    <a:pt x="530" y="361"/>
                  </a:lnTo>
                  <a:lnTo>
                    <a:pt x="527" y="362"/>
                  </a:lnTo>
                  <a:close/>
                  <a:moveTo>
                    <a:pt x="527" y="422"/>
                  </a:moveTo>
                  <a:lnTo>
                    <a:pt x="407" y="422"/>
                  </a:lnTo>
                  <a:lnTo>
                    <a:pt x="404" y="421"/>
                  </a:lnTo>
                  <a:lnTo>
                    <a:pt x="400" y="421"/>
                  </a:lnTo>
                  <a:lnTo>
                    <a:pt x="398" y="419"/>
                  </a:lnTo>
                  <a:lnTo>
                    <a:pt x="396" y="418"/>
                  </a:lnTo>
                  <a:lnTo>
                    <a:pt x="394" y="416"/>
                  </a:lnTo>
                  <a:lnTo>
                    <a:pt x="393" y="412"/>
                  </a:lnTo>
                  <a:lnTo>
                    <a:pt x="392" y="410"/>
                  </a:lnTo>
                  <a:lnTo>
                    <a:pt x="392" y="407"/>
                  </a:lnTo>
                  <a:lnTo>
                    <a:pt x="392" y="404"/>
                  </a:lnTo>
                  <a:lnTo>
                    <a:pt x="393" y="401"/>
                  </a:lnTo>
                  <a:lnTo>
                    <a:pt x="394" y="398"/>
                  </a:lnTo>
                  <a:lnTo>
                    <a:pt x="396" y="396"/>
                  </a:lnTo>
                  <a:lnTo>
                    <a:pt x="398" y="394"/>
                  </a:lnTo>
                  <a:lnTo>
                    <a:pt x="400" y="393"/>
                  </a:lnTo>
                  <a:lnTo>
                    <a:pt x="404" y="392"/>
                  </a:lnTo>
                  <a:lnTo>
                    <a:pt x="407" y="392"/>
                  </a:lnTo>
                  <a:lnTo>
                    <a:pt x="527" y="392"/>
                  </a:lnTo>
                  <a:lnTo>
                    <a:pt x="530" y="392"/>
                  </a:lnTo>
                  <a:lnTo>
                    <a:pt x="532" y="393"/>
                  </a:lnTo>
                  <a:lnTo>
                    <a:pt x="536" y="394"/>
                  </a:lnTo>
                  <a:lnTo>
                    <a:pt x="538" y="396"/>
                  </a:lnTo>
                  <a:lnTo>
                    <a:pt x="539" y="398"/>
                  </a:lnTo>
                  <a:lnTo>
                    <a:pt x="541" y="401"/>
                  </a:lnTo>
                  <a:lnTo>
                    <a:pt x="542" y="404"/>
                  </a:lnTo>
                  <a:lnTo>
                    <a:pt x="542" y="407"/>
                  </a:lnTo>
                  <a:lnTo>
                    <a:pt x="542" y="410"/>
                  </a:lnTo>
                  <a:lnTo>
                    <a:pt x="541" y="412"/>
                  </a:lnTo>
                  <a:lnTo>
                    <a:pt x="539" y="416"/>
                  </a:lnTo>
                  <a:lnTo>
                    <a:pt x="538" y="418"/>
                  </a:lnTo>
                  <a:lnTo>
                    <a:pt x="536" y="419"/>
                  </a:lnTo>
                  <a:lnTo>
                    <a:pt x="532" y="421"/>
                  </a:lnTo>
                  <a:lnTo>
                    <a:pt x="530" y="421"/>
                  </a:lnTo>
                  <a:lnTo>
                    <a:pt x="527" y="422"/>
                  </a:lnTo>
                  <a:close/>
                  <a:moveTo>
                    <a:pt x="527" y="482"/>
                  </a:moveTo>
                  <a:lnTo>
                    <a:pt x="407" y="482"/>
                  </a:lnTo>
                  <a:lnTo>
                    <a:pt x="404" y="482"/>
                  </a:lnTo>
                  <a:lnTo>
                    <a:pt x="400" y="481"/>
                  </a:lnTo>
                  <a:lnTo>
                    <a:pt x="398" y="479"/>
                  </a:lnTo>
                  <a:lnTo>
                    <a:pt x="396" y="478"/>
                  </a:lnTo>
                  <a:lnTo>
                    <a:pt x="394" y="476"/>
                  </a:lnTo>
                  <a:lnTo>
                    <a:pt x="393" y="472"/>
                  </a:lnTo>
                  <a:lnTo>
                    <a:pt x="392" y="470"/>
                  </a:lnTo>
                  <a:lnTo>
                    <a:pt x="392" y="467"/>
                  </a:lnTo>
                  <a:lnTo>
                    <a:pt x="392" y="464"/>
                  </a:lnTo>
                  <a:lnTo>
                    <a:pt x="393" y="461"/>
                  </a:lnTo>
                  <a:lnTo>
                    <a:pt x="394" y="458"/>
                  </a:lnTo>
                  <a:lnTo>
                    <a:pt x="396" y="456"/>
                  </a:lnTo>
                  <a:lnTo>
                    <a:pt x="398" y="454"/>
                  </a:lnTo>
                  <a:lnTo>
                    <a:pt x="400" y="453"/>
                  </a:lnTo>
                  <a:lnTo>
                    <a:pt x="404" y="452"/>
                  </a:lnTo>
                  <a:lnTo>
                    <a:pt x="407" y="452"/>
                  </a:lnTo>
                  <a:lnTo>
                    <a:pt x="527" y="452"/>
                  </a:lnTo>
                  <a:lnTo>
                    <a:pt x="530" y="452"/>
                  </a:lnTo>
                  <a:lnTo>
                    <a:pt x="532" y="453"/>
                  </a:lnTo>
                  <a:lnTo>
                    <a:pt x="536" y="454"/>
                  </a:lnTo>
                  <a:lnTo>
                    <a:pt x="538" y="456"/>
                  </a:lnTo>
                  <a:lnTo>
                    <a:pt x="539" y="458"/>
                  </a:lnTo>
                  <a:lnTo>
                    <a:pt x="541" y="461"/>
                  </a:lnTo>
                  <a:lnTo>
                    <a:pt x="542" y="464"/>
                  </a:lnTo>
                  <a:lnTo>
                    <a:pt x="542" y="467"/>
                  </a:lnTo>
                  <a:lnTo>
                    <a:pt x="542" y="470"/>
                  </a:lnTo>
                  <a:lnTo>
                    <a:pt x="541" y="472"/>
                  </a:lnTo>
                  <a:lnTo>
                    <a:pt x="539" y="476"/>
                  </a:lnTo>
                  <a:lnTo>
                    <a:pt x="538" y="478"/>
                  </a:lnTo>
                  <a:lnTo>
                    <a:pt x="536" y="479"/>
                  </a:lnTo>
                  <a:lnTo>
                    <a:pt x="532" y="481"/>
                  </a:lnTo>
                  <a:lnTo>
                    <a:pt x="530" y="482"/>
                  </a:lnTo>
                  <a:lnTo>
                    <a:pt x="527" y="482"/>
                  </a:lnTo>
                  <a:lnTo>
                    <a:pt x="527" y="482"/>
                  </a:lnTo>
                  <a:close/>
                  <a:moveTo>
                    <a:pt x="527" y="542"/>
                  </a:moveTo>
                  <a:lnTo>
                    <a:pt x="135" y="542"/>
                  </a:lnTo>
                  <a:lnTo>
                    <a:pt x="132" y="542"/>
                  </a:lnTo>
                  <a:lnTo>
                    <a:pt x="130" y="541"/>
                  </a:lnTo>
                  <a:lnTo>
                    <a:pt x="127" y="540"/>
                  </a:lnTo>
                  <a:lnTo>
                    <a:pt x="125" y="538"/>
                  </a:lnTo>
                  <a:lnTo>
                    <a:pt x="123" y="536"/>
                  </a:lnTo>
                  <a:lnTo>
                    <a:pt x="122" y="532"/>
                  </a:lnTo>
                  <a:lnTo>
                    <a:pt x="120" y="530"/>
                  </a:lnTo>
                  <a:lnTo>
                    <a:pt x="120" y="527"/>
                  </a:lnTo>
                  <a:lnTo>
                    <a:pt x="120" y="524"/>
                  </a:lnTo>
                  <a:lnTo>
                    <a:pt x="122" y="522"/>
                  </a:lnTo>
                  <a:lnTo>
                    <a:pt x="123" y="519"/>
                  </a:lnTo>
                  <a:lnTo>
                    <a:pt x="125" y="516"/>
                  </a:lnTo>
                  <a:lnTo>
                    <a:pt x="127" y="514"/>
                  </a:lnTo>
                  <a:lnTo>
                    <a:pt x="129" y="513"/>
                  </a:lnTo>
                  <a:lnTo>
                    <a:pt x="132" y="512"/>
                  </a:lnTo>
                  <a:lnTo>
                    <a:pt x="135" y="512"/>
                  </a:lnTo>
                  <a:lnTo>
                    <a:pt x="527" y="512"/>
                  </a:lnTo>
                  <a:lnTo>
                    <a:pt x="530" y="512"/>
                  </a:lnTo>
                  <a:lnTo>
                    <a:pt x="532" y="513"/>
                  </a:lnTo>
                  <a:lnTo>
                    <a:pt x="536" y="514"/>
                  </a:lnTo>
                  <a:lnTo>
                    <a:pt x="538" y="516"/>
                  </a:lnTo>
                  <a:lnTo>
                    <a:pt x="539" y="519"/>
                  </a:lnTo>
                  <a:lnTo>
                    <a:pt x="541" y="522"/>
                  </a:lnTo>
                  <a:lnTo>
                    <a:pt x="542" y="524"/>
                  </a:lnTo>
                  <a:lnTo>
                    <a:pt x="542" y="527"/>
                  </a:lnTo>
                  <a:lnTo>
                    <a:pt x="542" y="530"/>
                  </a:lnTo>
                  <a:lnTo>
                    <a:pt x="541" y="532"/>
                  </a:lnTo>
                  <a:lnTo>
                    <a:pt x="539" y="536"/>
                  </a:lnTo>
                  <a:lnTo>
                    <a:pt x="538" y="538"/>
                  </a:lnTo>
                  <a:lnTo>
                    <a:pt x="536" y="540"/>
                  </a:lnTo>
                  <a:lnTo>
                    <a:pt x="532" y="541"/>
                  </a:lnTo>
                  <a:lnTo>
                    <a:pt x="530" y="542"/>
                  </a:lnTo>
                  <a:lnTo>
                    <a:pt x="527" y="542"/>
                  </a:lnTo>
                  <a:close/>
                  <a:moveTo>
                    <a:pt x="527" y="602"/>
                  </a:moveTo>
                  <a:lnTo>
                    <a:pt x="135" y="602"/>
                  </a:lnTo>
                  <a:lnTo>
                    <a:pt x="132" y="602"/>
                  </a:lnTo>
                  <a:lnTo>
                    <a:pt x="130" y="601"/>
                  </a:lnTo>
                  <a:lnTo>
                    <a:pt x="127" y="600"/>
                  </a:lnTo>
                  <a:lnTo>
                    <a:pt x="125" y="598"/>
                  </a:lnTo>
                  <a:lnTo>
                    <a:pt x="123" y="596"/>
                  </a:lnTo>
                  <a:lnTo>
                    <a:pt x="122" y="594"/>
                  </a:lnTo>
                  <a:lnTo>
                    <a:pt x="120" y="590"/>
                  </a:lnTo>
                  <a:lnTo>
                    <a:pt x="120" y="587"/>
                  </a:lnTo>
                  <a:lnTo>
                    <a:pt x="120" y="584"/>
                  </a:lnTo>
                  <a:lnTo>
                    <a:pt x="122" y="582"/>
                  </a:lnTo>
                  <a:lnTo>
                    <a:pt x="123" y="579"/>
                  </a:lnTo>
                  <a:lnTo>
                    <a:pt x="125" y="576"/>
                  </a:lnTo>
                  <a:lnTo>
                    <a:pt x="127" y="575"/>
                  </a:lnTo>
                  <a:lnTo>
                    <a:pt x="129" y="573"/>
                  </a:lnTo>
                  <a:lnTo>
                    <a:pt x="132" y="572"/>
                  </a:lnTo>
                  <a:lnTo>
                    <a:pt x="135" y="572"/>
                  </a:lnTo>
                  <a:lnTo>
                    <a:pt x="527" y="572"/>
                  </a:lnTo>
                  <a:lnTo>
                    <a:pt x="530" y="572"/>
                  </a:lnTo>
                  <a:lnTo>
                    <a:pt x="532" y="573"/>
                  </a:lnTo>
                  <a:lnTo>
                    <a:pt x="536" y="575"/>
                  </a:lnTo>
                  <a:lnTo>
                    <a:pt x="538" y="576"/>
                  </a:lnTo>
                  <a:lnTo>
                    <a:pt x="539" y="579"/>
                  </a:lnTo>
                  <a:lnTo>
                    <a:pt x="541" y="582"/>
                  </a:lnTo>
                  <a:lnTo>
                    <a:pt x="542" y="584"/>
                  </a:lnTo>
                  <a:lnTo>
                    <a:pt x="542" y="587"/>
                  </a:lnTo>
                  <a:lnTo>
                    <a:pt x="542" y="590"/>
                  </a:lnTo>
                  <a:lnTo>
                    <a:pt x="541" y="594"/>
                  </a:lnTo>
                  <a:lnTo>
                    <a:pt x="539" y="596"/>
                  </a:lnTo>
                  <a:lnTo>
                    <a:pt x="538" y="598"/>
                  </a:lnTo>
                  <a:lnTo>
                    <a:pt x="536" y="600"/>
                  </a:lnTo>
                  <a:lnTo>
                    <a:pt x="532" y="601"/>
                  </a:lnTo>
                  <a:lnTo>
                    <a:pt x="530" y="602"/>
                  </a:lnTo>
                  <a:lnTo>
                    <a:pt x="527" y="602"/>
                  </a:lnTo>
                  <a:close/>
                  <a:moveTo>
                    <a:pt x="527" y="662"/>
                  </a:moveTo>
                  <a:lnTo>
                    <a:pt x="135" y="662"/>
                  </a:lnTo>
                  <a:lnTo>
                    <a:pt x="132" y="662"/>
                  </a:lnTo>
                  <a:lnTo>
                    <a:pt x="130" y="661"/>
                  </a:lnTo>
                  <a:lnTo>
                    <a:pt x="127" y="660"/>
                  </a:lnTo>
                  <a:lnTo>
                    <a:pt x="125" y="658"/>
                  </a:lnTo>
                  <a:lnTo>
                    <a:pt x="123" y="656"/>
                  </a:lnTo>
                  <a:lnTo>
                    <a:pt x="122" y="654"/>
                  </a:lnTo>
                  <a:lnTo>
                    <a:pt x="120" y="650"/>
                  </a:lnTo>
                  <a:lnTo>
                    <a:pt x="120" y="647"/>
                  </a:lnTo>
                  <a:lnTo>
                    <a:pt x="120" y="644"/>
                  </a:lnTo>
                  <a:lnTo>
                    <a:pt x="122" y="642"/>
                  </a:lnTo>
                  <a:lnTo>
                    <a:pt x="123" y="639"/>
                  </a:lnTo>
                  <a:lnTo>
                    <a:pt x="125" y="637"/>
                  </a:lnTo>
                  <a:lnTo>
                    <a:pt x="127" y="635"/>
                  </a:lnTo>
                  <a:lnTo>
                    <a:pt x="129" y="633"/>
                  </a:lnTo>
                  <a:lnTo>
                    <a:pt x="132" y="633"/>
                  </a:lnTo>
                  <a:lnTo>
                    <a:pt x="135" y="632"/>
                  </a:lnTo>
                  <a:lnTo>
                    <a:pt x="527" y="632"/>
                  </a:lnTo>
                  <a:lnTo>
                    <a:pt x="530" y="633"/>
                  </a:lnTo>
                  <a:lnTo>
                    <a:pt x="532" y="633"/>
                  </a:lnTo>
                  <a:lnTo>
                    <a:pt x="536" y="635"/>
                  </a:lnTo>
                  <a:lnTo>
                    <a:pt x="538" y="637"/>
                  </a:lnTo>
                  <a:lnTo>
                    <a:pt x="539" y="639"/>
                  </a:lnTo>
                  <a:lnTo>
                    <a:pt x="541" y="642"/>
                  </a:lnTo>
                  <a:lnTo>
                    <a:pt x="542" y="644"/>
                  </a:lnTo>
                  <a:lnTo>
                    <a:pt x="542" y="647"/>
                  </a:lnTo>
                  <a:lnTo>
                    <a:pt x="542" y="650"/>
                  </a:lnTo>
                  <a:lnTo>
                    <a:pt x="541" y="654"/>
                  </a:lnTo>
                  <a:lnTo>
                    <a:pt x="539" y="656"/>
                  </a:lnTo>
                  <a:lnTo>
                    <a:pt x="538" y="658"/>
                  </a:lnTo>
                  <a:lnTo>
                    <a:pt x="536" y="660"/>
                  </a:lnTo>
                  <a:lnTo>
                    <a:pt x="532" y="661"/>
                  </a:lnTo>
                  <a:lnTo>
                    <a:pt x="530" y="662"/>
                  </a:lnTo>
                  <a:lnTo>
                    <a:pt x="527" y="662"/>
                  </a:lnTo>
                  <a:close/>
                  <a:moveTo>
                    <a:pt x="527" y="722"/>
                  </a:moveTo>
                  <a:lnTo>
                    <a:pt x="135" y="722"/>
                  </a:lnTo>
                  <a:lnTo>
                    <a:pt x="132" y="722"/>
                  </a:lnTo>
                  <a:lnTo>
                    <a:pt x="130" y="721"/>
                  </a:lnTo>
                  <a:lnTo>
                    <a:pt x="127" y="720"/>
                  </a:lnTo>
                  <a:lnTo>
                    <a:pt x="125" y="718"/>
                  </a:lnTo>
                  <a:lnTo>
                    <a:pt x="123" y="716"/>
                  </a:lnTo>
                  <a:lnTo>
                    <a:pt x="122" y="714"/>
                  </a:lnTo>
                  <a:lnTo>
                    <a:pt x="120" y="711"/>
                  </a:lnTo>
                  <a:lnTo>
                    <a:pt x="120" y="707"/>
                  </a:lnTo>
                  <a:lnTo>
                    <a:pt x="120" y="705"/>
                  </a:lnTo>
                  <a:lnTo>
                    <a:pt x="122" y="702"/>
                  </a:lnTo>
                  <a:lnTo>
                    <a:pt x="123" y="700"/>
                  </a:lnTo>
                  <a:lnTo>
                    <a:pt x="125" y="698"/>
                  </a:lnTo>
                  <a:lnTo>
                    <a:pt x="127" y="696"/>
                  </a:lnTo>
                  <a:lnTo>
                    <a:pt x="129" y="694"/>
                  </a:lnTo>
                  <a:lnTo>
                    <a:pt x="132" y="693"/>
                  </a:lnTo>
                  <a:lnTo>
                    <a:pt x="135" y="692"/>
                  </a:lnTo>
                  <a:lnTo>
                    <a:pt x="527" y="692"/>
                  </a:lnTo>
                  <a:lnTo>
                    <a:pt x="530" y="693"/>
                  </a:lnTo>
                  <a:lnTo>
                    <a:pt x="532" y="694"/>
                  </a:lnTo>
                  <a:lnTo>
                    <a:pt x="536" y="696"/>
                  </a:lnTo>
                  <a:lnTo>
                    <a:pt x="538" y="698"/>
                  </a:lnTo>
                  <a:lnTo>
                    <a:pt x="539" y="700"/>
                  </a:lnTo>
                  <a:lnTo>
                    <a:pt x="541" y="702"/>
                  </a:lnTo>
                  <a:lnTo>
                    <a:pt x="542" y="705"/>
                  </a:lnTo>
                  <a:lnTo>
                    <a:pt x="542" y="707"/>
                  </a:lnTo>
                  <a:lnTo>
                    <a:pt x="542" y="711"/>
                  </a:lnTo>
                  <a:lnTo>
                    <a:pt x="541" y="714"/>
                  </a:lnTo>
                  <a:lnTo>
                    <a:pt x="539" y="716"/>
                  </a:lnTo>
                  <a:lnTo>
                    <a:pt x="538" y="718"/>
                  </a:lnTo>
                  <a:lnTo>
                    <a:pt x="536" y="720"/>
                  </a:lnTo>
                  <a:lnTo>
                    <a:pt x="532" y="721"/>
                  </a:lnTo>
                  <a:lnTo>
                    <a:pt x="530" y="722"/>
                  </a:lnTo>
                  <a:lnTo>
                    <a:pt x="527" y="722"/>
                  </a:lnTo>
                  <a:close/>
                  <a:moveTo>
                    <a:pt x="120" y="226"/>
                  </a:moveTo>
                  <a:lnTo>
                    <a:pt x="120" y="222"/>
                  </a:lnTo>
                  <a:lnTo>
                    <a:pt x="122" y="220"/>
                  </a:lnTo>
                  <a:lnTo>
                    <a:pt x="123" y="217"/>
                  </a:lnTo>
                  <a:lnTo>
                    <a:pt x="125" y="215"/>
                  </a:lnTo>
                  <a:lnTo>
                    <a:pt x="127" y="214"/>
                  </a:lnTo>
                  <a:lnTo>
                    <a:pt x="129" y="212"/>
                  </a:lnTo>
                  <a:lnTo>
                    <a:pt x="132" y="212"/>
                  </a:lnTo>
                  <a:lnTo>
                    <a:pt x="135" y="211"/>
                  </a:lnTo>
                  <a:lnTo>
                    <a:pt x="346" y="211"/>
                  </a:lnTo>
                  <a:lnTo>
                    <a:pt x="349" y="212"/>
                  </a:lnTo>
                  <a:lnTo>
                    <a:pt x="352" y="212"/>
                  </a:lnTo>
                  <a:lnTo>
                    <a:pt x="354" y="214"/>
                  </a:lnTo>
                  <a:lnTo>
                    <a:pt x="356" y="215"/>
                  </a:lnTo>
                  <a:lnTo>
                    <a:pt x="359" y="217"/>
                  </a:lnTo>
                  <a:lnTo>
                    <a:pt x="360" y="220"/>
                  </a:lnTo>
                  <a:lnTo>
                    <a:pt x="361" y="222"/>
                  </a:lnTo>
                  <a:lnTo>
                    <a:pt x="361" y="226"/>
                  </a:lnTo>
                  <a:lnTo>
                    <a:pt x="361" y="467"/>
                  </a:lnTo>
                  <a:lnTo>
                    <a:pt x="361" y="470"/>
                  </a:lnTo>
                  <a:lnTo>
                    <a:pt x="360" y="472"/>
                  </a:lnTo>
                  <a:lnTo>
                    <a:pt x="359" y="476"/>
                  </a:lnTo>
                  <a:lnTo>
                    <a:pt x="356" y="478"/>
                  </a:lnTo>
                  <a:lnTo>
                    <a:pt x="354" y="479"/>
                  </a:lnTo>
                  <a:lnTo>
                    <a:pt x="352" y="481"/>
                  </a:lnTo>
                  <a:lnTo>
                    <a:pt x="349" y="482"/>
                  </a:lnTo>
                  <a:lnTo>
                    <a:pt x="346" y="482"/>
                  </a:lnTo>
                  <a:lnTo>
                    <a:pt x="135" y="482"/>
                  </a:lnTo>
                  <a:lnTo>
                    <a:pt x="132" y="482"/>
                  </a:lnTo>
                  <a:lnTo>
                    <a:pt x="130" y="481"/>
                  </a:lnTo>
                  <a:lnTo>
                    <a:pt x="127" y="479"/>
                  </a:lnTo>
                  <a:lnTo>
                    <a:pt x="125" y="478"/>
                  </a:lnTo>
                  <a:lnTo>
                    <a:pt x="123" y="476"/>
                  </a:lnTo>
                  <a:lnTo>
                    <a:pt x="122" y="472"/>
                  </a:lnTo>
                  <a:lnTo>
                    <a:pt x="120" y="470"/>
                  </a:lnTo>
                  <a:lnTo>
                    <a:pt x="120" y="467"/>
                  </a:lnTo>
                  <a:lnTo>
                    <a:pt x="120" y="226"/>
                  </a:lnTo>
                  <a:close/>
                  <a:moveTo>
                    <a:pt x="647" y="768"/>
                  </a:moveTo>
                  <a:lnTo>
                    <a:pt x="647" y="15"/>
                  </a:lnTo>
                  <a:lnTo>
                    <a:pt x="64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768"/>
                  </a:lnTo>
                  <a:lnTo>
                    <a:pt x="0" y="783"/>
                  </a:lnTo>
                  <a:lnTo>
                    <a:pt x="2" y="797"/>
                  </a:lnTo>
                  <a:lnTo>
                    <a:pt x="6" y="811"/>
                  </a:lnTo>
                  <a:lnTo>
                    <a:pt x="9" y="824"/>
                  </a:lnTo>
                  <a:lnTo>
                    <a:pt x="14" y="836"/>
                  </a:lnTo>
                  <a:lnTo>
                    <a:pt x="21" y="848"/>
                  </a:lnTo>
                  <a:lnTo>
                    <a:pt x="28" y="857"/>
                  </a:lnTo>
                  <a:lnTo>
                    <a:pt x="37" y="867"/>
                  </a:lnTo>
                  <a:lnTo>
                    <a:pt x="45" y="876"/>
                  </a:lnTo>
                  <a:lnTo>
                    <a:pt x="56" y="882"/>
                  </a:lnTo>
                  <a:lnTo>
                    <a:pt x="67" y="889"/>
                  </a:lnTo>
                  <a:lnTo>
                    <a:pt x="79" y="894"/>
                  </a:lnTo>
                  <a:lnTo>
                    <a:pt x="92" y="898"/>
                  </a:lnTo>
                  <a:lnTo>
                    <a:pt x="105" y="901"/>
                  </a:lnTo>
                  <a:lnTo>
                    <a:pt x="120" y="903"/>
                  </a:lnTo>
                  <a:lnTo>
                    <a:pt x="135" y="904"/>
                  </a:lnTo>
                  <a:lnTo>
                    <a:pt x="702" y="904"/>
                  </a:lnTo>
                  <a:lnTo>
                    <a:pt x="691" y="894"/>
                  </a:lnTo>
                  <a:lnTo>
                    <a:pt x="681" y="882"/>
                  </a:lnTo>
                  <a:lnTo>
                    <a:pt x="672" y="869"/>
                  </a:lnTo>
                  <a:lnTo>
                    <a:pt x="664" y="854"/>
                  </a:lnTo>
                  <a:lnTo>
                    <a:pt x="660" y="846"/>
                  </a:lnTo>
                  <a:lnTo>
                    <a:pt x="657" y="836"/>
                  </a:lnTo>
                  <a:lnTo>
                    <a:pt x="655" y="826"/>
                  </a:lnTo>
                  <a:lnTo>
                    <a:pt x="651" y="817"/>
                  </a:lnTo>
                  <a:lnTo>
                    <a:pt x="650" y="805"/>
                  </a:lnTo>
                  <a:lnTo>
                    <a:pt x="648" y="793"/>
                  </a:lnTo>
                  <a:lnTo>
                    <a:pt x="647" y="781"/>
                  </a:lnTo>
                  <a:lnTo>
                    <a:pt x="647" y="7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704">
              <a:extLst>
                <a:ext uri="{FF2B5EF4-FFF2-40B4-BE49-F238E27FC236}">
                  <a16:creationId xmlns:a16="http://schemas.microsoft.com/office/drawing/2014/main" xmlns="" id="{965FAF1A-3048-4213-9378-C74EE48F9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963" y="1939925"/>
              <a:ext cx="71438" cy="268288"/>
            </a:xfrm>
            <a:custGeom>
              <a:avLst/>
              <a:gdLst>
                <a:gd name="T0" fmla="*/ 120 w 226"/>
                <a:gd name="T1" fmla="*/ 710 h 843"/>
                <a:gd name="T2" fmla="*/ 118 w 226"/>
                <a:gd name="T3" fmla="*/ 715 h 843"/>
                <a:gd name="T4" fmla="*/ 114 w 226"/>
                <a:gd name="T5" fmla="*/ 719 h 843"/>
                <a:gd name="T6" fmla="*/ 108 w 226"/>
                <a:gd name="T7" fmla="*/ 721 h 843"/>
                <a:gd name="T8" fmla="*/ 103 w 226"/>
                <a:gd name="T9" fmla="*/ 721 h 843"/>
                <a:gd name="T10" fmla="*/ 98 w 226"/>
                <a:gd name="T11" fmla="*/ 719 h 843"/>
                <a:gd name="T12" fmla="*/ 93 w 226"/>
                <a:gd name="T13" fmla="*/ 715 h 843"/>
                <a:gd name="T14" fmla="*/ 91 w 226"/>
                <a:gd name="T15" fmla="*/ 710 h 843"/>
                <a:gd name="T16" fmla="*/ 90 w 226"/>
                <a:gd name="T17" fmla="*/ 165 h 843"/>
                <a:gd name="T18" fmla="*/ 120 w 226"/>
                <a:gd name="T19" fmla="*/ 135 h 843"/>
                <a:gd name="T20" fmla="*/ 211 w 226"/>
                <a:gd name="T21" fmla="*/ 60 h 843"/>
                <a:gd name="T22" fmla="*/ 90 w 226"/>
                <a:gd name="T23" fmla="*/ 15 h 843"/>
                <a:gd name="T24" fmla="*/ 89 w 226"/>
                <a:gd name="T25" fmla="*/ 8 h 843"/>
                <a:gd name="T26" fmla="*/ 86 w 226"/>
                <a:gd name="T27" fmla="*/ 4 h 843"/>
                <a:gd name="T28" fmla="*/ 82 w 226"/>
                <a:gd name="T29" fmla="*/ 1 h 843"/>
                <a:gd name="T30" fmla="*/ 75 w 226"/>
                <a:gd name="T31" fmla="*/ 0 h 843"/>
                <a:gd name="T32" fmla="*/ 12 w 226"/>
                <a:gd name="T33" fmla="*/ 0 h 843"/>
                <a:gd name="T34" fmla="*/ 7 w 226"/>
                <a:gd name="T35" fmla="*/ 2 h 843"/>
                <a:gd name="T36" fmla="*/ 3 w 226"/>
                <a:gd name="T37" fmla="*/ 6 h 843"/>
                <a:gd name="T38" fmla="*/ 0 w 226"/>
                <a:gd name="T39" fmla="*/ 11 h 843"/>
                <a:gd name="T40" fmla="*/ 0 w 226"/>
                <a:gd name="T41" fmla="*/ 707 h 843"/>
                <a:gd name="T42" fmla="*/ 1 w 226"/>
                <a:gd name="T43" fmla="*/ 728 h 843"/>
                <a:gd name="T44" fmla="*/ 1 w 226"/>
                <a:gd name="T45" fmla="*/ 732 h 843"/>
                <a:gd name="T46" fmla="*/ 8 w 226"/>
                <a:gd name="T47" fmla="*/ 762 h 843"/>
                <a:gd name="T48" fmla="*/ 17 w 226"/>
                <a:gd name="T49" fmla="*/ 786 h 843"/>
                <a:gd name="T50" fmla="*/ 29 w 226"/>
                <a:gd name="T51" fmla="*/ 805 h 843"/>
                <a:gd name="T52" fmla="*/ 43 w 226"/>
                <a:gd name="T53" fmla="*/ 819 h 843"/>
                <a:gd name="T54" fmla="*/ 58 w 226"/>
                <a:gd name="T55" fmla="*/ 829 h 843"/>
                <a:gd name="T56" fmla="*/ 72 w 226"/>
                <a:gd name="T57" fmla="*/ 835 h 843"/>
                <a:gd name="T58" fmla="*/ 96 w 226"/>
                <a:gd name="T59" fmla="*/ 842 h 843"/>
                <a:gd name="T60" fmla="*/ 97 w 226"/>
                <a:gd name="T61" fmla="*/ 842 h 843"/>
                <a:gd name="T62" fmla="*/ 113 w 226"/>
                <a:gd name="T63" fmla="*/ 843 h 843"/>
                <a:gd name="T64" fmla="*/ 141 w 226"/>
                <a:gd name="T65" fmla="*/ 839 h 843"/>
                <a:gd name="T66" fmla="*/ 163 w 226"/>
                <a:gd name="T67" fmla="*/ 831 h 843"/>
                <a:gd name="T68" fmla="*/ 183 w 226"/>
                <a:gd name="T69" fmla="*/ 817 h 843"/>
                <a:gd name="T70" fmla="*/ 199 w 226"/>
                <a:gd name="T71" fmla="*/ 800 h 843"/>
                <a:gd name="T72" fmla="*/ 210 w 226"/>
                <a:gd name="T73" fmla="*/ 778 h 843"/>
                <a:gd name="T74" fmla="*/ 219 w 226"/>
                <a:gd name="T75" fmla="*/ 756 h 843"/>
                <a:gd name="T76" fmla="*/ 224 w 226"/>
                <a:gd name="T77" fmla="*/ 731 h 843"/>
                <a:gd name="T78" fmla="*/ 226 w 226"/>
                <a:gd name="T79" fmla="*/ 707 h 843"/>
                <a:gd name="T80" fmla="*/ 225 w 226"/>
                <a:gd name="T81" fmla="*/ 71 h 843"/>
                <a:gd name="T82" fmla="*/ 223 w 226"/>
                <a:gd name="T83" fmla="*/ 66 h 843"/>
                <a:gd name="T84" fmla="*/ 220 w 226"/>
                <a:gd name="T85" fmla="*/ 62 h 843"/>
                <a:gd name="T86" fmla="*/ 215 w 226"/>
                <a:gd name="T87" fmla="*/ 6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6" h="843">
                  <a:moveTo>
                    <a:pt x="120" y="706"/>
                  </a:moveTo>
                  <a:lnTo>
                    <a:pt x="120" y="710"/>
                  </a:lnTo>
                  <a:lnTo>
                    <a:pt x="119" y="713"/>
                  </a:lnTo>
                  <a:lnTo>
                    <a:pt x="118" y="715"/>
                  </a:lnTo>
                  <a:lnTo>
                    <a:pt x="116" y="717"/>
                  </a:lnTo>
                  <a:lnTo>
                    <a:pt x="114" y="719"/>
                  </a:lnTo>
                  <a:lnTo>
                    <a:pt x="112" y="720"/>
                  </a:lnTo>
                  <a:lnTo>
                    <a:pt x="108" y="721"/>
                  </a:lnTo>
                  <a:lnTo>
                    <a:pt x="105" y="722"/>
                  </a:lnTo>
                  <a:lnTo>
                    <a:pt x="103" y="721"/>
                  </a:lnTo>
                  <a:lnTo>
                    <a:pt x="100" y="720"/>
                  </a:lnTo>
                  <a:lnTo>
                    <a:pt x="98" y="719"/>
                  </a:lnTo>
                  <a:lnTo>
                    <a:pt x="96" y="717"/>
                  </a:lnTo>
                  <a:lnTo>
                    <a:pt x="93" y="715"/>
                  </a:lnTo>
                  <a:lnTo>
                    <a:pt x="92" y="713"/>
                  </a:lnTo>
                  <a:lnTo>
                    <a:pt x="91" y="710"/>
                  </a:lnTo>
                  <a:lnTo>
                    <a:pt x="90" y="706"/>
                  </a:lnTo>
                  <a:lnTo>
                    <a:pt x="90" y="165"/>
                  </a:lnTo>
                  <a:lnTo>
                    <a:pt x="90" y="135"/>
                  </a:lnTo>
                  <a:lnTo>
                    <a:pt x="120" y="135"/>
                  </a:lnTo>
                  <a:lnTo>
                    <a:pt x="120" y="706"/>
                  </a:lnTo>
                  <a:close/>
                  <a:moveTo>
                    <a:pt x="211" y="60"/>
                  </a:moveTo>
                  <a:lnTo>
                    <a:pt x="90" y="60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89" y="8"/>
                  </a:lnTo>
                  <a:lnTo>
                    <a:pt x="88" y="6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82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707"/>
                  </a:lnTo>
                  <a:lnTo>
                    <a:pt x="0" y="718"/>
                  </a:lnTo>
                  <a:lnTo>
                    <a:pt x="1" y="728"/>
                  </a:lnTo>
                  <a:lnTo>
                    <a:pt x="1" y="730"/>
                  </a:lnTo>
                  <a:lnTo>
                    <a:pt x="1" y="732"/>
                  </a:lnTo>
                  <a:lnTo>
                    <a:pt x="4" y="748"/>
                  </a:lnTo>
                  <a:lnTo>
                    <a:pt x="8" y="762"/>
                  </a:lnTo>
                  <a:lnTo>
                    <a:pt x="12" y="775"/>
                  </a:lnTo>
                  <a:lnTo>
                    <a:pt x="17" y="786"/>
                  </a:lnTo>
                  <a:lnTo>
                    <a:pt x="23" y="796"/>
                  </a:lnTo>
                  <a:lnTo>
                    <a:pt x="29" y="805"/>
                  </a:lnTo>
                  <a:lnTo>
                    <a:pt x="35" y="813"/>
                  </a:lnTo>
                  <a:lnTo>
                    <a:pt x="43" y="819"/>
                  </a:lnTo>
                  <a:lnTo>
                    <a:pt x="50" y="824"/>
                  </a:lnTo>
                  <a:lnTo>
                    <a:pt x="58" y="829"/>
                  </a:lnTo>
                  <a:lnTo>
                    <a:pt x="64" y="833"/>
                  </a:lnTo>
                  <a:lnTo>
                    <a:pt x="72" y="835"/>
                  </a:lnTo>
                  <a:lnTo>
                    <a:pt x="85" y="839"/>
                  </a:lnTo>
                  <a:lnTo>
                    <a:pt x="96" y="842"/>
                  </a:lnTo>
                  <a:lnTo>
                    <a:pt x="96" y="842"/>
                  </a:lnTo>
                  <a:lnTo>
                    <a:pt x="97" y="842"/>
                  </a:lnTo>
                  <a:lnTo>
                    <a:pt x="104" y="843"/>
                  </a:lnTo>
                  <a:lnTo>
                    <a:pt x="113" y="843"/>
                  </a:lnTo>
                  <a:lnTo>
                    <a:pt x="128" y="842"/>
                  </a:lnTo>
                  <a:lnTo>
                    <a:pt x="141" y="839"/>
                  </a:lnTo>
                  <a:lnTo>
                    <a:pt x="152" y="835"/>
                  </a:lnTo>
                  <a:lnTo>
                    <a:pt x="163" y="831"/>
                  </a:lnTo>
                  <a:lnTo>
                    <a:pt x="174" y="824"/>
                  </a:lnTo>
                  <a:lnTo>
                    <a:pt x="183" y="817"/>
                  </a:lnTo>
                  <a:lnTo>
                    <a:pt x="191" y="808"/>
                  </a:lnTo>
                  <a:lnTo>
                    <a:pt x="199" y="800"/>
                  </a:lnTo>
                  <a:lnTo>
                    <a:pt x="205" y="789"/>
                  </a:lnTo>
                  <a:lnTo>
                    <a:pt x="210" y="778"/>
                  </a:lnTo>
                  <a:lnTo>
                    <a:pt x="216" y="768"/>
                  </a:lnTo>
                  <a:lnTo>
                    <a:pt x="219" y="756"/>
                  </a:lnTo>
                  <a:lnTo>
                    <a:pt x="222" y="744"/>
                  </a:lnTo>
                  <a:lnTo>
                    <a:pt x="224" y="731"/>
                  </a:lnTo>
                  <a:lnTo>
                    <a:pt x="225" y="719"/>
                  </a:lnTo>
                  <a:lnTo>
                    <a:pt x="226" y="707"/>
                  </a:lnTo>
                  <a:lnTo>
                    <a:pt x="226" y="75"/>
                  </a:lnTo>
                  <a:lnTo>
                    <a:pt x="225" y="71"/>
                  </a:lnTo>
                  <a:lnTo>
                    <a:pt x="225" y="69"/>
                  </a:lnTo>
                  <a:lnTo>
                    <a:pt x="223" y="66"/>
                  </a:lnTo>
                  <a:lnTo>
                    <a:pt x="222" y="64"/>
                  </a:lnTo>
                  <a:lnTo>
                    <a:pt x="220" y="62"/>
                  </a:lnTo>
                  <a:lnTo>
                    <a:pt x="217" y="61"/>
                  </a:lnTo>
                  <a:lnTo>
                    <a:pt x="215" y="60"/>
                  </a:lnTo>
                  <a:lnTo>
                    <a:pt x="211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4" name="Freeform 740">
            <a:extLst>
              <a:ext uri="{FF2B5EF4-FFF2-40B4-BE49-F238E27FC236}">
                <a16:creationId xmlns:a16="http://schemas.microsoft.com/office/drawing/2014/main" xmlns="" id="{391DEBEA-9428-498E-9F53-E6F38F8A91B0}"/>
              </a:ext>
            </a:extLst>
          </p:cNvPr>
          <p:cNvSpPr>
            <a:spLocks noEditPoints="1"/>
          </p:cNvSpPr>
          <p:nvPr/>
        </p:nvSpPr>
        <p:spPr bwMode="auto">
          <a:xfrm>
            <a:off x="3934423" y="4635706"/>
            <a:ext cx="83652" cy="108928"/>
          </a:xfrm>
          <a:custGeom>
            <a:avLst/>
            <a:gdLst>
              <a:gd name="T0" fmla="*/ 579 w 693"/>
              <a:gd name="T1" fmla="*/ 783 h 904"/>
              <a:gd name="T2" fmla="*/ 647 w 693"/>
              <a:gd name="T3" fmla="*/ 874 h 904"/>
              <a:gd name="T4" fmla="*/ 45 w 693"/>
              <a:gd name="T5" fmla="*/ 874 h 904"/>
              <a:gd name="T6" fmla="*/ 113 w 693"/>
              <a:gd name="T7" fmla="*/ 783 h 904"/>
              <a:gd name="T8" fmla="*/ 331 w 693"/>
              <a:gd name="T9" fmla="*/ 783 h 904"/>
              <a:gd name="T10" fmla="*/ 331 w 693"/>
              <a:gd name="T11" fmla="*/ 181 h 904"/>
              <a:gd name="T12" fmla="*/ 210 w 693"/>
              <a:gd name="T13" fmla="*/ 181 h 904"/>
              <a:gd name="T14" fmla="*/ 198 w 693"/>
              <a:gd name="T15" fmla="*/ 180 h 904"/>
              <a:gd name="T16" fmla="*/ 187 w 693"/>
              <a:gd name="T17" fmla="*/ 177 h 904"/>
              <a:gd name="T18" fmla="*/ 175 w 693"/>
              <a:gd name="T19" fmla="*/ 174 h 904"/>
              <a:gd name="T20" fmla="*/ 164 w 693"/>
              <a:gd name="T21" fmla="*/ 170 h 904"/>
              <a:gd name="T22" fmla="*/ 153 w 693"/>
              <a:gd name="T23" fmla="*/ 163 h 904"/>
              <a:gd name="T24" fmla="*/ 144 w 693"/>
              <a:gd name="T25" fmla="*/ 156 h 904"/>
              <a:gd name="T26" fmla="*/ 134 w 693"/>
              <a:gd name="T27" fmla="*/ 148 h 904"/>
              <a:gd name="T28" fmla="*/ 127 w 693"/>
              <a:gd name="T29" fmla="*/ 139 h 904"/>
              <a:gd name="T30" fmla="*/ 45 w 693"/>
              <a:gd name="T31" fmla="*/ 30 h 904"/>
              <a:gd name="T32" fmla="*/ 647 w 693"/>
              <a:gd name="T33" fmla="*/ 30 h 904"/>
              <a:gd name="T34" fmla="*/ 566 w 693"/>
              <a:gd name="T35" fmla="*/ 139 h 904"/>
              <a:gd name="T36" fmla="*/ 558 w 693"/>
              <a:gd name="T37" fmla="*/ 148 h 904"/>
              <a:gd name="T38" fmla="*/ 549 w 693"/>
              <a:gd name="T39" fmla="*/ 156 h 904"/>
              <a:gd name="T40" fmla="*/ 539 w 693"/>
              <a:gd name="T41" fmla="*/ 163 h 904"/>
              <a:gd name="T42" fmla="*/ 529 w 693"/>
              <a:gd name="T43" fmla="*/ 170 h 904"/>
              <a:gd name="T44" fmla="*/ 518 w 693"/>
              <a:gd name="T45" fmla="*/ 174 h 904"/>
              <a:gd name="T46" fmla="*/ 506 w 693"/>
              <a:gd name="T47" fmla="*/ 179 h 904"/>
              <a:gd name="T48" fmla="*/ 494 w 693"/>
              <a:gd name="T49" fmla="*/ 181 h 904"/>
              <a:gd name="T50" fmla="*/ 482 w 693"/>
              <a:gd name="T51" fmla="*/ 181 h 904"/>
              <a:gd name="T52" fmla="*/ 361 w 693"/>
              <a:gd name="T53" fmla="*/ 181 h 904"/>
              <a:gd name="T54" fmla="*/ 361 w 693"/>
              <a:gd name="T55" fmla="*/ 783 h 904"/>
              <a:gd name="T56" fmla="*/ 579 w 693"/>
              <a:gd name="T57" fmla="*/ 783 h 904"/>
              <a:gd name="T58" fmla="*/ 693 w 693"/>
              <a:gd name="T59" fmla="*/ 887 h 904"/>
              <a:gd name="T60" fmla="*/ 693 w 693"/>
              <a:gd name="T61" fmla="*/ 0 h 904"/>
              <a:gd name="T62" fmla="*/ 678 w 693"/>
              <a:gd name="T63" fmla="*/ 0 h 904"/>
              <a:gd name="T64" fmla="*/ 15 w 693"/>
              <a:gd name="T65" fmla="*/ 0 h 904"/>
              <a:gd name="T66" fmla="*/ 0 w 693"/>
              <a:gd name="T67" fmla="*/ 0 h 904"/>
              <a:gd name="T68" fmla="*/ 0 w 693"/>
              <a:gd name="T69" fmla="*/ 904 h 904"/>
              <a:gd name="T70" fmla="*/ 15 w 693"/>
              <a:gd name="T71" fmla="*/ 904 h 904"/>
              <a:gd name="T72" fmla="*/ 30 w 693"/>
              <a:gd name="T73" fmla="*/ 904 h 904"/>
              <a:gd name="T74" fmla="*/ 663 w 693"/>
              <a:gd name="T75" fmla="*/ 904 h 904"/>
              <a:gd name="T76" fmla="*/ 678 w 693"/>
              <a:gd name="T77" fmla="*/ 904 h 904"/>
              <a:gd name="T78" fmla="*/ 678 w 693"/>
              <a:gd name="T79" fmla="*/ 904 h 904"/>
              <a:gd name="T80" fmla="*/ 693 w 693"/>
              <a:gd name="T81" fmla="*/ 904 h 904"/>
              <a:gd name="T82" fmla="*/ 693 w 693"/>
              <a:gd name="T83" fmla="*/ 890 h 904"/>
              <a:gd name="T84" fmla="*/ 693 w 693"/>
              <a:gd name="T85" fmla="*/ 889 h 904"/>
              <a:gd name="T86" fmla="*/ 693 w 693"/>
              <a:gd name="T87" fmla="*/ 889 h 904"/>
              <a:gd name="T88" fmla="*/ 693 w 693"/>
              <a:gd name="T89" fmla="*/ 887 h 904"/>
              <a:gd name="T90" fmla="*/ 693 w 693"/>
              <a:gd name="T91" fmla="*/ 887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3" h="904">
                <a:moveTo>
                  <a:pt x="579" y="783"/>
                </a:moveTo>
                <a:lnTo>
                  <a:pt x="647" y="874"/>
                </a:lnTo>
                <a:lnTo>
                  <a:pt x="45" y="874"/>
                </a:lnTo>
                <a:lnTo>
                  <a:pt x="113" y="783"/>
                </a:lnTo>
                <a:lnTo>
                  <a:pt x="331" y="783"/>
                </a:lnTo>
                <a:lnTo>
                  <a:pt x="331" y="181"/>
                </a:lnTo>
                <a:lnTo>
                  <a:pt x="210" y="181"/>
                </a:lnTo>
                <a:lnTo>
                  <a:pt x="198" y="180"/>
                </a:lnTo>
                <a:lnTo>
                  <a:pt x="187" y="177"/>
                </a:lnTo>
                <a:lnTo>
                  <a:pt x="175" y="174"/>
                </a:lnTo>
                <a:lnTo>
                  <a:pt x="164" y="170"/>
                </a:lnTo>
                <a:lnTo>
                  <a:pt x="153" y="163"/>
                </a:lnTo>
                <a:lnTo>
                  <a:pt x="144" y="156"/>
                </a:lnTo>
                <a:lnTo>
                  <a:pt x="134" y="148"/>
                </a:lnTo>
                <a:lnTo>
                  <a:pt x="127" y="139"/>
                </a:lnTo>
                <a:lnTo>
                  <a:pt x="45" y="30"/>
                </a:lnTo>
                <a:lnTo>
                  <a:pt x="647" y="30"/>
                </a:lnTo>
                <a:lnTo>
                  <a:pt x="566" y="139"/>
                </a:lnTo>
                <a:lnTo>
                  <a:pt x="558" y="148"/>
                </a:lnTo>
                <a:lnTo>
                  <a:pt x="549" y="156"/>
                </a:lnTo>
                <a:lnTo>
                  <a:pt x="539" y="163"/>
                </a:lnTo>
                <a:lnTo>
                  <a:pt x="529" y="170"/>
                </a:lnTo>
                <a:lnTo>
                  <a:pt x="518" y="174"/>
                </a:lnTo>
                <a:lnTo>
                  <a:pt x="506" y="179"/>
                </a:lnTo>
                <a:lnTo>
                  <a:pt x="494" y="181"/>
                </a:lnTo>
                <a:lnTo>
                  <a:pt x="482" y="181"/>
                </a:lnTo>
                <a:lnTo>
                  <a:pt x="361" y="181"/>
                </a:lnTo>
                <a:lnTo>
                  <a:pt x="361" y="783"/>
                </a:lnTo>
                <a:lnTo>
                  <a:pt x="579" y="783"/>
                </a:lnTo>
                <a:close/>
                <a:moveTo>
                  <a:pt x="693" y="887"/>
                </a:moveTo>
                <a:lnTo>
                  <a:pt x="693" y="0"/>
                </a:lnTo>
                <a:lnTo>
                  <a:pt x="678" y="0"/>
                </a:lnTo>
                <a:lnTo>
                  <a:pt x="15" y="0"/>
                </a:lnTo>
                <a:lnTo>
                  <a:pt x="0" y="0"/>
                </a:lnTo>
                <a:lnTo>
                  <a:pt x="0" y="904"/>
                </a:lnTo>
                <a:lnTo>
                  <a:pt x="15" y="904"/>
                </a:lnTo>
                <a:lnTo>
                  <a:pt x="30" y="904"/>
                </a:lnTo>
                <a:lnTo>
                  <a:pt x="663" y="904"/>
                </a:lnTo>
                <a:lnTo>
                  <a:pt x="678" y="904"/>
                </a:lnTo>
                <a:lnTo>
                  <a:pt x="678" y="904"/>
                </a:lnTo>
                <a:lnTo>
                  <a:pt x="693" y="904"/>
                </a:lnTo>
                <a:lnTo>
                  <a:pt x="693" y="890"/>
                </a:lnTo>
                <a:lnTo>
                  <a:pt x="693" y="889"/>
                </a:lnTo>
                <a:lnTo>
                  <a:pt x="693" y="889"/>
                </a:lnTo>
                <a:lnTo>
                  <a:pt x="693" y="887"/>
                </a:lnTo>
                <a:lnTo>
                  <a:pt x="693" y="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Freeform 2972">
            <a:extLst>
              <a:ext uri="{FF2B5EF4-FFF2-40B4-BE49-F238E27FC236}">
                <a16:creationId xmlns:a16="http://schemas.microsoft.com/office/drawing/2014/main" xmlns="" id="{08ADFEAC-68E4-4F91-8C1A-8B386C5C43B9}"/>
              </a:ext>
            </a:extLst>
          </p:cNvPr>
          <p:cNvSpPr>
            <a:spLocks noEditPoints="1"/>
          </p:cNvSpPr>
          <p:nvPr/>
        </p:nvSpPr>
        <p:spPr bwMode="auto">
          <a:xfrm>
            <a:off x="2023608" y="2406645"/>
            <a:ext cx="138704" cy="130180"/>
          </a:xfrm>
          <a:custGeom>
            <a:avLst/>
            <a:gdLst>
              <a:gd name="T0" fmla="*/ 373 w 719"/>
              <a:gd name="T1" fmla="*/ 471 h 671"/>
              <a:gd name="T2" fmla="*/ 314 w 719"/>
              <a:gd name="T3" fmla="*/ 424 h 671"/>
              <a:gd name="T4" fmla="*/ 241 w 719"/>
              <a:gd name="T5" fmla="*/ 344 h 671"/>
              <a:gd name="T6" fmla="*/ 206 w 719"/>
              <a:gd name="T7" fmla="*/ 281 h 671"/>
              <a:gd name="T8" fmla="*/ 204 w 719"/>
              <a:gd name="T9" fmla="*/ 244 h 671"/>
              <a:gd name="T10" fmla="*/ 215 w 719"/>
              <a:gd name="T11" fmla="*/ 206 h 671"/>
              <a:gd name="T12" fmla="*/ 237 w 719"/>
              <a:gd name="T13" fmla="*/ 177 h 671"/>
              <a:gd name="T14" fmla="*/ 267 w 719"/>
              <a:gd name="T15" fmla="*/ 161 h 671"/>
              <a:gd name="T16" fmla="*/ 303 w 719"/>
              <a:gd name="T17" fmla="*/ 158 h 671"/>
              <a:gd name="T18" fmla="*/ 348 w 719"/>
              <a:gd name="T19" fmla="*/ 182 h 671"/>
              <a:gd name="T20" fmla="*/ 372 w 719"/>
              <a:gd name="T21" fmla="*/ 215 h 671"/>
              <a:gd name="T22" fmla="*/ 387 w 719"/>
              <a:gd name="T23" fmla="*/ 200 h 671"/>
              <a:gd name="T24" fmla="*/ 424 w 719"/>
              <a:gd name="T25" fmla="*/ 166 h 671"/>
              <a:gd name="T26" fmla="*/ 467 w 719"/>
              <a:gd name="T27" fmla="*/ 158 h 671"/>
              <a:gd name="T28" fmla="*/ 499 w 719"/>
              <a:gd name="T29" fmla="*/ 168 h 671"/>
              <a:gd name="T30" fmla="*/ 525 w 719"/>
              <a:gd name="T31" fmla="*/ 191 h 671"/>
              <a:gd name="T32" fmla="*/ 543 w 719"/>
              <a:gd name="T33" fmla="*/ 224 h 671"/>
              <a:gd name="T34" fmla="*/ 546 w 719"/>
              <a:gd name="T35" fmla="*/ 264 h 671"/>
              <a:gd name="T36" fmla="*/ 532 w 719"/>
              <a:gd name="T37" fmla="*/ 308 h 671"/>
              <a:gd name="T38" fmla="*/ 481 w 719"/>
              <a:gd name="T39" fmla="*/ 378 h 671"/>
              <a:gd name="T40" fmla="*/ 388 w 719"/>
              <a:gd name="T41" fmla="*/ 463 h 671"/>
              <a:gd name="T42" fmla="*/ 342 w 719"/>
              <a:gd name="T43" fmla="*/ 0 h 671"/>
              <a:gd name="T44" fmla="*/ 270 w 719"/>
              <a:gd name="T45" fmla="*/ 10 h 671"/>
              <a:gd name="T46" fmla="*/ 204 w 719"/>
              <a:gd name="T47" fmla="*/ 30 h 671"/>
              <a:gd name="T48" fmla="*/ 144 w 719"/>
              <a:gd name="T49" fmla="*/ 60 h 671"/>
              <a:gd name="T50" fmla="*/ 94 w 719"/>
              <a:gd name="T51" fmla="*/ 98 h 671"/>
              <a:gd name="T52" fmla="*/ 53 w 719"/>
              <a:gd name="T53" fmla="*/ 143 h 671"/>
              <a:gd name="T54" fmla="*/ 22 w 719"/>
              <a:gd name="T55" fmla="*/ 194 h 671"/>
              <a:gd name="T56" fmla="*/ 5 w 719"/>
              <a:gd name="T57" fmla="*/ 251 h 671"/>
              <a:gd name="T58" fmla="*/ 0 w 719"/>
              <a:gd name="T59" fmla="*/ 311 h 671"/>
              <a:gd name="T60" fmla="*/ 11 w 719"/>
              <a:gd name="T61" fmla="*/ 367 h 671"/>
              <a:gd name="T62" fmla="*/ 34 w 719"/>
              <a:gd name="T63" fmla="*/ 420 h 671"/>
              <a:gd name="T64" fmla="*/ 68 w 719"/>
              <a:gd name="T65" fmla="*/ 469 h 671"/>
              <a:gd name="T66" fmla="*/ 25 w 719"/>
              <a:gd name="T67" fmla="*/ 653 h 671"/>
              <a:gd name="T68" fmla="*/ 28 w 719"/>
              <a:gd name="T69" fmla="*/ 667 h 671"/>
              <a:gd name="T70" fmla="*/ 42 w 719"/>
              <a:gd name="T71" fmla="*/ 670 h 671"/>
              <a:gd name="T72" fmla="*/ 329 w 719"/>
              <a:gd name="T73" fmla="*/ 590 h 671"/>
              <a:gd name="T74" fmla="*/ 414 w 719"/>
              <a:gd name="T75" fmla="*/ 588 h 671"/>
              <a:gd name="T76" fmla="*/ 483 w 719"/>
              <a:gd name="T77" fmla="*/ 574 h 671"/>
              <a:gd name="T78" fmla="*/ 546 w 719"/>
              <a:gd name="T79" fmla="*/ 549 h 671"/>
              <a:gd name="T80" fmla="*/ 601 w 719"/>
              <a:gd name="T81" fmla="*/ 514 h 671"/>
              <a:gd name="T82" fmla="*/ 648 w 719"/>
              <a:gd name="T83" fmla="*/ 472 h 671"/>
              <a:gd name="T84" fmla="*/ 683 w 719"/>
              <a:gd name="T85" fmla="*/ 424 h 671"/>
              <a:gd name="T86" fmla="*/ 708 w 719"/>
              <a:gd name="T87" fmla="*/ 369 h 671"/>
              <a:gd name="T88" fmla="*/ 719 w 719"/>
              <a:gd name="T89" fmla="*/ 311 h 671"/>
              <a:gd name="T90" fmla="*/ 715 w 719"/>
              <a:gd name="T91" fmla="*/ 251 h 671"/>
              <a:gd name="T92" fmla="*/ 698 w 719"/>
              <a:gd name="T93" fmla="*/ 194 h 671"/>
              <a:gd name="T94" fmla="*/ 667 w 719"/>
              <a:gd name="T95" fmla="*/ 143 h 671"/>
              <a:gd name="T96" fmla="*/ 626 w 719"/>
              <a:gd name="T97" fmla="*/ 98 h 671"/>
              <a:gd name="T98" fmla="*/ 575 w 719"/>
              <a:gd name="T99" fmla="*/ 60 h 671"/>
              <a:gd name="T100" fmla="*/ 516 w 719"/>
              <a:gd name="T101" fmla="*/ 30 h 671"/>
              <a:gd name="T102" fmla="*/ 450 w 719"/>
              <a:gd name="T103" fmla="*/ 10 h 671"/>
              <a:gd name="T104" fmla="*/ 379 w 719"/>
              <a:gd name="T105" fmla="*/ 1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9" h="671">
                <a:moveTo>
                  <a:pt x="379" y="470"/>
                </a:moveTo>
                <a:lnTo>
                  <a:pt x="376" y="471"/>
                </a:lnTo>
                <a:lnTo>
                  <a:pt x="375" y="471"/>
                </a:lnTo>
                <a:lnTo>
                  <a:pt x="373" y="471"/>
                </a:lnTo>
                <a:lnTo>
                  <a:pt x="372" y="470"/>
                </a:lnTo>
                <a:lnTo>
                  <a:pt x="362" y="463"/>
                </a:lnTo>
                <a:lnTo>
                  <a:pt x="342" y="447"/>
                </a:lnTo>
                <a:lnTo>
                  <a:pt x="314" y="424"/>
                </a:lnTo>
                <a:lnTo>
                  <a:pt x="285" y="395"/>
                </a:lnTo>
                <a:lnTo>
                  <a:pt x="269" y="378"/>
                </a:lnTo>
                <a:lnTo>
                  <a:pt x="254" y="362"/>
                </a:lnTo>
                <a:lnTo>
                  <a:pt x="241" y="344"/>
                </a:lnTo>
                <a:lnTo>
                  <a:pt x="228" y="326"/>
                </a:lnTo>
                <a:lnTo>
                  <a:pt x="218" y="308"/>
                </a:lnTo>
                <a:lnTo>
                  <a:pt x="210" y="290"/>
                </a:lnTo>
                <a:lnTo>
                  <a:pt x="206" y="281"/>
                </a:lnTo>
                <a:lnTo>
                  <a:pt x="205" y="273"/>
                </a:lnTo>
                <a:lnTo>
                  <a:pt x="204" y="264"/>
                </a:lnTo>
                <a:lnTo>
                  <a:pt x="203" y="255"/>
                </a:lnTo>
                <a:lnTo>
                  <a:pt x="204" y="244"/>
                </a:lnTo>
                <a:lnTo>
                  <a:pt x="205" y="233"/>
                </a:lnTo>
                <a:lnTo>
                  <a:pt x="207" y="224"/>
                </a:lnTo>
                <a:lnTo>
                  <a:pt x="211" y="214"/>
                </a:lnTo>
                <a:lnTo>
                  <a:pt x="215" y="206"/>
                </a:lnTo>
                <a:lnTo>
                  <a:pt x="219" y="198"/>
                </a:lnTo>
                <a:lnTo>
                  <a:pt x="225" y="191"/>
                </a:lnTo>
                <a:lnTo>
                  <a:pt x="231" y="183"/>
                </a:lnTo>
                <a:lnTo>
                  <a:pt x="237" y="177"/>
                </a:lnTo>
                <a:lnTo>
                  <a:pt x="244" y="173"/>
                </a:lnTo>
                <a:lnTo>
                  <a:pt x="251" y="168"/>
                </a:lnTo>
                <a:lnTo>
                  <a:pt x="259" y="164"/>
                </a:lnTo>
                <a:lnTo>
                  <a:pt x="267" y="161"/>
                </a:lnTo>
                <a:lnTo>
                  <a:pt x="275" y="160"/>
                </a:lnTo>
                <a:lnTo>
                  <a:pt x="282" y="158"/>
                </a:lnTo>
                <a:lnTo>
                  <a:pt x="291" y="157"/>
                </a:lnTo>
                <a:lnTo>
                  <a:pt x="303" y="158"/>
                </a:lnTo>
                <a:lnTo>
                  <a:pt x="314" y="161"/>
                </a:lnTo>
                <a:lnTo>
                  <a:pt x="326" y="166"/>
                </a:lnTo>
                <a:lnTo>
                  <a:pt x="337" y="173"/>
                </a:lnTo>
                <a:lnTo>
                  <a:pt x="348" y="182"/>
                </a:lnTo>
                <a:lnTo>
                  <a:pt x="359" y="193"/>
                </a:lnTo>
                <a:lnTo>
                  <a:pt x="363" y="200"/>
                </a:lnTo>
                <a:lnTo>
                  <a:pt x="367" y="207"/>
                </a:lnTo>
                <a:lnTo>
                  <a:pt x="372" y="215"/>
                </a:lnTo>
                <a:lnTo>
                  <a:pt x="375" y="224"/>
                </a:lnTo>
                <a:lnTo>
                  <a:pt x="379" y="215"/>
                </a:lnTo>
                <a:lnTo>
                  <a:pt x="382" y="207"/>
                </a:lnTo>
                <a:lnTo>
                  <a:pt x="387" y="200"/>
                </a:lnTo>
                <a:lnTo>
                  <a:pt x="392" y="193"/>
                </a:lnTo>
                <a:lnTo>
                  <a:pt x="401" y="182"/>
                </a:lnTo>
                <a:lnTo>
                  <a:pt x="412" y="173"/>
                </a:lnTo>
                <a:lnTo>
                  <a:pt x="424" y="166"/>
                </a:lnTo>
                <a:lnTo>
                  <a:pt x="436" y="161"/>
                </a:lnTo>
                <a:lnTo>
                  <a:pt x="448" y="158"/>
                </a:lnTo>
                <a:lnTo>
                  <a:pt x="458" y="157"/>
                </a:lnTo>
                <a:lnTo>
                  <a:pt x="467" y="158"/>
                </a:lnTo>
                <a:lnTo>
                  <a:pt x="475" y="160"/>
                </a:lnTo>
                <a:lnTo>
                  <a:pt x="483" y="161"/>
                </a:lnTo>
                <a:lnTo>
                  <a:pt x="491" y="164"/>
                </a:lnTo>
                <a:lnTo>
                  <a:pt x="499" y="168"/>
                </a:lnTo>
                <a:lnTo>
                  <a:pt x="506" y="173"/>
                </a:lnTo>
                <a:lnTo>
                  <a:pt x="513" y="177"/>
                </a:lnTo>
                <a:lnTo>
                  <a:pt x="519" y="183"/>
                </a:lnTo>
                <a:lnTo>
                  <a:pt x="525" y="191"/>
                </a:lnTo>
                <a:lnTo>
                  <a:pt x="531" y="198"/>
                </a:lnTo>
                <a:lnTo>
                  <a:pt x="536" y="206"/>
                </a:lnTo>
                <a:lnTo>
                  <a:pt x="539" y="214"/>
                </a:lnTo>
                <a:lnTo>
                  <a:pt x="543" y="224"/>
                </a:lnTo>
                <a:lnTo>
                  <a:pt x="545" y="233"/>
                </a:lnTo>
                <a:lnTo>
                  <a:pt x="546" y="244"/>
                </a:lnTo>
                <a:lnTo>
                  <a:pt x="546" y="255"/>
                </a:lnTo>
                <a:lnTo>
                  <a:pt x="546" y="264"/>
                </a:lnTo>
                <a:lnTo>
                  <a:pt x="545" y="273"/>
                </a:lnTo>
                <a:lnTo>
                  <a:pt x="543" y="281"/>
                </a:lnTo>
                <a:lnTo>
                  <a:pt x="541" y="290"/>
                </a:lnTo>
                <a:lnTo>
                  <a:pt x="532" y="308"/>
                </a:lnTo>
                <a:lnTo>
                  <a:pt x="521" y="326"/>
                </a:lnTo>
                <a:lnTo>
                  <a:pt x="510" y="344"/>
                </a:lnTo>
                <a:lnTo>
                  <a:pt x="495" y="362"/>
                </a:lnTo>
                <a:lnTo>
                  <a:pt x="481" y="378"/>
                </a:lnTo>
                <a:lnTo>
                  <a:pt x="466" y="395"/>
                </a:lnTo>
                <a:lnTo>
                  <a:pt x="435" y="424"/>
                </a:lnTo>
                <a:lnTo>
                  <a:pt x="407" y="447"/>
                </a:lnTo>
                <a:lnTo>
                  <a:pt x="388" y="463"/>
                </a:lnTo>
                <a:lnTo>
                  <a:pt x="379" y="470"/>
                </a:lnTo>
                <a:lnTo>
                  <a:pt x="379" y="470"/>
                </a:lnTo>
                <a:close/>
                <a:moveTo>
                  <a:pt x="360" y="0"/>
                </a:moveTo>
                <a:lnTo>
                  <a:pt x="342" y="0"/>
                </a:lnTo>
                <a:lnTo>
                  <a:pt x="323" y="1"/>
                </a:lnTo>
                <a:lnTo>
                  <a:pt x="305" y="4"/>
                </a:lnTo>
                <a:lnTo>
                  <a:pt x="287" y="6"/>
                </a:lnTo>
                <a:lnTo>
                  <a:pt x="270" y="10"/>
                </a:lnTo>
                <a:lnTo>
                  <a:pt x="253" y="13"/>
                </a:lnTo>
                <a:lnTo>
                  <a:pt x="236" y="18"/>
                </a:lnTo>
                <a:lnTo>
                  <a:pt x="221" y="24"/>
                </a:lnTo>
                <a:lnTo>
                  <a:pt x="204" y="30"/>
                </a:lnTo>
                <a:lnTo>
                  <a:pt x="188" y="36"/>
                </a:lnTo>
                <a:lnTo>
                  <a:pt x="174" y="43"/>
                </a:lnTo>
                <a:lnTo>
                  <a:pt x="159" y="51"/>
                </a:lnTo>
                <a:lnTo>
                  <a:pt x="144" y="60"/>
                </a:lnTo>
                <a:lnTo>
                  <a:pt x="131" y="68"/>
                </a:lnTo>
                <a:lnTo>
                  <a:pt x="118" y="78"/>
                </a:lnTo>
                <a:lnTo>
                  <a:pt x="106" y="87"/>
                </a:lnTo>
                <a:lnTo>
                  <a:pt x="94" y="98"/>
                </a:lnTo>
                <a:lnTo>
                  <a:pt x="83" y="108"/>
                </a:lnTo>
                <a:lnTo>
                  <a:pt x="72" y="119"/>
                </a:lnTo>
                <a:lnTo>
                  <a:pt x="62" y="131"/>
                </a:lnTo>
                <a:lnTo>
                  <a:pt x="53" y="143"/>
                </a:lnTo>
                <a:lnTo>
                  <a:pt x="44" y="155"/>
                </a:lnTo>
                <a:lnTo>
                  <a:pt x="36" y="168"/>
                </a:lnTo>
                <a:lnTo>
                  <a:pt x="29" y="181"/>
                </a:lnTo>
                <a:lnTo>
                  <a:pt x="22" y="194"/>
                </a:lnTo>
                <a:lnTo>
                  <a:pt x="17" y="208"/>
                </a:lnTo>
                <a:lnTo>
                  <a:pt x="12" y="223"/>
                </a:lnTo>
                <a:lnTo>
                  <a:pt x="8" y="237"/>
                </a:lnTo>
                <a:lnTo>
                  <a:pt x="5" y="251"/>
                </a:lnTo>
                <a:lnTo>
                  <a:pt x="3" y="265"/>
                </a:lnTo>
                <a:lnTo>
                  <a:pt x="0" y="281"/>
                </a:lnTo>
                <a:lnTo>
                  <a:pt x="0" y="296"/>
                </a:lnTo>
                <a:lnTo>
                  <a:pt x="0" y="311"/>
                </a:lnTo>
                <a:lnTo>
                  <a:pt x="2" y="325"/>
                </a:lnTo>
                <a:lnTo>
                  <a:pt x="4" y="339"/>
                </a:lnTo>
                <a:lnTo>
                  <a:pt x="8" y="352"/>
                </a:lnTo>
                <a:lnTo>
                  <a:pt x="11" y="367"/>
                </a:lnTo>
                <a:lnTo>
                  <a:pt x="15" y="381"/>
                </a:lnTo>
                <a:lnTo>
                  <a:pt x="21" y="394"/>
                </a:lnTo>
                <a:lnTo>
                  <a:pt x="27" y="407"/>
                </a:lnTo>
                <a:lnTo>
                  <a:pt x="34" y="420"/>
                </a:lnTo>
                <a:lnTo>
                  <a:pt x="41" y="432"/>
                </a:lnTo>
                <a:lnTo>
                  <a:pt x="49" y="445"/>
                </a:lnTo>
                <a:lnTo>
                  <a:pt x="59" y="457"/>
                </a:lnTo>
                <a:lnTo>
                  <a:pt x="68" y="469"/>
                </a:lnTo>
                <a:lnTo>
                  <a:pt x="79" y="480"/>
                </a:lnTo>
                <a:lnTo>
                  <a:pt x="90" y="490"/>
                </a:lnTo>
                <a:lnTo>
                  <a:pt x="102" y="501"/>
                </a:lnTo>
                <a:lnTo>
                  <a:pt x="25" y="653"/>
                </a:lnTo>
                <a:lnTo>
                  <a:pt x="24" y="657"/>
                </a:lnTo>
                <a:lnTo>
                  <a:pt x="24" y="662"/>
                </a:lnTo>
                <a:lnTo>
                  <a:pt x="25" y="665"/>
                </a:lnTo>
                <a:lnTo>
                  <a:pt x="28" y="667"/>
                </a:lnTo>
                <a:lnTo>
                  <a:pt x="31" y="670"/>
                </a:lnTo>
                <a:lnTo>
                  <a:pt x="36" y="671"/>
                </a:lnTo>
                <a:lnTo>
                  <a:pt x="39" y="671"/>
                </a:lnTo>
                <a:lnTo>
                  <a:pt x="42" y="670"/>
                </a:lnTo>
                <a:lnTo>
                  <a:pt x="240" y="574"/>
                </a:lnTo>
                <a:lnTo>
                  <a:pt x="268" y="582"/>
                </a:lnTo>
                <a:lnTo>
                  <a:pt x="299" y="587"/>
                </a:lnTo>
                <a:lnTo>
                  <a:pt x="329" y="590"/>
                </a:lnTo>
                <a:lnTo>
                  <a:pt x="360" y="591"/>
                </a:lnTo>
                <a:lnTo>
                  <a:pt x="379" y="590"/>
                </a:lnTo>
                <a:lnTo>
                  <a:pt x="397" y="590"/>
                </a:lnTo>
                <a:lnTo>
                  <a:pt x="414" y="588"/>
                </a:lnTo>
                <a:lnTo>
                  <a:pt x="432" y="585"/>
                </a:lnTo>
                <a:lnTo>
                  <a:pt x="450" y="582"/>
                </a:lnTo>
                <a:lnTo>
                  <a:pt x="467" y="578"/>
                </a:lnTo>
                <a:lnTo>
                  <a:pt x="483" y="574"/>
                </a:lnTo>
                <a:lnTo>
                  <a:pt x="500" y="568"/>
                </a:lnTo>
                <a:lnTo>
                  <a:pt x="516" y="562"/>
                </a:lnTo>
                <a:lnTo>
                  <a:pt x="531" y="556"/>
                </a:lnTo>
                <a:lnTo>
                  <a:pt x="546" y="549"/>
                </a:lnTo>
                <a:lnTo>
                  <a:pt x="561" y="540"/>
                </a:lnTo>
                <a:lnTo>
                  <a:pt x="575" y="532"/>
                </a:lnTo>
                <a:lnTo>
                  <a:pt x="588" y="524"/>
                </a:lnTo>
                <a:lnTo>
                  <a:pt x="601" y="514"/>
                </a:lnTo>
                <a:lnTo>
                  <a:pt x="614" y="505"/>
                </a:lnTo>
                <a:lnTo>
                  <a:pt x="626" y="494"/>
                </a:lnTo>
                <a:lnTo>
                  <a:pt x="637" y="483"/>
                </a:lnTo>
                <a:lnTo>
                  <a:pt x="648" y="472"/>
                </a:lnTo>
                <a:lnTo>
                  <a:pt x="658" y="461"/>
                </a:lnTo>
                <a:lnTo>
                  <a:pt x="667" y="449"/>
                </a:lnTo>
                <a:lnTo>
                  <a:pt x="676" y="437"/>
                </a:lnTo>
                <a:lnTo>
                  <a:pt x="683" y="424"/>
                </a:lnTo>
                <a:lnTo>
                  <a:pt x="690" y="411"/>
                </a:lnTo>
                <a:lnTo>
                  <a:pt x="698" y="397"/>
                </a:lnTo>
                <a:lnTo>
                  <a:pt x="703" y="383"/>
                </a:lnTo>
                <a:lnTo>
                  <a:pt x="708" y="369"/>
                </a:lnTo>
                <a:lnTo>
                  <a:pt x="712" y="355"/>
                </a:lnTo>
                <a:lnTo>
                  <a:pt x="715" y="340"/>
                </a:lnTo>
                <a:lnTo>
                  <a:pt x="718" y="326"/>
                </a:lnTo>
                <a:lnTo>
                  <a:pt x="719" y="311"/>
                </a:lnTo>
                <a:lnTo>
                  <a:pt x="719" y="296"/>
                </a:lnTo>
                <a:lnTo>
                  <a:pt x="719" y="281"/>
                </a:lnTo>
                <a:lnTo>
                  <a:pt x="718" y="265"/>
                </a:lnTo>
                <a:lnTo>
                  <a:pt x="715" y="251"/>
                </a:lnTo>
                <a:lnTo>
                  <a:pt x="712" y="237"/>
                </a:lnTo>
                <a:lnTo>
                  <a:pt x="708" y="223"/>
                </a:lnTo>
                <a:lnTo>
                  <a:pt x="703" y="208"/>
                </a:lnTo>
                <a:lnTo>
                  <a:pt x="698" y="194"/>
                </a:lnTo>
                <a:lnTo>
                  <a:pt x="690" y="181"/>
                </a:lnTo>
                <a:lnTo>
                  <a:pt x="683" y="168"/>
                </a:lnTo>
                <a:lnTo>
                  <a:pt x="676" y="155"/>
                </a:lnTo>
                <a:lnTo>
                  <a:pt x="667" y="143"/>
                </a:lnTo>
                <a:lnTo>
                  <a:pt x="658" y="131"/>
                </a:lnTo>
                <a:lnTo>
                  <a:pt x="648" y="119"/>
                </a:lnTo>
                <a:lnTo>
                  <a:pt x="637" y="108"/>
                </a:lnTo>
                <a:lnTo>
                  <a:pt x="626" y="98"/>
                </a:lnTo>
                <a:lnTo>
                  <a:pt x="614" y="87"/>
                </a:lnTo>
                <a:lnTo>
                  <a:pt x="601" y="78"/>
                </a:lnTo>
                <a:lnTo>
                  <a:pt x="588" y="68"/>
                </a:lnTo>
                <a:lnTo>
                  <a:pt x="575" y="60"/>
                </a:lnTo>
                <a:lnTo>
                  <a:pt x="561" y="51"/>
                </a:lnTo>
                <a:lnTo>
                  <a:pt x="546" y="43"/>
                </a:lnTo>
                <a:lnTo>
                  <a:pt x="531" y="36"/>
                </a:lnTo>
                <a:lnTo>
                  <a:pt x="516" y="30"/>
                </a:lnTo>
                <a:lnTo>
                  <a:pt x="500" y="24"/>
                </a:lnTo>
                <a:lnTo>
                  <a:pt x="483" y="18"/>
                </a:lnTo>
                <a:lnTo>
                  <a:pt x="467" y="13"/>
                </a:lnTo>
                <a:lnTo>
                  <a:pt x="450" y="10"/>
                </a:lnTo>
                <a:lnTo>
                  <a:pt x="432" y="6"/>
                </a:lnTo>
                <a:lnTo>
                  <a:pt x="414" y="4"/>
                </a:lnTo>
                <a:lnTo>
                  <a:pt x="397" y="1"/>
                </a:lnTo>
                <a:lnTo>
                  <a:pt x="379" y="1"/>
                </a:lnTo>
                <a:lnTo>
                  <a:pt x="360" y="0"/>
                </a:lnTo>
                <a:lnTo>
                  <a:pt x="3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EB093057-6EF4-41BB-A9C2-8B84215961A0}"/>
              </a:ext>
            </a:extLst>
          </p:cNvPr>
          <p:cNvGrpSpPr/>
          <p:nvPr/>
        </p:nvGrpSpPr>
        <p:grpSpPr>
          <a:xfrm>
            <a:off x="6355139" y="396875"/>
            <a:ext cx="5534025" cy="5788605"/>
            <a:chOff x="6418639" y="396875"/>
            <a:chExt cx="5534025" cy="578860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23BA898A-911B-49E5-987C-D1F596368476}"/>
                </a:ext>
              </a:extLst>
            </p:cNvPr>
            <p:cNvSpPr/>
            <p:nvPr/>
          </p:nvSpPr>
          <p:spPr>
            <a:xfrm>
              <a:off x="6418639" y="396875"/>
              <a:ext cx="5534025" cy="5619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640080" rtlCol="0" anchor="ctr"/>
            <a:lstStyle/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mi. </a:t>
              </a:r>
            </a:p>
          </p:txBody>
        </p:sp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xmlns="" id="{6F7D9D28-4A06-4726-9C38-21549E7C874D}"/>
                </a:ext>
              </a:extLst>
            </p:cNvPr>
            <p:cNvSpPr/>
            <p:nvPr/>
          </p:nvSpPr>
          <p:spPr>
            <a:xfrm flipV="1">
              <a:off x="11804650" y="958850"/>
              <a:ext cx="148014" cy="14801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5D3C0F96-3799-42EB-A4B7-E897F3009F24}"/>
                </a:ext>
              </a:extLst>
            </p:cNvPr>
            <p:cNvSpPr/>
            <p:nvPr/>
          </p:nvSpPr>
          <p:spPr>
            <a:xfrm>
              <a:off x="6418639" y="1050925"/>
              <a:ext cx="5534025" cy="5619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mi. </a:t>
              </a:r>
            </a:p>
          </p:txBody>
        </p:sp>
        <p:sp>
          <p:nvSpPr>
            <p:cNvPr id="116" name="Right Triangle 115">
              <a:extLst>
                <a:ext uri="{FF2B5EF4-FFF2-40B4-BE49-F238E27FC236}">
                  <a16:creationId xmlns:a16="http://schemas.microsoft.com/office/drawing/2014/main" xmlns="" id="{A4D70A79-F829-46F2-A4B3-D2B83F2C1D41}"/>
                </a:ext>
              </a:extLst>
            </p:cNvPr>
            <p:cNvSpPr/>
            <p:nvPr/>
          </p:nvSpPr>
          <p:spPr>
            <a:xfrm flipH="1" flipV="1">
              <a:off x="6418639" y="1612900"/>
              <a:ext cx="148014" cy="148014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D0841079-768A-41CD-8D0D-641026413374}"/>
                </a:ext>
              </a:extLst>
            </p:cNvPr>
            <p:cNvSpPr/>
            <p:nvPr/>
          </p:nvSpPr>
          <p:spPr>
            <a:xfrm>
              <a:off x="6418639" y="1704975"/>
              <a:ext cx="5534025" cy="5619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640080" rtlCol="0" anchor="ctr"/>
            <a:lstStyle/>
            <a:p>
              <a:pPr algn="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Pellentesque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mi. </a:t>
              </a:r>
            </a:p>
          </p:txBody>
        </p:sp>
        <p:sp>
          <p:nvSpPr>
            <p:cNvPr id="118" name="Right Triangle 117">
              <a:extLst>
                <a:ext uri="{FF2B5EF4-FFF2-40B4-BE49-F238E27FC236}">
                  <a16:creationId xmlns:a16="http://schemas.microsoft.com/office/drawing/2014/main" xmlns="" id="{090D4EFD-8276-4A2D-89A6-5C8A15666FCC}"/>
                </a:ext>
              </a:extLst>
            </p:cNvPr>
            <p:cNvSpPr/>
            <p:nvPr/>
          </p:nvSpPr>
          <p:spPr>
            <a:xfrm flipV="1">
              <a:off x="11804650" y="2266950"/>
              <a:ext cx="148014" cy="148014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xmlns="" id="{C6D62C75-569E-4DD3-916B-2287D973C9D5}"/>
                </a:ext>
              </a:extLst>
            </p:cNvPr>
            <p:cNvSpPr/>
            <p:nvPr/>
          </p:nvSpPr>
          <p:spPr>
            <a:xfrm>
              <a:off x="6418639" y="2359025"/>
              <a:ext cx="5534025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120" name="Right Triangle 119">
              <a:extLst>
                <a:ext uri="{FF2B5EF4-FFF2-40B4-BE49-F238E27FC236}">
                  <a16:creationId xmlns:a16="http://schemas.microsoft.com/office/drawing/2014/main" xmlns="" id="{8B68DA9C-B36F-4181-BE7A-2A8869BD0A5D}"/>
                </a:ext>
              </a:extLst>
            </p:cNvPr>
            <p:cNvSpPr/>
            <p:nvPr/>
          </p:nvSpPr>
          <p:spPr>
            <a:xfrm flipH="1" flipV="1">
              <a:off x="6418639" y="2921000"/>
              <a:ext cx="148014" cy="14801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xmlns="" id="{0D50E9CD-1352-4063-93DF-D339E1B5DE20}"/>
                </a:ext>
              </a:extLst>
            </p:cNvPr>
            <p:cNvSpPr/>
            <p:nvPr/>
          </p:nvSpPr>
          <p:spPr>
            <a:xfrm>
              <a:off x="6418639" y="3013075"/>
              <a:ext cx="5534025" cy="561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640080" rtlCol="0" anchor="ctr"/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122" name="Right Triangle 121">
              <a:extLst>
                <a:ext uri="{FF2B5EF4-FFF2-40B4-BE49-F238E27FC236}">
                  <a16:creationId xmlns:a16="http://schemas.microsoft.com/office/drawing/2014/main" xmlns="" id="{658D54FA-0687-4284-A430-55C8471EF429}"/>
                </a:ext>
              </a:extLst>
            </p:cNvPr>
            <p:cNvSpPr/>
            <p:nvPr/>
          </p:nvSpPr>
          <p:spPr>
            <a:xfrm flipV="1">
              <a:off x="11804650" y="3575050"/>
              <a:ext cx="148014" cy="148014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xmlns="" id="{7115953C-41C2-47D5-B5C5-AB6E2D7E5338}"/>
                </a:ext>
              </a:extLst>
            </p:cNvPr>
            <p:cNvSpPr/>
            <p:nvPr/>
          </p:nvSpPr>
          <p:spPr>
            <a:xfrm>
              <a:off x="6418639" y="3667125"/>
              <a:ext cx="5534025" cy="561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124" name="Right Triangle 123">
              <a:extLst>
                <a:ext uri="{FF2B5EF4-FFF2-40B4-BE49-F238E27FC236}">
                  <a16:creationId xmlns:a16="http://schemas.microsoft.com/office/drawing/2014/main" xmlns="" id="{A323B725-A276-479C-8724-4172E83E0F51}"/>
                </a:ext>
              </a:extLst>
            </p:cNvPr>
            <p:cNvSpPr/>
            <p:nvPr/>
          </p:nvSpPr>
          <p:spPr>
            <a:xfrm flipH="1" flipV="1">
              <a:off x="6418639" y="4229100"/>
              <a:ext cx="148014" cy="148014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xmlns="" id="{27841045-3352-46B5-BDC9-1A9498C92512}"/>
                </a:ext>
              </a:extLst>
            </p:cNvPr>
            <p:cNvSpPr/>
            <p:nvPr/>
          </p:nvSpPr>
          <p:spPr>
            <a:xfrm>
              <a:off x="6418639" y="4321175"/>
              <a:ext cx="5534025" cy="561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640080" rtlCol="0" anchor="ctr"/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126" name="Right Triangle 125">
              <a:extLst>
                <a:ext uri="{FF2B5EF4-FFF2-40B4-BE49-F238E27FC236}">
                  <a16:creationId xmlns:a16="http://schemas.microsoft.com/office/drawing/2014/main" xmlns="" id="{24426961-C76E-4E2C-B986-4A051F155BB1}"/>
                </a:ext>
              </a:extLst>
            </p:cNvPr>
            <p:cNvSpPr/>
            <p:nvPr/>
          </p:nvSpPr>
          <p:spPr>
            <a:xfrm flipV="1">
              <a:off x="11804650" y="4883150"/>
              <a:ext cx="148014" cy="148014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xmlns="" id="{F1125604-810E-4464-99D5-F3C46CB3D750}"/>
                </a:ext>
              </a:extLst>
            </p:cNvPr>
            <p:cNvSpPr/>
            <p:nvPr/>
          </p:nvSpPr>
          <p:spPr>
            <a:xfrm>
              <a:off x="6418639" y="4975225"/>
              <a:ext cx="5534025" cy="5619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128" name="Right Triangle 127">
              <a:extLst>
                <a:ext uri="{FF2B5EF4-FFF2-40B4-BE49-F238E27FC236}">
                  <a16:creationId xmlns:a16="http://schemas.microsoft.com/office/drawing/2014/main" xmlns="" id="{C522E64A-30CA-4399-B24C-CAD8288C7E6A}"/>
                </a:ext>
              </a:extLst>
            </p:cNvPr>
            <p:cNvSpPr/>
            <p:nvPr/>
          </p:nvSpPr>
          <p:spPr>
            <a:xfrm flipH="1" flipV="1">
              <a:off x="6418639" y="5537200"/>
              <a:ext cx="148014" cy="148014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Title 1">
              <a:extLst>
                <a:ext uri="{FF2B5EF4-FFF2-40B4-BE49-F238E27FC236}">
                  <a16:creationId xmlns:a16="http://schemas.microsoft.com/office/drawing/2014/main" xmlns="" id="{A0A0BCDB-5003-43D2-B7D1-48D91E658C75}"/>
                </a:ext>
              </a:extLst>
            </p:cNvPr>
            <p:cNvSpPr txBox="1">
              <a:spLocks/>
            </p:cNvSpPr>
            <p:nvPr/>
          </p:nvSpPr>
          <p:spPr>
            <a:xfrm>
              <a:off x="11401424" y="465496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67" name="Title 1">
              <a:extLst>
                <a:ext uri="{FF2B5EF4-FFF2-40B4-BE49-F238E27FC236}">
                  <a16:creationId xmlns:a16="http://schemas.microsoft.com/office/drawing/2014/main" xmlns="" id="{5BC8D988-217D-40AA-913A-65777C9F1080}"/>
                </a:ext>
              </a:extLst>
            </p:cNvPr>
            <p:cNvSpPr txBox="1">
              <a:spLocks/>
            </p:cNvSpPr>
            <p:nvPr/>
          </p:nvSpPr>
          <p:spPr>
            <a:xfrm>
              <a:off x="6418639" y="1119546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68" name="Title 1">
              <a:extLst>
                <a:ext uri="{FF2B5EF4-FFF2-40B4-BE49-F238E27FC236}">
                  <a16:creationId xmlns:a16="http://schemas.microsoft.com/office/drawing/2014/main" xmlns="" id="{1277DB6E-C749-46E5-9B1F-843CA0387960}"/>
                </a:ext>
              </a:extLst>
            </p:cNvPr>
            <p:cNvSpPr txBox="1">
              <a:spLocks/>
            </p:cNvSpPr>
            <p:nvPr/>
          </p:nvSpPr>
          <p:spPr>
            <a:xfrm>
              <a:off x="11401424" y="1777791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69" name="Title 1">
              <a:extLst>
                <a:ext uri="{FF2B5EF4-FFF2-40B4-BE49-F238E27FC236}">
                  <a16:creationId xmlns:a16="http://schemas.microsoft.com/office/drawing/2014/main" xmlns="" id="{DE75DC73-7985-4790-9BA5-428098201C70}"/>
                </a:ext>
              </a:extLst>
            </p:cNvPr>
            <p:cNvSpPr txBox="1">
              <a:spLocks/>
            </p:cNvSpPr>
            <p:nvPr/>
          </p:nvSpPr>
          <p:spPr>
            <a:xfrm>
              <a:off x="6418639" y="2431841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70" name="Title 1">
              <a:extLst>
                <a:ext uri="{FF2B5EF4-FFF2-40B4-BE49-F238E27FC236}">
                  <a16:creationId xmlns:a16="http://schemas.microsoft.com/office/drawing/2014/main" xmlns="" id="{EC726ADE-3D5C-4D61-BBAE-21AED89B9B5D}"/>
                </a:ext>
              </a:extLst>
            </p:cNvPr>
            <p:cNvSpPr txBox="1">
              <a:spLocks/>
            </p:cNvSpPr>
            <p:nvPr/>
          </p:nvSpPr>
          <p:spPr>
            <a:xfrm>
              <a:off x="11401424" y="3085820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172" name="Title 1">
              <a:extLst>
                <a:ext uri="{FF2B5EF4-FFF2-40B4-BE49-F238E27FC236}">
                  <a16:creationId xmlns:a16="http://schemas.microsoft.com/office/drawing/2014/main" xmlns="" id="{71665CEC-64FC-443B-B598-897F15B80AFA}"/>
                </a:ext>
              </a:extLst>
            </p:cNvPr>
            <p:cNvSpPr txBox="1">
              <a:spLocks/>
            </p:cNvSpPr>
            <p:nvPr/>
          </p:nvSpPr>
          <p:spPr>
            <a:xfrm>
              <a:off x="6418639" y="3739870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06</a:t>
              </a:r>
            </a:p>
          </p:txBody>
        </p:sp>
        <p:sp>
          <p:nvSpPr>
            <p:cNvPr id="173" name="Title 1">
              <a:extLst>
                <a:ext uri="{FF2B5EF4-FFF2-40B4-BE49-F238E27FC236}">
                  <a16:creationId xmlns:a16="http://schemas.microsoft.com/office/drawing/2014/main" xmlns="" id="{A0A7238F-5E5F-4365-BECA-79FD370EE28A}"/>
                </a:ext>
              </a:extLst>
            </p:cNvPr>
            <p:cNvSpPr txBox="1">
              <a:spLocks/>
            </p:cNvSpPr>
            <p:nvPr/>
          </p:nvSpPr>
          <p:spPr>
            <a:xfrm>
              <a:off x="11401424" y="4384228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07</a:t>
              </a:r>
            </a:p>
          </p:txBody>
        </p:sp>
        <p:sp>
          <p:nvSpPr>
            <p:cNvPr id="174" name="Title 1">
              <a:extLst>
                <a:ext uri="{FF2B5EF4-FFF2-40B4-BE49-F238E27FC236}">
                  <a16:creationId xmlns:a16="http://schemas.microsoft.com/office/drawing/2014/main" xmlns="" id="{2F398729-F65A-4B68-A8EA-E519E00219CF}"/>
                </a:ext>
              </a:extLst>
            </p:cNvPr>
            <p:cNvSpPr txBox="1">
              <a:spLocks/>
            </p:cNvSpPr>
            <p:nvPr/>
          </p:nvSpPr>
          <p:spPr>
            <a:xfrm>
              <a:off x="6418639" y="5038278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08</a:t>
              </a:r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xmlns="" id="{5556D32B-DFB8-4265-A1F3-FE17BBBFB3D2}"/>
                </a:ext>
              </a:extLst>
            </p:cNvPr>
            <p:cNvSpPr/>
            <p:nvPr/>
          </p:nvSpPr>
          <p:spPr>
            <a:xfrm>
              <a:off x="6418639" y="5623505"/>
              <a:ext cx="5534025" cy="5619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640080" rtlCol="0" anchor="ctr"/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, </a:t>
              </a:r>
              <a:r>
                <a:rPr lang="en-US" sz="1400" dirty="0" err="1">
                  <a:solidFill>
                    <a:schemeClr val="bg1"/>
                  </a:solidFill>
                </a:rPr>
                <a:t>consectetur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adipiscing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elit</a:t>
              </a:r>
              <a:r>
                <a:rPr lang="en-US" sz="1400" dirty="0">
                  <a:solidFill>
                    <a:schemeClr val="bg1"/>
                  </a:solidFill>
                </a:rPr>
                <a:t>. </a:t>
              </a:r>
              <a:r>
                <a:rPr lang="en-US" sz="14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400" dirty="0">
                  <a:solidFill>
                    <a:schemeClr val="bg1"/>
                  </a:solidFill>
                </a:rPr>
                <a:t> sit </a:t>
              </a:r>
              <a:r>
                <a:rPr lang="en-US" sz="1400" dirty="0" err="1">
                  <a:solidFill>
                    <a:schemeClr val="bg1"/>
                  </a:solidFill>
                </a:rPr>
                <a:t>amet</a:t>
              </a:r>
              <a:r>
                <a:rPr lang="en-US" sz="1400" dirty="0">
                  <a:solidFill>
                    <a:schemeClr val="bg1"/>
                  </a:solidFill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</a:rPr>
                <a:t>feugiat</a:t>
              </a:r>
              <a:r>
                <a:rPr lang="en-US" sz="1400" dirty="0">
                  <a:solidFill>
                    <a:schemeClr val="bg1"/>
                  </a:solidFill>
                </a:rPr>
                <a:t> mi. </a:t>
              </a:r>
            </a:p>
          </p:txBody>
        </p:sp>
        <p:sp>
          <p:nvSpPr>
            <p:cNvPr id="201" name="Title 1">
              <a:extLst>
                <a:ext uri="{FF2B5EF4-FFF2-40B4-BE49-F238E27FC236}">
                  <a16:creationId xmlns:a16="http://schemas.microsoft.com/office/drawing/2014/main" xmlns="" id="{702EB80D-21FD-48F2-A836-7F900D529B37}"/>
                </a:ext>
              </a:extLst>
            </p:cNvPr>
            <p:cNvSpPr txBox="1">
              <a:spLocks/>
            </p:cNvSpPr>
            <p:nvPr/>
          </p:nvSpPr>
          <p:spPr>
            <a:xfrm>
              <a:off x="11401424" y="5686558"/>
              <a:ext cx="551239" cy="4247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09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1529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30">
      <a:dk1>
        <a:sysClr val="windowText" lastClr="000000"/>
      </a:dk1>
      <a:lt1>
        <a:sysClr val="window" lastClr="FFFFFF"/>
      </a:lt1>
      <a:dk2>
        <a:srgbClr val="757070"/>
      </a:dk2>
      <a:lt2>
        <a:srgbClr val="E7E6E6"/>
      </a:lt2>
      <a:accent1>
        <a:srgbClr val="DB615C"/>
      </a:accent1>
      <a:accent2>
        <a:srgbClr val="5CA683"/>
      </a:accent2>
      <a:accent3>
        <a:srgbClr val="F1B72D"/>
      </a:accent3>
      <a:accent4>
        <a:srgbClr val="DB615C"/>
      </a:accent4>
      <a:accent5>
        <a:srgbClr val="5CA683"/>
      </a:accent5>
      <a:accent6>
        <a:srgbClr val="F1B72D"/>
      </a:accent6>
      <a:hlink>
        <a:srgbClr val="0563C1"/>
      </a:hlink>
      <a:folHlink>
        <a:srgbClr val="954F72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895</Words>
  <Application>Microsoft Office PowerPoint</Application>
  <PresentationFormat>Custom</PresentationFormat>
  <Paragraphs>110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Circle diagram</vt:lpstr>
      <vt:lpstr>Circle diagram</vt:lpstr>
      <vt:lpstr>CIRCLE DIAGRAM</vt:lpstr>
      <vt:lpstr>Circle diagram</vt:lpstr>
      <vt:lpstr>Circle diagram</vt:lpstr>
      <vt:lpstr>Circle diagram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211</cp:revision>
  <dcterms:created xsi:type="dcterms:W3CDTF">2018-02-14T02:48:37Z</dcterms:created>
  <dcterms:modified xsi:type="dcterms:W3CDTF">2022-07-11T12:12:57Z</dcterms:modified>
</cp:coreProperties>
</file>