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76" r:id="rId12"/>
    <p:sldId id="270" r:id="rId13"/>
    <p:sldId id="271" r:id="rId14"/>
    <p:sldId id="269" r:id="rId15"/>
    <p:sldId id="267" r:id="rId16"/>
    <p:sldId id="272" r:id="rId17"/>
    <p:sldId id="268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95BC"/>
    <a:srgbClr val="FFFFFF"/>
    <a:srgbClr val="262626"/>
    <a:srgbClr val="246C97"/>
    <a:srgbClr val="26B2CE"/>
    <a:srgbClr val="BFBFBF"/>
    <a:srgbClr val="71CBD0"/>
    <a:srgbClr val="058AAD"/>
    <a:srgbClr val="24658C"/>
    <a:srgbClr val="5DCA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97" autoAdjust="0"/>
    <p:restoredTop sz="94291" autoAdjust="0"/>
  </p:normalViewPr>
  <p:slideViewPr>
    <p:cSldViewPr snapToGrid="0">
      <p:cViewPr>
        <p:scale>
          <a:sx n="125" d="100"/>
          <a:sy n="125" d="100"/>
        </p:scale>
        <p:origin x="-240" y="-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38635535141441E-2"/>
          <c:y val="3.5867161276924291E-2"/>
          <c:w val="0.79830143627879846"/>
          <c:h val="0.878256448721304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46C97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2E7-4837-BAF7-6A2320375AA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26B2CE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2E7-4837-BAF7-6A2320375AA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2E7-4837-BAF7-6A2320375A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0122880"/>
        <c:axId val="150124416"/>
      </c:barChart>
      <c:catAx>
        <c:axId val="150122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124416"/>
        <c:crosses val="autoZero"/>
        <c:auto val="1"/>
        <c:lblAlgn val="ctr"/>
        <c:lblOffset val="100"/>
        <c:noMultiLvlLbl val="0"/>
      </c:catAx>
      <c:valAx>
        <c:axId val="150124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122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9946385608048995"/>
          <c:y val="0.32572394102295288"/>
          <c:w val="8.8962069845436004E-2"/>
          <c:h val="0.3485516718342218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46C97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FAF-42D3-B10E-BF66F3166D0F}"/>
              </c:ext>
            </c:extLst>
          </c:dPt>
          <c:dPt>
            <c:idx val="1"/>
            <c:bubble3D val="0"/>
            <c:spPr>
              <a:solidFill>
                <a:srgbClr val="0195B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FAF-42D3-B10E-BF66F3166D0F}"/>
              </c:ext>
            </c:extLst>
          </c:dPt>
          <c:dPt>
            <c:idx val="2"/>
            <c:bubble3D val="0"/>
            <c:spPr>
              <a:solidFill>
                <a:srgbClr val="26B2C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FAF-42D3-B10E-BF66F3166D0F}"/>
              </c:ext>
            </c:extLst>
          </c:dPt>
          <c:dPt>
            <c:idx val="3"/>
            <c:bubble3D val="0"/>
            <c:spPr>
              <a:solidFill>
                <a:srgbClr val="BFBFB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3FAF-42D3-B10E-BF66F3166D0F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FAF-42D3-B10E-BF66F3166D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46C97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F18-4CF3-8254-FF5253A08F65}"/>
              </c:ext>
            </c:extLst>
          </c:dPt>
          <c:dPt>
            <c:idx val="1"/>
            <c:bubble3D val="0"/>
            <c:spPr>
              <a:solidFill>
                <a:srgbClr val="0195B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F18-4CF3-8254-FF5253A08F65}"/>
              </c:ext>
            </c:extLst>
          </c:dPt>
          <c:dPt>
            <c:idx val="2"/>
            <c:bubble3D val="0"/>
            <c:spPr>
              <a:solidFill>
                <a:srgbClr val="26B2C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F18-4CF3-8254-FF5253A08F65}"/>
              </c:ext>
            </c:extLst>
          </c:dPt>
          <c:dPt>
            <c:idx val="3"/>
            <c:bubble3D val="0"/>
            <c:spPr>
              <a:solidFill>
                <a:srgbClr val="BFBFB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F18-4CF3-8254-FF5253A08F65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1</c:v>
                </c:pt>
                <c:pt idx="2">
                  <c:v>2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FAF-42D3-B10E-BF66F3166D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46C97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E8B-43C8-AAE7-5966F7FBC5BA}"/>
              </c:ext>
            </c:extLst>
          </c:dPt>
          <c:dPt>
            <c:idx val="1"/>
            <c:bubble3D val="0"/>
            <c:spPr>
              <a:solidFill>
                <a:srgbClr val="0195B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E8B-43C8-AAE7-5966F7FBC5BA}"/>
              </c:ext>
            </c:extLst>
          </c:dPt>
          <c:dPt>
            <c:idx val="2"/>
            <c:bubble3D val="0"/>
            <c:spPr>
              <a:solidFill>
                <a:srgbClr val="26B2C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E8B-43C8-AAE7-5966F7FBC5BA}"/>
              </c:ext>
            </c:extLst>
          </c:dPt>
          <c:dPt>
            <c:idx val="3"/>
            <c:bubble3D val="0"/>
            <c:spPr>
              <a:solidFill>
                <a:srgbClr val="71CBD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E8B-43C8-AAE7-5966F7FBC5BA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1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E8B-43C8-AAE7-5966F7FBC5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2F3BE7-AA63-49E6-AF18-EA1FC3BC68FA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5239EC-A889-4203-BA8B-74D08091A0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5183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YXemfQiPR_E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vMV6r4VRhJ8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unsplash.com/photos/Wx2AjoLtpcU" TargetMode="External"/><Relationship Id="rId5" Type="http://schemas.openxmlformats.org/officeDocument/2006/relationships/hyperlink" Target="https://unsplash.com/photos/9bYTpXfiKNM" TargetMode="External"/><Relationship Id="rId4" Type="http://schemas.openxmlformats.org/officeDocument/2006/relationships/hyperlink" Target="https://unsplash.com/photos/SZ9y9PGVQbY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25CbufPYkZs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 : </a:t>
            </a:r>
            <a:r>
              <a:rPr lang="en-US" dirty="0">
                <a:hlinkClick r:id="rId3"/>
              </a:rPr>
              <a:t>https://unsplash.com/photos/YXemfQiPR_E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239EC-A889-4203-BA8B-74D08091A01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647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Pictures:</a:t>
            </a:r>
          </a:p>
          <a:p>
            <a:pPr marL="171450" indent="-171450">
              <a:buFontTx/>
              <a:buChar char="-"/>
            </a:pPr>
            <a:r>
              <a:rPr lang="en-US" dirty="0">
                <a:hlinkClick r:id="rId3"/>
              </a:rPr>
              <a:t>https://unsplash.com/photos/vMV6r4VRhJ8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>
                <a:hlinkClick r:id="rId4"/>
              </a:rPr>
              <a:t>https://unsplash.com/photos/SZ9y9PGVQbY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>
                <a:hlinkClick r:id="rId5"/>
              </a:rPr>
              <a:t>https://unsplash.com/photos/9bYTpXfiKNM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>
                <a:hlinkClick r:id="rId6"/>
              </a:rPr>
              <a:t>https://unsplash.com/photos/Wx2AjoLtpcU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239EC-A889-4203-BA8B-74D08091A01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44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 : </a:t>
            </a:r>
            <a:r>
              <a:rPr lang="en-US" dirty="0">
                <a:hlinkClick r:id="rId3"/>
              </a:rPr>
              <a:t>https://unsplash.com/photos/25CbufPYkZs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5239EC-A889-4203-BA8B-74D08091A01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56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2E46A04-94F6-49F1-B0FE-0E195E37E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9125" y="2141537"/>
            <a:ext cx="10953750" cy="1114425"/>
          </a:xfrm>
        </p:spPr>
        <p:txBody>
          <a:bodyPr anchor="t">
            <a:normAutofit/>
          </a:bodyPr>
          <a:lstStyle>
            <a:lvl1pPr algn="ctr">
              <a:defRPr sz="4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C0522288-D5FC-40DB-8B6A-17A6C60B2D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9125" y="3602038"/>
            <a:ext cx="1095375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0D258A5-B657-4425-AEFF-6A6721106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CF25596-8321-40C7-A411-049838B9D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C25ED42-6D57-4DF1-B2FA-249BADFF9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363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0956079-0606-45D1-88BD-C135C76FF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3125C3AA-1629-4EAE-A4C7-0DD86D2A6E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1EFC09F-B434-4037-B6E9-8AF4A4202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81B3656-294C-46FA-93C6-4CD5AFB41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20BB6B1-3B1D-452C-9CAA-58EB3A20B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271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0256ABB8-CD1B-4427-862C-54E3111ECD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613FD96-C0C1-458D-B46B-489EF30D24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FDBFAED-2F1F-4E8C-BC35-2FC17F39C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0F0661E-F457-4B63-8572-4BE146403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858FD7C-8AD6-41E6-BAF1-092F897B9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235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00E9CE6-D695-4A97-904F-0B1E0F5B2B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125" y="1266826"/>
            <a:ext cx="10953750" cy="4910138"/>
          </a:xfrm>
        </p:spPr>
        <p:txBody>
          <a:bodyPr lIns="0" tIns="0" rIns="0" bIns="0">
            <a:noAutofit/>
          </a:bodyPr>
          <a:lstStyle>
            <a:lvl1pPr>
              <a:defRPr sz="1600">
                <a:solidFill>
                  <a:srgbClr val="262626"/>
                </a:solidFill>
              </a:defRPr>
            </a:lvl1pPr>
            <a:lvl2pPr>
              <a:defRPr sz="1400">
                <a:solidFill>
                  <a:srgbClr val="262626"/>
                </a:solidFill>
              </a:defRPr>
            </a:lvl2pPr>
            <a:lvl3pPr>
              <a:defRPr sz="1200">
                <a:solidFill>
                  <a:srgbClr val="262626"/>
                </a:solidFill>
              </a:defRPr>
            </a:lvl3pPr>
            <a:lvl4pPr>
              <a:defRPr sz="1100">
                <a:solidFill>
                  <a:srgbClr val="262626"/>
                </a:solidFill>
              </a:defRPr>
            </a:lvl4pPr>
            <a:lvl5pPr>
              <a:defRPr sz="1100">
                <a:solidFill>
                  <a:srgbClr val="262626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B3C9FED-4D2D-4126-A07C-F1FA222A7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19481" y="6457949"/>
            <a:ext cx="2244725" cy="161926"/>
          </a:xfrm>
        </p:spPr>
        <p:txBody>
          <a:bodyPr lIns="0" tIns="0" rIns="0" bIns="0"/>
          <a:lstStyle>
            <a:lvl1pPr algn="l">
              <a:defRPr sz="1000"/>
            </a:lvl1pPr>
          </a:lstStyle>
          <a:p>
            <a:r>
              <a:rPr lang="en-US"/>
              <a:t>Your Footer Here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2A72D21-5469-4781-A0AB-F64319D6C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9126" y="6439694"/>
            <a:ext cx="354802" cy="198436"/>
          </a:xfrm>
        </p:spPr>
        <p:txBody>
          <a:bodyPr lIns="0" tIns="0" rIns="0" bIns="0"/>
          <a:lstStyle>
            <a:lvl1pPr algn="ctr">
              <a:defRPr b="1">
                <a:solidFill>
                  <a:srgbClr val="262626"/>
                </a:solidFill>
                <a:latin typeface="+mj-lt"/>
              </a:defRPr>
            </a:lvl1pPr>
          </a:lstStyle>
          <a:p>
            <a:fld id="{BC95CAA3-FD71-430B-8996-36DBD296529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="" xmlns:a16="http://schemas.microsoft.com/office/drawing/2014/main" id="{189F119F-6658-45A9-ADDC-57A5030776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9125" y="418306"/>
            <a:ext cx="10953750" cy="387798"/>
          </a:xfrm>
        </p:spPr>
        <p:txBody>
          <a:bodyPr lIns="0" tIns="0" rIns="0" bIns="0" anchor="t">
            <a:spAutoFit/>
          </a:bodyPr>
          <a:lstStyle>
            <a:lvl1pPr algn="l">
              <a:defRPr sz="2800" b="1">
                <a:solidFill>
                  <a:srgbClr val="262626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1E7741CE-B5EB-4335-8494-4F6C03DB8FF6}"/>
              </a:ext>
            </a:extLst>
          </p:cNvPr>
          <p:cNvCxnSpPr>
            <a:cxnSpLocks/>
          </p:cNvCxnSpPr>
          <p:nvPr userDrawn="1"/>
        </p:nvCxnSpPr>
        <p:spPr>
          <a:xfrm>
            <a:off x="1078568" y="6423819"/>
            <a:ext cx="0" cy="230187"/>
          </a:xfrm>
          <a:prstGeom prst="line">
            <a:avLst/>
          </a:prstGeom>
          <a:ln w="12700">
            <a:solidFill>
              <a:srgbClr val="0195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D1885A4E-075E-4165-9C5B-C21CCD151070}"/>
              </a:ext>
            </a:extLst>
          </p:cNvPr>
          <p:cNvGrpSpPr/>
          <p:nvPr userDrawn="1"/>
        </p:nvGrpSpPr>
        <p:grpSpPr>
          <a:xfrm>
            <a:off x="609600" y="957263"/>
            <a:ext cx="433388" cy="61912"/>
            <a:chOff x="609600" y="957263"/>
            <a:chExt cx="433388" cy="61912"/>
          </a:xfrm>
        </p:grpSpPr>
        <p:sp>
          <p:nvSpPr>
            <p:cNvPr id="13" name="Rectangle 12">
              <a:extLst>
                <a:ext uri="{FF2B5EF4-FFF2-40B4-BE49-F238E27FC236}">
                  <a16:creationId xmlns="" xmlns:a16="http://schemas.microsoft.com/office/drawing/2014/main" id="{3EECBFE9-AFDD-48DE-BF69-265B3822484E}"/>
                </a:ext>
              </a:extLst>
            </p:cNvPr>
            <p:cNvSpPr/>
            <p:nvPr userDrawn="1"/>
          </p:nvSpPr>
          <p:spPr>
            <a:xfrm rot="5400000">
              <a:off x="831057" y="807244"/>
              <a:ext cx="61912" cy="361950"/>
            </a:xfrm>
            <a:prstGeom prst="rect">
              <a:avLst/>
            </a:prstGeom>
            <a:solidFill>
              <a:srgbClr val="0195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6CBBF3A5-F376-4DDC-942D-B33729206984}"/>
                </a:ext>
              </a:extLst>
            </p:cNvPr>
            <p:cNvSpPr/>
            <p:nvPr userDrawn="1"/>
          </p:nvSpPr>
          <p:spPr>
            <a:xfrm rot="5400000">
              <a:off x="614363" y="952500"/>
              <a:ext cx="61912" cy="71437"/>
            </a:xfrm>
            <a:prstGeom prst="rect">
              <a:avLst/>
            </a:prstGeom>
            <a:solidFill>
              <a:srgbClr val="246C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68023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384" userDrawn="1">
          <p15:clr>
            <a:srgbClr val="FBAE40"/>
          </p15:clr>
        </p15:guide>
        <p15:guide id="2" pos="729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9CF2D5B-0115-4650-93FF-37BC8629B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186058E-B294-4B1B-8CA5-4A0B0161D6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62AF1B6-E1FE-42E2-A3D2-9CD874E22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30CF2A9-FCE5-43C4-A5D8-02B100EDD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8F6E858-3C5C-4E97-AF53-9B3376778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348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E458130-D912-4D1A-A919-9C1DA004D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A7EB039-5EC5-46A8-ADE4-AC3414BF1C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F73F6BB-733E-4CDE-A229-4BFF8AAA2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ABC1957-24A0-49B1-86EC-2AB77F619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AAF4971-25A8-4606-ACDF-61EE99531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9217302-042D-4DDF-95D6-80783819C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967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4EDCBF3-436B-4D44-805F-0BCE2806A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A83801C-12F7-413F-95D2-91991D2998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4C22A50-6B4B-4C40-B52B-055EDD47AA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2AA3E9C-3298-42AF-AD9B-7AF3460F1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33FE829-4B3D-4E58-BD5E-D2A4DEA875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55A6FC20-46AF-4287-A274-C751BC0B9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0CF44A41-C297-49AA-86C3-A6FD39132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FDB3096-2533-4341-A99F-EEC65BD6F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545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475D10-6467-4B24-856F-0942AC65D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10E7AA80-7348-40E8-89F8-02E870D7A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36FF8BE-F440-405B-9A13-57D64F1A0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A29C3919-9918-4F94-8CA6-74F852A8D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914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0B6E5CE8-9E6E-4D2C-B4DB-3FBB12CFF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9A0A48C-F844-489B-B427-76E82C602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B072817-B718-489C-8F78-62F608647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003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02BCFBF-8C64-456E-80B3-52450E669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4E8898C-7F84-46FD-A3F4-8F658DFC93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626FE4B-2A59-4148-B869-E5E718E8AA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952EA83-AB6B-4568-BF64-38FE099CA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8F48CD7-9588-4A7E-9C29-4FC061292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D42E8A4-2211-47C6-B63E-686CACBD5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466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D89665F-B3DC-46CA-B2DD-36F68B71E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89C30C6E-9D89-4A9B-8207-453F943E1C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087A220-B932-422A-883A-D17E9D2612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A072D91-3974-4601-9325-E495C5FEB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B3B0E04-D55F-49ED-9C66-9D90682C2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461170A-C75E-451F-BE25-8639C1D48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37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EF636972-915F-4C21-8838-9C961C559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9546F80-0347-4EAE-B3DC-7D09DF4DE3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80E05C2-5E03-4B74-8AF4-E6A2103E94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EB53A99-3D2B-4959-8A0D-DD19CF7430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2A12E80-9809-4DA5-AC42-018E83CAAB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5CAA3-FD71-430B-8996-36DBD2965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407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581E113B-7692-48FB-82FC-CE20BA92A4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8" t="12619" r="232" b="22315"/>
          <a:stretch/>
        </p:blipFill>
        <p:spPr>
          <a:xfrm>
            <a:off x="901700" y="908798"/>
            <a:ext cx="11290299" cy="5040405"/>
          </a:xfrm>
          <a:custGeom>
            <a:avLst/>
            <a:gdLst>
              <a:gd name="connsiteX0" fmla="*/ 0 w 9985829"/>
              <a:gd name="connsiteY0" fmla="*/ 0 h 4372140"/>
              <a:gd name="connsiteX1" fmla="*/ 9985829 w 9985829"/>
              <a:gd name="connsiteY1" fmla="*/ 0 h 4372140"/>
              <a:gd name="connsiteX2" fmla="*/ 9985829 w 9985829"/>
              <a:gd name="connsiteY2" fmla="*/ 4372140 h 4372140"/>
              <a:gd name="connsiteX3" fmla="*/ 0 w 9985829"/>
              <a:gd name="connsiteY3" fmla="*/ 4372140 h 4372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85829" h="4372140">
                <a:moveTo>
                  <a:pt x="0" y="0"/>
                </a:moveTo>
                <a:lnTo>
                  <a:pt x="9985829" y="0"/>
                </a:lnTo>
                <a:lnTo>
                  <a:pt x="9985829" y="4372140"/>
                </a:lnTo>
                <a:lnTo>
                  <a:pt x="0" y="4372140"/>
                </a:lnTo>
                <a:close/>
              </a:path>
            </a:pathLst>
          </a:cu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EB079174-E5B9-43BF-B72C-B99FC96A6F24}"/>
              </a:ext>
            </a:extLst>
          </p:cNvPr>
          <p:cNvSpPr/>
          <p:nvPr/>
        </p:nvSpPr>
        <p:spPr>
          <a:xfrm>
            <a:off x="901701" y="908798"/>
            <a:ext cx="11290298" cy="5040405"/>
          </a:xfrm>
          <a:prstGeom prst="rect">
            <a:avLst/>
          </a:prstGeom>
          <a:solidFill>
            <a:srgbClr val="0195BC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497E2D01-1BE9-4F17-B674-C76D9AA185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5231" y="2483588"/>
            <a:ext cx="5082269" cy="1495794"/>
          </a:xfrm>
        </p:spPr>
        <p:txBody>
          <a:bodyPr wrap="square" lIns="0" tIns="0" rIns="0" bIns="0">
            <a:spAutoFit/>
          </a:bodyPr>
          <a:lstStyle/>
          <a:p>
            <a:pPr algn="l"/>
            <a:r>
              <a:rPr lang="en-US" sz="5400" dirty="0">
                <a:solidFill>
                  <a:schemeClr val="bg1"/>
                </a:solidFill>
              </a:rPr>
              <a:t>Business Case Presentation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7E32610-6409-49FB-A595-E21F53863E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98706" y="2652202"/>
            <a:ext cx="3491592" cy="1631152"/>
          </a:xfrm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1800" dirty="0">
                <a:solidFill>
                  <a:schemeClr val="bg1"/>
                </a:solidFill>
              </a:rPr>
              <a:t>Lorem ipsum dolor sit amet, consectetuer adipiscing </a:t>
            </a:r>
            <a:r>
              <a:rPr lang="en-US" sz="1800" dirty="0" err="1">
                <a:solidFill>
                  <a:schemeClr val="bg1"/>
                </a:solidFill>
              </a:rPr>
              <a:t>elit.porttitor</a:t>
            </a:r>
            <a:r>
              <a:rPr lang="en-US" sz="1800" dirty="0">
                <a:solidFill>
                  <a:schemeClr val="bg1"/>
                </a:solidFill>
              </a:rPr>
              <a:t> congue massa. Fusce posuere, magna sed pulvinar </a:t>
            </a:r>
            <a:r>
              <a:rPr lang="en-US" sz="1800" dirty="0" err="1">
                <a:solidFill>
                  <a:schemeClr val="bg1"/>
                </a:solidFill>
              </a:rPr>
              <a:t>ulcies</a:t>
            </a:r>
            <a:r>
              <a:rPr lang="en-US" sz="1800" dirty="0">
                <a:solidFill>
                  <a:schemeClr val="bg1"/>
                </a:solidFill>
              </a:rPr>
              <a:t>, purus lectus </a:t>
            </a:r>
            <a:r>
              <a:rPr lang="en-US" sz="1800" dirty="0" err="1">
                <a:solidFill>
                  <a:schemeClr val="bg1"/>
                </a:solidFill>
              </a:rPr>
              <a:t>malesuada</a:t>
            </a:r>
            <a:r>
              <a:rPr lang="en-US" sz="1800" dirty="0">
                <a:solidFill>
                  <a:schemeClr val="bg1"/>
                </a:solidFill>
              </a:rPr>
              <a:t> libero.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875B15BC-B6DB-4F0A-87E1-C3FD1C706E90}"/>
              </a:ext>
            </a:extLst>
          </p:cNvPr>
          <p:cNvSpPr/>
          <p:nvPr/>
        </p:nvSpPr>
        <p:spPr>
          <a:xfrm>
            <a:off x="1632856" y="4343399"/>
            <a:ext cx="571500" cy="59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F106376E-A687-4478-8040-C8EF6625E19D}"/>
              </a:ext>
            </a:extLst>
          </p:cNvPr>
          <p:cNvSpPr/>
          <p:nvPr/>
        </p:nvSpPr>
        <p:spPr>
          <a:xfrm>
            <a:off x="901700" y="1338263"/>
            <a:ext cx="1974850" cy="61537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A850B7C3-C72E-46F1-954D-4A79B3ADEA5D}"/>
              </a:ext>
            </a:extLst>
          </p:cNvPr>
          <p:cNvCxnSpPr>
            <a:cxnSpLocks/>
          </p:cNvCxnSpPr>
          <p:nvPr/>
        </p:nvCxnSpPr>
        <p:spPr>
          <a:xfrm>
            <a:off x="7150100" y="2533073"/>
            <a:ext cx="0" cy="1869410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873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306790CE-8A62-44B2-A6F2-047D22A4F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651493E6-FC0C-4978-BEA0-8E497A14B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C42D73E7-9E91-4334-B9A6-D2B50EDD52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Scope and Dependencies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="" xmlns:a16="http://schemas.microsoft.com/office/drawing/2014/main" id="{149A7115-345B-4BD2-A279-CB1BBAB8F3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900994"/>
              </p:ext>
            </p:extLst>
          </p:nvPr>
        </p:nvGraphicFramePr>
        <p:xfrm>
          <a:off x="609600" y="1291771"/>
          <a:ext cx="10972800" cy="4728031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194560">
                  <a:extLst>
                    <a:ext uri="{9D8B030D-6E8A-4147-A177-3AD203B41FA5}">
                      <a16:colId xmlns="" xmlns:a16="http://schemas.microsoft.com/office/drawing/2014/main" val="2550490071"/>
                    </a:ext>
                  </a:extLst>
                </a:gridCol>
                <a:gridCol w="2194560">
                  <a:extLst>
                    <a:ext uri="{9D8B030D-6E8A-4147-A177-3AD203B41FA5}">
                      <a16:colId xmlns="" xmlns:a16="http://schemas.microsoft.com/office/drawing/2014/main" val="973589893"/>
                    </a:ext>
                  </a:extLst>
                </a:gridCol>
                <a:gridCol w="2194560">
                  <a:extLst>
                    <a:ext uri="{9D8B030D-6E8A-4147-A177-3AD203B41FA5}">
                      <a16:colId xmlns="" xmlns:a16="http://schemas.microsoft.com/office/drawing/2014/main" val="3815924282"/>
                    </a:ext>
                  </a:extLst>
                </a:gridCol>
                <a:gridCol w="2194560">
                  <a:extLst>
                    <a:ext uri="{9D8B030D-6E8A-4147-A177-3AD203B41FA5}">
                      <a16:colId xmlns="" xmlns:a16="http://schemas.microsoft.com/office/drawing/2014/main" val="2781256899"/>
                    </a:ext>
                  </a:extLst>
                </a:gridCol>
                <a:gridCol w="2194560">
                  <a:extLst>
                    <a:ext uri="{9D8B030D-6E8A-4147-A177-3AD203B41FA5}">
                      <a16:colId xmlns="" xmlns:a16="http://schemas.microsoft.com/office/drawing/2014/main" val="65794115"/>
                    </a:ext>
                  </a:extLst>
                </a:gridCol>
              </a:tblGrid>
              <a:tr h="675433"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46C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+mj-lt"/>
                        </a:rPr>
                        <a:t>Lorem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95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+mj-lt"/>
                        </a:rPr>
                        <a:t>Lorem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95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+mj-lt"/>
                        </a:rPr>
                        <a:t>Lorem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95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+mj-lt"/>
                        </a:rPr>
                        <a:t>Lorem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95B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7403432"/>
                  </a:ext>
                </a:extLst>
              </a:tr>
              <a:tr h="675433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</a:rPr>
                        <a:t>Lorem 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05847253"/>
                  </a:ext>
                </a:extLst>
              </a:tr>
              <a:tr h="675433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</a:rPr>
                        <a:t>Lorem 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65253668"/>
                  </a:ext>
                </a:extLst>
              </a:tr>
              <a:tr h="675433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</a:rPr>
                        <a:t>Lorem 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3928012"/>
                  </a:ext>
                </a:extLst>
              </a:tr>
              <a:tr h="675433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</a:rPr>
                        <a:t>Lorem 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92272114"/>
                  </a:ext>
                </a:extLst>
              </a:tr>
              <a:tr h="675433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</a:rPr>
                        <a:t>Lorem 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6494132"/>
                  </a:ext>
                </a:extLst>
              </a:tr>
              <a:tr h="675433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</a:rPr>
                        <a:t>Lorem 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195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195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195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195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Text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195B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539088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8176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AF9BA614-7A75-4521-BADE-E5B6FB5E378A}"/>
              </a:ext>
            </a:extLst>
          </p:cNvPr>
          <p:cNvSpPr/>
          <p:nvPr/>
        </p:nvSpPr>
        <p:spPr>
          <a:xfrm>
            <a:off x="4457700" y="1536700"/>
            <a:ext cx="7734299" cy="3594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7D12EE8-0A4E-4A40-A9BC-095141C14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10F18B3-D587-4D29-98C7-8D64FC803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006F3112-85A1-4B5E-AC81-D5A1D78E67C1}"/>
              </a:ext>
            </a:extLst>
          </p:cNvPr>
          <p:cNvSpPr/>
          <p:nvPr/>
        </p:nvSpPr>
        <p:spPr>
          <a:xfrm>
            <a:off x="609600" y="825500"/>
            <a:ext cx="711200" cy="355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66031870-FEB1-41EA-9F79-9CC881D5F543}"/>
              </a:ext>
            </a:extLst>
          </p:cNvPr>
          <p:cNvSpPr/>
          <p:nvPr/>
        </p:nvSpPr>
        <p:spPr>
          <a:xfrm>
            <a:off x="0" y="1536700"/>
            <a:ext cx="4457700" cy="3594100"/>
          </a:xfrm>
          <a:prstGeom prst="rect">
            <a:avLst/>
          </a:prstGeom>
          <a:solidFill>
            <a:srgbClr val="24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652E3562-5982-4DAF-A944-FF44435CC7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4075" y="2319058"/>
            <a:ext cx="2845081" cy="1828193"/>
          </a:xfrm>
        </p:spPr>
        <p:txBody>
          <a:bodyPr/>
          <a:lstStyle/>
          <a:p>
            <a:r>
              <a:rPr lang="en-US" sz="6600" dirty="0">
                <a:solidFill>
                  <a:schemeClr val="bg1"/>
                </a:solidFill>
              </a:rPr>
              <a:t>Break</a:t>
            </a:r>
            <a:br>
              <a:rPr lang="en-US" sz="6600" dirty="0">
                <a:solidFill>
                  <a:schemeClr val="bg1"/>
                </a:solidFill>
              </a:rPr>
            </a:br>
            <a:r>
              <a:rPr lang="en-US" sz="6600" dirty="0">
                <a:solidFill>
                  <a:schemeClr val="bg1"/>
                </a:solidFill>
              </a:rPr>
              <a:t>Time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B19A3BDA-6B76-4A2C-B2CE-BD330BE3D1F6}"/>
              </a:ext>
            </a:extLst>
          </p:cNvPr>
          <p:cNvSpPr/>
          <p:nvPr/>
        </p:nvSpPr>
        <p:spPr>
          <a:xfrm>
            <a:off x="854076" y="4330700"/>
            <a:ext cx="701674" cy="6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1586629C-4E10-49EB-BFBA-3A1AD193C4BA}"/>
              </a:ext>
            </a:extLst>
          </p:cNvPr>
          <p:cNvCxnSpPr>
            <a:cxnSpLocks/>
          </p:cNvCxnSpPr>
          <p:nvPr/>
        </p:nvCxnSpPr>
        <p:spPr>
          <a:xfrm>
            <a:off x="4457700" y="1536700"/>
            <a:ext cx="7734300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15456C91-83AD-4F5F-8FC6-EF86236F2268}"/>
              </a:ext>
            </a:extLst>
          </p:cNvPr>
          <p:cNvCxnSpPr>
            <a:cxnSpLocks/>
          </p:cNvCxnSpPr>
          <p:nvPr/>
        </p:nvCxnSpPr>
        <p:spPr>
          <a:xfrm>
            <a:off x="4470400" y="5118100"/>
            <a:ext cx="7734300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DEBBEF18-141B-425E-B647-D20347ED8B8A}"/>
              </a:ext>
            </a:extLst>
          </p:cNvPr>
          <p:cNvSpPr/>
          <p:nvPr/>
        </p:nvSpPr>
        <p:spPr>
          <a:xfrm>
            <a:off x="0" y="1536698"/>
            <a:ext cx="209550" cy="3594100"/>
          </a:xfrm>
          <a:prstGeom prst="rect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0376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2B52F514-574A-4626-A5DD-170022112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78D95868-EE83-4DC0-8160-45C8FC8E1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A04A37AD-612B-4F07-8DE4-D5990E6ECE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="" xmlns:a16="http://schemas.microsoft.com/office/drawing/2014/main" id="{C05B6CF2-9F7F-4467-AD00-27EC727400B5}"/>
              </a:ext>
            </a:extLst>
          </p:cNvPr>
          <p:cNvSpPr txBox="1"/>
          <p:nvPr/>
        </p:nvSpPr>
        <p:spPr>
          <a:xfrm>
            <a:off x="8725832" y="2220379"/>
            <a:ext cx="2637493" cy="8590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Maecenas </a:t>
            </a:r>
            <a:r>
              <a:rPr lang="en-US" sz="1600" dirty="0" err="1">
                <a:solidFill>
                  <a:srgbClr val="262626"/>
                </a:solidFill>
              </a:rPr>
              <a:t>porttitor</a:t>
            </a:r>
            <a:r>
              <a:rPr lang="en-US" sz="1600" dirty="0">
                <a:solidFill>
                  <a:srgbClr val="262626"/>
                </a:solidFill>
              </a:rPr>
              <a:t> </a:t>
            </a:r>
            <a:r>
              <a:rPr lang="en-US" sz="1600" dirty="0" err="1">
                <a:solidFill>
                  <a:srgbClr val="262626"/>
                </a:solidFill>
              </a:rPr>
              <a:t>congue</a:t>
            </a:r>
            <a:r>
              <a:rPr lang="en-US" sz="1600" dirty="0">
                <a:solidFill>
                  <a:srgbClr val="262626"/>
                </a:solidFill>
              </a:rPr>
              <a:t>.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="" xmlns:a16="http://schemas.microsoft.com/office/drawing/2014/main" id="{3BC16C14-E594-4067-A41E-FD6510F6C166}"/>
              </a:ext>
            </a:extLst>
          </p:cNvPr>
          <p:cNvSpPr txBox="1"/>
          <p:nvPr/>
        </p:nvSpPr>
        <p:spPr>
          <a:xfrm>
            <a:off x="8725832" y="1803931"/>
            <a:ext cx="133369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b="1" dirty="0">
                <a:solidFill>
                  <a:srgbClr val="0195BC"/>
                </a:solidFill>
                <a:latin typeface="+mj-lt"/>
              </a:rPr>
              <a:t>Weakness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="" xmlns:a16="http://schemas.microsoft.com/office/drawing/2014/main" id="{AF3A9005-C28D-4415-A851-7093F056BD5D}"/>
              </a:ext>
            </a:extLst>
          </p:cNvPr>
          <p:cNvSpPr txBox="1"/>
          <p:nvPr/>
        </p:nvSpPr>
        <p:spPr>
          <a:xfrm>
            <a:off x="8725832" y="4782696"/>
            <a:ext cx="2637493" cy="8590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Maecenas </a:t>
            </a:r>
            <a:r>
              <a:rPr lang="en-US" sz="1600" dirty="0" err="1">
                <a:solidFill>
                  <a:srgbClr val="262626"/>
                </a:solidFill>
              </a:rPr>
              <a:t>porttitor</a:t>
            </a:r>
            <a:r>
              <a:rPr lang="en-US" sz="1600" dirty="0">
                <a:solidFill>
                  <a:srgbClr val="262626"/>
                </a:solidFill>
              </a:rPr>
              <a:t> </a:t>
            </a:r>
            <a:r>
              <a:rPr lang="en-US" sz="1600" dirty="0" err="1">
                <a:solidFill>
                  <a:srgbClr val="262626"/>
                </a:solidFill>
              </a:rPr>
              <a:t>congue</a:t>
            </a:r>
            <a:r>
              <a:rPr lang="en-US" sz="1600" dirty="0">
                <a:solidFill>
                  <a:srgbClr val="262626"/>
                </a:solidFill>
              </a:rPr>
              <a:t>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="" xmlns:a16="http://schemas.microsoft.com/office/drawing/2014/main" id="{A811AF31-20B9-46A0-BBE6-114E1AC36BB7}"/>
              </a:ext>
            </a:extLst>
          </p:cNvPr>
          <p:cNvSpPr txBox="1"/>
          <p:nvPr/>
        </p:nvSpPr>
        <p:spPr>
          <a:xfrm>
            <a:off x="8725832" y="4366248"/>
            <a:ext cx="88325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b="1" dirty="0">
                <a:solidFill>
                  <a:srgbClr val="26B2CE"/>
                </a:solidFill>
                <a:latin typeface="+mj-lt"/>
              </a:rPr>
              <a:t>Threat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="" xmlns:a16="http://schemas.microsoft.com/office/drawing/2014/main" id="{46853CEC-DD47-4AE9-AC8F-66CD8B127BC5}"/>
              </a:ext>
            </a:extLst>
          </p:cNvPr>
          <p:cNvSpPr txBox="1"/>
          <p:nvPr/>
        </p:nvSpPr>
        <p:spPr>
          <a:xfrm>
            <a:off x="933873" y="2220379"/>
            <a:ext cx="2637493" cy="8590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Maecenas </a:t>
            </a:r>
            <a:r>
              <a:rPr lang="en-US" sz="1600" dirty="0" err="1">
                <a:solidFill>
                  <a:srgbClr val="262626"/>
                </a:solidFill>
              </a:rPr>
              <a:t>porttitor</a:t>
            </a:r>
            <a:r>
              <a:rPr lang="en-US" sz="1600" dirty="0">
                <a:solidFill>
                  <a:srgbClr val="262626"/>
                </a:solidFill>
              </a:rPr>
              <a:t> </a:t>
            </a:r>
            <a:r>
              <a:rPr lang="en-US" sz="1600" dirty="0" err="1">
                <a:solidFill>
                  <a:srgbClr val="262626"/>
                </a:solidFill>
              </a:rPr>
              <a:t>congue</a:t>
            </a:r>
            <a:r>
              <a:rPr lang="en-US" sz="1600" dirty="0">
                <a:solidFill>
                  <a:srgbClr val="262626"/>
                </a:solidFill>
              </a:rPr>
              <a:t>.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="" xmlns:a16="http://schemas.microsoft.com/office/drawing/2014/main" id="{D5C3B3B8-921F-4528-B76C-DBD5639756CF}"/>
              </a:ext>
            </a:extLst>
          </p:cNvPr>
          <p:cNvSpPr txBox="1"/>
          <p:nvPr/>
        </p:nvSpPr>
        <p:spPr>
          <a:xfrm>
            <a:off x="2422012" y="1803931"/>
            <a:ext cx="114935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2000" b="1" dirty="0" err="1">
                <a:solidFill>
                  <a:srgbClr val="246C97"/>
                </a:solidFill>
                <a:latin typeface="+mj-lt"/>
              </a:rPr>
              <a:t>Strenght</a:t>
            </a:r>
            <a:endParaRPr lang="en-US" sz="2000" b="1" dirty="0">
              <a:solidFill>
                <a:srgbClr val="246C97"/>
              </a:solidFill>
              <a:latin typeface="+mj-lt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="" xmlns:a16="http://schemas.microsoft.com/office/drawing/2014/main" id="{B2AD9B4F-2F71-42A4-BDCC-EE481BD1F999}"/>
              </a:ext>
            </a:extLst>
          </p:cNvPr>
          <p:cNvSpPr txBox="1"/>
          <p:nvPr/>
        </p:nvSpPr>
        <p:spPr>
          <a:xfrm>
            <a:off x="933873" y="4782696"/>
            <a:ext cx="2637493" cy="8590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Maecenas </a:t>
            </a:r>
            <a:r>
              <a:rPr lang="en-US" sz="1600" dirty="0" err="1">
                <a:solidFill>
                  <a:srgbClr val="262626"/>
                </a:solidFill>
              </a:rPr>
              <a:t>porttitor</a:t>
            </a:r>
            <a:r>
              <a:rPr lang="en-US" sz="1600" dirty="0">
                <a:solidFill>
                  <a:srgbClr val="262626"/>
                </a:solidFill>
              </a:rPr>
              <a:t> </a:t>
            </a:r>
            <a:r>
              <a:rPr lang="en-US" sz="1600" dirty="0" err="1">
                <a:solidFill>
                  <a:srgbClr val="262626"/>
                </a:solidFill>
              </a:rPr>
              <a:t>congue</a:t>
            </a:r>
            <a:r>
              <a:rPr lang="en-US" sz="1600" dirty="0">
                <a:solidFill>
                  <a:srgbClr val="262626"/>
                </a:solidFill>
              </a:rPr>
              <a:t>.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="" xmlns:a16="http://schemas.microsoft.com/office/drawing/2014/main" id="{9D41BBA4-46FD-465D-9291-14B97B607532}"/>
              </a:ext>
            </a:extLst>
          </p:cNvPr>
          <p:cNvSpPr txBox="1"/>
          <p:nvPr/>
        </p:nvSpPr>
        <p:spPr>
          <a:xfrm>
            <a:off x="1937906" y="4366248"/>
            <a:ext cx="163346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2000" b="1" dirty="0">
                <a:solidFill>
                  <a:srgbClr val="71CBD0"/>
                </a:solidFill>
                <a:latin typeface="+mj-lt"/>
              </a:rPr>
              <a:t>Opportunity</a:t>
            </a:r>
          </a:p>
        </p:txBody>
      </p:sp>
      <p:sp>
        <p:nvSpPr>
          <p:cNvPr id="7" name="Oval 51">
            <a:extLst>
              <a:ext uri="{FF2B5EF4-FFF2-40B4-BE49-F238E27FC236}">
                <a16:creationId xmlns="" xmlns:a16="http://schemas.microsoft.com/office/drawing/2014/main" id="{9F9A2B28-04FD-4B5C-82DD-B7A4D943EC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0171" y="1062398"/>
            <a:ext cx="4731658" cy="4733204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Oval 51">
            <a:extLst>
              <a:ext uri="{FF2B5EF4-FFF2-40B4-BE49-F238E27FC236}">
                <a16:creationId xmlns="" xmlns:a16="http://schemas.microsoft.com/office/drawing/2014/main" id="{D581A44C-1BCF-4894-95F8-D8641E129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5537" y="1467896"/>
            <a:ext cx="3920923" cy="3922209"/>
          </a:xfrm>
          <a:prstGeom prst="ellipse">
            <a:avLst/>
          </a:prstGeom>
          <a:solidFill>
            <a:sysClr val="window" lastClr="FFFFFF"/>
          </a:solidFill>
          <a:ln w="14288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7" name="Oval 96">
            <a:extLst>
              <a:ext uri="{FF2B5EF4-FFF2-40B4-BE49-F238E27FC236}">
                <a16:creationId xmlns="" xmlns:a16="http://schemas.microsoft.com/office/drawing/2014/main" id="{A796E301-CB77-48B7-9C62-3DFD44BE42E2}"/>
              </a:ext>
            </a:extLst>
          </p:cNvPr>
          <p:cNvSpPr/>
          <p:nvPr/>
        </p:nvSpPr>
        <p:spPr>
          <a:xfrm>
            <a:off x="4394350" y="1889657"/>
            <a:ext cx="167480" cy="167480"/>
          </a:xfrm>
          <a:prstGeom prst="ellipse">
            <a:avLst/>
          </a:prstGeom>
          <a:solidFill>
            <a:srgbClr val="24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>
            <a:extLst>
              <a:ext uri="{FF2B5EF4-FFF2-40B4-BE49-F238E27FC236}">
                <a16:creationId xmlns="" xmlns:a16="http://schemas.microsoft.com/office/drawing/2014/main" id="{9409578F-F0C2-4D63-A32B-1BCE760EAD2A}"/>
              </a:ext>
            </a:extLst>
          </p:cNvPr>
          <p:cNvSpPr/>
          <p:nvPr/>
        </p:nvSpPr>
        <p:spPr>
          <a:xfrm>
            <a:off x="7599274" y="1889657"/>
            <a:ext cx="167480" cy="167480"/>
          </a:xfrm>
          <a:prstGeom prst="ellipse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>
            <a:extLst>
              <a:ext uri="{FF2B5EF4-FFF2-40B4-BE49-F238E27FC236}">
                <a16:creationId xmlns="" xmlns:a16="http://schemas.microsoft.com/office/drawing/2014/main" id="{59B852A8-2D73-482A-8168-FE8CB2887E31}"/>
              </a:ext>
            </a:extLst>
          </p:cNvPr>
          <p:cNvSpPr/>
          <p:nvPr/>
        </p:nvSpPr>
        <p:spPr>
          <a:xfrm>
            <a:off x="4394350" y="4800865"/>
            <a:ext cx="167480" cy="167480"/>
          </a:xfrm>
          <a:prstGeom prst="ellipse">
            <a:avLst/>
          </a:prstGeom>
          <a:solidFill>
            <a:srgbClr val="71C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>
            <a:extLst>
              <a:ext uri="{FF2B5EF4-FFF2-40B4-BE49-F238E27FC236}">
                <a16:creationId xmlns="" xmlns:a16="http://schemas.microsoft.com/office/drawing/2014/main" id="{F680A8CB-5FAE-42CF-A38B-71E6D5B7A737}"/>
              </a:ext>
            </a:extLst>
          </p:cNvPr>
          <p:cNvSpPr/>
          <p:nvPr/>
        </p:nvSpPr>
        <p:spPr>
          <a:xfrm>
            <a:off x="7599274" y="4800865"/>
            <a:ext cx="167480" cy="167480"/>
          </a:xfrm>
          <a:prstGeom prst="ellipse">
            <a:avLst/>
          </a:prstGeom>
          <a:solidFill>
            <a:srgbClr val="26B2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53">
            <a:extLst>
              <a:ext uri="{FF2B5EF4-FFF2-40B4-BE49-F238E27FC236}">
                <a16:creationId xmlns="" xmlns:a16="http://schemas.microsoft.com/office/drawing/2014/main" id="{1BB65088-A229-44D9-9CA4-7CE442E49A49}"/>
              </a:ext>
            </a:extLst>
          </p:cNvPr>
          <p:cNvSpPr>
            <a:spLocks/>
          </p:cNvSpPr>
          <p:nvPr/>
        </p:nvSpPr>
        <p:spPr bwMode="auto">
          <a:xfrm>
            <a:off x="6095988" y="3423084"/>
            <a:ext cx="1739912" cy="1740991"/>
          </a:xfrm>
          <a:custGeom>
            <a:avLst/>
            <a:gdLst>
              <a:gd name="T0" fmla="*/ 829 w 1364"/>
              <a:gd name="T1" fmla="*/ 0 h 1365"/>
              <a:gd name="T2" fmla="*/ 716 w 1364"/>
              <a:gd name="T3" fmla="*/ 0 h 1365"/>
              <a:gd name="T4" fmla="*/ 511 w 1364"/>
              <a:gd name="T5" fmla="*/ 0 h 1365"/>
              <a:gd name="T6" fmla="*/ 432 w 1364"/>
              <a:gd name="T7" fmla="*/ 0 h 1365"/>
              <a:gd name="T8" fmla="*/ 0 w 1364"/>
              <a:gd name="T9" fmla="*/ 0 h 1365"/>
              <a:gd name="T10" fmla="*/ 0 w 1364"/>
              <a:gd name="T11" fmla="*/ 504 h 1365"/>
              <a:gd name="T12" fmla="*/ 0 w 1364"/>
              <a:gd name="T13" fmla="*/ 606 h 1365"/>
              <a:gd name="T14" fmla="*/ 0 w 1364"/>
              <a:gd name="T15" fmla="*/ 812 h 1365"/>
              <a:gd name="T16" fmla="*/ 0 w 1364"/>
              <a:gd name="T17" fmla="*/ 914 h 1365"/>
              <a:gd name="T18" fmla="*/ 0 w 1364"/>
              <a:gd name="T19" fmla="*/ 1365 h 1365"/>
              <a:gd name="T20" fmla="*/ 1364 w 1364"/>
              <a:gd name="T21" fmla="*/ 0 h 1365"/>
              <a:gd name="T22" fmla="*/ 829 w 1364"/>
              <a:gd name="T23" fmla="*/ 0 h 1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64" h="1365">
                <a:moveTo>
                  <a:pt x="829" y="0"/>
                </a:moveTo>
                <a:cubicBezTo>
                  <a:pt x="716" y="0"/>
                  <a:pt x="716" y="0"/>
                  <a:pt x="716" y="0"/>
                </a:cubicBezTo>
                <a:cubicBezTo>
                  <a:pt x="511" y="0"/>
                  <a:pt x="511" y="0"/>
                  <a:pt x="511" y="0"/>
                </a:cubicBezTo>
                <a:cubicBezTo>
                  <a:pt x="432" y="0"/>
                  <a:pt x="432" y="0"/>
                  <a:pt x="4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04"/>
                  <a:pt x="0" y="504"/>
                  <a:pt x="0" y="504"/>
                </a:cubicBezTo>
                <a:cubicBezTo>
                  <a:pt x="0" y="606"/>
                  <a:pt x="0" y="606"/>
                  <a:pt x="0" y="606"/>
                </a:cubicBezTo>
                <a:cubicBezTo>
                  <a:pt x="0" y="812"/>
                  <a:pt x="0" y="812"/>
                  <a:pt x="0" y="812"/>
                </a:cubicBezTo>
                <a:cubicBezTo>
                  <a:pt x="0" y="914"/>
                  <a:pt x="0" y="914"/>
                  <a:pt x="0" y="914"/>
                </a:cubicBezTo>
                <a:cubicBezTo>
                  <a:pt x="0" y="1365"/>
                  <a:pt x="0" y="1365"/>
                  <a:pt x="0" y="1365"/>
                </a:cubicBezTo>
                <a:cubicBezTo>
                  <a:pt x="753" y="1365"/>
                  <a:pt x="1364" y="754"/>
                  <a:pt x="1364" y="0"/>
                </a:cubicBezTo>
                <a:lnTo>
                  <a:pt x="829" y="0"/>
                </a:lnTo>
                <a:close/>
              </a:path>
            </a:pathLst>
          </a:custGeom>
          <a:solidFill>
            <a:srgbClr val="26B2CE"/>
          </a:solidFill>
          <a:ln w="14288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" name="Freeform 49">
            <a:extLst>
              <a:ext uri="{FF2B5EF4-FFF2-40B4-BE49-F238E27FC236}">
                <a16:creationId xmlns="" xmlns:a16="http://schemas.microsoft.com/office/drawing/2014/main" id="{45611F8E-1D5E-4235-A03A-911F1709B887}"/>
              </a:ext>
            </a:extLst>
          </p:cNvPr>
          <p:cNvSpPr>
            <a:spLocks/>
          </p:cNvSpPr>
          <p:nvPr/>
        </p:nvSpPr>
        <p:spPr bwMode="auto">
          <a:xfrm>
            <a:off x="6095988" y="1683713"/>
            <a:ext cx="1739912" cy="2131054"/>
          </a:xfrm>
          <a:custGeom>
            <a:avLst/>
            <a:gdLst>
              <a:gd name="T0" fmla="*/ 0 w 1364"/>
              <a:gd name="T1" fmla="*/ 0 h 1671"/>
              <a:gd name="T2" fmla="*/ 0 w 1364"/>
              <a:gd name="T3" fmla="*/ 1364 h 1671"/>
              <a:gd name="T4" fmla="*/ 511 w 1364"/>
              <a:gd name="T5" fmla="*/ 1364 h 1671"/>
              <a:gd name="T6" fmla="*/ 517 w 1364"/>
              <a:gd name="T7" fmla="*/ 1434 h 1671"/>
              <a:gd name="T8" fmla="*/ 476 w 1364"/>
              <a:gd name="T9" fmla="*/ 1532 h 1671"/>
              <a:gd name="T10" fmla="*/ 615 w 1364"/>
              <a:gd name="T11" fmla="*/ 1671 h 1671"/>
              <a:gd name="T12" fmla="*/ 754 w 1364"/>
              <a:gd name="T13" fmla="*/ 1532 h 1671"/>
              <a:gd name="T14" fmla="*/ 710 w 1364"/>
              <a:gd name="T15" fmla="*/ 1431 h 1671"/>
              <a:gd name="T16" fmla="*/ 716 w 1364"/>
              <a:gd name="T17" fmla="*/ 1364 h 1671"/>
              <a:gd name="T18" fmla="*/ 1364 w 1364"/>
              <a:gd name="T19" fmla="*/ 1364 h 1671"/>
              <a:gd name="T20" fmla="*/ 1364 w 1364"/>
              <a:gd name="T21" fmla="*/ 1364 h 1671"/>
              <a:gd name="T22" fmla="*/ 0 w 1364"/>
              <a:gd name="T23" fmla="*/ 0 h 1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64" h="1671">
                <a:moveTo>
                  <a:pt x="0" y="0"/>
                </a:moveTo>
                <a:cubicBezTo>
                  <a:pt x="0" y="1364"/>
                  <a:pt x="0" y="1364"/>
                  <a:pt x="0" y="1364"/>
                </a:cubicBezTo>
                <a:cubicBezTo>
                  <a:pt x="511" y="1364"/>
                  <a:pt x="511" y="1364"/>
                  <a:pt x="511" y="1364"/>
                </a:cubicBezTo>
                <a:cubicBezTo>
                  <a:pt x="511" y="1364"/>
                  <a:pt x="547" y="1393"/>
                  <a:pt x="517" y="1434"/>
                </a:cubicBezTo>
                <a:cubicBezTo>
                  <a:pt x="496" y="1462"/>
                  <a:pt x="476" y="1494"/>
                  <a:pt x="476" y="1532"/>
                </a:cubicBezTo>
                <a:cubicBezTo>
                  <a:pt x="476" y="1609"/>
                  <a:pt x="538" y="1671"/>
                  <a:pt x="615" y="1671"/>
                </a:cubicBezTo>
                <a:cubicBezTo>
                  <a:pt x="692" y="1671"/>
                  <a:pt x="754" y="1609"/>
                  <a:pt x="754" y="1532"/>
                </a:cubicBezTo>
                <a:cubicBezTo>
                  <a:pt x="754" y="1492"/>
                  <a:pt x="732" y="1461"/>
                  <a:pt x="710" y="1431"/>
                </a:cubicBezTo>
                <a:cubicBezTo>
                  <a:pt x="702" y="1420"/>
                  <a:pt x="691" y="1385"/>
                  <a:pt x="716" y="1364"/>
                </a:cubicBezTo>
                <a:cubicBezTo>
                  <a:pt x="1364" y="1364"/>
                  <a:pt x="1364" y="1364"/>
                  <a:pt x="1364" y="1364"/>
                </a:cubicBezTo>
                <a:cubicBezTo>
                  <a:pt x="1364" y="1364"/>
                  <a:pt x="1364" y="1364"/>
                  <a:pt x="1364" y="1364"/>
                </a:cubicBezTo>
                <a:cubicBezTo>
                  <a:pt x="1364" y="611"/>
                  <a:pt x="753" y="0"/>
                  <a:pt x="0" y="0"/>
                </a:cubicBezTo>
                <a:close/>
              </a:path>
            </a:pathLst>
          </a:custGeom>
          <a:solidFill>
            <a:srgbClr val="0195BC"/>
          </a:solidFill>
          <a:ln w="14288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" name="Freeform 52">
            <a:extLst>
              <a:ext uri="{FF2B5EF4-FFF2-40B4-BE49-F238E27FC236}">
                <a16:creationId xmlns="" xmlns:a16="http://schemas.microsoft.com/office/drawing/2014/main" id="{A34AA8A8-EB2D-4CEA-8A66-225009646954}"/>
              </a:ext>
            </a:extLst>
          </p:cNvPr>
          <p:cNvSpPr>
            <a:spLocks/>
          </p:cNvSpPr>
          <p:nvPr/>
        </p:nvSpPr>
        <p:spPr bwMode="auto">
          <a:xfrm>
            <a:off x="4356616" y="3423084"/>
            <a:ext cx="2132133" cy="1740991"/>
          </a:xfrm>
          <a:custGeom>
            <a:avLst/>
            <a:gdLst>
              <a:gd name="T0" fmla="*/ 1533 w 1672"/>
              <a:gd name="T1" fmla="*/ 570 h 1365"/>
              <a:gd name="T2" fmla="*/ 1432 w 1672"/>
              <a:gd name="T3" fmla="*/ 614 h 1365"/>
              <a:gd name="T4" fmla="*/ 1366 w 1672"/>
              <a:gd name="T5" fmla="*/ 608 h 1365"/>
              <a:gd name="T6" fmla="*/ 1364 w 1672"/>
              <a:gd name="T7" fmla="*/ 606 h 1365"/>
              <a:gd name="T8" fmla="*/ 1364 w 1672"/>
              <a:gd name="T9" fmla="*/ 209 h 1365"/>
              <a:gd name="T10" fmla="*/ 1364 w 1672"/>
              <a:gd name="T11" fmla="*/ 0 h 1365"/>
              <a:gd name="T12" fmla="*/ 1364 w 1672"/>
              <a:gd name="T13" fmla="*/ 0 h 1365"/>
              <a:gd name="T14" fmla="*/ 0 w 1672"/>
              <a:gd name="T15" fmla="*/ 0 h 1365"/>
              <a:gd name="T16" fmla="*/ 0 w 1672"/>
              <a:gd name="T17" fmla="*/ 0 h 1365"/>
              <a:gd name="T18" fmla="*/ 0 w 1672"/>
              <a:gd name="T19" fmla="*/ 0 h 1365"/>
              <a:gd name="T20" fmla="*/ 1364 w 1672"/>
              <a:gd name="T21" fmla="*/ 1365 h 1365"/>
              <a:gd name="T22" fmla="*/ 1364 w 1672"/>
              <a:gd name="T23" fmla="*/ 812 h 1365"/>
              <a:gd name="T24" fmla="*/ 1366 w 1672"/>
              <a:gd name="T25" fmla="*/ 813 h 1365"/>
              <a:gd name="T26" fmla="*/ 1435 w 1672"/>
              <a:gd name="T27" fmla="*/ 807 h 1365"/>
              <a:gd name="T28" fmla="*/ 1533 w 1672"/>
              <a:gd name="T29" fmla="*/ 848 h 1365"/>
              <a:gd name="T30" fmla="*/ 1672 w 1672"/>
              <a:gd name="T31" fmla="*/ 709 h 1365"/>
              <a:gd name="T32" fmla="*/ 1533 w 1672"/>
              <a:gd name="T33" fmla="*/ 570 h 1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72" h="1365">
                <a:moveTo>
                  <a:pt x="1533" y="570"/>
                </a:moveTo>
                <a:cubicBezTo>
                  <a:pt x="1493" y="570"/>
                  <a:pt x="1462" y="592"/>
                  <a:pt x="1432" y="614"/>
                </a:cubicBezTo>
                <a:cubicBezTo>
                  <a:pt x="1422" y="622"/>
                  <a:pt x="1387" y="634"/>
                  <a:pt x="1366" y="608"/>
                </a:cubicBezTo>
                <a:cubicBezTo>
                  <a:pt x="1365" y="607"/>
                  <a:pt x="1365" y="606"/>
                  <a:pt x="1364" y="606"/>
                </a:cubicBezTo>
                <a:cubicBezTo>
                  <a:pt x="1364" y="209"/>
                  <a:pt x="1364" y="209"/>
                  <a:pt x="1364" y="209"/>
                </a:cubicBezTo>
                <a:cubicBezTo>
                  <a:pt x="1364" y="0"/>
                  <a:pt x="1364" y="0"/>
                  <a:pt x="1364" y="0"/>
                </a:cubicBezTo>
                <a:cubicBezTo>
                  <a:pt x="1364" y="0"/>
                  <a:pt x="1364" y="0"/>
                  <a:pt x="13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54"/>
                  <a:pt x="611" y="1365"/>
                  <a:pt x="1364" y="1365"/>
                </a:cubicBezTo>
                <a:cubicBezTo>
                  <a:pt x="1364" y="812"/>
                  <a:pt x="1364" y="812"/>
                  <a:pt x="1364" y="812"/>
                </a:cubicBezTo>
                <a:cubicBezTo>
                  <a:pt x="1366" y="813"/>
                  <a:pt x="1366" y="813"/>
                  <a:pt x="1366" y="813"/>
                </a:cubicBezTo>
                <a:cubicBezTo>
                  <a:pt x="1366" y="813"/>
                  <a:pt x="1395" y="777"/>
                  <a:pt x="1435" y="807"/>
                </a:cubicBezTo>
                <a:cubicBezTo>
                  <a:pt x="1464" y="829"/>
                  <a:pt x="1495" y="848"/>
                  <a:pt x="1533" y="848"/>
                </a:cubicBezTo>
                <a:cubicBezTo>
                  <a:pt x="1610" y="848"/>
                  <a:pt x="1672" y="786"/>
                  <a:pt x="1672" y="709"/>
                </a:cubicBezTo>
                <a:cubicBezTo>
                  <a:pt x="1672" y="633"/>
                  <a:pt x="1610" y="570"/>
                  <a:pt x="1533" y="570"/>
                </a:cubicBezTo>
                <a:close/>
              </a:path>
            </a:pathLst>
          </a:custGeom>
          <a:solidFill>
            <a:srgbClr val="71CBD0"/>
          </a:solidFill>
          <a:ln w="14288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" name="Freeform 50">
            <a:extLst>
              <a:ext uri="{FF2B5EF4-FFF2-40B4-BE49-F238E27FC236}">
                <a16:creationId xmlns="" xmlns:a16="http://schemas.microsoft.com/office/drawing/2014/main" id="{1485EA25-9682-4AD7-B363-2DD9108E84B7}"/>
              </a:ext>
            </a:extLst>
          </p:cNvPr>
          <p:cNvSpPr>
            <a:spLocks/>
          </p:cNvSpPr>
          <p:nvPr/>
        </p:nvSpPr>
        <p:spPr bwMode="auto">
          <a:xfrm>
            <a:off x="4356616" y="1683713"/>
            <a:ext cx="2132133" cy="2131054"/>
          </a:xfrm>
          <a:custGeom>
            <a:avLst/>
            <a:gdLst>
              <a:gd name="T0" fmla="*/ 1533 w 1672"/>
              <a:gd name="T1" fmla="*/ 572 h 1671"/>
              <a:gd name="T2" fmla="*/ 1432 w 1672"/>
              <a:gd name="T3" fmla="*/ 616 h 1671"/>
              <a:gd name="T4" fmla="*/ 1366 w 1672"/>
              <a:gd name="T5" fmla="*/ 609 h 1671"/>
              <a:gd name="T6" fmla="*/ 1364 w 1672"/>
              <a:gd name="T7" fmla="*/ 608 h 1671"/>
              <a:gd name="T8" fmla="*/ 1364 w 1672"/>
              <a:gd name="T9" fmla="*/ 0 h 1671"/>
              <a:gd name="T10" fmla="*/ 0 w 1672"/>
              <a:gd name="T11" fmla="*/ 1364 h 1671"/>
              <a:gd name="T12" fmla="*/ 0 w 1672"/>
              <a:gd name="T13" fmla="*/ 1364 h 1671"/>
              <a:gd name="T14" fmla="*/ 586 w 1672"/>
              <a:gd name="T15" fmla="*/ 1364 h 1671"/>
              <a:gd name="T16" fmla="*/ 592 w 1672"/>
              <a:gd name="T17" fmla="*/ 1434 h 1671"/>
              <a:gd name="T18" fmla="*/ 551 w 1672"/>
              <a:gd name="T19" fmla="*/ 1532 h 1671"/>
              <a:gd name="T20" fmla="*/ 690 w 1672"/>
              <a:gd name="T21" fmla="*/ 1671 h 1671"/>
              <a:gd name="T22" fmla="*/ 829 w 1672"/>
              <a:gd name="T23" fmla="*/ 1532 h 1671"/>
              <a:gd name="T24" fmla="*/ 785 w 1672"/>
              <a:gd name="T25" fmla="*/ 1431 h 1671"/>
              <a:gd name="T26" fmla="*/ 791 w 1672"/>
              <a:gd name="T27" fmla="*/ 1364 h 1671"/>
              <a:gd name="T28" fmla="*/ 1364 w 1672"/>
              <a:gd name="T29" fmla="*/ 1364 h 1671"/>
              <a:gd name="T30" fmla="*/ 1364 w 1672"/>
              <a:gd name="T31" fmla="*/ 814 h 1671"/>
              <a:gd name="T32" fmla="*/ 1366 w 1672"/>
              <a:gd name="T33" fmla="*/ 815 h 1671"/>
              <a:gd name="T34" fmla="*/ 1435 w 1672"/>
              <a:gd name="T35" fmla="*/ 809 h 1671"/>
              <a:gd name="T36" fmla="*/ 1533 w 1672"/>
              <a:gd name="T37" fmla="*/ 850 h 1671"/>
              <a:gd name="T38" fmla="*/ 1672 w 1672"/>
              <a:gd name="T39" fmla="*/ 711 h 1671"/>
              <a:gd name="T40" fmla="*/ 1533 w 1672"/>
              <a:gd name="T41" fmla="*/ 572 h 1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72" h="1671">
                <a:moveTo>
                  <a:pt x="1533" y="572"/>
                </a:moveTo>
                <a:cubicBezTo>
                  <a:pt x="1493" y="572"/>
                  <a:pt x="1462" y="594"/>
                  <a:pt x="1432" y="616"/>
                </a:cubicBezTo>
                <a:cubicBezTo>
                  <a:pt x="1422" y="624"/>
                  <a:pt x="1387" y="635"/>
                  <a:pt x="1366" y="609"/>
                </a:cubicBezTo>
                <a:cubicBezTo>
                  <a:pt x="1365" y="609"/>
                  <a:pt x="1365" y="608"/>
                  <a:pt x="1364" y="608"/>
                </a:cubicBezTo>
                <a:cubicBezTo>
                  <a:pt x="1364" y="0"/>
                  <a:pt x="1364" y="0"/>
                  <a:pt x="1364" y="0"/>
                </a:cubicBezTo>
                <a:cubicBezTo>
                  <a:pt x="611" y="0"/>
                  <a:pt x="0" y="611"/>
                  <a:pt x="0" y="1364"/>
                </a:cubicBezTo>
                <a:cubicBezTo>
                  <a:pt x="0" y="1364"/>
                  <a:pt x="0" y="1364"/>
                  <a:pt x="0" y="1364"/>
                </a:cubicBezTo>
                <a:cubicBezTo>
                  <a:pt x="586" y="1364"/>
                  <a:pt x="586" y="1364"/>
                  <a:pt x="586" y="1364"/>
                </a:cubicBezTo>
                <a:cubicBezTo>
                  <a:pt x="586" y="1364"/>
                  <a:pt x="622" y="1393"/>
                  <a:pt x="592" y="1434"/>
                </a:cubicBezTo>
                <a:cubicBezTo>
                  <a:pt x="570" y="1462"/>
                  <a:pt x="551" y="1494"/>
                  <a:pt x="551" y="1532"/>
                </a:cubicBezTo>
                <a:cubicBezTo>
                  <a:pt x="551" y="1609"/>
                  <a:pt x="613" y="1671"/>
                  <a:pt x="690" y="1671"/>
                </a:cubicBezTo>
                <a:cubicBezTo>
                  <a:pt x="766" y="1671"/>
                  <a:pt x="829" y="1609"/>
                  <a:pt x="829" y="1532"/>
                </a:cubicBezTo>
                <a:cubicBezTo>
                  <a:pt x="829" y="1492"/>
                  <a:pt x="807" y="1461"/>
                  <a:pt x="785" y="1431"/>
                </a:cubicBezTo>
                <a:cubicBezTo>
                  <a:pt x="777" y="1420"/>
                  <a:pt x="765" y="1385"/>
                  <a:pt x="791" y="1364"/>
                </a:cubicBezTo>
                <a:cubicBezTo>
                  <a:pt x="1364" y="1364"/>
                  <a:pt x="1364" y="1364"/>
                  <a:pt x="1364" y="1364"/>
                </a:cubicBezTo>
                <a:cubicBezTo>
                  <a:pt x="1364" y="814"/>
                  <a:pt x="1364" y="814"/>
                  <a:pt x="1364" y="814"/>
                </a:cubicBezTo>
                <a:cubicBezTo>
                  <a:pt x="1366" y="815"/>
                  <a:pt x="1366" y="815"/>
                  <a:pt x="1366" y="815"/>
                </a:cubicBezTo>
                <a:cubicBezTo>
                  <a:pt x="1366" y="815"/>
                  <a:pt x="1395" y="779"/>
                  <a:pt x="1435" y="809"/>
                </a:cubicBezTo>
                <a:cubicBezTo>
                  <a:pt x="1464" y="830"/>
                  <a:pt x="1495" y="850"/>
                  <a:pt x="1533" y="850"/>
                </a:cubicBezTo>
                <a:cubicBezTo>
                  <a:pt x="1610" y="850"/>
                  <a:pt x="1672" y="788"/>
                  <a:pt x="1672" y="711"/>
                </a:cubicBezTo>
                <a:cubicBezTo>
                  <a:pt x="1672" y="634"/>
                  <a:pt x="1610" y="572"/>
                  <a:pt x="1533" y="572"/>
                </a:cubicBezTo>
                <a:close/>
              </a:path>
            </a:pathLst>
          </a:custGeom>
          <a:solidFill>
            <a:srgbClr val="246C97"/>
          </a:solidFill>
          <a:ln w="14288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="" xmlns:a16="http://schemas.microsoft.com/office/drawing/2014/main" id="{FC902777-F629-4B01-9F3A-37542BAB991A}"/>
              </a:ext>
            </a:extLst>
          </p:cNvPr>
          <p:cNvSpPr txBox="1"/>
          <p:nvPr/>
        </p:nvSpPr>
        <p:spPr>
          <a:xfrm>
            <a:off x="5075250" y="2326032"/>
            <a:ext cx="399148" cy="73866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+mj-lt"/>
              </a:rPr>
              <a:t>S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="" xmlns:a16="http://schemas.microsoft.com/office/drawing/2014/main" id="{B88F7918-BB7C-42A4-A998-18307935A397}"/>
              </a:ext>
            </a:extLst>
          </p:cNvPr>
          <p:cNvSpPr txBox="1"/>
          <p:nvPr/>
        </p:nvSpPr>
        <p:spPr>
          <a:xfrm>
            <a:off x="6563852" y="2326032"/>
            <a:ext cx="694101" cy="73866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+mj-lt"/>
              </a:rPr>
              <a:t>W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="" xmlns:a16="http://schemas.microsoft.com/office/drawing/2014/main" id="{908F7CD5-7302-4DFC-B187-9059DBDE53CA}"/>
              </a:ext>
            </a:extLst>
          </p:cNvPr>
          <p:cNvSpPr txBox="1"/>
          <p:nvPr/>
        </p:nvSpPr>
        <p:spPr>
          <a:xfrm>
            <a:off x="5015695" y="3823796"/>
            <a:ext cx="504946" cy="73866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+mj-lt"/>
              </a:rPr>
              <a:t>O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="" xmlns:a16="http://schemas.microsoft.com/office/drawing/2014/main" id="{A151FCD0-1F95-40CD-96CA-281438D35B45}"/>
              </a:ext>
            </a:extLst>
          </p:cNvPr>
          <p:cNvSpPr txBox="1"/>
          <p:nvPr/>
        </p:nvSpPr>
        <p:spPr>
          <a:xfrm>
            <a:off x="6654200" y="3823796"/>
            <a:ext cx="421590" cy="73866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+mj-lt"/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61175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4C76B2BA-09F9-423C-AF0E-3553308F7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64C2D619-9622-4E4C-9D68-152F4C4DF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EDB7A222-D6BF-41A3-B41E-7B8E4B9862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Marketing Strategy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FBF475-AB30-4C6D-8C63-BCB8E4340BAA}"/>
              </a:ext>
            </a:extLst>
          </p:cNvPr>
          <p:cNvSpPr/>
          <p:nvPr/>
        </p:nvSpPr>
        <p:spPr>
          <a:xfrm>
            <a:off x="609599" y="2950646"/>
            <a:ext cx="3251200" cy="2676240"/>
          </a:xfrm>
          <a:prstGeom prst="rect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80C39AB9-5F3C-4D1F-B9CF-E07B1EAEB01F}"/>
              </a:ext>
            </a:extLst>
          </p:cNvPr>
          <p:cNvSpPr/>
          <p:nvPr/>
        </p:nvSpPr>
        <p:spPr>
          <a:xfrm>
            <a:off x="4470400" y="2950646"/>
            <a:ext cx="3251200" cy="2676240"/>
          </a:xfrm>
          <a:prstGeom prst="rect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6BD6DC01-1609-49F3-9879-5CEAD482BAB5}"/>
              </a:ext>
            </a:extLst>
          </p:cNvPr>
          <p:cNvSpPr/>
          <p:nvPr/>
        </p:nvSpPr>
        <p:spPr>
          <a:xfrm>
            <a:off x="8331200" y="2950646"/>
            <a:ext cx="3251200" cy="2676240"/>
          </a:xfrm>
          <a:prstGeom prst="rect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15DE52C7-5EDE-41CD-9D1C-05204BBC563E}"/>
              </a:ext>
            </a:extLst>
          </p:cNvPr>
          <p:cNvSpPr/>
          <p:nvPr/>
        </p:nvSpPr>
        <p:spPr>
          <a:xfrm>
            <a:off x="8331201" y="2950646"/>
            <a:ext cx="3251199" cy="627266"/>
          </a:xfrm>
          <a:prstGeom prst="rect">
            <a:avLst/>
          </a:prstGeom>
          <a:solidFill>
            <a:srgbClr val="24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B738E441-BA6F-42BD-9D4E-844A37416459}"/>
              </a:ext>
            </a:extLst>
          </p:cNvPr>
          <p:cNvSpPr txBox="1"/>
          <p:nvPr/>
        </p:nvSpPr>
        <p:spPr>
          <a:xfrm>
            <a:off x="8737600" y="3826176"/>
            <a:ext cx="2438400" cy="144994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consectetuer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r>
              <a:rPr lang="en-US" sz="1600" dirty="0">
                <a:solidFill>
                  <a:schemeClr val="bg1"/>
                </a:solidFill>
              </a:rPr>
              <a:t>. Maecenas </a:t>
            </a:r>
            <a:r>
              <a:rPr lang="en-US" sz="1600" dirty="0" err="1">
                <a:solidFill>
                  <a:schemeClr val="bg1"/>
                </a:solidFill>
              </a:rPr>
              <a:t>porttitor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congue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massa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  <a:r>
              <a:rPr lang="en-US" sz="1600" dirty="0" err="1">
                <a:solidFill>
                  <a:schemeClr val="bg1"/>
                </a:solidFill>
              </a:rPr>
              <a:t>Fusce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posuere</a:t>
            </a:r>
            <a:r>
              <a:rPr lang="en-US" sz="1600" dirty="0">
                <a:solidFill>
                  <a:schemeClr val="bg1"/>
                </a:solidFill>
              </a:rPr>
              <a:t>, magna sed pulvinar.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1E32C8F3-2FB5-4093-8744-5EAAA7C4F9BE}"/>
              </a:ext>
            </a:extLst>
          </p:cNvPr>
          <p:cNvSpPr txBox="1"/>
          <p:nvPr/>
        </p:nvSpPr>
        <p:spPr>
          <a:xfrm>
            <a:off x="8451349" y="3110391"/>
            <a:ext cx="3010902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+mj-lt"/>
              </a:rPr>
              <a:t>Strategy 3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041B2B6C-246A-47A1-8D99-80C70FF0033B}"/>
              </a:ext>
            </a:extLst>
          </p:cNvPr>
          <p:cNvSpPr/>
          <p:nvPr/>
        </p:nvSpPr>
        <p:spPr>
          <a:xfrm>
            <a:off x="4470401" y="2950646"/>
            <a:ext cx="3251199" cy="627266"/>
          </a:xfrm>
          <a:prstGeom prst="rect">
            <a:avLst/>
          </a:prstGeom>
          <a:solidFill>
            <a:srgbClr val="24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59559226-BF9C-4489-8119-3025E1D90C6B}"/>
              </a:ext>
            </a:extLst>
          </p:cNvPr>
          <p:cNvSpPr txBox="1"/>
          <p:nvPr/>
        </p:nvSpPr>
        <p:spPr>
          <a:xfrm>
            <a:off x="4876800" y="3826176"/>
            <a:ext cx="2438400" cy="144994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consectetuer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r>
              <a:rPr lang="en-US" sz="1600" dirty="0">
                <a:solidFill>
                  <a:schemeClr val="bg1"/>
                </a:solidFill>
              </a:rPr>
              <a:t>. Maecenas </a:t>
            </a:r>
            <a:r>
              <a:rPr lang="en-US" sz="1600" dirty="0" err="1">
                <a:solidFill>
                  <a:schemeClr val="bg1"/>
                </a:solidFill>
              </a:rPr>
              <a:t>porttitor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congue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massa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  <a:r>
              <a:rPr lang="en-US" sz="1600" dirty="0" err="1">
                <a:solidFill>
                  <a:schemeClr val="bg1"/>
                </a:solidFill>
              </a:rPr>
              <a:t>Fusce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posuere</a:t>
            </a:r>
            <a:r>
              <a:rPr lang="en-US" sz="1600" dirty="0">
                <a:solidFill>
                  <a:schemeClr val="bg1"/>
                </a:solidFill>
              </a:rPr>
              <a:t>, magna sed pulvinar.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B1B892AA-1A5D-4113-9383-1AF41D86C188}"/>
              </a:ext>
            </a:extLst>
          </p:cNvPr>
          <p:cNvSpPr txBox="1"/>
          <p:nvPr/>
        </p:nvSpPr>
        <p:spPr>
          <a:xfrm>
            <a:off x="4590549" y="3110391"/>
            <a:ext cx="3010902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+mj-lt"/>
              </a:rPr>
              <a:t>Strategy 2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EBBB43EE-6FDE-4089-AE85-897B585409CF}"/>
              </a:ext>
            </a:extLst>
          </p:cNvPr>
          <p:cNvSpPr/>
          <p:nvPr/>
        </p:nvSpPr>
        <p:spPr>
          <a:xfrm>
            <a:off x="609600" y="2950646"/>
            <a:ext cx="3251199" cy="627266"/>
          </a:xfrm>
          <a:prstGeom prst="rect">
            <a:avLst/>
          </a:prstGeom>
          <a:solidFill>
            <a:srgbClr val="24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EDF2B7A7-094F-4377-98EE-913D9B11B080}"/>
              </a:ext>
            </a:extLst>
          </p:cNvPr>
          <p:cNvSpPr txBox="1"/>
          <p:nvPr/>
        </p:nvSpPr>
        <p:spPr>
          <a:xfrm>
            <a:off x="1015999" y="3826176"/>
            <a:ext cx="2438400" cy="144994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D46E5880-37DB-461E-A96A-3E84157C84E8}"/>
              </a:ext>
            </a:extLst>
          </p:cNvPr>
          <p:cNvSpPr txBox="1"/>
          <p:nvPr/>
        </p:nvSpPr>
        <p:spPr>
          <a:xfrm>
            <a:off x="729748" y="3110391"/>
            <a:ext cx="3010902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+mj-lt"/>
              </a:rPr>
              <a:t>Strategy 1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="" xmlns:a16="http://schemas.microsoft.com/office/drawing/2014/main" id="{345F1360-B956-4095-BB7F-B9B32F3BF81A}"/>
              </a:ext>
            </a:extLst>
          </p:cNvPr>
          <p:cNvCxnSpPr/>
          <p:nvPr/>
        </p:nvCxnSpPr>
        <p:spPr>
          <a:xfrm>
            <a:off x="0" y="2098104"/>
            <a:ext cx="12192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>
            <a:extLst>
              <a:ext uri="{FF2B5EF4-FFF2-40B4-BE49-F238E27FC236}">
                <a16:creationId xmlns="" xmlns:a16="http://schemas.microsoft.com/office/drawing/2014/main" id="{A8DCF8A2-9246-422D-AE19-47025D3A6B88}"/>
              </a:ext>
            </a:extLst>
          </p:cNvPr>
          <p:cNvSpPr/>
          <p:nvPr/>
        </p:nvSpPr>
        <p:spPr>
          <a:xfrm>
            <a:off x="1772757" y="1637166"/>
            <a:ext cx="924883" cy="924883"/>
          </a:xfrm>
          <a:prstGeom prst="ellipse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="" xmlns:a16="http://schemas.microsoft.com/office/drawing/2014/main" id="{EE835884-130C-4EC8-8C87-82FF1D2F830C}"/>
              </a:ext>
            </a:extLst>
          </p:cNvPr>
          <p:cNvSpPr/>
          <p:nvPr/>
        </p:nvSpPr>
        <p:spPr>
          <a:xfrm>
            <a:off x="5633558" y="1637166"/>
            <a:ext cx="924883" cy="924883"/>
          </a:xfrm>
          <a:prstGeom prst="ellipse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="" xmlns:a16="http://schemas.microsoft.com/office/drawing/2014/main" id="{1AA7DA21-27CF-411E-BE9F-13E1AB7DBECD}"/>
              </a:ext>
            </a:extLst>
          </p:cNvPr>
          <p:cNvSpPr/>
          <p:nvPr/>
        </p:nvSpPr>
        <p:spPr>
          <a:xfrm>
            <a:off x="9494358" y="1637166"/>
            <a:ext cx="924883" cy="924883"/>
          </a:xfrm>
          <a:prstGeom prst="ellipse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="" xmlns:a16="http://schemas.microsoft.com/office/drawing/2014/main" id="{EFA83017-AA35-4D5D-BC48-56D73DC99587}"/>
              </a:ext>
            </a:extLst>
          </p:cNvPr>
          <p:cNvGrpSpPr/>
          <p:nvPr/>
        </p:nvGrpSpPr>
        <p:grpSpPr>
          <a:xfrm>
            <a:off x="9740897" y="1911437"/>
            <a:ext cx="431804" cy="376340"/>
            <a:chOff x="5562601" y="2185989"/>
            <a:chExt cx="346075" cy="301625"/>
          </a:xfrm>
        </p:grpSpPr>
        <p:sp>
          <p:nvSpPr>
            <p:cNvPr id="30" name="Freeform 91">
              <a:extLst>
                <a:ext uri="{FF2B5EF4-FFF2-40B4-BE49-F238E27FC236}">
                  <a16:creationId xmlns="" xmlns:a16="http://schemas.microsoft.com/office/drawing/2014/main" id="{CE82104E-436D-44D6-9C4E-DE7CA068D7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3901" y="2352676"/>
              <a:ext cx="104775" cy="104775"/>
            </a:xfrm>
            <a:custGeom>
              <a:avLst/>
              <a:gdLst>
                <a:gd name="T0" fmla="*/ 0 w 28"/>
                <a:gd name="T1" fmla="*/ 0 h 28"/>
                <a:gd name="T2" fmla="*/ 18 w 28"/>
                <a:gd name="T3" fmla="*/ 0 h 28"/>
                <a:gd name="T4" fmla="*/ 28 w 28"/>
                <a:gd name="T5" fmla="*/ 16 h 28"/>
                <a:gd name="T6" fmla="*/ 28 w 28"/>
                <a:gd name="T7" fmla="*/ 22 h 28"/>
                <a:gd name="T8" fmla="*/ 28 w 28"/>
                <a:gd name="T9" fmla="*/ 28 h 28"/>
                <a:gd name="T10" fmla="*/ 18 w 28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20"/>
                    <a:pt x="28" y="22"/>
                  </a:cubicBezTo>
                  <a:cubicBezTo>
                    <a:pt x="28" y="24"/>
                    <a:pt x="28" y="28"/>
                    <a:pt x="28" y="28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noFill/>
            <a:ln w="1397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92">
              <a:extLst>
                <a:ext uri="{FF2B5EF4-FFF2-40B4-BE49-F238E27FC236}">
                  <a16:creationId xmlns="" xmlns:a16="http://schemas.microsoft.com/office/drawing/2014/main" id="{78EC2BF1-A434-482E-BD35-D4BD98C02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763" y="2306639"/>
              <a:ext cx="84138" cy="150813"/>
            </a:xfrm>
            <a:custGeom>
              <a:avLst/>
              <a:gdLst>
                <a:gd name="T0" fmla="*/ 0 w 53"/>
                <a:gd name="T1" fmla="*/ 95 h 95"/>
                <a:gd name="T2" fmla="*/ 53 w 53"/>
                <a:gd name="T3" fmla="*/ 95 h 95"/>
                <a:gd name="T4" fmla="*/ 53 w 53"/>
                <a:gd name="T5" fmla="*/ 0 h 95"/>
                <a:gd name="T6" fmla="*/ 0 w 53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95">
                  <a:moveTo>
                    <a:pt x="0" y="95"/>
                  </a:moveTo>
                  <a:lnTo>
                    <a:pt x="53" y="95"/>
                  </a:lnTo>
                  <a:lnTo>
                    <a:pt x="53" y="0"/>
                  </a:lnTo>
                  <a:lnTo>
                    <a:pt x="0" y="0"/>
                  </a:lnTo>
                </a:path>
              </a:pathLst>
            </a:custGeom>
            <a:noFill/>
            <a:ln w="1397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93">
              <a:extLst>
                <a:ext uri="{FF2B5EF4-FFF2-40B4-BE49-F238E27FC236}">
                  <a16:creationId xmlns="" xmlns:a16="http://schemas.microsoft.com/office/drawing/2014/main" id="{049FF235-32DF-4FE0-8BDC-A989F89F9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7213" y="2344739"/>
              <a:ext cx="38100" cy="112713"/>
            </a:xfrm>
            <a:custGeom>
              <a:avLst/>
              <a:gdLst>
                <a:gd name="T0" fmla="*/ 0 w 24"/>
                <a:gd name="T1" fmla="*/ 0 h 71"/>
                <a:gd name="T2" fmla="*/ 0 w 24"/>
                <a:gd name="T3" fmla="*/ 71 h 71"/>
                <a:gd name="T4" fmla="*/ 24 w 24"/>
                <a:gd name="T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1">
                  <a:moveTo>
                    <a:pt x="0" y="0"/>
                  </a:moveTo>
                  <a:lnTo>
                    <a:pt x="0" y="71"/>
                  </a:lnTo>
                  <a:lnTo>
                    <a:pt x="24" y="71"/>
                  </a:lnTo>
                </a:path>
              </a:pathLst>
            </a:custGeom>
            <a:noFill/>
            <a:ln w="1397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Oval 94">
              <a:extLst>
                <a:ext uri="{FF2B5EF4-FFF2-40B4-BE49-F238E27FC236}">
                  <a16:creationId xmlns="" xmlns:a16="http://schemas.microsoft.com/office/drawing/2014/main" id="{255FC2C9-A998-4DAC-AC36-74799331CF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6126" y="2443164"/>
              <a:ext cx="44450" cy="44450"/>
            </a:xfrm>
            <a:prstGeom prst="ellipse">
              <a:avLst/>
            </a:prstGeom>
            <a:noFill/>
            <a:ln w="1397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Oval 95">
              <a:extLst>
                <a:ext uri="{FF2B5EF4-FFF2-40B4-BE49-F238E27FC236}">
                  <a16:creationId xmlns="" xmlns:a16="http://schemas.microsoft.com/office/drawing/2014/main" id="{E2497EE0-68AB-401E-A917-B55385702D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5313" y="2443164"/>
              <a:ext cx="44450" cy="44450"/>
            </a:xfrm>
            <a:prstGeom prst="ellipse">
              <a:avLst/>
            </a:prstGeom>
            <a:noFill/>
            <a:ln w="1397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Oval 96">
              <a:extLst>
                <a:ext uri="{FF2B5EF4-FFF2-40B4-BE49-F238E27FC236}">
                  <a16:creationId xmlns="" xmlns:a16="http://schemas.microsoft.com/office/drawing/2014/main" id="{6ECFCA1E-BAD0-4617-A8FA-E8DC48BF81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2601" y="2185989"/>
              <a:ext cx="134938" cy="136525"/>
            </a:xfrm>
            <a:prstGeom prst="ellipse">
              <a:avLst/>
            </a:prstGeom>
            <a:noFill/>
            <a:ln w="1397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97">
              <a:extLst>
                <a:ext uri="{FF2B5EF4-FFF2-40B4-BE49-F238E27FC236}">
                  <a16:creationId xmlns="" xmlns:a16="http://schemas.microsoft.com/office/drawing/2014/main" id="{F2AA4403-B844-415D-AA55-4D8B0FF9BE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926" y="2216151"/>
              <a:ext cx="30163" cy="46038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29 h 29"/>
                <a:gd name="T4" fmla="*/ 19 w 1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lnTo>
                    <a:pt x="0" y="29"/>
                  </a:lnTo>
                  <a:lnTo>
                    <a:pt x="19" y="29"/>
                  </a:lnTo>
                </a:path>
              </a:pathLst>
            </a:custGeom>
            <a:noFill/>
            <a:ln w="1397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Line 98">
              <a:extLst>
                <a:ext uri="{FF2B5EF4-FFF2-40B4-BE49-F238E27FC236}">
                  <a16:creationId xmlns="" xmlns:a16="http://schemas.microsoft.com/office/drawing/2014/main" id="{B7DBC308-A9DA-4358-A6C6-B29103B612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62601" y="2382839"/>
              <a:ext cx="44450" cy="0"/>
            </a:xfrm>
            <a:prstGeom prst="line">
              <a:avLst/>
            </a:prstGeom>
            <a:noFill/>
            <a:ln w="1397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Line 99">
              <a:extLst>
                <a:ext uri="{FF2B5EF4-FFF2-40B4-BE49-F238E27FC236}">
                  <a16:creationId xmlns="" xmlns:a16="http://schemas.microsoft.com/office/drawing/2014/main" id="{91DBF71A-CA52-41B1-A487-9498A0D176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84826" y="2413001"/>
              <a:ext cx="22225" cy="0"/>
            </a:xfrm>
            <a:prstGeom prst="line">
              <a:avLst/>
            </a:prstGeom>
            <a:noFill/>
            <a:ln w="1397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Line 100">
              <a:extLst>
                <a:ext uri="{FF2B5EF4-FFF2-40B4-BE49-F238E27FC236}">
                  <a16:creationId xmlns="" xmlns:a16="http://schemas.microsoft.com/office/drawing/2014/main" id="{9607C616-2BC3-40EA-8C8F-820F1B83D6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00701" y="2443164"/>
              <a:ext cx="6350" cy="0"/>
            </a:xfrm>
            <a:prstGeom prst="line">
              <a:avLst/>
            </a:prstGeom>
            <a:noFill/>
            <a:ln w="1397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Line 101">
              <a:extLst>
                <a:ext uri="{FF2B5EF4-FFF2-40B4-BE49-F238E27FC236}">
                  <a16:creationId xmlns="" xmlns:a16="http://schemas.microsoft.com/office/drawing/2014/main" id="{C02E4C72-CF60-481C-AA75-B9C07007BA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3901" y="2413001"/>
              <a:ext cx="100013" cy="0"/>
            </a:xfrm>
            <a:prstGeom prst="line">
              <a:avLst/>
            </a:prstGeom>
            <a:noFill/>
            <a:ln w="1397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Line 102">
              <a:extLst>
                <a:ext uri="{FF2B5EF4-FFF2-40B4-BE49-F238E27FC236}">
                  <a16:creationId xmlns="" xmlns:a16="http://schemas.microsoft.com/office/drawing/2014/main" id="{0A50860F-CD52-4175-AA12-DA24252A8B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3901" y="2457451"/>
              <a:ext cx="0" cy="0"/>
            </a:xfrm>
            <a:prstGeom prst="line">
              <a:avLst/>
            </a:prstGeom>
            <a:noFill/>
            <a:ln w="1397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Line 103">
              <a:extLst>
                <a:ext uri="{FF2B5EF4-FFF2-40B4-BE49-F238E27FC236}">
                  <a16:creationId xmlns="" xmlns:a16="http://schemas.microsoft.com/office/drawing/2014/main" id="{8E57667E-AB96-4AA7-AF2B-31D3604DD5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3901" y="2457451"/>
              <a:ext cx="25400" cy="0"/>
            </a:xfrm>
            <a:prstGeom prst="line">
              <a:avLst/>
            </a:prstGeom>
            <a:noFill/>
            <a:ln w="1397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="" xmlns:a16="http://schemas.microsoft.com/office/drawing/2014/main" id="{01C3D7D2-6279-4A45-81A7-78A90697E9FA}"/>
              </a:ext>
            </a:extLst>
          </p:cNvPr>
          <p:cNvGrpSpPr/>
          <p:nvPr/>
        </p:nvGrpSpPr>
        <p:grpSpPr>
          <a:xfrm>
            <a:off x="5902323" y="1905933"/>
            <a:ext cx="387352" cy="387350"/>
            <a:chOff x="5562600" y="3979863"/>
            <a:chExt cx="346076" cy="346075"/>
          </a:xfrm>
        </p:grpSpPr>
        <p:sp>
          <p:nvSpPr>
            <p:cNvPr id="44" name="Oval 43">
              <a:extLst>
                <a:ext uri="{FF2B5EF4-FFF2-40B4-BE49-F238E27FC236}">
                  <a16:creationId xmlns="" xmlns:a16="http://schemas.microsoft.com/office/drawing/2014/main" id="{649B0AD8-862E-45D3-9CD8-151B051D2B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7213" y="4160838"/>
              <a:ext cx="90488" cy="90488"/>
            </a:xfrm>
            <a:prstGeom prst="ellipse">
              <a:avLst/>
            </a:prstGeom>
            <a:noFill/>
            <a:ln w="1397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Oval 44">
              <a:extLst>
                <a:ext uri="{FF2B5EF4-FFF2-40B4-BE49-F238E27FC236}">
                  <a16:creationId xmlns="" xmlns:a16="http://schemas.microsoft.com/office/drawing/2014/main" id="{4D550E27-9FDE-4AB4-B732-68F4731A52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188" y="4024313"/>
              <a:ext cx="44450" cy="46038"/>
            </a:xfrm>
            <a:prstGeom prst="ellipse">
              <a:avLst/>
            </a:prstGeom>
            <a:noFill/>
            <a:ln w="1397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Freeform 66">
              <a:extLst>
                <a:ext uri="{FF2B5EF4-FFF2-40B4-BE49-F238E27FC236}">
                  <a16:creationId xmlns="" xmlns:a16="http://schemas.microsoft.com/office/drawing/2014/main" id="{C8192126-88C0-4390-983E-A64823B1FB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0" y="4084638"/>
              <a:ext cx="241300" cy="241300"/>
            </a:xfrm>
            <a:custGeom>
              <a:avLst/>
              <a:gdLst>
                <a:gd name="T0" fmla="*/ 58 w 64"/>
                <a:gd name="T1" fmla="*/ 32 h 64"/>
                <a:gd name="T2" fmla="*/ 57 w 64"/>
                <a:gd name="T3" fmla="*/ 27 h 64"/>
                <a:gd name="T4" fmla="*/ 64 w 64"/>
                <a:gd name="T5" fmla="*/ 23 h 64"/>
                <a:gd name="T6" fmla="*/ 56 w 64"/>
                <a:gd name="T7" fmla="*/ 9 h 64"/>
                <a:gd name="T8" fmla="*/ 50 w 64"/>
                <a:gd name="T9" fmla="*/ 13 h 64"/>
                <a:gd name="T10" fmla="*/ 40 w 64"/>
                <a:gd name="T11" fmla="*/ 7 h 64"/>
                <a:gd name="T12" fmla="*/ 40 w 64"/>
                <a:gd name="T13" fmla="*/ 0 h 64"/>
                <a:gd name="T14" fmla="*/ 24 w 64"/>
                <a:gd name="T15" fmla="*/ 0 h 64"/>
                <a:gd name="T16" fmla="*/ 24 w 64"/>
                <a:gd name="T17" fmla="*/ 7 h 64"/>
                <a:gd name="T18" fmla="*/ 15 w 64"/>
                <a:gd name="T19" fmla="*/ 13 h 64"/>
                <a:gd name="T20" fmla="*/ 8 w 64"/>
                <a:gd name="T21" fmla="*/ 9 h 64"/>
                <a:gd name="T22" fmla="*/ 0 w 64"/>
                <a:gd name="T23" fmla="*/ 23 h 64"/>
                <a:gd name="T24" fmla="*/ 7 w 64"/>
                <a:gd name="T25" fmla="*/ 27 h 64"/>
                <a:gd name="T26" fmla="*/ 6 w 64"/>
                <a:gd name="T27" fmla="*/ 32 h 64"/>
                <a:gd name="T28" fmla="*/ 7 w 64"/>
                <a:gd name="T29" fmla="*/ 37 h 64"/>
                <a:gd name="T30" fmla="*/ 0 w 64"/>
                <a:gd name="T31" fmla="*/ 41 h 64"/>
                <a:gd name="T32" fmla="*/ 8 w 64"/>
                <a:gd name="T33" fmla="*/ 55 h 64"/>
                <a:gd name="T34" fmla="*/ 15 w 64"/>
                <a:gd name="T35" fmla="*/ 51 h 64"/>
                <a:gd name="T36" fmla="*/ 24 w 64"/>
                <a:gd name="T37" fmla="*/ 57 h 64"/>
                <a:gd name="T38" fmla="*/ 24 w 64"/>
                <a:gd name="T39" fmla="*/ 64 h 64"/>
                <a:gd name="T40" fmla="*/ 40 w 64"/>
                <a:gd name="T41" fmla="*/ 64 h 64"/>
                <a:gd name="T42" fmla="*/ 40 w 64"/>
                <a:gd name="T43" fmla="*/ 57 h 64"/>
                <a:gd name="T44" fmla="*/ 50 w 64"/>
                <a:gd name="T45" fmla="*/ 51 h 64"/>
                <a:gd name="T46" fmla="*/ 56 w 64"/>
                <a:gd name="T47" fmla="*/ 55 h 64"/>
                <a:gd name="T48" fmla="*/ 64 w 64"/>
                <a:gd name="T49" fmla="*/ 41 h 64"/>
                <a:gd name="T50" fmla="*/ 57 w 64"/>
                <a:gd name="T51" fmla="*/ 37 h 64"/>
                <a:gd name="T52" fmla="*/ 58 w 64"/>
                <a:gd name="T5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4" h="64">
                  <a:moveTo>
                    <a:pt x="58" y="32"/>
                  </a:moveTo>
                  <a:cubicBezTo>
                    <a:pt x="58" y="30"/>
                    <a:pt x="58" y="28"/>
                    <a:pt x="57" y="27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7" y="10"/>
                    <a:pt x="44" y="8"/>
                    <a:pt x="40" y="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0" y="8"/>
                    <a:pt x="17" y="10"/>
                    <a:pt x="15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8"/>
                    <a:pt x="6" y="30"/>
                    <a:pt x="6" y="32"/>
                  </a:cubicBezTo>
                  <a:cubicBezTo>
                    <a:pt x="6" y="34"/>
                    <a:pt x="6" y="36"/>
                    <a:pt x="7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7" y="54"/>
                    <a:pt x="20" y="56"/>
                    <a:pt x="24" y="57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4" y="56"/>
                    <a:pt x="47" y="54"/>
                    <a:pt x="50" y="5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8" y="36"/>
                    <a:pt x="58" y="34"/>
                    <a:pt x="58" y="32"/>
                  </a:cubicBezTo>
                  <a:close/>
                </a:path>
              </a:pathLst>
            </a:custGeom>
            <a:noFill/>
            <a:ln w="1397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67">
              <a:extLst>
                <a:ext uri="{FF2B5EF4-FFF2-40B4-BE49-F238E27FC236}">
                  <a16:creationId xmlns="" xmlns:a16="http://schemas.microsoft.com/office/drawing/2014/main" id="{3F416399-BFCD-4C11-9602-C4FA94C38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738" y="3979863"/>
              <a:ext cx="134938" cy="134938"/>
            </a:xfrm>
            <a:custGeom>
              <a:avLst/>
              <a:gdLst>
                <a:gd name="T0" fmla="*/ 32 w 36"/>
                <a:gd name="T1" fmla="*/ 18 h 36"/>
                <a:gd name="T2" fmla="*/ 32 w 36"/>
                <a:gd name="T3" fmla="*/ 15 h 36"/>
                <a:gd name="T4" fmla="*/ 36 w 36"/>
                <a:gd name="T5" fmla="*/ 12 h 36"/>
                <a:gd name="T6" fmla="*/ 32 w 36"/>
                <a:gd name="T7" fmla="*/ 6 h 36"/>
                <a:gd name="T8" fmla="*/ 28 w 36"/>
                <a:gd name="T9" fmla="*/ 8 h 36"/>
                <a:gd name="T10" fmla="*/ 22 w 36"/>
                <a:gd name="T11" fmla="*/ 5 h 36"/>
                <a:gd name="T12" fmla="*/ 22 w 36"/>
                <a:gd name="T13" fmla="*/ 0 h 36"/>
                <a:gd name="T14" fmla="*/ 14 w 36"/>
                <a:gd name="T15" fmla="*/ 0 h 36"/>
                <a:gd name="T16" fmla="*/ 14 w 36"/>
                <a:gd name="T17" fmla="*/ 5 h 36"/>
                <a:gd name="T18" fmla="*/ 9 w 36"/>
                <a:gd name="T19" fmla="*/ 8 h 36"/>
                <a:gd name="T20" fmla="*/ 5 w 36"/>
                <a:gd name="T21" fmla="*/ 6 h 36"/>
                <a:gd name="T22" fmla="*/ 0 w 36"/>
                <a:gd name="T23" fmla="*/ 12 h 36"/>
                <a:gd name="T24" fmla="*/ 4 w 36"/>
                <a:gd name="T25" fmla="*/ 15 h 36"/>
                <a:gd name="T26" fmla="*/ 4 w 36"/>
                <a:gd name="T27" fmla="*/ 18 h 36"/>
                <a:gd name="T28" fmla="*/ 4 w 36"/>
                <a:gd name="T29" fmla="*/ 21 h 36"/>
                <a:gd name="T30" fmla="*/ 0 w 36"/>
                <a:gd name="T31" fmla="*/ 24 h 36"/>
                <a:gd name="T32" fmla="*/ 4 w 36"/>
                <a:gd name="T33" fmla="*/ 30 h 36"/>
                <a:gd name="T34" fmla="*/ 9 w 36"/>
                <a:gd name="T35" fmla="*/ 28 h 36"/>
                <a:gd name="T36" fmla="*/ 14 w 36"/>
                <a:gd name="T37" fmla="*/ 31 h 36"/>
                <a:gd name="T38" fmla="*/ 14 w 36"/>
                <a:gd name="T39" fmla="*/ 36 h 36"/>
                <a:gd name="T40" fmla="*/ 22 w 36"/>
                <a:gd name="T41" fmla="*/ 36 h 36"/>
                <a:gd name="T42" fmla="*/ 22 w 36"/>
                <a:gd name="T43" fmla="*/ 31 h 36"/>
                <a:gd name="T44" fmla="*/ 28 w 36"/>
                <a:gd name="T45" fmla="*/ 28 h 36"/>
                <a:gd name="T46" fmla="*/ 32 w 36"/>
                <a:gd name="T47" fmla="*/ 30 h 36"/>
                <a:gd name="T48" fmla="*/ 36 w 36"/>
                <a:gd name="T49" fmla="*/ 24 h 36"/>
                <a:gd name="T50" fmla="*/ 32 w 36"/>
                <a:gd name="T51" fmla="*/ 21 h 36"/>
                <a:gd name="T52" fmla="*/ 32 w 36"/>
                <a:gd name="T53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6">
                  <a:moveTo>
                    <a:pt x="32" y="18"/>
                  </a:moveTo>
                  <a:cubicBezTo>
                    <a:pt x="32" y="17"/>
                    <a:pt x="32" y="16"/>
                    <a:pt x="32" y="15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6"/>
                    <a:pt x="24" y="5"/>
                    <a:pt x="22" y="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2" y="5"/>
                    <a:pt x="10" y="6"/>
                    <a:pt x="9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7"/>
                    <a:pt x="4" y="18"/>
                  </a:cubicBezTo>
                  <a:cubicBezTo>
                    <a:pt x="4" y="19"/>
                    <a:pt x="4" y="20"/>
                    <a:pt x="4" y="2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30"/>
                    <a:pt x="12" y="31"/>
                    <a:pt x="14" y="31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4" y="31"/>
                    <a:pt x="26" y="30"/>
                    <a:pt x="28" y="28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0"/>
                    <a:pt x="32" y="19"/>
                    <a:pt x="32" y="18"/>
                  </a:cubicBezTo>
                  <a:close/>
                </a:path>
              </a:pathLst>
            </a:custGeom>
            <a:noFill/>
            <a:ln w="1397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="" xmlns:a16="http://schemas.microsoft.com/office/drawing/2014/main" id="{1015AFEE-5E38-4450-A82E-8D95785D87A5}"/>
              </a:ext>
            </a:extLst>
          </p:cNvPr>
          <p:cNvGrpSpPr/>
          <p:nvPr/>
        </p:nvGrpSpPr>
        <p:grpSpPr>
          <a:xfrm>
            <a:off x="2007444" y="1871853"/>
            <a:ext cx="455509" cy="455509"/>
            <a:chOff x="4119563" y="2532063"/>
            <a:chExt cx="346075" cy="346075"/>
          </a:xfrm>
        </p:grpSpPr>
        <p:sp>
          <p:nvSpPr>
            <p:cNvPr id="49" name="Oval 48">
              <a:extLst>
                <a:ext uri="{FF2B5EF4-FFF2-40B4-BE49-F238E27FC236}">
                  <a16:creationId xmlns="" xmlns:a16="http://schemas.microsoft.com/office/drawing/2014/main" id="{007EF3F6-6961-40C3-900A-791F0BC74D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9563" y="2532063"/>
              <a:ext cx="346075" cy="346075"/>
            </a:xfrm>
            <a:prstGeom prst="ellipse">
              <a:avLst/>
            </a:prstGeom>
            <a:noFill/>
            <a:ln w="1397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Line 35">
              <a:extLst>
                <a:ext uri="{FF2B5EF4-FFF2-40B4-BE49-F238E27FC236}">
                  <a16:creationId xmlns="" xmlns:a16="http://schemas.microsoft.com/office/drawing/2014/main" id="{14304E0A-053F-416D-91EC-2F8F46D212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308475" y="2720975"/>
              <a:ext cx="74613" cy="74613"/>
            </a:xfrm>
            <a:prstGeom prst="line">
              <a:avLst/>
            </a:prstGeom>
            <a:noFill/>
            <a:ln w="1397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Oval 50">
              <a:extLst>
                <a:ext uri="{FF2B5EF4-FFF2-40B4-BE49-F238E27FC236}">
                  <a16:creationId xmlns="" xmlns:a16="http://schemas.microsoft.com/office/drawing/2014/main" id="{DF6EFBC3-305B-4B4E-9B55-6A70130BDC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375" y="2682875"/>
              <a:ext cx="44450" cy="44450"/>
            </a:xfrm>
            <a:prstGeom prst="ellipse">
              <a:avLst/>
            </a:prstGeom>
            <a:noFill/>
            <a:ln w="1397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Line 37">
              <a:extLst>
                <a:ext uri="{FF2B5EF4-FFF2-40B4-BE49-F238E27FC236}">
                  <a16:creationId xmlns="" xmlns:a16="http://schemas.microsoft.com/office/drawing/2014/main" id="{3DA911C5-E388-4CF9-8985-D654E724CC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86250" y="2622550"/>
              <a:ext cx="0" cy="60325"/>
            </a:xfrm>
            <a:prstGeom prst="line">
              <a:avLst/>
            </a:prstGeom>
            <a:noFill/>
            <a:ln w="1397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2169163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22B4D534-7E97-4C15-BAD2-E43305C68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ED121A14-0A37-42D0-BAC9-5EA6EA7A8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53C1951D-F0CA-426E-9CA0-1906AEBA27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Project Phases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EE85FABC-5D7B-416A-B13D-3146D85A8971}"/>
              </a:ext>
            </a:extLst>
          </p:cNvPr>
          <p:cNvGrpSpPr/>
          <p:nvPr/>
        </p:nvGrpSpPr>
        <p:grpSpPr>
          <a:xfrm>
            <a:off x="842916" y="4698379"/>
            <a:ext cx="1744006" cy="1101389"/>
            <a:chOff x="951569" y="4383629"/>
            <a:chExt cx="1744006" cy="1101389"/>
          </a:xfrm>
        </p:grpSpPr>
        <p:sp>
          <p:nvSpPr>
            <p:cNvPr id="7" name="TextBox 6">
              <a:extLst>
                <a:ext uri="{FF2B5EF4-FFF2-40B4-BE49-F238E27FC236}">
                  <a16:creationId xmlns="" xmlns:a16="http://schemas.microsoft.com/office/drawing/2014/main" id="{200BA2BD-6B49-4BB5-B3C3-2C275DDC778D}"/>
                </a:ext>
              </a:extLst>
            </p:cNvPr>
            <p:cNvSpPr txBox="1"/>
            <p:nvPr/>
          </p:nvSpPr>
          <p:spPr>
            <a:xfrm>
              <a:off x="951569" y="4733402"/>
              <a:ext cx="1744006" cy="7516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rgbClr val="262626"/>
                  </a:solidFill>
                </a:rPr>
                <a:t>Lorem ipsum dolor sit amet, consectetuer adipiscing </a:t>
              </a:r>
              <a:r>
                <a:rPr lang="en-US" sz="1400" dirty="0" err="1">
                  <a:solidFill>
                    <a:srgbClr val="262626"/>
                  </a:solidFill>
                </a:rPr>
                <a:t>elit</a:t>
              </a:r>
              <a:r>
                <a:rPr lang="en-US" sz="1400" dirty="0">
                  <a:solidFill>
                    <a:srgbClr val="262626"/>
                  </a:solidFill>
                </a:rPr>
                <a:t>.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="" xmlns:a16="http://schemas.microsoft.com/office/drawing/2014/main" id="{D77E76A5-1812-4460-8243-1E21FBE32065}"/>
                </a:ext>
              </a:extLst>
            </p:cNvPr>
            <p:cNvSpPr txBox="1"/>
            <p:nvPr/>
          </p:nvSpPr>
          <p:spPr>
            <a:xfrm>
              <a:off x="1264927" y="4383629"/>
              <a:ext cx="1117294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262626"/>
                  </a:solidFill>
                  <a:latin typeface="+mj-lt"/>
                </a:rPr>
                <a:t>Text here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1C5842B8-8896-4FA0-BF06-4F85D21F9C92}"/>
              </a:ext>
            </a:extLst>
          </p:cNvPr>
          <p:cNvGrpSpPr/>
          <p:nvPr/>
        </p:nvGrpSpPr>
        <p:grpSpPr>
          <a:xfrm>
            <a:off x="9382462" y="2524899"/>
            <a:ext cx="2190413" cy="2190413"/>
            <a:chOff x="8140700" y="1918628"/>
            <a:chExt cx="2603500" cy="2603500"/>
          </a:xfrm>
        </p:grpSpPr>
        <p:sp>
          <p:nvSpPr>
            <p:cNvPr id="9" name="Arc 8">
              <a:extLst>
                <a:ext uri="{FF2B5EF4-FFF2-40B4-BE49-F238E27FC236}">
                  <a16:creationId xmlns="" xmlns:a16="http://schemas.microsoft.com/office/drawing/2014/main" id="{540819CC-DC23-4B98-9B96-47F0206CBF8B}"/>
                </a:ext>
              </a:extLst>
            </p:cNvPr>
            <p:cNvSpPr/>
            <p:nvPr/>
          </p:nvSpPr>
          <p:spPr>
            <a:xfrm>
              <a:off x="8140700" y="1918628"/>
              <a:ext cx="2603500" cy="2603500"/>
            </a:xfrm>
            <a:prstGeom prst="arc">
              <a:avLst/>
            </a:prstGeom>
            <a:ln w="317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Arc 9">
              <a:extLst>
                <a:ext uri="{FF2B5EF4-FFF2-40B4-BE49-F238E27FC236}">
                  <a16:creationId xmlns="" xmlns:a16="http://schemas.microsoft.com/office/drawing/2014/main" id="{7BF59B27-5F19-439E-A7A3-6A8898E5133C}"/>
                </a:ext>
              </a:extLst>
            </p:cNvPr>
            <p:cNvSpPr/>
            <p:nvPr/>
          </p:nvSpPr>
          <p:spPr>
            <a:xfrm flipH="1">
              <a:off x="8140700" y="1918628"/>
              <a:ext cx="2603500" cy="2603500"/>
            </a:xfrm>
            <a:prstGeom prst="arc">
              <a:avLst/>
            </a:prstGeom>
            <a:ln w="317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2882DB2F-DBD4-49BF-BC43-0E3FE6B0E9E5}"/>
              </a:ext>
            </a:extLst>
          </p:cNvPr>
          <p:cNvGrpSpPr/>
          <p:nvPr/>
        </p:nvGrpSpPr>
        <p:grpSpPr>
          <a:xfrm flipV="1">
            <a:off x="7192049" y="2524899"/>
            <a:ext cx="2190413" cy="2190413"/>
            <a:chOff x="8140700" y="1918628"/>
            <a:chExt cx="2603500" cy="2603500"/>
          </a:xfrm>
        </p:grpSpPr>
        <p:sp>
          <p:nvSpPr>
            <p:cNvPr id="13" name="Arc 12">
              <a:extLst>
                <a:ext uri="{FF2B5EF4-FFF2-40B4-BE49-F238E27FC236}">
                  <a16:creationId xmlns="" xmlns:a16="http://schemas.microsoft.com/office/drawing/2014/main" id="{BB7C20D3-A3B4-4D77-9FD8-8B22E7D71EFB}"/>
                </a:ext>
              </a:extLst>
            </p:cNvPr>
            <p:cNvSpPr/>
            <p:nvPr/>
          </p:nvSpPr>
          <p:spPr>
            <a:xfrm>
              <a:off x="8140700" y="1918628"/>
              <a:ext cx="2603500" cy="2603500"/>
            </a:xfrm>
            <a:prstGeom prst="arc">
              <a:avLst/>
            </a:prstGeom>
            <a:ln w="317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Arc 13">
              <a:extLst>
                <a:ext uri="{FF2B5EF4-FFF2-40B4-BE49-F238E27FC236}">
                  <a16:creationId xmlns="" xmlns:a16="http://schemas.microsoft.com/office/drawing/2014/main" id="{82AD4ADE-D989-471C-8325-A4881907DA8B}"/>
                </a:ext>
              </a:extLst>
            </p:cNvPr>
            <p:cNvSpPr/>
            <p:nvPr/>
          </p:nvSpPr>
          <p:spPr>
            <a:xfrm flipH="1">
              <a:off x="8140700" y="1918628"/>
              <a:ext cx="2603500" cy="2603500"/>
            </a:xfrm>
            <a:prstGeom prst="arc">
              <a:avLst/>
            </a:prstGeom>
            <a:ln w="317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Arc 20">
            <a:extLst>
              <a:ext uri="{FF2B5EF4-FFF2-40B4-BE49-F238E27FC236}">
                <a16:creationId xmlns="" xmlns:a16="http://schemas.microsoft.com/office/drawing/2014/main" id="{BF766899-7A57-460D-833D-029CD119CB8C}"/>
              </a:ext>
            </a:extLst>
          </p:cNvPr>
          <p:cNvSpPr/>
          <p:nvPr/>
        </p:nvSpPr>
        <p:spPr>
          <a:xfrm>
            <a:off x="5000537" y="2524899"/>
            <a:ext cx="2190413" cy="2190413"/>
          </a:xfrm>
          <a:prstGeom prst="arc">
            <a:avLst/>
          </a:prstGeom>
          <a:ln w="317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="" xmlns:a16="http://schemas.microsoft.com/office/drawing/2014/main" id="{35B58DC5-5A92-4D34-872D-0AD3C09A846E}"/>
              </a:ext>
            </a:extLst>
          </p:cNvPr>
          <p:cNvSpPr/>
          <p:nvPr/>
        </p:nvSpPr>
        <p:spPr>
          <a:xfrm flipH="1">
            <a:off x="5000537" y="2524899"/>
            <a:ext cx="2190413" cy="2190413"/>
          </a:xfrm>
          <a:prstGeom prst="arc">
            <a:avLst/>
          </a:prstGeom>
          <a:ln w="317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>
            <a:extLst>
              <a:ext uri="{FF2B5EF4-FFF2-40B4-BE49-F238E27FC236}">
                <a16:creationId xmlns="" xmlns:a16="http://schemas.microsoft.com/office/drawing/2014/main" id="{12AAD65C-E128-4753-8EB5-8AB360105534}"/>
              </a:ext>
            </a:extLst>
          </p:cNvPr>
          <p:cNvSpPr/>
          <p:nvPr/>
        </p:nvSpPr>
        <p:spPr>
          <a:xfrm flipV="1">
            <a:off x="2810125" y="2524899"/>
            <a:ext cx="2190413" cy="2190413"/>
          </a:xfrm>
          <a:prstGeom prst="arc">
            <a:avLst/>
          </a:prstGeom>
          <a:ln w="317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>
            <a:extLst>
              <a:ext uri="{FF2B5EF4-FFF2-40B4-BE49-F238E27FC236}">
                <a16:creationId xmlns="" xmlns:a16="http://schemas.microsoft.com/office/drawing/2014/main" id="{A43DFE80-6F64-4BF8-ACA8-C6080C577B86}"/>
              </a:ext>
            </a:extLst>
          </p:cNvPr>
          <p:cNvSpPr/>
          <p:nvPr/>
        </p:nvSpPr>
        <p:spPr>
          <a:xfrm flipH="1" flipV="1">
            <a:off x="2810125" y="2524899"/>
            <a:ext cx="2190413" cy="2190413"/>
          </a:xfrm>
          <a:prstGeom prst="arc">
            <a:avLst/>
          </a:prstGeom>
          <a:ln w="317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c 23">
            <a:extLst>
              <a:ext uri="{FF2B5EF4-FFF2-40B4-BE49-F238E27FC236}">
                <a16:creationId xmlns="" xmlns:a16="http://schemas.microsoft.com/office/drawing/2014/main" id="{82405B0D-E014-4332-91C7-0CBEF804FA3E}"/>
              </a:ext>
            </a:extLst>
          </p:cNvPr>
          <p:cNvSpPr/>
          <p:nvPr/>
        </p:nvSpPr>
        <p:spPr>
          <a:xfrm>
            <a:off x="619123" y="2524899"/>
            <a:ext cx="2190413" cy="2190413"/>
          </a:xfrm>
          <a:prstGeom prst="arc">
            <a:avLst/>
          </a:prstGeom>
          <a:ln w="317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c 24">
            <a:extLst>
              <a:ext uri="{FF2B5EF4-FFF2-40B4-BE49-F238E27FC236}">
                <a16:creationId xmlns="" xmlns:a16="http://schemas.microsoft.com/office/drawing/2014/main" id="{11ADC749-9F85-4CAB-B6D5-DA6A40D67761}"/>
              </a:ext>
            </a:extLst>
          </p:cNvPr>
          <p:cNvSpPr/>
          <p:nvPr/>
        </p:nvSpPr>
        <p:spPr>
          <a:xfrm flipH="1">
            <a:off x="619123" y="2524899"/>
            <a:ext cx="2190413" cy="2190413"/>
          </a:xfrm>
          <a:prstGeom prst="arc">
            <a:avLst/>
          </a:prstGeom>
          <a:ln w="317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="" xmlns:a16="http://schemas.microsoft.com/office/drawing/2014/main" id="{09FA1328-9EC2-421F-932A-F1C51E35EEE1}"/>
              </a:ext>
            </a:extLst>
          </p:cNvPr>
          <p:cNvSpPr/>
          <p:nvPr/>
        </p:nvSpPr>
        <p:spPr>
          <a:xfrm>
            <a:off x="987509" y="2893286"/>
            <a:ext cx="1453640" cy="1453638"/>
          </a:xfrm>
          <a:prstGeom prst="ellipse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="" xmlns:a16="http://schemas.microsoft.com/office/drawing/2014/main" id="{1B94F1E8-F9D0-4B44-AF66-57F1C944C409}"/>
              </a:ext>
            </a:extLst>
          </p:cNvPr>
          <p:cNvSpPr/>
          <p:nvPr/>
        </p:nvSpPr>
        <p:spPr>
          <a:xfrm>
            <a:off x="3178511" y="2893286"/>
            <a:ext cx="1453640" cy="1453638"/>
          </a:xfrm>
          <a:prstGeom prst="ellipse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="" xmlns:a16="http://schemas.microsoft.com/office/drawing/2014/main" id="{24E085D8-2B38-4C5A-BFCE-BF8E67182F6B}"/>
              </a:ext>
            </a:extLst>
          </p:cNvPr>
          <p:cNvSpPr/>
          <p:nvPr/>
        </p:nvSpPr>
        <p:spPr>
          <a:xfrm>
            <a:off x="5368923" y="2893286"/>
            <a:ext cx="1453640" cy="1453638"/>
          </a:xfrm>
          <a:prstGeom prst="ellipse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="" xmlns:a16="http://schemas.microsoft.com/office/drawing/2014/main" id="{2635143D-B9E3-4383-8391-404A1DD6E1FE}"/>
              </a:ext>
            </a:extLst>
          </p:cNvPr>
          <p:cNvSpPr/>
          <p:nvPr/>
        </p:nvSpPr>
        <p:spPr>
          <a:xfrm>
            <a:off x="7560435" y="2893286"/>
            <a:ext cx="1453640" cy="1453638"/>
          </a:xfrm>
          <a:prstGeom prst="ellipse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="" xmlns:a16="http://schemas.microsoft.com/office/drawing/2014/main" id="{E4FA168E-FF9F-4864-B9E2-82B21288DCA0}"/>
              </a:ext>
            </a:extLst>
          </p:cNvPr>
          <p:cNvSpPr/>
          <p:nvPr/>
        </p:nvSpPr>
        <p:spPr>
          <a:xfrm>
            <a:off x="9750848" y="2893286"/>
            <a:ext cx="1453640" cy="1453638"/>
          </a:xfrm>
          <a:prstGeom prst="ellipse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>
            <a:extLst>
              <a:ext uri="{FF2B5EF4-FFF2-40B4-BE49-F238E27FC236}">
                <a16:creationId xmlns="" xmlns:a16="http://schemas.microsoft.com/office/drawing/2014/main" id="{65B07659-6AA0-416A-A483-AD41A9B6953F}"/>
              </a:ext>
            </a:extLst>
          </p:cNvPr>
          <p:cNvGrpSpPr/>
          <p:nvPr/>
        </p:nvGrpSpPr>
        <p:grpSpPr>
          <a:xfrm>
            <a:off x="5223740" y="4698379"/>
            <a:ext cx="1744006" cy="1101389"/>
            <a:chOff x="951569" y="4383629"/>
            <a:chExt cx="1744006" cy="1101389"/>
          </a:xfrm>
        </p:grpSpPr>
        <p:sp>
          <p:nvSpPr>
            <p:cNvPr id="38" name="TextBox 37">
              <a:extLst>
                <a:ext uri="{FF2B5EF4-FFF2-40B4-BE49-F238E27FC236}">
                  <a16:creationId xmlns="" xmlns:a16="http://schemas.microsoft.com/office/drawing/2014/main" id="{E01E8490-1F7D-4924-96DC-B9B37571C186}"/>
                </a:ext>
              </a:extLst>
            </p:cNvPr>
            <p:cNvSpPr txBox="1"/>
            <p:nvPr/>
          </p:nvSpPr>
          <p:spPr>
            <a:xfrm>
              <a:off x="951569" y="4733402"/>
              <a:ext cx="1744006" cy="7516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rgbClr val="262626"/>
                  </a:solidFill>
                </a:rPr>
                <a:t>Lorem ipsum dolor sit amet, consectetuer adipiscing </a:t>
              </a:r>
              <a:r>
                <a:rPr lang="en-US" sz="1400" dirty="0" err="1">
                  <a:solidFill>
                    <a:srgbClr val="262626"/>
                  </a:solidFill>
                </a:rPr>
                <a:t>elit</a:t>
              </a:r>
              <a:r>
                <a:rPr lang="en-US" sz="1400" dirty="0">
                  <a:solidFill>
                    <a:srgbClr val="262626"/>
                  </a:solidFill>
                </a:rPr>
                <a:t>.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="" xmlns:a16="http://schemas.microsoft.com/office/drawing/2014/main" id="{1CFC8F67-4B45-4E4D-ACF0-E628B1DE49A3}"/>
                </a:ext>
              </a:extLst>
            </p:cNvPr>
            <p:cNvSpPr txBox="1"/>
            <p:nvPr/>
          </p:nvSpPr>
          <p:spPr>
            <a:xfrm>
              <a:off x="1264925" y="4383629"/>
              <a:ext cx="1117294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262626"/>
                  </a:solidFill>
                  <a:latin typeface="+mj-lt"/>
                </a:rPr>
                <a:t>Text here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="" xmlns:a16="http://schemas.microsoft.com/office/drawing/2014/main" id="{4C3E41EB-DF55-4FFA-A174-AC8BD87429FA}"/>
              </a:ext>
            </a:extLst>
          </p:cNvPr>
          <p:cNvGrpSpPr/>
          <p:nvPr/>
        </p:nvGrpSpPr>
        <p:grpSpPr>
          <a:xfrm>
            <a:off x="9605665" y="4698379"/>
            <a:ext cx="1744006" cy="1101389"/>
            <a:chOff x="951569" y="4383629"/>
            <a:chExt cx="1744006" cy="1101389"/>
          </a:xfrm>
        </p:grpSpPr>
        <p:sp>
          <p:nvSpPr>
            <p:cNvPr id="41" name="TextBox 40">
              <a:extLst>
                <a:ext uri="{FF2B5EF4-FFF2-40B4-BE49-F238E27FC236}">
                  <a16:creationId xmlns="" xmlns:a16="http://schemas.microsoft.com/office/drawing/2014/main" id="{6BA34F83-2AE8-48D3-AA1E-114C86F09FEC}"/>
                </a:ext>
              </a:extLst>
            </p:cNvPr>
            <p:cNvSpPr txBox="1"/>
            <p:nvPr/>
          </p:nvSpPr>
          <p:spPr>
            <a:xfrm>
              <a:off x="951569" y="4733402"/>
              <a:ext cx="1744006" cy="7516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rgbClr val="262626"/>
                  </a:solidFill>
                </a:rPr>
                <a:t>Lorem ipsum dolor sit amet, consectetuer adipiscing </a:t>
              </a:r>
              <a:r>
                <a:rPr lang="en-US" sz="1400" dirty="0" err="1">
                  <a:solidFill>
                    <a:srgbClr val="262626"/>
                  </a:solidFill>
                </a:rPr>
                <a:t>elit</a:t>
              </a:r>
              <a:r>
                <a:rPr lang="en-US" sz="1400" dirty="0">
                  <a:solidFill>
                    <a:srgbClr val="262626"/>
                  </a:solidFill>
                </a:rPr>
                <a:t>.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="" xmlns:a16="http://schemas.microsoft.com/office/drawing/2014/main" id="{B2A90B06-4B36-42C6-B1B6-ABBAA37FC9BA}"/>
                </a:ext>
              </a:extLst>
            </p:cNvPr>
            <p:cNvSpPr txBox="1"/>
            <p:nvPr/>
          </p:nvSpPr>
          <p:spPr>
            <a:xfrm>
              <a:off x="1264925" y="4383629"/>
              <a:ext cx="1117294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262626"/>
                  </a:solidFill>
                  <a:latin typeface="+mj-lt"/>
                </a:rPr>
                <a:t>Text here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="" xmlns:a16="http://schemas.microsoft.com/office/drawing/2014/main" id="{DD0BACEA-5071-4301-B37E-E5870A662886}"/>
              </a:ext>
            </a:extLst>
          </p:cNvPr>
          <p:cNvGrpSpPr/>
          <p:nvPr/>
        </p:nvGrpSpPr>
        <p:grpSpPr>
          <a:xfrm>
            <a:off x="3033328" y="1531831"/>
            <a:ext cx="1744006" cy="1101389"/>
            <a:chOff x="951569" y="4383629"/>
            <a:chExt cx="1744006" cy="1101389"/>
          </a:xfrm>
        </p:grpSpPr>
        <p:sp>
          <p:nvSpPr>
            <p:cNvPr id="44" name="TextBox 43">
              <a:extLst>
                <a:ext uri="{FF2B5EF4-FFF2-40B4-BE49-F238E27FC236}">
                  <a16:creationId xmlns="" xmlns:a16="http://schemas.microsoft.com/office/drawing/2014/main" id="{6E6693A5-658D-498F-8E0D-08DFFCC886A0}"/>
                </a:ext>
              </a:extLst>
            </p:cNvPr>
            <p:cNvSpPr txBox="1"/>
            <p:nvPr/>
          </p:nvSpPr>
          <p:spPr>
            <a:xfrm>
              <a:off x="951569" y="4733402"/>
              <a:ext cx="1744006" cy="7516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rgbClr val="262626"/>
                  </a:solidFill>
                </a:rPr>
                <a:t>Lorem ipsum dolor sit amet, consectetuer adipiscing </a:t>
              </a:r>
              <a:r>
                <a:rPr lang="en-US" sz="1400" dirty="0" err="1">
                  <a:solidFill>
                    <a:srgbClr val="262626"/>
                  </a:solidFill>
                </a:rPr>
                <a:t>elit</a:t>
              </a:r>
              <a:r>
                <a:rPr lang="en-US" sz="1400" dirty="0">
                  <a:solidFill>
                    <a:srgbClr val="262626"/>
                  </a:solidFill>
                </a:rPr>
                <a:t>.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="" xmlns:a16="http://schemas.microsoft.com/office/drawing/2014/main" id="{655D1EEE-7047-45B9-B70B-80E7D22AA8D0}"/>
                </a:ext>
              </a:extLst>
            </p:cNvPr>
            <p:cNvSpPr txBox="1"/>
            <p:nvPr/>
          </p:nvSpPr>
          <p:spPr>
            <a:xfrm>
              <a:off x="1264925" y="4383629"/>
              <a:ext cx="1117294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262626"/>
                  </a:solidFill>
                  <a:latin typeface="+mj-lt"/>
                </a:rPr>
                <a:t>Text here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="" xmlns:a16="http://schemas.microsoft.com/office/drawing/2014/main" id="{CB4918B7-2476-44EB-8624-395475C8A229}"/>
              </a:ext>
            </a:extLst>
          </p:cNvPr>
          <p:cNvGrpSpPr/>
          <p:nvPr/>
        </p:nvGrpSpPr>
        <p:grpSpPr>
          <a:xfrm>
            <a:off x="7415252" y="1531831"/>
            <a:ext cx="1744006" cy="1101389"/>
            <a:chOff x="951569" y="4383629"/>
            <a:chExt cx="1744006" cy="1101389"/>
          </a:xfrm>
        </p:grpSpPr>
        <p:sp>
          <p:nvSpPr>
            <p:cNvPr id="47" name="TextBox 46">
              <a:extLst>
                <a:ext uri="{FF2B5EF4-FFF2-40B4-BE49-F238E27FC236}">
                  <a16:creationId xmlns="" xmlns:a16="http://schemas.microsoft.com/office/drawing/2014/main" id="{984DFC58-EDD3-4529-9E4A-AAE68CCB3E97}"/>
                </a:ext>
              </a:extLst>
            </p:cNvPr>
            <p:cNvSpPr txBox="1"/>
            <p:nvPr/>
          </p:nvSpPr>
          <p:spPr>
            <a:xfrm>
              <a:off x="951569" y="4733402"/>
              <a:ext cx="1744006" cy="7516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rgbClr val="262626"/>
                  </a:solidFill>
                </a:rPr>
                <a:t>Lorem ipsum dolor sit amet, consectetuer adipiscing </a:t>
              </a:r>
              <a:r>
                <a:rPr lang="en-US" sz="1400" dirty="0" err="1">
                  <a:solidFill>
                    <a:srgbClr val="262626"/>
                  </a:solidFill>
                </a:rPr>
                <a:t>elit</a:t>
              </a:r>
              <a:r>
                <a:rPr lang="en-US" sz="1400" dirty="0">
                  <a:solidFill>
                    <a:srgbClr val="262626"/>
                  </a:solidFill>
                </a:rPr>
                <a:t>.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="" xmlns:a16="http://schemas.microsoft.com/office/drawing/2014/main" id="{D2F12FFF-F4AC-48B9-9E19-F39AA7BCD538}"/>
                </a:ext>
              </a:extLst>
            </p:cNvPr>
            <p:cNvSpPr txBox="1"/>
            <p:nvPr/>
          </p:nvSpPr>
          <p:spPr>
            <a:xfrm>
              <a:off x="1264925" y="4383629"/>
              <a:ext cx="1117294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262626"/>
                  </a:solidFill>
                  <a:latin typeface="+mj-lt"/>
                </a:rPr>
                <a:t>Text here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="" xmlns:a16="http://schemas.microsoft.com/office/drawing/2014/main" id="{2290AD49-1B51-49FC-AAA3-9357CDD947BB}"/>
              </a:ext>
            </a:extLst>
          </p:cNvPr>
          <p:cNvGrpSpPr/>
          <p:nvPr/>
        </p:nvGrpSpPr>
        <p:grpSpPr>
          <a:xfrm>
            <a:off x="5905095" y="3334133"/>
            <a:ext cx="381296" cy="571944"/>
            <a:chOff x="7778750" y="2163763"/>
            <a:chExt cx="241300" cy="361951"/>
          </a:xfrm>
          <a:solidFill>
            <a:schemeClr val="bg1"/>
          </a:solidFill>
        </p:grpSpPr>
        <p:sp>
          <p:nvSpPr>
            <p:cNvPr id="63" name="Freeform 572">
              <a:extLst>
                <a:ext uri="{FF2B5EF4-FFF2-40B4-BE49-F238E27FC236}">
                  <a16:creationId xmlns="" xmlns:a16="http://schemas.microsoft.com/office/drawing/2014/main" id="{8579D542-9AA8-4E75-B4A1-08E03AE89A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94625" y="2254251"/>
              <a:ext cx="220663" cy="271463"/>
            </a:xfrm>
            <a:custGeom>
              <a:avLst/>
              <a:gdLst>
                <a:gd name="T0" fmla="*/ 52 w 59"/>
                <a:gd name="T1" fmla="*/ 72 h 72"/>
                <a:gd name="T2" fmla="*/ 20 w 59"/>
                <a:gd name="T3" fmla="*/ 72 h 72"/>
                <a:gd name="T4" fmla="*/ 18 w 59"/>
                <a:gd name="T5" fmla="*/ 71 h 72"/>
                <a:gd name="T6" fmla="*/ 2 w 59"/>
                <a:gd name="T7" fmla="*/ 47 h 72"/>
                <a:gd name="T8" fmla="*/ 2 w 59"/>
                <a:gd name="T9" fmla="*/ 39 h 72"/>
                <a:gd name="T10" fmla="*/ 6 w 59"/>
                <a:gd name="T11" fmla="*/ 36 h 72"/>
                <a:gd name="T12" fmla="*/ 20 w 59"/>
                <a:gd name="T13" fmla="*/ 46 h 72"/>
                <a:gd name="T14" fmla="*/ 20 w 59"/>
                <a:gd name="T15" fmla="*/ 8 h 72"/>
                <a:gd name="T16" fmla="*/ 28 w 59"/>
                <a:gd name="T17" fmla="*/ 0 h 72"/>
                <a:gd name="T18" fmla="*/ 36 w 59"/>
                <a:gd name="T19" fmla="*/ 8 h 72"/>
                <a:gd name="T20" fmla="*/ 36 w 59"/>
                <a:gd name="T21" fmla="*/ 31 h 72"/>
                <a:gd name="T22" fmla="*/ 52 w 59"/>
                <a:gd name="T23" fmla="*/ 36 h 72"/>
                <a:gd name="T24" fmla="*/ 58 w 59"/>
                <a:gd name="T25" fmla="*/ 48 h 72"/>
                <a:gd name="T26" fmla="*/ 54 w 59"/>
                <a:gd name="T27" fmla="*/ 70 h 72"/>
                <a:gd name="T28" fmla="*/ 52 w 59"/>
                <a:gd name="T29" fmla="*/ 72 h 72"/>
                <a:gd name="T30" fmla="*/ 21 w 59"/>
                <a:gd name="T31" fmla="*/ 68 h 72"/>
                <a:gd name="T32" fmla="*/ 50 w 59"/>
                <a:gd name="T33" fmla="*/ 68 h 72"/>
                <a:gd name="T34" fmla="*/ 54 w 59"/>
                <a:gd name="T35" fmla="*/ 48 h 72"/>
                <a:gd name="T36" fmla="*/ 51 w 59"/>
                <a:gd name="T37" fmla="*/ 40 h 72"/>
                <a:gd name="T38" fmla="*/ 33 w 59"/>
                <a:gd name="T39" fmla="*/ 34 h 72"/>
                <a:gd name="T40" fmla="*/ 32 w 59"/>
                <a:gd name="T41" fmla="*/ 32 h 72"/>
                <a:gd name="T42" fmla="*/ 32 w 59"/>
                <a:gd name="T43" fmla="*/ 8 h 72"/>
                <a:gd name="T44" fmla="*/ 28 w 59"/>
                <a:gd name="T45" fmla="*/ 4 h 72"/>
                <a:gd name="T46" fmla="*/ 24 w 59"/>
                <a:gd name="T47" fmla="*/ 8 h 72"/>
                <a:gd name="T48" fmla="*/ 24 w 59"/>
                <a:gd name="T49" fmla="*/ 52 h 72"/>
                <a:gd name="T50" fmla="*/ 23 w 59"/>
                <a:gd name="T51" fmla="*/ 54 h 72"/>
                <a:gd name="T52" fmla="*/ 20 w 59"/>
                <a:gd name="T53" fmla="*/ 53 h 72"/>
                <a:gd name="T54" fmla="*/ 6 w 59"/>
                <a:gd name="T55" fmla="*/ 40 h 72"/>
                <a:gd name="T56" fmla="*/ 5 w 59"/>
                <a:gd name="T57" fmla="*/ 40 h 72"/>
                <a:gd name="T58" fmla="*/ 6 w 59"/>
                <a:gd name="T59" fmla="*/ 45 h 72"/>
                <a:gd name="T60" fmla="*/ 21 w 59"/>
                <a:gd name="T61" fmla="*/ 6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9" h="72">
                  <a:moveTo>
                    <a:pt x="52" y="72"/>
                  </a:moveTo>
                  <a:cubicBezTo>
                    <a:pt x="20" y="72"/>
                    <a:pt x="20" y="72"/>
                    <a:pt x="20" y="72"/>
                  </a:cubicBezTo>
                  <a:cubicBezTo>
                    <a:pt x="19" y="72"/>
                    <a:pt x="19" y="72"/>
                    <a:pt x="18" y="71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" y="45"/>
                    <a:pt x="0" y="41"/>
                    <a:pt x="2" y="39"/>
                  </a:cubicBezTo>
                  <a:cubicBezTo>
                    <a:pt x="2" y="37"/>
                    <a:pt x="4" y="36"/>
                    <a:pt x="6" y="36"/>
                  </a:cubicBezTo>
                  <a:cubicBezTo>
                    <a:pt x="10" y="36"/>
                    <a:pt x="14" y="38"/>
                    <a:pt x="20" y="46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4"/>
                    <a:pt x="24" y="0"/>
                    <a:pt x="28" y="0"/>
                  </a:cubicBezTo>
                  <a:cubicBezTo>
                    <a:pt x="32" y="0"/>
                    <a:pt x="36" y="4"/>
                    <a:pt x="36" y="8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7" y="38"/>
                    <a:pt x="59" y="44"/>
                    <a:pt x="58" y="48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4" y="71"/>
                    <a:pt x="53" y="72"/>
                    <a:pt x="52" y="72"/>
                  </a:cubicBezTo>
                  <a:close/>
                  <a:moveTo>
                    <a:pt x="21" y="68"/>
                  </a:moveTo>
                  <a:cubicBezTo>
                    <a:pt x="50" y="68"/>
                    <a:pt x="50" y="68"/>
                    <a:pt x="50" y="68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5"/>
                    <a:pt x="54" y="41"/>
                    <a:pt x="51" y="40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2" y="33"/>
                    <a:pt x="32" y="32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6"/>
                    <a:pt x="30" y="4"/>
                    <a:pt x="28" y="4"/>
                  </a:cubicBezTo>
                  <a:cubicBezTo>
                    <a:pt x="26" y="4"/>
                    <a:pt x="24" y="6"/>
                    <a:pt x="24" y="8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3"/>
                    <a:pt x="23" y="54"/>
                    <a:pt x="23" y="54"/>
                  </a:cubicBezTo>
                  <a:cubicBezTo>
                    <a:pt x="22" y="54"/>
                    <a:pt x="21" y="54"/>
                    <a:pt x="20" y="53"/>
                  </a:cubicBezTo>
                  <a:cubicBezTo>
                    <a:pt x="12" y="41"/>
                    <a:pt x="9" y="40"/>
                    <a:pt x="6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1"/>
                    <a:pt x="5" y="44"/>
                    <a:pt x="6" y="45"/>
                  </a:cubicBezTo>
                  <a:lnTo>
                    <a:pt x="21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573">
              <a:extLst>
                <a:ext uri="{FF2B5EF4-FFF2-40B4-BE49-F238E27FC236}">
                  <a16:creationId xmlns="" xmlns:a16="http://schemas.microsoft.com/office/drawing/2014/main" id="{EF3C9064-67AD-4EB8-B1B0-FD873974C04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9725" y="2268538"/>
              <a:ext cx="60325" cy="15875"/>
            </a:xfrm>
            <a:custGeom>
              <a:avLst/>
              <a:gdLst>
                <a:gd name="T0" fmla="*/ 14 w 16"/>
                <a:gd name="T1" fmla="*/ 4 h 4"/>
                <a:gd name="T2" fmla="*/ 2 w 16"/>
                <a:gd name="T3" fmla="*/ 4 h 4"/>
                <a:gd name="T4" fmla="*/ 0 w 16"/>
                <a:gd name="T5" fmla="*/ 2 h 4"/>
                <a:gd name="T6" fmla="*/ 2 w 16"/>
                <a:gd name="T7" fmla="*/ 0 h 4"/>
                <a:gd name="T8" fmla="*/ 14 w 16"/>
                <a:gd name="T9" fmla="*/ 0 h 4"/>
                <a:gd name="T10" fmla="*/ 16 w 16"/>
                <a:gd name="T11" fmla="*/ 2 h 4"/>
                <a:gd name="T12" fmla="*/ 14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Freeform 574">
              <a:extLst>
                <a:ext uri="{FF2B5EF4-FFF2-40B4-BE49-F238E27FC236}">
                  <a16:creationId xmlns="" xmlns:a16="http://schemas.microsoft.com/office/drawing/2014/main" id="{58EC6AFA-CCAA-4892-8055-467C381D69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3850" y="2193926"/>
              <a:ext cx="46038" cy="44450"/>
            </a:xfrm>
            <a:custGeom>
              <a:avLst/>
              <a:gdLst>
                <a:gd name="T0" fmla="*/ 2 w 12"/>
                <a:gd name="T1" fmla="*/ 12 h 12"/>
                <a:gd name="T2" fmla="*/ 1 w 12"/>
                <a:gd name="T3" fmla="*/ 11 h 12"/>
                <a:gd name="T4" fmla="*/ 1 w 12"/>
                <a:gd name="T5" fmla="*/ 9 h 12"/>
                <a:gd name="T6" fmla="*/ 9 w 12"/>
                <a:gd name="T7" fmla="*/ 1 h 12"/>
                <a:gd name="T8" fmla="*/ 11 w 12"/>
                <a:gd name="T9" fmla="*/ 1 h 12"/>
                <a:gd name="T10" fmla="*/ 11 w 12"/>
                <a:gd name="T11" fmla="*/ 3 h 12"/>
                <a:gd name="T12" fmla="*/ 3 w 12"/>
                <a:gd name="T13" fmla="*/ 11 h 12"/>
                <a:gd name="T14" fmla="*/ 2 w 12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2" y="12"/>
                  </a:moveTo>
                  <a:cubicBezTo>
                    <a:pt x="1" y="12"/>
                    <a:pt x="1" y="12"/>
                    <a:pt x="1" y="11"/>
                  </a:cubicBezTo>
                  <a:cubicBezTo>
                    <a:pt x="0" y="11"/>
                    <a:pt x="0" y="9"/>
                    <a:pt x="1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11" y="0"/>
                    <a:pt x="11" y="1"/>
                  </a:cubicBezTo>
                  <a:cubicBezTo>
                    <a:pt x="12" y="1"/>
                    <a:pt x="12" y="3"/>
                    <a:pt x="11" y="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Freeform 575">
              <a:extLst>
                <a:ext uri="{FF2B5EF4-FFF2-40B4-BE49-F238E27FC236}">
                  <a16:creationId xmlns="" xmlns:a16="http://schemas.microsoft.com/office/drawing/2014/main" id="{9951432E-CE16-4600-B696-3CB54F058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400" y="2163763"/>
              <a:ext cx="14288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Freeform 576">
              <a:extLst>
                <a:ext uri="{FF2B5EF4-FFF2-40B4-BE49-F238E27FC236}">
                  <a16:creationId xmlns="" xmlns:a16="http://schemas.microsoft.com/office/drawing/2014/main" id="{35ED2E7F-DF8C-4214-BAAA-61F36F833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8913" y="2193926"/>
              <a:ext cx="44450" cy="44450"/>
            </a:xfrm>
            <a:custGeom>
              <a:avLst/>
              <a:gdLst>
                <a:gd name="T0" fmla="*/ 10 w 12"/>
                <a:gd name="T1" fmla="*/ 12 h 12"/>
                <a:gd name="T2" fmla="*/ 9 w 12"/>
                <a:gd name="T3" fmla="*/ 11 h 12"/>
                <a:gd name="T4" fmla="*/ 1 w 12"/>
                <a:gd name="T5" fmla="*/ 3 h 12"/>
                <a:gd name="T6" fmla="*/ 1 w 12"/>
                <a:gd name="T7" fmla="*/ 1 h 12"/>
                <a:gd name="T8" fmla="*/ 3 w 12"/>
                <a:gd name="T9" fmla="*/ 1 h 12"/>
                <a:gd name="T10" fmla="*/ 11 w 12"/>
                <a:gd name="T11" fmla="*/ 9 h 12"/>
                <a:gd name="T12" fmla="*/ 11 w 12"/>
                <a:gd name="T13" fmla="*/ 11 h 12"/>
                <a:gd name="T14" fmla="*/ 10 w 12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10" y="12"/>
                  </a:moveTo>
                  <a:cubicBezTo>
                    <a:pt x="9" y="12"/>
                    <a:pt x="9" y="12"/>
                    <a:pt x="9" y="1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1" y="0"/>
                    <a:pt x="3" y="0"/>
                    <a:pt x="3" y="1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11"/>
                    <a:pt x="11" y="11"/>
                  </a:cubicBezTo>
                  <a:cubicBezTo>
                    <a:pt x="11" y="12"/>
                    <a:pt x="11" y="12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Freeform 577">
              <a:extLst>
                <a:ext uri="{FF2B5EF4-FFF2-40B4-BE49-F238E27FC236}">
                  <a16:creationId xmlns="" xmlns:a16="http://schemas.microsoft.com/office/drawing/2014/main" id="{F436595F-80B4-45A4-A651-D1CD339DA9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8750" y="2268538"/>
              <a:ext cx="60325" cy="15875"/>
            </a:xfrm>
            <a:custGeom>
              <a:avLst/>
              <a:gdLst>
                <a:gd name="T0" fmla="*/ 14 w 16"/>
                <a:gd name="T1" fmla="*/ 4 h 4"/>
                <a:gd name="T2" fmla="*/ 2 w 16"/>
                <a:gd name="T3" fmla="*/ 4 h 4"/>
                <a:gd name="T4" fmla="*/ 0 w 16"/>
                <a:gd name="T5" fmla="*/ 2 h 4"/>
                <a:gd name="T6" fmla="*/ 2 w 16"/>
                <a:gd name="T7" fmla="*/ 0 h 4"/>
                <a:gd name="T8" fmla="*/ 14 w 16"/>
                <a:gd name="T9" fmla="*/ 0 h 4"/>
                <a:gd name="T10" fmla="*/ 16 w 16"/>
                <a:gd name="T11" fmla="*/ 2 h 4"/>
                <a:gd name="T12" fmla="*/ 14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="" xmlns:a16="http://schemas.microsoft.com/office/drawing/2014/main" id="{4B7401EB-D4A9-4A8F-A80F-8F73D0CFFB47}"/>
              </a:ext>
            </a:extLst>
          </p:cNvPr>
          <p:cNvGrpSpPr/>
          <p:nvPr/>
        </p:nvGrpSpPr>
        <p:grpSpPr>
          <a:xfrm>
            <a:off x="3631901" y="3346677"/>
            <a:ext cx="546860" cy="546856"/>
            <a:chOff x="5562600" y="2895601"/>
            <a:chExt cx="346075" cy="346075"/>
          </a:xfrm>
        </p:grpSpPr>
        <p:sp>
          <p:nvSpPr>
            <p:cNvPr id="70" name="Freeform 277">
              <a:extLst>
                <a:ext uri="{FF2B5EF4-FFF2-40B4-BE49-F238E27FC236}">
                  <a16:creationId xmlns="" xmlns:a16="http://schemas.microsoft.com/office/drawing/2014/main" id="{DA4CCC73-C863-47F8-B600-3EFAAAE904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7213" y="2895601"/>
              <a:ext cx="195263" cy="179388"/>
            </a:xfrm>
            <a:custGeom>
              <a:avLst/>
              <a:gdLst>
                <a:gd name="T0" fmla="*/ 0 w 52"/>
                <a:gd name="T1" fmla="*/ 32 h 48"/>
                <a:gd name="T2" fmla="*/ 4 w 52"/>
                <a:gd name="T3" fmla="*/ 36 h 48"/>
                <a:gd name="T4" fmla="*/ 8 w 52"/>
                <a:gd name="T5" fmla="*/ 36 h 48"/>
                <a:gd name="T6" fmla="*/ 20 w 52"/>
                <a:gd name="T7" fmla="*/ 48 h 48"/>
                <a:gd name="T8" fmla="*/ 20 w 52"/>
                <a:gd name="T9" fmla="*/ 36 h 48"/>
                <a:gd name="T10" fmla="*/ 48 w 52"/>
                <a:gd name="T11" fmla="*/ 36 h 48"/>
                <a:gd name="T12" fmla="*/ 52 w 52"/>
                <a:gd name="T13" fmla="*/ 32 h 48"/>
                <a:gd name="T14" fmla="*/ 52 w 52"/>
                <a:gd name="T15" fmla="*/ 4 h 48"/>
                <a:gd name="T16" fmla="*/ 48 w 52"/>
                <a:gd name="T17" fmla="*/ 0 h 48"/>
                <a:gd name="T18" fmla="*/ 4 w 52"/>
                <a:gd name="T19" fmla="*/ 0 h 48"/>
                <a:gd name="T20" fmla="*/ 0 w 52"/>
                <a:gd name="T21" fmla="*/ 4 h 48"/>
                <a:gd name="T22" fmla="*/ 0 w 52"/>
                <a:gd name="T23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48">
                  <a:moveTo>
                    <a:pt x="0" y="32"/>
                  </a:moveTo>
                  <a:cubicBezTo>
                    <a:pt x="0" y="34"/>
                    <a:pt x="2" y="36"/>
                    <a:pt x="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0" y="36"/>
                    <a:pt x="52" y="34"/>
                    <a:pt x="52" y="32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lnTo>
                    <a:pt x="0" y="32"/>
                  </a:ln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Oval 278">
              <a:extLst>
                <a:ext uri="{FF2B5EF4-FFF2-40B4-BE49-F238E27FC236}">
                  <a16:creationId xmlns="" xmlns:a16="http://schemas.microsoft.com/office/drawing/2014/main" id="{7C4EA1BD-CD2A-481B-B9F6-796A51FDD1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0250" y="3060701"/>
              <a:ext cx="76200" cy="74613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Freeform 279">
              <a:extLst>
                <a:ext uri="{FF2B5EF4-FFF2-40B4-BE49-F238E27FC236}">
                  <a16:creationId xmlns="" xmlns:a16="http://schemas.microsoft.com/office/drawing/2014/main" id="{3FB58F34-A153-4A8B-A84A-13838AAA90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025" y="3135313"/>
              <a:ext cx="120650" cy="60325"/>
            </a:xfrm>
            <a:custGeom>
              <a:avLst/>
              <a:gdLst>
                <a:gd name="T0" fmla="*/ 32 w 32"/>
                <a:gd name="T1" fmla="*/ 16 h 16"/>
                <a:gd name="T2" fmla="*/ 0 w 32"/>
                <a:gd name="T3" fmla="*/ 16 h 16"/>
                <a:gd name="T4" fmla="*/ 16 w 32"/>
                <a:gd name="T5" fmla="*/ 0 h 16"/>
                <a:gd name="T6" fmla="*/ 32 w 32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6">
                  <a:moveTo>
                    <a:pt x="32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Oval 280">
              <a:extLst>
                <a:ext uri="{FF2B5EF4-FFF2-40B4-BE49-F238E27FC236}">
                  <a16:creationId xmlns="" xmlns:a16="http://schemas.microsoft.com/office/drawing/2014/main" id="{A8C65D6A-A75E-42EE-A2AC-FF45FFB66F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4825" y="3060701"/>
              <a:ext cx="76200" cy="74613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281">
              <a:extLst>
                <a:ext uri="{FF2B5EF4-FFF2-40B4-BE49-F238E27FC236}">
                  <a16:creationId xmlns="" xmlns:a16="http://schemas.microsoft.com/office/drawing/2014/main" id="{032772D7-CC39-446A-990D-C16091CF0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0" y="3135313"/>
              <a:ext cx="120650" cy="60325"/>
            </a:xfrm>
            <a:custGeom>
              <a:avLst/>
              <a:gdLst>
                <a:gd name="T0" fmla="*/ 32 w 32"/>
                <a:gd name="T1" fmla="*/ 16 h 16"/>
                <a:gd name="T2" fmla="*/ 0 w 32"/>
                <a:gd name="T3" fmla="*/ 16 h 16"/>
                <a:gd name="T4" fmla="*/ 16 w 32"/>
                <a:gd name="T5" fmla="*/ 0 h 16"/>
                <a:gd name="T6" fmla="*/ 32 w 32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6">
                  <a:moveTo>
                    <a:pt x="32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Oval 282">
              <a:extLst>
                <a:ext uri="{FF2B5EF4-FFF2-40B4-BE49-F238E27FC236}">
                  <a16:creationId xmlns="" xmlns:a16="http://schemas.microsoft.com/office/drawing/2014/main" id="{CF8245B4-B8AF-40AD-90B8-073E318233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7538" y="3105151"/>
              <a:ext cx="76200" cy="76200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Freeform 283">
              <a:extLst>
                <a:ext uri="{FF2B5EF4-FFF2-40B4-BE49-F238E27FC236}">
                  <a16:creationId xmlns="" xmlns:a16="http://schemas.microsoft.com/office/drawing/2014/main" id="{533F1983-9172-442C-AB1E-5DF542195A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5313" y="3181351"/>
              <a:ext cx="120650" cy="60325"/>
            </a:xfrm>
            <a:custGeom>
              <a:avLst/>
              <a:gdLst>
                <a:gd name="T0" fmla="*/ 32 w 32"/>
                <a:gd name="T1" fmla="*/ 16 h 16"/>
                <a:gd name="T2" fmla="*/ 0 w 32"/>
                <a:gd name="T3" fmla="*/ 16 h 16"/>
                <a:gd name="T4" fmla="*/ 16 w 32"/>
                <a:gd name="T5" fmla="*/ 0 h 16"/>
                <a:gd name="T6" fmla="*/ 32 w 32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6">
                  <a:moveTo>
                    <a:pt x="32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Line 284">
              <a:extLst>
                <a:ext uri="{FF2B5EF4-FFF2-40B4-BE49-F238E27FC236}">
                  <a16:creationId xmlns="" xmlns:a16="http://schemas.microsoft.com/office/drawing/2014/main" id="{20E7A57D-90E5-4264-AA18-128A6B7557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83250" y="2925763"/>
              <a:ext cx="104775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Line 285">
              <a:extLst>
                <a:ext uri="{FF2B5EF4-FFF2-40B4-BE49-F238E27FC236}">
                  <a16:creationId xmlns="" xmlns:a16="http://schemas.microsoft.com/office/drawing/2014/main" id="{D1002F22-67CC-4B57-9211-81BB8DEF99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83250" y="2955926"/>
              <a:ext cx="104775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Line 286">
              <a:extLst>
                <a:ext uri="{FF2B5EF4-FFF2-40B4-BE49-F238E27FC236}">
                  <a16:creationId xmlns="" xmlns:a16="http://schemas.microsoft.com/office/drawing/2014/main" id="{4E8FD088-60DB-43BC-A1DD-B8D83C622F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83250" y="2986088"/>
              <a:ext cx="104775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="" xmlns:a16="http://schemas.microsoft.com/office/drawing/2014/main" id="{004EDFCC-41B6-4117-A6E6-4A3F797A9858}"/>
              </a:ext>
            </a:extLst>
          </p:cNvPr>
          <p:cNvGrpSpPr/>
          <p:nvPr/>
        </p:nvGrpSpPr>
        <p:grpSpPr>
          <a:xfrm>
            <a:off x="1484441" y="3346677"/>
            <a:ext cx="546860" cy="546856"/>
            <a:chOff x="4119563" y="2171701"/>
            <a:chExt cx="346075" cy="346075"/>
          </a:xfrm>
        </p:grpSpPr>
        <p:sp>
          <p:nvSpPr>
            <p:cNvPr id="81" name="Freeform 307">
              <a:extLst>
                <a:ext uri="{FF2B5EF4-FFF2-40B4-BE49-F238E27FC236}">
                  <a16:creationId xmlns="" xmlns:a16="http://schemas.microsoft.com/office/drawing/2014/main" id="{AC7B21E5-1815-4855-A600-853158CCD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2352676"/>
              <a:ext cx="165100" cy="165100"/>
            </a:xfrm>
            <a:custGeom>
              <a:avLst/>
              <a:gdLst>
                <a:gd name="T0" fmla="*/ 33 w 104"/>
                <a:gd name="T1" fmla="*/ 95 h 104"/>
                <a:gd name="T2" fmla="*/ 0 w 104"/>
                <a:gd name="T3" fmla="*/ 104 h 104"/>
                <a:gd name="T4" fmla="*/ 9 w 104"/>
                <a:gd name="T5" fmla="*/ 71 h 104"/>
                <a:gd name="T6" fmla="*/ 80 w 104"/>
                <a:gd name="T7" fmla="*/ 0 h 104"/>
                <a:gd name="T8" fmla="*/ 104 w 104"/>
                <a:gd name="T9" fmla="*/ 23 h 104"/>
                <a:gd name="T10" fmla="*/ 33 w 104"/>
                <a:gd name="T11" fmla="*/ 9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04">
                  <a:moveTo>
                    <a:pt x="33" y="95"/>
                  </a:moveTo>
                  <a:lnTo>
                    <a:pt x="0" y="104"/>
                  </a:lnTo>
                  <a:lnTo>
                    <a:pt x="9" y="71"/>
                  </a:lnTo>
                  <a:lnTo>
                    <a:pt x="80" y="0"/>
                  </a:lnTo>
                  <a:lnTo>
                    <a:pt x="104" y="23"/>
                  </a:lnTo>
                  <a:lnTo>
                    <a:pt x="33" y="95"/>
                  </a:ln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Line 308">
              <a:extLst>
                <a:ext uri="{FF2B5EF4-FFF2-40B4-BE49-F238E27FC236}">
                  <a16:creationId xmlns="" xmlns:a16="http://schemas.microsoft.com/office/drawing/2014/main" id="{CAB15EDB-3544-4F9F-B81D-EC5EC1FAF6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98963" y="2382838"/>
              <a:ext cx="36513" cy="36513"/>
            </a:xfrm>
            <a:prstGeom prst="line">
              <a:avLst/>
            </a:pr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Line 309">
              <a:extLst>
                <a:ext uri="{FF2B5EF4-FFF2-40B4-BE49-F238E27FC236}">
                  <a16:creationId xmlns="" xmlns:a16="http://schemas.microsoft.com/office/drawing/2014/main" id="{167E702B-C7A4-4E5D-9B76-655DC6925F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4825" y="2465388"/>
              <a:ext cx="38100" cy="3810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Line 310">
              <a:extLst>
                <a:ext uri="{FF2B5EF4-FFF2-40B4-BE49-F238E27FC236}">
                  <a16:creationId xmlns="" xmlns:a16="http://schemas.microsoft.com/office/drawing/2014/main" id="{25E89F3E-D7FF-429F-8395-68B6A99372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8150" y="2322513"/>
              <a:ext cx="60325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5" name="Line 311">
              <a:extLst>
                <a:ext uri="{FF2B5EF4-FFF2-40B4-BE49-F238E27FC236}">
                  <a16:creationId xmlns="" xmlns:a16="http://schemas.microsoft.com/office/drawing/2014/main" id="{38CF552D-FE62-4EEA-BA8A-82C8B89961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8150" y="2382838"/>
              <a:ext cx="60325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6" name="Freeform 312">
              <a:extLst>
                <a:ext uri="{FF2B5EF4-FFF2-40B4-BE49-F238E27FC236}">
                  <a16:creationId xmlns="" xmlns:a16="http://schemas.microsoft.com/office/drawing/2014/main" id="{334D2CC7-57A3-4855-B711-61274D659F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292351"/>
              <a:ext cx="60325" cy="36513"/>
            </a:xfrm>
            <a:custGeom>
              <a:avLst/>
              <a:gdLst>
                <a:gd name="T0" fmla="*/ 38 w 38"/>
                <a:gd name="T1" fmla="*/ 0 h 23"/>
                <a:gd name="T2" fmla="*/ 14 w 38"/>
                <a:gd name="T3" fmla="*/ 23 h 23"/>
                <a:gd name="T4" fmla="*/ 0 w 38"/>
                <a:gd name="T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38" y="0"/>
                  </a:moveTo>
                  <a:lnTo>
                    <a:pt x="14" y="23"/>
                  </a:lnTo>
                  <a:lnTo>
                    <a:pt x="0" y="9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7" name="Freeform 313">
              <a:extLst>
                <a:ext uri="{FF2B5EF4-FFF2-40B4-BE49-F238E27FC236}">
                  <a16:creationId xmlns="" xmlns:a16="http://schemas.microsoft.com/office/drawing/2014/main" id="{F7525FC7-7F02-4DA9-B80B-76ACD6F5B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352676"/>
              <a:ext cx="60325" cy="36513"/>
            </a:xfrm>
            <a:custGeom>
              <a:avLst/>
              <a:gdLst>
                <a:gd name="T0" fmla="*/ 38 w 38"/>
                <a:gd name="T1" fmla="*/ 0 h 23"/>
                <a:gd name="T2" fmla="*/ 14 w 38"/>
                <a:gd name="T3" fmla="*/ 23 h 23"/>
                <a:gd name="T4" fmla="*/ 0 w 38"/>
                <a:gd name="T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38" y="0"/>
                  </a:moveTo>
                  <a:lnTo>
                    <a:pt x="14" y="23"/>
                  </a:lnTo>
                  <a:lnTo>
                    <a:pt x="0" y="9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8" name="Freeform 314">
              <a:extLst>
                <a:ext uri="{FF2B5EF4-FFF2-40B4-BE49-F238E27FC236}">
                  <a16:creationId xmlns="" xmlns:a16="http://schemas.microsoft.com/office/drawing/2014/main" id="{F20A8644-45EF-4751-A36E-46F2D6AF23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9563" y="2171701"/>
              <a:ext cx="241300" cy="315913"/>
            </a:xfrm>
            <a:custGeom>
              <a:avLst/>
              <a:gdLst>
                <a:gd name="T0" fmla="*/ 81 w 152"/>
                <a:gd name="T1" fmla="*/ 199 h 199"/>
                <a:gd name="T2" fmla="*/ 0 w 152"/>
                <a:gd name="T3" fmla="*/ 199 h 199"/>
                <a:gd name="T4" fmla="*/ 0 w 152"/>
                <a:gd name="T5" fmla="*/ 0 h 199"/>
                <a:gd name="T6" fmla="*/ 105 w 152"/>
                <a:gd name="T7" fmla="*/ 0 h 199"/>
                <a:gd name="T8" fmla="*/ 152 w 152"/>
                <a:gd name="T9" fmla="*/ 47 h 199"/>
                <a:gd name="T10" fmla="*/ 152 w 152"/>
                <a:gd name="T11" fmla="*/ 11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199">
                  <a:moveTo>
                    <a:pt x="81" y="199"/>
                  </a:moveTo>
                  <a:lnTo>
                    <a:pt x="0" y="199"/>
                  </a:lnTo>
                  <a:lnTo>
                    <a:pt x="0" y="0"/>
                  </a:lnTo>
                  <a:lnTo>
                    <a:pt x="105" y="0"/>
                  </a:lnTo>
                  <a:lnTo>
                    <a:pt x="152" y="47"/>
                  </a:lnTo>
                  <a:lnTo>
                    <a:pt x="152" y="118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9" name="Freeform 315">
              <a:extLst>
                <a:ext uri="{FF2B5EF4-FFF2-40B4-BE49-F238E27FC236}">
                  <a16:creationId xmlns="" xmlns:a16="http://schemas.microsoft.com/office/drawing/2014/main" id="{79D5F9AF-4DC7-4A78-BE73-AB0887FC7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6250" y="2171701"/>
              <a:ext cx="74613" cy="74613"/>
            </a:xfrm>
            <a:custGeom>
              <a:avLst/>
              <a:gdLst>
                <a:gd name="T0" fmla="*/ 0 w 47"/>
                <a:gd name="T1" fmla="*/ 0 h 47"/>
                <a:gd name="T2" fmla="*/ 0 w 47"/>
                <a:gd name="T3" fmla="*/ 47 h 47"/>
                <a:gd name="T4" fmla="*/ 47 w 47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lnTo>
                    <a:pt x="0" y="47"/>
                  </a:lnTo>
                  <a:lnTo>
                    <a:pt x="47" y="47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="" xmlns:a16="http://schemas.microsoft.com/office/drawing/2014/main" id="{C743568A-188D-42E4-BA98-D511FD25B193}"/>
              </a:ext>
            </a:extLst>
          </p:cNvPr>
          <p:cNvGrpSpPr/>
          <p:nvPr/>
        </p:nvGrpSpPr>
        <p:grpSpPr>
          <a:xfrm>
            <a:off x="8020097" y="3346677"/>
            <a:ext cx="534316" cy="546856"/>
            <a:chOff x="3398838" y="3617914"/>
            <a:chExt cx="338138" cy="346075"/>
          </a:xfrm>
        </p:grpSpPr>
        <p:sp>
          <p:nvSpPr>
            <p:cNvPr id="91" name="Freeform 103">
              <a:extLst>
                <a:ext uri="{FF2B5EF4-FFF2-40B4-BE49-F238E27FC236}">
                  <a16:creationId xmlns="" xmlns:a16="http://schemas.microsoft.com/office/drawing/2014/main" id="{507733EA-5C0A-46DE-B501-BC196E5E6A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838" y="3662364"/>
              <a:ext cx="187325" cy="271463"/>
            </a:xfrm>
            <a:custGeom>
              <a:avLst/>
              <a:gdLst>
                <a:gd name="T0" fmla="*/ 50 w 50"/>
                <a:gd name="T1" fmla="*/ 72 h 72"/>
                <a:gd name="T2" fmla="*/ 8 w 50"/>
                <a:gd name="T3" fmla="*/ 72 h 72"/>
                <a:gd name="T4" fmla="*/ 0 w 50"/>
                <a:gd name="T5" fmla="*/ 64 h 72"/>
                <a:gd name="T6" fmla="*/ 0 w 50"/>
                <a:gd name="T7" fmla="*/ 0 h 72"/>
                <a:gd name="T8" fmla="*/ 16 w 50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72">
                  <a:moveTo>
                    <a:pt x="50" y="72"/>
                  </a:moveTo>
                  <a:cubicBezTo>
                    <a:pt x="8" y="72"/>
                    <a:pt x="8" y="72"/>
                    <a:pt x="8" y="72"/>
                  </a:cubicBezTo>
                  <a:cubicBezTo>
                    <a:pt x="4" y="72"/>
                    <a:pt x="0" y="68"/>
                    <a:pt x="0" y="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Freeform 104">
              <a:extLst>
                <a:ext uri="{FF2B5EF4-FFF2-40B4-BE49-F238E27FC236}">
                  <a16:creationId xmlns="" xmlns:a16="http://schemas.microsoft.com/office/drawing/2014/main" id="{9CF5125C-FE6C-48A2-9C5E-997D0A411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001" y="3692526"/>
              <a:ext cx="134938" cy="211138"/>
            </a:xfrm>
            <a:custGeom>
              <a:avLst/>
              <a:gdLst>
                <a:gd name="T0" fmla="*/ 85 w 85"/>
                <a:gd name="T1" fmla="*/ 133 h 133"/>
                <a:gd name="T2" fmla="*/ 0 w 85"/>
                <a:gd name="T3" fmla="*/ 133 h 133"/>
                <a:gd name="T4" fmla="*/ 0 w 85"/>
                <a:gd name="T5" fmla="*/ 0 h 133"/>
                <a:gd name="T6" fmla="*/ 19 w 85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33">
                  <a:moveTo>
                    <a:pt x="85" y="133"/>
                  </a:moveTo>
                  <a:lnTo>
                    <a:pt x="0" y="133"/>
                  </a:lnTo>
                  <a:lnTo>
                    <a:pt x="0" y="0"/>
                  </a:lnTo>
                  <a:lnTo>
                    <a:pt x="19" y="0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Freeform 105">
              <a:extLst>
                <a:ext uri="{FF2B5EF4-FFF2-40B4-BE49-F238E27FC236}">
                  <a16:creationId xmlns="" xmlns:a16="http://schemas.microsoft.com/office/drawing/2014/main" id="{1F7B82B5-FBD4-4BA5-A7A9-1289A436B4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9813" y="3662364"/>
              <a:ext cx="60325" cy="120650"/>
            </a:xfrm>
            <a:custGeom>
              <a:avLst/>
              <a:gdLst>
                <a:gd name="T0" fmla="*/ 38 w 38"/>
                <a:gd name="T1" fmla="*/ 76 h 76"/>
                <a:gd name="T2" fmla="*/ 38 w 38"/>
                <a:gd name="T3" fmla="*/ 0 h 76"/>
                <a:gd name="T4" fmla="*/ 0 w 38"/>
                <a:gd name="T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76">
                  <a:moveTo>
                    <a:pt x="38" y="76"/>
                  </a:moveTo>
                  <a:lnTo>
                    <a:pt x="38" y="0"/>
                  </a:lnTo>
                  <a:lnTo>
                    <a:pt x="0" y="0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4" name="Freeform 106">
              <a:extLst>
                <a:ext uri="{FF2B5EF4-FFF2-40B4-BE49-F238E27FC236}">
                  <a16:creationId xmlns="" xmlns:a16="http://schemas.microsoft.com/office/drawing/2014/main" id="{E7483F8B-D348-4371-8ED9-8BBDE7570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9163" y="3617914"/>
              <a:ext cx="120650" cy="90488"/>
            </a:xfrm>
            <a:custGeom>
              <a:avLst/>
              <a:gdLst>
                <a:gd name="T0" fmla="*/ 24 w 32"/>
                <a:gd name="T1" fmla="*/ 8 h 24"/>
                <a:gd name="T2" fmla="*/ 16 w 32"/>
                <a:gd name="T3" fmla="*/ 0 h 24"/>
                <a:gd name="T4" fmla="*/ 8 w 32"/>
                <a:gd name="T5" fmla="*/ 8 h 24"/>
                <a:gd name="T6" fmla="*/ 0 w 32"/>
                <a:gd name="T7" fmla="*/ 8 h 24"/>
                <a:gd name="T8" fmla="*/ 0 w 32"/>
                <a:gd name="T9" fmla="*/ 24 h 24"/>
                <a:gd name="T10" fmla="*/ 32 w 32"/>
                <a:gd name="T11" fmla="*/ 24 h 24"/>
                <a:gd name="T12" fmla="*/ 32 w 32"/>
                <a:gd name="T13" fmla="*/ 8 h 24"/>
                <a:gd name="T14" fmla="*/ 24 w 32"/>
                <a:gd name="T15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4">
                  <a:moveTo>
                    <a:pt x="24" y="8"/>
                  </a:moveTo>
                  <a:cubicBezTo>
                    <a:pt x="24" y="5"/>
                    <a:pt x="22" y="0"/>
                    <a:pt x="16" y="0"/>
                  </a:cubicBezTo>
                  <a:cubicBezTo>
                    <a:pt x="10" y="0"/>
                    <a:pt x="8" y="5"/>
                    <a:pt x="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8"/>
                    <a:pt x="32" y="8"/>
                    <a:pt x="32" y="8"/>
                  </a:cubicBezTo>
                  <a:lnTo>
                    <a:pt x="24" y="8"/>
                  </a:ln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5" name="Freeform 107">
              <a:extLst>
                <a:ext uri="{FF2B5EF4-FFF2-40B4-BE49-F238E27FC236}">
                  <a16:creationId xmlns="" xmlns:a16="http://schemas.microsoft.com/office/drawing/2014/main" id="{B0A22E18-569A-4636-85A6-6DAE25E2E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9813" y="3692526"/>
              <a:ext cx="30163" cy="98425"/>
            </a:xfrm>
            <a:custGeom>
              <a:avLst/>
              <a:gdLst>
                <a:gd name="T0" fmla="*/ 0 w 19"/>
                <a:gd name="T1" fmla="*/ 0 h 62"/>
                <a:gd name="T2" fmla="*/ 19 w 19"/>
                <a:gd name="T3" fmla="*/ 0 h 62"/>
                <a:gd name="T4" fmla="*/ 19 w 1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62">
                  <a:moveTo>
                    <a:pt x="0" y="0"/>
                  </a:moveTo>
                  <a:lnTo>
                    <a:pt x="19" y="0"/>
                  </a:lnTo>
                  <a:lnTo>
                    <a:pt x="19" y="62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6" name="Line 108">
              <a:extLst>
                <a:ext uri="{FF2B5EF4-FFF2-40B4-BE49-F238E27FC236}">
                  <a16:creationId xmlns="" xmlns:a16="http://schemas.microsoft.com/office/drawing/2014/main" id="{2AD4B825-805A-4028-BAA8-5846B99154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73451" y="3752851"/>
              <a:ext cx="76200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7" name="Line 109">
              <a:extLst>
                <a:ext uri="{FF2B5EF4-FFF2-40B4-BE49-F238E27FC236}">
                  <a16:creationId xmlns="" xmlns:a16="http://schemas.microsoft.com/office/drawing/2014/main" id="{1FAD35D3-A57A-411C-9115-3F890915E7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73451" y="3783014"/>
              <a:ext cx="76200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8" name="Line 110">
              <a:extLst>
                <a:ext uri="{FF2B5EF4-FFF2-40B4-BE49-F238E27FC236}">
                  <a16:creationId xmlns="" xmlns:a16="http://schemas.microsoft.com/office/drawing/2014/main" id="{B4CD6E6E-4785-4173-98D3-EB155654AD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73451" y="3813176"/>
              <a:ext cx="76200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9" name="Line 111">
              <a:extLst>
                <a:ext uri="{FF2B5EF4-FFF2-40B4-BE49-F238E27FC236}">
                  <a16:creationId xmlns="" xmlns:a16="http://schemas.microsoft.com/office/drawing/2014/main" id="{FE8DBCE9-B5B5-4881-AC8B-0D3EEDFA53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73451" y="3843339"/>
              <a:ext cx="46038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0" name="Oval 112">
              <a:extLst>
                <a:ext uri="{FF2B5EF4-FFF2-40B4-BE49-F238E27FC236}">
                  <a16:creationId xmlns="" xmlns:a16="http://schemas.microsoft.com/office/drawing/2014/main" id="{E737A3CB-BEED-46F2-9257-1678B9A09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6163" y="3813176"/>
              <a:ext cx="112713" cy="112713"/>
            </a:xfrm>
            <a:prstGeom prst="ellipse">
              <a:avLst/>
            </a:pr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1" name="Line 113">
              <a:extLst>
                <a:ext uri="{FF2B5EF4-FFF2-40B4-BE49-F238E27FC236}">
                  <a16:creationId xmlns="" xmlns:a16="http://schemas.microsoft.com/office/drawing/2014/main" id="{587F2CEF-60A4-4AF8-AFF3-B20CB0B217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84588" y="3911601"/>
              <a:ext cx="52388" cy="52388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="" xmlns:a16="http://schemas.microsoft.com/office/drawing/2014/main" id="{A03A6DCD-C7C5-428F-8307-D0AECFE61E49}"/>
              </a:ext>
            </a:extLst>
          </p:cNvPr>
          <p:cNvGrpSpPr/>
          <p:nvPr/>
        </p:nvGrpSpPr>
        <p:grpSpPr>
          <a:xfrm>
            <a:off x="10160696" y="3370507"/>
            <a:ext cx="546860" cy="499196"/>
            <a:chOff x="2678113" y="1465264"/>
            <a:chExt cx="346076" cy="315912"/>
          </a:xfrm>
        </p:grpSpPr>
        <p:sp>
          <p:nvSpPr>
            <p:cNvPr id="103" name="Freeform 170">
              <a:extLst>
                <a:ext uri="{FF2B5EF4-FFF2-40B4-BE49-F238E27FC236}">
                  <a16:creationId xmlns="" xmlns:a16="http://schemas.microsoft.com/office/drawing/2014/main" id="{A39080A2-6CF9-4D6C-8594-64C8D27B74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113" y="1465264"/>
              <a:ext cx="346075" cy="195263"/>
            </a:xfrm>
            <a:custGeom>
              <a:avLst/>
              <a:gdLst>
                <a:gd name="T0" fmla="*/ 218 w 218"/>
                <a:gd name="T1" fmla="*/ 0 h 123"/>
                <a:gd name="T2" fmla="*/ 0 w 218"/>
                <a:gd name="T3" fmla="*/ 90 h 123"/>
                <a:gd name="T4" fmla="*/ 85 w 218"/>
                <a:gd name="T5" fmla="*/ 123 h 123"/>
                <a:gd name="T6" fmla="*/ 218 w 218"/>
                <a:gd name="T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" h="123">
                  <a:moveTo>
                    <a:pt x="218" y="0"/>
                  </a:moveTo>
                  <a:lnTo>
                    <a:pt x="0" y="90"/>
                  </a:lnTo>
                  <a:lnTo>
                    <a:pt x="85" y="123"/>
                  </a:lnTo>
                  <a:lnTo>
                    <a:pt x="218" y="0"/>
                  </a:ln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4" name="Freeform 171">
              <a:extLst>
                <a:ext uri="{FF2B5EF4-FFF2-40B4-BE49-F238E27FC236}">
                  <a16:creationId xmlns="" xmlns:a16="http://schemas.microsoft.com/office/drawing/2014/main" id="{F5ADB577-FCA1-4EF0-961E-60CA5BE33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3051" y="1465264"/>
              <a:ext cx="211138" cy="279400"/>
            </a:xfrm>
            <a:custGeom>
              <a:avLst/>
              <a:gdLst>
                <a:gd name="T0" fmla="*/ 133 w 133"/>
                <a:gd name="T1" fmla="*/ 0 h 176"/>
                <a:gd name="T2" fmla="*/ 95 w 133"/>
                <a:gd name="T3" fmla="*/ 176 h 176"/>
                <a:gd name="T4" fmla="*/ 0 w 133"/>
                <a:gd name="T5" fmla="*/ 123 h 176"/>
                <a:gd name="T6" fmla="*/ 133 w 133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176">
                  <a:moveTo>
                    <a:pt x="133" y="0"/>
                  </a:moveTo>
                  <a:lnTo>
                    <a:pt x="95" y="176"/>
                  </a:lnTo>
                  <a:lnTo>
                    <a:pt x="0" y="123"/>
                  </a:lnTo>
                  <a:lnTo>
                    <a:pt x="133" y="0"/>
                  </a:ln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5" name="Freeform 172">
              <a:extLst>
                <a:ext uri="{FF2B5EF4-FFF2-40B4-BE49-F238E27FC236}">
                  <a16:creationId xmlns="" xmlns:a16="http://schemas.microsoft.com/office/drawing/2014/main" id="{6763C7A5-6C41-41A0-8E0B-397FF768C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3051" y="1660526"/>
              <a:ext cx="52388" cy="120650"/>
            </a:xfrm>
            <a:custGeom>
              <a:avLst/>
              <a:gdLst>
                <a:gd name="T0" fmla="*/ 0 w 33"/>
                <a:gd name="T1" fmla="*/ 0 h 76"/>
                <a:gd name="T2" fmla="*/ 0 w 33"/>
                <a:gd name="T3" fmla="*/ 76 h 76"/>
                <a:gd name="T4" fmla="*/ 33 w 33"/>
                <a:gd name="T5" fmla="*/ 1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76">
                  <a:moveTo>
                    <a:pt x="0" y="0"/>
                  </a:moveTo>
                  <a:lnTo>
                    <a:pt x="0" y="76"/>
                  </a:lnTo>
                  <a:lnTo>
                    <a:pt x="33" y="19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4323874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5399563-6424-44C6-9BF3-B7DCDDBF0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0F70B35-CED5-4A61-B4D9-521134C3F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7653B082-1072-45AA-BBE3-FEA500F0F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9125" y="418306"/>
            <a:ext cx="7039429" cy="387798"/>
          </a:xfrm>
        </p:spPr>
        <p:txBody>
          <a:bodyPr/>
          <a:lstStyle/>
          <a:p>
            <a:r>
              <a:rPr lang="en-US" dirty="0"/>
              <a:t>Project Report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E878C37D-C3AA-43B5-B642-4444BCC0C612}"/>
              </a:ext>
            </a:extLst>
          </p:cNvPr>
          <p:cNvCxnSpPr/>
          <p:nvPr/>
        </p:nvCxnSpPr>
        <p:spPr>
          <a:xfrm>
            <a:off x="609600" y="3004456"/>
            <a:ext cx="7039429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73784A1A-70E5-4986-842E-BEDB0087E7C0}"/>
              </a:ext>
            </a:extLst>
          </p:cNvPr>
          <p:cNvCxnSpPr/>
          <p:nvPr/>
        </p:nvCxnSpPr>
        <p:spPr>
          <a:xfrm>
            <a:off x="609600" y="4557484"/>
            <a:ext cx="7039429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E2C4D308-05CD-4318-9E26-26CEAD739819}"/>
              </a:ext>
            </a:extLst>
          </p:cNvPr>
          <p:cNvSpPr/>
          <p:nvPr/>
        </p:nvSpPr>
        <p:spPr>
          <a:xfrm>
            <a:off x="8424746" y="0"/>
            <a:ext cx="3767254" cy="6857992"/>
          </a:xfrm>
          <a:prstGeom prst="rect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DDB6315A-F96C-4272-980D-D6810FC0A1B3}"/>
              </a:ext>
            </a:extLst>
          </p:cNvPr>
          <p:cNvSpPr/>
          <p:nvPr/>
        </p:nvSpPr>
        <p:spPr>
          <a:xfrm>
            <a:off x="609600" y="1791154"/>
            <a:ext cx="873580" cy="873578"/>
          </a:xfrm>
          <a:prstGeom prst="ellipse">
            <a:avLst/>
          </a:prstGeom>
          <a:solidFill>
            <a:srgbClr val="24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="" xmlns:a16="http://schemas.microsoft.com/office/drawing/2014/main" id="{5CCA775B-BCA1-4D45-8BF0-9CF79C6D2213}"/>
              </a:ext>
            </a:extLst>
          </p:cNvPr>
          <p:cNvSpPr/>
          <p:nvPr/>
        </p:nvSpPr>
        <p:spPr>
          <a:xfrm>
            <a:off x="609600" y="3344183"/>
            <a:ext cx="873580" cy="873578"/>
          </a:xfrm>
          <a:prstGeom prst="ellipse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="" xmlns:a16="http://schemas.microsoft.com/office/drawing/2014/main" id="{17ABF38D-8034-4DA5-A5D9-6F01E4782B61}"/>
              </a:ext>
            </a:extLst>
          </p:cNvPr>
          <p:cNvSpPr/>
          <p:nvPr/>
        </p:nvSpPr>
        <p:spPr>
          <a:xfrm>
            <a:off x="609600" y="4897212"/>
            <a:ext cx="873580" cy="873578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0531F8E4-EFF1-45FE-9BEB-2E6605295A78}"/>
              </a:ext>
            </a:extLst>
          </p:cNvPr>
          <p:cNvSpPr txBox="1"/>
          <p:nvPr/>
        </p:nvSpPr>
        <p:spPr>
          <a:xfrm>
            <a:off x="1886857" y="1798433"/>
            <a:ext cx="5762172" cy="8590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Maecenas porttitor congue massa. Fusce posuere, magna sed pulvinar ultricies, purus lectus malesuada libero, sit amet </a:t>
            </a:r>
            <a:r>
              <a:rPr lang="en-US" sz="1600" dirty="0" err="1">
                <a:solidFill>
                  <a:srgbClr val="262626"/>
                </a:solidFill>
              </a:rPr>
              <a:t>commodo</a:t>
            </a:r>
            <a:r>
              <a:rPr lang="en-US" sz="1600" dirty="0">
                <a:solidFill>
                  <a:srgbClr val="262626"/>
                </a:solidFill>
              </a:rPr>
              <a:t> magna.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26A902E7-8C92-4B78-AE2E-6D592BB4799B}"/>
              </a:ext>
            </a:extLst>
          </p:cNvPr>
          <p:cNvSpPr txBox="1"/>
          <p:nvPr/>
        </p:nvSpPr>
        <p:spPr>
          <a:xfrm>
            <a:off x="1886857" y="3351461"/>
            <a:ext cx="5762172" cy="8590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Maecenas porttitor congue massa. Fusce posuere, magna sed pulvinar ultricies, purus lectus malesuada libero, sit amet </a:t>
            </a:r>
            <a:r>
              <a:rPr lang="en-US" sz="1600" dirty="0" err="1">
                <a:solidFill>
                  <a:srgbClr val="262626"/>
                </a:solidFill>
              </a:rPr>
              <a:t>commodo</a:t>
            </a:r>
            <a:r>
              <a:rPr lang="en-US" sz="1600" dirty="0">
                <a:solidFill>
                  <a:srgbClr val="262626"/>
                </a:solidFill>
              </a:rPr>
              <a:t> magna.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FFB46A8F-9EA5-4CED-BF67-A2C0D8E49052}"/>
              </a:ext>
            </a:extLst>
          </p:cNvPr>
          <p:cNvSpPr txBox="1"/>
          <p:nvPr/>
        </p:nvSpPr>
        <p:spPr>
          <a:xfrm>
            <a:off x="1886857" y="4904489"/>
            <a:ext cx="5762172" cy="8590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Maecenas porttitor congue massa. Fusce posuere, magna sed pulvinar ultricies, purus lectus malesuada libero, sit amet </a:t>
            </a:r>
            <a:r>
              <a:rPr lang="en-US" sz="1600" dirty="0" err="1">
                <a:solidFill>
                  <a:srgbClr val="262626"/>
                </a:solidFill>
              </a:rPr>
              <a:t>commodo</a:t>
            </a:r>
            <a:r>
              <a:rPr lang="en-US" sz="1600" dirty="0">
                <a:solidFill>
                  <a:srgbClr val="262626"/>
                </a:solidFill>
              </a:rPr>
              <a:t> magna.</a:t>
            </a:r>
          </a:p>
        </p:txBody>
      </p:sp>
      <p:sp>
        <p:nvSpPr>
          <p:cNvPr id="19" name="Title 4">
            <a:extLst>
              <a:ext uri="{FF2B5EF4-FFF2-40B4-BE49-F238E27FC236}">
                <a16:creationId xmlns="" xmlns:a16="http://schemas.microsoft.com/office/drawing/2014/main" id="{02B5FD33-145A-4F32-A5F3-37EB5D2DBDCC}"/>
              </a:ext>
            </a:extLst>
          </p:cNvPr>
          <p:cNvSpPr txBox="1">
            <a:spLocks/>
          </p:cNvSpPr>
          <p:nvPr/>
        </p:nvSpPr>
        <p:spPr>
          <a:xfrm>
            <a:off x="9209542" y="1293007"/>
            <a:ext cx="2191202" cy="3323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262626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bg1"/>
                </a:solidFill>
              </a:rPr>
              <a:t>Text Here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="" xmlns:a16="http://schemas.microsoft.com/office/drawing/2014/main" id="{F88ED3CC-73A2-495F-BD8D-890642492AA3}"/>
              </a:ext>
            </a:extLst>
          </p:cNvPr>
          <p:cNvCxnSpPr/>
          <p:nvPr/>
        </p:nvCxnSpPr>
        <p:spPr>
          <a:xfrm>
            <a:off x="8424746" y="0"/>
            <a:ext cx="0" cy="685800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="" xmlns:a16="http://schemas.microsoft.com/office/drawing/2014/main" id="{B25CFA8E-2630-4A51-A18D-84DBDBEEB8B7}"/>
              </a:ext>
            </a:extLst>
          </p:cNvPr>
          <p:cNvGrpSpPr/>
          <p:nvPr/>
        </p:nvGrpSpPr>
        <p:grpSpPr>
          <a:xfrm>
            <a:off x="8954916" y="1974545"/>
            <a:ext cx="2700454" cy="2664742"/>
            <a:chOff x="9017273" y="2664732"/>
            <a:chExt cx="2582201" cy="2548054"/>
          </a:xfrm>
        </p:grpSpPr>
        <p:sp>
          <p:nvSpPr>
            <p:cNvPr id="28" name="Oval 27">
              <a:extLst>
                <a:ext uri="{FF2B5EF4-FFF2-40B4-BE49-F238E27FC236}">
                  <a16:creationId xmlns="" xmlns:a16="http://schemas.microsoft.com/office/drawing/2014/main" id="{0B8293AC-3CBC-40CE-941B-297634D7CE31}"/>
                </a:ext>
              </a:extLst>
            </p:cNvPr>
            <p:cNvSpPr/>
            <p:nvPr/>
          </p:nvSpPr>
          <p:spPr>
            <a:xfrm>
              <a:off x="9034346" y="2664732"/>
              <a:ext cx="2548054" cy="25480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22" name="Chart 21">
              <a:extLst>
                <a:ext uri="{FF2B5EF4-FFF2-40B4-BE49-F238E27FC236}">
                  <a16:creationId xmlns="" xmlns:a16="http://schemas.microsoft.com/office/drawing/2014/main" id="{57049A56-04DA-46A1-9666-93272F15A77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60964837"/>
                </p:ext>
              </p:extLst>
            </p:nvPr>
          </p:nvGraphicFramePr>
          <p:xfrm>
            <a:off x="9017273" y="2731833"/>
            <a:ext cx="2582201" cy="24365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C7900112-0899-4F5D-A812-1C7FDB877B8B}"/>
              </a:ext>
            </a:extLst>
          </p:cNvPr>
          <p:cNvSpPr txBox="1"/>
          <p:nvPr/>
        </p:nvSpPr>
        <p:spPr>
          <a:xfrm>
            <a:off x="8832053" y="4988426"/>
            <a:ext cx="2946180" cy="8590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</a:rPr>
              <a:t>Lorem ipsum dolor sit amet, consectetuer adipiscing elit. Maecenas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="" xmlns:a16="http://schemas.microsoft.com/office/drawing/2014/main" id="{36053DC0-9E59-4568-B3E5-4664C3524D8E}"/>
              </a:ext>
            </a:extLst>
          </p:cNvPr>
          <p:cNvGrpSpPr/>
          <p:nvPr/>
        </p:nvGrpSpPr>
        <p:grpSpPr>
          <a:xfrm>
            <a:off x="10054770" y="3013002"/>
            <a:ext cx="587830" cy="587828"/>
            <a:chOff x="2678113" y="2894014"/>
            <a:chExt cx="346075" cy="346075"/>
          </a:xfrm>
        </p:grpSpPr>
        <p:sp>
          <p:nvSpPr>
            <p:cNvPr id="46" name="Oval 34">
              <a:extLst>
                <a:ext uri="{FF2B5EF4-FFF2-40B4-BE49-F238E27FC236}">
                  <a16:creationId xmlns="" xmlns:a16="http://schemas.microsoft.com/office/drawing/2014/main" id="{C17D58DC-1B64-4ACF-BECF-5095703699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3213" y="3060701"/>
              <a:ext cx="180975" cy="179388"/>
            </a:xfrm>
            <a:prstGeom prst="ellipse">
              <a:avLst/>
            </a:prstGeom>
            <a:noFill/>
            <a:ln w="15875" cap="flat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35">
              <a:extLst>
                <a:ext uri="{FF2B5EF4-FFF2-40B4-BE49-F238E27FC236}">
                  <a16:creationId xmlns="" xmlns:a16="http://schemas.microsoft.com/office/drawing/2014/main" id="{5E966F7A-EE6B-4DFD-8BAB-085048A737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4488" y="3124201"/>
              <a:ext cx="96838" cy="63500"/>
            </a:xfrm>
            <a:custGeom>
              <a:avLst/>
              <a:gdLst>
                <a:gd name="T0" fmla="*/ 61 w 61"/>
                <a:gd name="T1" fmla="*/ 0 h 40"/>
                <a:gd name="T2" fmla="*/ 26 w 61"/>
                <a:gd name="T3" fmla="*/ 40 h 40"/>
                <a:gd name="T4" fmla="*/ 0 w 61"/>
                <a:gd name="T5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40">
                  <a:moveTo>
                    <a:pt x="61" y="0"/>
                  </a:moveTo>
                  <a:lnTo>
                    <a:pt x="26" y="40"/>
                  </a:lnTo>
                  <a:lnTo>
                    <a:pt x="0" y="14"/>
                  </a:lnTo>
                </a:path>
              </a:pathLst>
            </a:custGeom>
            <a:noFill/>
            <a:ln w="1587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36">
              <a:extLst>
                <a:ext uri="{FF2B5EF4-FFF2-40B4-BE49-F238E27FC236}">
                  <a16:creationId xmlns="" xmlns:a16="http://schemas.microsoft.com/office/drawing/2014/main" id="{552D4329-6CB0-4042-A50D-B5FFA5B68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113" y="2940051"/>
              <a:ext cx="142875" cy="269875"/>
            </a:xfrm>
            <a:custGeom>
              <a:avLst/>
              <a:gdLst>
                <a:gd name="T0" fmla="*/ 38 w 38"/>
                <a:gd name="T1" fmla="*/ 72 h 72"/>
                <a:gd name="T2" fmla="*/ 8 w 38"/>
                <a:gd name="T3" fmla="*/ 72 h 72"/>
                <a:gd name="T4" fmla="*/ 0 w 38"/>
                <a:gd name="T5" fmla="*/ 64 h 72"/>
                <a:gd name="T6" fmla="*/ 0 w 38"/>
                <a:gd name="T7" fmla="*/ 0 h 72"/>
                <a:gd name="T8" fmla="*/ 16 w 38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2">
                  <a:moveTo>
                    <a:pt x="38" y="72"/>
                  </a:moveTo>
                  <a:cubicBezTo>
                    <a:pt x="8" y="72"/>
                    <a:pt x="8" y="72"/>
                    <a:pt x="8" y="72"/>
                  </a:cubicBezTo>
                  <a:cubicBezTo>
                    <a:pt x="4" y="72"/>
                    <a:pt x="0" y="68"/>
                    <a:pt x="0" y="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noFill/>
            <a:ln w="1587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37">
              <a:extLst>
                <a:ext uri="{FF2B5EF4-FFF2-40B4-BE49-F238E27FC236}">
                  <a16:creationId xmlns="" xmlns:a16="http://schemas.microsoft.com/office/drawing/2014/main" id="{DF61DD25-AF35-4DB7-A810-E7159EF541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8276" y="2970214"/>
              <a:ext cx="104775" cy="209550"/>
            </a:xfrm>
            <a:custGeom>
              <a:avLst/>
              <a:gdLst>
                <a:gd name="T0" fmla="*/ 66 w 66"/>
                <a:gd name="T1" fmla="*/ 132 h 132"/>
                <a:gd name="T2" fmla="*/ 0 w 66"/>
                <a:gd name="T3" fmla="*/ 132 h 132"/>
                <a:gd name="T4" fmla="*/ 0 w 66"/>
                <a:gd name="T5" fmla="*/ 0 h 132"/>
                <a:gd name="T6" fmla="*/ 19 w 66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32">
                  <a:moveTo>
                    <a:pt x="66" y="132"/>
                  </a:moveTo>
                  <a:lnTo>
                    <a:pt x="0" y="132"/>
                  </a:lnTo>
                  <a:lnTo>
                    <a:pt x="0" y="0"/>
                  </a:lnTo>
                  <a:lnTo>
                    <a:pt x="19" y="0"/>
                  </a:lnTo>
                </a:path>
              </a:pathLst>
            </a:custGeom>
            <a:noFill/>
            <a:ln w="1587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38">
              <a:extLst>
                <a:ext uri="{FF2B5EF4-FFF2-40B4-BE49-F238E27FC236}">
                  <a16:creationId xmlns="" xmlns:a16="http://schemas.microsoft.com/office/drawing/2014/main" id="{24B1751D-F749-4ADB-99E4-283529E4B0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7501" y="2940051"/>
              <a:ext cx="60325" cy="90488"/>
            </a:xfrm>
            <a:custGeom>
              <a:avLst/>
              <a:gdLst>
                <a:gd name="T0" fmla="*/ 38 w 38"/>
                <a:gd name="T1" fmla="*/ 57 h 57"/>
                <a:gd name="T2" fmla="*/ 38 w 38"/>
                <a:gd name="T3" fmla="*/ 0 h 57"/>
                <a:gd name="T4" fmla="*/ 0 w 38"/>
                <a:gd name="T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57">
                  <a:moveTo>
                    <a:pt x="38" y="57"/>
                  </a:moveTo>
                  <a:lnTo>
                    <a:pt x="38" y="0"/>
                  </a:lnTo>
                  <a:lnTo>
                    <a:pt x="0" y="0"/>
                  </a:lnTo>
                </a:path>
              </a:pathLst>
            </a:custGeom>
            <a:noFill/>
            <a:ln w="1587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39">
              <a:extLst>
                <a:ext uri="{FF2B5EF4-FFF2-40B4-BE49-F238E27FC236}">
                  <a16:creationId xmlns="" xmlns:a16="http://schemas.microsoft.com/office/drawing/2014/main" id="{D5DFCF12-5C2B-4EC1-9B25-4B16AD0FD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2894014"/>
              <a:ext cx="119063" cy="90488"/>
            </a:xfrm>
            <a:custGeom>
              <a:avLst/>
              <a:gdLst>
                <a:gd name="T0" fmla="*/ 24 w 32"/>
                <a:gd name="T1" fmla="*/ 8 h 24"/>
                <a:gd name="T2" fmla="*/ 16 w 32"/>
                <a:gd name="T3" fmla="*/ 0 h 24"/>
                <a:gd name="T4" fmla="*/ 8 w 32"/>
                <a:gd name="T5" fmla="*/ 8 h 24"/>
                <a:gd name="T6" fmla="*/ 0 w 32"/>
                <a:gd name="T7" fmla="*/ 8 h 24"/>
                <a:gd name="T8" fmla="*/ 0 w 32"/>
                <a:gd name="T9" fmla="*/ 24 h 24"/>
                <a:gd name="T10" fmla="*/ 32 w 32"/>
                <a:gd name="T11" fmla="*/ 24 h 24"/>
                <a:gd name="T12" fmla="*/ 32 w 32"/>
                <a:gd name="T13" fmla="*/ 8 h 24"/>
                <a:gd name="T14" fmla="*/ 24 w 32"/>
                <a:gd name="T15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4">
                  <a:moveTo>
                    <a:pt x="24" y="8"/>
                  </a:moveTo>
                  <a:cubicBezTo>
                    <a:pt x="24" y="5"/>
                    <a:pt x="22" y="0"/>
                    <a:pt x="16" y="0"/>
                  </a:cubicBezTo>
                  <a:cubicBezTo>
                    <a:pt x="10" y="0"/>
                    <a:pt x="8" y="5"/>
                    <a:pt x="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8"/>
                    <a:pt x="32" y="8"/>
                    <a:pt x="32" y="8"/>
                  </a:cubicBezTo>
                  <a:lnTo>
                    <a:pt x="24" y="8"/>
                  </a:lnTo>
                  <a:close/>
                </a:path>
              </a:pathLst>
            </a:custGeom>
            <a:noFill/>
            <a:ln w="1587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40">
              <a:extLst>
                <a:ext uri="{FF2B5EF4-FFF2-40B4-BE49-F238E27FC236}">
                  <a16:creationId xmlns="" xmlns:a16="http://schemas.microsoft.com/office/drawing/2014/main" id="{1025ADE3-2145-4343-80E6-EF3683766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7501" y="2970214"/>
              <a:ext cx="30163" cy="60325"/>
            </a:xfrm>
            <a:custGeom>
              <a:avLst/>
              <a:gdLst>
                <a:gd name="T0" fmla="*/ 0 w 19"/>
                <a:gd name="T1" fmla="*/ 0 h 38"/>
                <a:gd name="T2" fmla="*/ 19 w 19"/>
                <a:gd name="T3" fmla="*/ 0 h 38"/>
                <a:gd name="T4" fmla="*/ 19 w 19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38">
                  <a:moveTo>
                    <a:pt x="0" y="0"/>
                  </a:moveTo>
                  <a:lnTo>
                    <a:pt x="19" y="0"/>
                  </a:lnTo>
                  <a:lnTo>
                    <a:pt x="19" y="38"/>
                  </a:lnTo>
                </a:path>
              </a:pathLst>
            </a:custGeom>
            <a:noFill/>
            <a:ln w="1587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Line 41">
              <a:extLst>
                <a:ext uri="{FF2B5EF4-FFF2-40B4-BE49-F238E27FC236}">
                  <a16:creationId xmlns="" xmlns:a16="http://schemas.microsoft.com/office/drawing/2014/main" id="{61F42281-7977-4349-80A0-8C12097976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52726" y="3030539"/>
              <a:ext cx="74613" cy="0"/>
            </a:xfrm>
            <a:prstGeom prst="line">
              <a:avLst/>
            </a:prstGeom>
            <a:noFill/>
            <a:ln w="1587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Line 42">
              <a:extLst>
                <a:ext uri="{FF2B5EF4-FFF2-40B4-BE49-F238E27FC236}">
                  <a16:creationId xmlns="" xmlns:a16="http://schemas.microsoft.com/office/drawing/2014/main" id="{3BA4DC3E-FEDA-4242-B132-FE6E9EEAC4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52726" y="3060701"/>
              <a:ext cx="74613" cy="0"/>
            </a:xfrm>
            <a:prstGeom prst="line">
              <a:avLst/>
            </a:prstGeom>
            <a:noFill/>
            <a:ln w="1587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Line 43">
              <a:extLst>
                <a:ext uri="{FF2B5EF4-FFF2-40B4-BE49-F238E27FC236}">
                  <a16:creationId xmlns="" xmlns:a16="http://schemas.microsoft.com/office/drawing/2014/main" id="{C7935F4D-7A4B-4402-B581-C4F58DC1D5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52726" y="3090864"/>
              <a:ext cx="74613" cy="0"/>
            </a:xfrm>
            <a:prstGeom prst="line">
              <a:avLst/>
            </a:prstGeom>
            <a:noFill/>
            <a:ln w="1587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Line 44">
              <a:extLst>
                <a:ext uri="{FF2B5EF4-FFF2-40B4-BE49-F238E27FC236}">
                  <a16:creationId xmlns="" xmlns:a16="http://schemas.microsoft.com/office/drawing/2014/main" id="{2E74788B-5652-43B8-B3B8-62DEEEFEF9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52726" y="3121026"/>
              <a:ext cx="46038" cy="0"/>
            </a:xfrm>
            <a:prstGeom prst="line">
              <a:avLst/>
            </a:prstGeom>
            <a:noFill/>
            <a:ln w="1587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="" xmlns:a16="http://schemas.microsoft.com/office/drawing/2014/main" id="{95F7B609-2FFB-47F2-869D-A7C04A2A5FD3}"/>
              </a:ext>
            </a:extLst>
          </p:cNvPr>
          <p:cNvGrpSpPr/>
          <p:nvPr/>
        </p:nvGrpSpPr>
        <p:grpSpPr>
          <a:xfrm>
            <a:off x="886580" y="2029077"/>
            <a:ext cx="397734" cy="397732"/>
            <a:chOff x="5562601" y="3617914"/>
            <a:chExt cx="346075" cy="346075"/>
          </a:xfrm>
        </p:grpSpPr>
        <p:sp>
          <p:nvSpPr>
            <p:cNvPr id="58" name="Oval 137">
              <a:extLst>
                <a:ext uri="{FF2B5EF4-FFF2-40B4-BE49-F238E27FC236}">
                  <a16:creationId xmlns="" xmlns:a16="http://schemas.microsoft.com/office/drawing/2014/main" id="{054DEA6E-67D7-492F-8488-347C61F3FF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7701" y="3783014"/>
              <a:ext cx="180975" cy="180975"/>
            </a:xfrm>
            <a:prstGeom prst="ellipse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138">
              <a:extLst>
                <a:ext uri="{FF2B5EF4-FFF2-40B4-BE49-F238E27FC236}">
                  <a16:creationId xmlns="" xmlns:a16="http://schemas.microsoft.com/office/drawing/2014/main" id="{3DA18096-B05E-4B7B-B69D-1E5D531A8D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963" y="3832226"/>
              <a:ext cx="44450" cy="82550"/>
            </a:xfrm>
            <a:custGeom>
              <a:avLst/>
              <a:gdLst>
                <a:gd name="T0" fmla="*/ 0 w 12"/>
                <a:gd name="T1" fmla="*/ 16 h 22"/>
                <a:gd name="T2" fmla="*/ 6 w 12"/>
                <a:gd name="T3" fmla="*/ 22 h 22"/>
                <a:gd name="T4" fmla="*/ 12 w 12"/>
                <a:gd name="T5" fmla="*/ 16 h 22"/>
                <a:gd name="T6" fmla="*/ 6 w 12"/>
                <a:gd name="T7" fmla="*/ 11 h 22"/>
                <a:gd name="T8" fmla="*/ 0 w 12"/>
                <a:gd name="T9" fmla="*/ 5 h 22"/>
                <a:gd name="T10" fmla="*/ 6 w 12"/>
                <a:gd name="T11" fmla="*/ 0 h 22"/>
                <a:gd name="T12" fmla="*/ 12 w 12"/>
                <a:gd name="T1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2">
                  <a:moveTo>
                    <a:pt x="0" y="16"/>
                  </a:moveTo>
                  <a:cubicBezTo>
                    <a:pt x="0" y="19"/>
                    <a:pt x="3" y="22"/>
                    <a:pt x="6" y="22"/>
                  </a:cubicBezTo>
                  <a:cubicBezTo>
                    <a:pt x="9" y="22"/>
                    <a:pt x="12" y="19"/>
                    <a:pt x="12" y="16"/>
                  </a:cubicBezTo>
                  <a:cubicBezTo>
                    <a:pt x="12" y="13"/>
                    <a:pt x="9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5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Line 139">
              <a:extLst>
                <a:ext uri="{FF2B5EF4-FFF2-40B4-BE49-F238E27FC236}">
                  <a16:creationId xmlns="" xmlns:a16="http://schemas.microsoft.com/office/drawing/2014/main" id="{0F7BCE25-E4B3-41B7-9436-2B6ADC05C3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18188" y="3914776"/>
              <a:ext cx="0" cy="15875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Line 140">
              <a:extLst>
                <a:ext uri="{FF2B5EF4-FFF2-40B4-BE49-F238E27FC236}">
                  <a16:creationId xmlns="" xmlns:a16="http://schemas.microsoft.com/office/drawing/2014/main" id="{DA9943AA-E2AC-43F1-9F23-FD8274854D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18188" y="3816351"/>
              <a:ext cx="0" cy="15875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141">
              <a:extLst>
                <a:ext uri="{FF2B5EF4-FFF2-40B4-BE49-F238E27FC236}">
                  <a16:creationId xmlns="" xmlns:a16="http://schemas.microsoft.com/office/drawing/2014/main" id="{58F0CB55-7116-4FE0-89C9-C431355B5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1" y="3662364"/>
              <a:ext cx="150813" cy="271463"/>
            </a:xfrm>
            <a:custGeom>
              <a:avLst/>
              <a:gdLst>
                <a:gd name="T0" fmla="*/ 40 w 40"/>
                <a:gd name="T1" fmla="*/ 72 h 72"/>
                <a:gd name="T2" fmla="*/ 8 w 40"/>
                <a:gd name="T3" fmla="*/ 72 h 72"/>
                <a:gd name="T4" fmla="*/ 0 w 40"/>
                <a:gd name="T5" fmla="*/ 64 h 72"/>
                <a:gd name="T6" fmla="*/ 0 w 40"/>
                <a:gd name="T7" fmla="*/ 0 h 72"/>
                <a:gd name="T8" fmla="*/ 16 w 40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2">
                  <a:moveTo>
                    <a:pt x="40" y="72"/>
                  </a:moveTo>
                  <a:cubicBezTo>
                    <a:pt x="8" y="72"/>
                    <a:pt x="8" y="72"/>
                    <a:pt x="8" y="72"/>
                  </a:cubicBezTo>
                  <a:cubicBezTo>
                    <a:pt x="4" y="72"/>
                    <a:pt x="0" y="68"/>
                    <a:pt x="0" y="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Freeform 142">
              <a:extLst>
                <a:ext uri="{FF2B5EF4-FFF2-40B4-BE49-F238E27FC236}">
                  <a16:creationId xmlns="" xmlns:a16="http://schemas.microsoft.com/office/drawing/2014/main" id="{9A4EE33A-76E4-447B-AB87-9B5DF907C1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2763" y="3692526"/>
              <a:ext cx="104775" cy="211138"/>
            </a:xfrm>
            <a:custGeom>
              <a:avLst/>
              <a:gdLst>
                <a:gd name="T0" fmla="*/ 66 w 66"/>
                <a:gd name="T1" fmla="*/ 133 h 133"/>
                <a:gd name="T2" fmla="*/ 0 w 66"/>
                <a:gd name="T3" fmla="*/ 133 h 133"/>
                <a:gd name="T4" fmla="*/ 0 w 66"/>
                <a:gd name="T5" fmla="*/ 0 h 133"/>
                <a:gd name="T6" fmla="*/ 19 w 66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33">
                  <a:moveTo>
                    <a:pt x="66" y="133"/>
                  </a:moveTo>
                  <a:lnTo>
                    <a:pt x="0" y="133"/>
                  </a:lnTo>
                  <a:lnTo>
                    <a:pt x="0" y="0"/>
                  </a:lnTo>
                  <a:lnTo>
                    <a:pt x="19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143">
              <a:extLst>
                <a:ext uri="{FF2B5EF4-FFF2-40B4-BE49-F238E27FC236}">
                  <a16:creationId xmlns="" xmlns:a16="http://schemas.microsoft.com/office/drawing/2014/main" id="{ABABF9B8-7A11-4A98-8214-364D91A2B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3576" y="3662364"/>
              <a:ext cx="60325" cy="90488"/>
            </a:xfrm>
            <a:custGeom>
              <a:avLst/>
              <a:gdLst>
                <a:gd name="T0" fmla="*/ 38 w 38"/>
                <a:gd name="T1" fmla="*/ 57 h 57"/>
                <a:gd name="T2" fmla="*/ 38 w 38"/>
                <a:gd name="T3" fmla="*/ 0 h 57"/>
                <a:gd name="T4" fmla="*/ 0 w 38"/>
                <a:gd name="T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57">
                  <a:moveTo>
                    <a:pt x="38" y="57"/>
                  </a:moveTo>
                  <a:lnTo>
                    <a:pt x="38" y="0"/>
                  </a:ln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Freeform 144">
              <a:extLst>
                <a:ext uri="{FF2B5EF4-FFF2-40B4-BE49-F238E27FC236}">
                  <a16:creationId xmlns="" xmlns:a16="http://schemas.microsoft.com/office/drawing/2014/main" id="{F67BB7C2-EFF7-46C6-9959-93236206F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926" y="3617914"/>
              <a:ext cx="120650" cy="90488"/>
            </a:xfrm>
            <a:custGeom>
              <a:avLst/>
              <a:gdLst>
                <a:gd name="T0" fmla="*/ 24 w 32"/>
                <a:gd name="T1" fmla="*/ 8 h 24"/>
                <a:gd name="T2" fmla="*/ 16 w 32"/>
                <a:gd name="T3" fmla="*/ 0 h 24"/>
                <a:gd name="T4" fmla="*/ 8 w 32"/>
                <a:gd name="T5" fmla="*/ 8 h 24"/>
                <a:gd name="T6" fmla="*/ 0 w 32"/>
                <a:gd name="T7" fmla="*/ 8 h 24"/>
                <a:gd name="T8" fmla="*/ 0 w 32"/>
                <a:gd name="T9" fmla="*/ 24 h 24"/>
                <a:gd name="T10" fmla="*/ 32 w 32"/>
                <a:gd name="T11" fmla="*/ 24 h 24"/>
                <a:gd name="T12" fmla="*/ 32 w 32"/>
                <a:gd name="T13" fmla="*/ 8 h 24"/>
                <a:gd name="T14" fmla="*/ 24 w 32"/>
                <a:gd name="T15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4">
                  <a:moveTo>
                    <a:pt x="24" y="8"/>
                  </a:moveTo>
                  <a:cubicBezTo>
                    <a:pt x="24" y="5"/>
                    <a:pt x="22" y="0"/>
                    <a:pt x="16" y="0"/>
                  </a:cubicBezTo>
                  <a:cubicBezTo>
                    <a:pt x="10" y="0"/>
                    <a:pt x="8" y="5"/>
                    <a:pt x="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8"/>
                    <a:pt x="32" y="8"/>
                    <a:pt x="32" y="8"/>
                  </a:cubicBezTo>
                  <a:lnTo>
                    <a:pt x="24" y="8"/>
                  </a:ln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Freeform 145">
              <a:extLst>
                <a:ext uri="{FF2B5EF4-FFF2-40B4-BE49-F238E27FC236}">
                  <a16:creationId xmlns="" xmlns:a16="http://schemas.microsoft.com/office/drawing/2014/main" id="{330855AC-70D6-4CA0-B1AC-2C9FB475A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3576" y="3692526"/>
              <a:ext cx="30163" cy="68263"/>
            </a:xfrm>
            <a:custGeom>
              <a:avLst/>
              <a:gdLst>
                <a:gd name="T0" fmla="*/ 0 w 19"/>
                <a:gd name="T1" fmla="*/ 0 h 43"/>
                <a:gd name="T2" fmla="*/ 19 w 19"/>
                <a:gd name="T3" fmla="*/ 0 h 43"/>
                <a:gd name="T4" fmla="*/ 19 w 1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43">
                  <a:moveTo>
                    <a:pt x="0" y="0"/>
                  </a:moveTo>
                  <a:lnTo>
                    <a:pt x="19" y="0"/>
                  </a:lnTo>
                  <a:lnTo>
                    <a:pt x="19" y="43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Line 146">
              <a:extLst>
                <a:ext uri="{FF2B5EF4-FFF2-40B4-BE49-F238E27FC236}">
                  <a16:creationId xmlns="" xmlns:a16="http://schemas.microsoft.com/office/drawing/2014/main" id="{1A983C36-EA10-4467-9E54-E3427AD10F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37213" y="3752851"/>
              <a:ext cx="76200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Line 147">
              <a:extLst>
                <a:ext uri="{FF2B5EF4-FFF2-40B4-BE49-F238E27FC236}">
                  <a16:creationId xmlns="" xmlns:a16="http://schemas.microsoft.com/office/drawing/2014/main" id="{7E13EF9A-B81C-447F-A694-48BD915AF1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37213" y="3783014"/>
              <a:ext cx="76200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Line 148">
              <a:extLst>
                <a:ext uri="{FF2B5EF4-FFF2-40B4-BE49-F238E27FC236}">
                  <a16:creationId xmlns="" xmlns:a16="http://schemas.microsoft.com/office/drawing/2014/main" id="{EAC27B8F-1046-4F4F-BD48-A2FE9FDBE8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37213" y="3813176"/>
              <a:ext cx="76200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Line 149">
              <a:extLst>
                <a:ext uri="{FF2B5EF4-FFF2-40B4-BE49-F238E27FC236}">
                  <a16:creationId xmlns="" xmlns:a16="http://schemas.microsoft.com/office/drawing/2014/main" id="{8851CB0E-5252-4CA2-B826-1C4D2E1F93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37213" y="3843339"/>
              <a:ext cx="46038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="" xmlns:a16="http://schemas.microsoft.com/office/drawing/2014/main" id="{0E2AF335-602B-451A-B367-F703B8CEBC8B}"/>
              </a:ext>
            </a:extLst>
          </p:cNvPr>
          <p:cNvGrpSpPr/>
          <p:nvPr/>
        </p:nvGrpSpPr>
        <p:grpSpPr>
          <a:xfrm>
            <a:off x="849768" y="3610506"/>
            <a:ext cx="393246" cy="340932"/>
            <a:chOff x="8447088" y="2925764"/>
            <a:chExt cx="346076" cy="300038"/>
          </a:xfrm>
        </p:grpSpPr>
        <p:sp>
          <p:nvSpPr>
            <p:cNvPr id="72" name="Freeform 145">
              <a:extLst>
                <a:ext uri="{FF2B5EF4-FFF2-40B4-BE49-F238E27FC236}">
                  <a16:creationId xmlns="" xmlns:a16="http://schemas.microsoft.com/office/drawing/2014/main" id="{6EFB9CCF-E1BA-4843-8A40-E4C059A76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7088" y="3030539"/>
              <a:ext cx="76200" cy="134938"/>
            </a:xfrm>
            <a:custGeom>
              <a:avLst/>
              <a:gdLst>
                <a:gd name="T0" fmla="*/ 0 w 20"/>
                <a:gd name="T1" fmla="*/ 0 h 36"/>
                <a:gd name="T2" fmla="*/ 0 w 20"/>
                <a:gd name="T3" fmla="*/ 12 h 36"/>
                <a:gd name="T4" fmla="*/ 4 w 20"/>
                <a:gd name="T5" fmla="*/ 18 h 36"/>
                <a:gd name="T6" fmla="*/ 4 w 20"/>
                <a:gd name="T7" fmla="*/ 36 h 36"/>
                <a:gd name="T8" fmla="*/ 16 w 20"/>
                <a:gd name="T9" fmla="*/ 36 h 36"/>
                <a:gd name="T10" fmla="*/ 16 w 20"/>
                <a:gd name="T11" fmla="*/ 18 h 36"/>
                <a:gd name="T12" fmla="*/ 20 w 20"/>
                <a:gd name="T13" fmla="*/ 12 h 36"/>
                <a:gd name="T14" fmla="*/ 20 w 20"/>
                <a:gd name="T15" fmla="*/ 0 h 36"/>
                <a:gd name="T16" fmla="*/ 0 w 20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6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5"/>
                    <a:pt x="1" y="18"/>
                    <a:pt x="4" y="1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8"/>
                    <a:pt x="20" y="15"/>
                    <a:pt x="20" y="12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146">
              <a:extLst>
                <a:ext uri="{FF2B5EF4-FFF2-40B4-BE49-F238E27FC236}">
                  <a16:creationId xmlns="" xmlns:a16="http://schemas.microsoft.com/office/drawing/2014/main" id="{E95B0D2C-25B4-4FC0-A569-06328E86F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8551" y="3030539"/>
              <a:ext cx="74613" cy="134938"/>
            </a:xfrm>
            <a:custGeom>
              <a:avLst/>
              <a:gdLst>
                <a:gd name="T0" fmla="*/ 0 w 20"/>
                <a:gd name="T1" fmla="*/ 0 h 36"/>
                <a:gd name="T2" fmla="*/ 0 w 20"/>
                <a:gd name="T3" fmla="*/ 12 h 36"/>
                <a:gd name="T4" fmla="*/ 4 w 20"/>
                <a:gd name="T5" fmla="*/ 18 h 36"/>
                <a:gd name="T6" fmla="*/ 4 w 20"/>
                <a:gd name="T7" fmla="*/ 36 h 36"/>
                <a:gd name="T8" fmla="*/ 16 w 20"/>
                <a:gd name="T9" fmla="*/ 36 h 36"/>
                <a:gd name="T10" fmla="*/ 16 w 20"/>
                <a:gd name="T11" fmla="*/ 18 h 36"/>
                <a:gd name="T12" fmla="*/ 20 w 20"/>
                <a:gd name="T13" fmla="*/ 12 h 36"/>
                <a:gd name="T14" fmla="*/ 20 w 20"/>
                <a:gd name="T15" fmla="*/ 0 h 36"/>
                <a:gd name="T16" fmla="*/ 0 w 20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6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5"/>
                    <a:pt x="1" y="18"/>
                    <a:pt x="4" y="1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8"/>
                    <a:pt x="20" y="15"/>
                    <a:pt x="20" y="12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147">
              <a:extLst>
                <a:ext uri="{FF2B5EF4-FFF2-40B4-BE49-F238E27FC236}">
                  <a16:creationId xmlns="" xmlns:a16="http://schemas.microsoft.com/office/drawing/2014/main" id="{1B4C286E-326C-4D1E-BD11-200E92DE2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7738" y="3030539"/>
              <a:ext cx="104775" cy="195263"/>
            </a:xfrm>
            <a:custGeom>
              <a:avLst/>
              <a:gdLst>
                <a:gd name="T0" fmla="*/ 0 w 28"/>
                <a:gd name="T1" fmla="*/ 0 h 52"/>
                <a:gd name="T2" fmla="*/ 28 w 28"/>
                <a:gd name="T3" fmla="*/ 0 h 52"/>
                <a:gd name="T4" fmla="*/ 28 w 28"/>
                <a:gd name="T5" fmla="*/ 20 h 52"/>
                <a:gd name="T6" fmla="*/ 20 w 28"/>
                <a:gd name="T7" fmla="*/ 28 h 52"/>
                <a:gd name="T8" fmla="*/ 20 w 28"/>
                <a:gd name="T9" fmla="*/ 52 h 52"/>
                <a:gd name="T10" fmla="*/ 8 w 28"/>
                <a:gd name="T11" fmla="*/ 52 h 52"/>
                <a:gd name="T12" fmla="*/ 8 w 28"/>
                <a:gd name="T13" fmla="*/ 28 h 52"/>
                <a:gd name="T14" fmla="*/ 0 w 28"/>
                <a:gd name="T15" fmla="*/ 20 h 52"/>
                <a:gd name="T16" fmla="*/ 0 w 28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52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4"/>
                    <a:pt x="24" y="28"/>
                    <a:pt x="20" y="28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4" y="28"/>
                    <a:pt x="0" y="24"/>
                    <a:pt x="0" y="2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Freeform 148">
              <a:extLst>
                <a:ext uri="{FF2B5EF4-FFF2-40B4-BE49-F238E27FC236}">
                  <a16:creationId xmlns="" xmlns:a16="http://schemas.microsoft.com/office/drawing/2014/main" id="{5BD4A386-41D8-49E8-9024-00E818A17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2963" y="2955926"/>
              <a:ext cx="44450" cy="44450"/>
            </a:xfrm>
            <a:custGeom>
              <a:avLst/>
              <a:gdLst>
                <a:gd name="T0" fmla="*/ 12 w 12"/>
                <a:gd name="T1" fmla="*/ 6 h 12"/>
                <a:gd name="T2" fmla="*/ 6 w 12"/>
                <a:gd name="T3" fmla="*/ 12 h 12"/>
                <a:gd name="T4" fmla="*/ 6 w 12"/>
                <a:gd name="T5" fmla="*/ 12 h 12"/>
                <a:gd name="T6" fmla="*/ 0 w 12"/>
                <a:gd name="T7" fmla="*/ 6 h 12"/>
                <a:gd name="T8" fmla="*/ 0 w 12"/>
                <a:gd name="T9" fmla="*/ 6 h 12"/>
                <a:gd name="T10" fmla="*/ 6 w 12"/>
                <a:gd name="T11" fmla="*/ 0 h 12"/>
                <a:gd name="T12" fmla="*/ 6 w 12"/>
                <a:gd name="T13" fmla="*/ 0 h 12"/>
                <a:gd name="T14" fmla="*/ 12 w 12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9"/>
                    <a:pt x="9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Freeform 149">
              <a:extLst>
                <a:ext uri="{FF2B5EF4-FFF2-40B4-BE49-F238E27FC236}">
                  <a16:creationId xmlns="" xmlns:a16="http://schemas.microsoft.com/office/drawing/2014/main" id="{EB0DF200-3DCA-4D57-89B1-A74580445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2838" y="2955926"/>
              <a:ext cx="46038" cy="44450"/>
            </a:xfrm>
            <a:custGeom>
              <a:avLst/>
              <a:gdLst>
                <a:gd name="T0" fmla="*/ 12 w 12"/>
                <a:gd name="T1" fmla="*/ 6 h 12"/>
                <a:gd name="T2" fmla="*/ 6 w 12"/>
                <a:gd name="T3" fmla="*/ 12 h 12"/>
                <a:gd name="T4" fmla="*/ 6 w 12"/>
                <a:gd name="T5" fmla="*/ 12 h 12"/>
                <a:gd name="T6" fmla="*/ 0 w 12"/>
                <a:gd name="T7" fmla="*/ 6 h 12"/>
                <a:gd name="T8" fmla="*/ 0 w 12"/>
                <a:gd name="T9" fmla="*/ 6 h 12"/>
                <a:gd name="T10" fmla="*/ 6 w 12"/>
                <a:gd name="T11" fmla="*/ 0 h 12"/>
                <a:gd name="T12" fmla="*/ 6 w 12"/>
                <a:gd name="T13" fmla="*/ 0 h 12"/>
                <a:gd name="T14" fmla="*/ 12 w 12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9"/>
                    <a:pt x="9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Freeform 150">
              <a:extLst>
                <a:ext uri="{FF2B5EF4-FFF2-40B4-BE49-F238E27FC236}">
                  <a16:creationId xmlns="" xmlns:a16="http://schemas.microsoft.com/office/drawing/2014/main" id="{B2E2DF82-6D22-4422-A053-83DBDD9C96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3613" y="2925764"/>
              <a:ext cx="74613" cy="74613"/>
            </a:xfrm>
            <a:custGeom>
              <a:avLst/>
              <a:gdLst>
                <a:gd name="T0" fmla="*/ 20 w 20"/>
                <a:gd name="T1" fmla="*/ 10 h 20"/>
                <a:gd name="T2" fmla="*/ 10 w 20"/>
                <a:gd name="T3" fmla="*/ 20 h 20"/>
                <a:gd name="T4" fmla="*/ 10 w 20"/>
                <a:gd name="T5" fmla="*/ 20 h 20"/>
                <a:gd name="T6" fmla="*/ 0 w 20"/>
                <a:gd name="T7" fmla="*/ 10 h 20"/>
                <a:gd name="T8" fmla="*/ 0 w 20"/>
                <a:gd name="T9" fmla="*/ 10 h 20"/>
                <a:gd name="T10" fmla="*/ 10 w 20"/>
                <a:gd name="T11" fmla="*/ 0 h 20"/>
                <a:gd name="T12" fmla="*/ 10 w 20"/>
                <a:gd name="T13" fmla="*/ 0 h 20"/>
                <a:gd name="T14" fmla="*/ 20 w 20"/>
                <a:gd name="T15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0">
                  <a:moveTo>
                    <a:pt x="20" y="10"/>
                  </a:moveTo>
                  <a:cubicBezTo>
                    <a:pt x="20" y="16"/>
                    <a:pt x="16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="" xmlns:a16="http://schemas.microsoft.com/office/drawing/2014/main" id="{EDD96F77-6A15-4FA2-9F8B-8144096BBA51}"/>
              </a:ext>
            </a:extLst>
          </p:cNvPr>
          <p:cNvGrpSpPr/>
          <p:nvPr/>
        </p:nvGrpSpPr>
        <p:grpSpPr>
          <a:xfrm>
            <a:off x="874147" y="5160964"/>
            <a:ext cx="344487" cy="346075"/>
            <a:chOff x="3332164" y="2898776"/>
            <a:chExt cx="344487" cy="346075"/>
          </a:xfrm>
        </p:grpSpPr>
        <p:sp>
          <p:nvSpPr>
            <p:cNvPr id="79" name="Freeform 164">
              <a:extLst>
                <a:ext uri="{FF2B5EF4-FFF2-40B4-BE49-F238E27FC236}">
                  <a16:creationId xmlns="" xmlns:a16="http://schemas.microsoft.com/office/drawing/2014/main" id="{96939189-85F0-4331-8A81-0456BEC45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2164" y="2898776"/>
              <a:ext cx="255588" cy="233363"/>
            </a:xfrm>
            <a:custGeom>
              <a:avLst/>
              <a:gdLst>
                <a:gd name="T0" fmla="*/ 28 w 68"/>
                <a:gd name="T1" fmla="*/ 55 h 62"/>
                <a:gd name="T2" fmla="*/ 22 w 68"/>
                <a:gd name="T3" fmla="*/ 54 h 62"/>
                <a:gd name="T4" fmla="*/ 2 w 68"/>
                <a:gd name="T5" fmla="*/ 62 h 62"/>
                <a:gd name="T6" fmla="*/ 10 w 68"/>
                <a:gd name="T7" fmla="*/ 48 h 62"/>
                <a:gd name="T8" fmla="*/ 0 w 68"/>
                <a:gd name="T9" fmla="*/ 28 h 62"/>
                <a:gd name="T10" fmla="*/ 34 w 68"/>
                <a:gd name="T11" fmla="*/ 0 h 62"/>
                <a:gd name="T12" fmla="*/ 68 w 68"/>
                <a:gd name="T13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2">
                  <a:moveTo>
                    <a:pt x="28" y="55"/>
                  </a:moveTo>
                  <a:cubicBezTo>
                    <a:pt x="26" y="55"/>
                    <a:pt x="24" y="55"/>
                    <a:pt x="22" y="54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3"/>
                    <a:pt x="0" y="35"/>
                    <a:pt x="0" y="28"/>
                  </a:cubicBezTo>
                  <a:cubicBezTo>
                    <a:pt x="0" y="12"/>
                    <a:pt x="15" y="0"/>
                    <a:pt x="34" y="0"/>
                  </a:cubicBezTo>
                  <a:cubicBezTo>
                    <a:pt x="53" y="0"/>
                    <a:pt x="68" y="12"/>
                    <a:pt x="68" y="28"/>
                  </a:cubicBezTo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165">
              <a:extLst>
                <a:ext uri="{FF2B5EF4-FFF2-40B4-BE49-F238E27FC236}">
                  <a16:creationId xmlns="" xmlns:a16="http://schemas.microsoft.com/office/drawing/2014/main" id="{2D6839D8-75BB-45C0-89C6-9F3451E5E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7101" y="3041651"/>
              <a:ext cx="209550" cy="203200"/>
            </a:xfrm>
            <a:custGeom>
              <a:avLst/>
              <a:gdLst>
                <a:gd name="T0" fmla="*/ 0 w 56"/>
                <a:gd name="T1" fmla="*/ 24 h 54"/>
                <a:gd name="T2" fmla="*/ 38 w 56"/>
                <a:gd name="T3" fmla="*/ 46 h 54"/>
                <a:gd name="T4" fmla="*/ 54 w 56"/>
                <a:gd name="T5" fmla="*/ 52 h 54"/>
                <a:gd name="T6" fmla="*/ 48 w 56"/>
                <a:gd name="T7" fmla="*/ 40 h 54"/>
                <a:gd name="T8" fmla="*/ 56 w 56"/>
                <a:gd name="T9" fmla="*/ 24 h 54"/>
                <a:gd name="T10" fmla="*/ 28 w 56"/>
                <a:gd name="T11" fmla="*/ 0 h 54"/>
                <a:gd name="T12" fmla="*/ 0 w 56"/>
                <a:gd name="T13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4">
                  <a:moveTo>
                    <a:pt x="0" y="24"/>
                  </a:moveTo>
                  <a:cubicBezTo>
                    <a:pt x="0" y="41"/>
                    <a:pt x="20" y="54"/>
                    <a:pt x="38" y="46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3" y="36"/>
                    <a:pt x="56" y="30"/>
                    <a:pt x="56" y="24"/>
                  </a:cubicBezTo>
                  <a:cubicBezTo>
                    <a:pt x="56" y="11"/>
                    <a:pt x="43" y="0"/>
                    <a:pt x="28" y="0"/>
                  </a:cubicBezTo>
                  <a:cubicBezTo>
                    <a:pt x="13" y="0"/>
                    <a:pt x="0" y="11"/>
                    <a:pt x="0" y="24"/>
                  </a:cubicBez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008118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9C54D76C-7A6F-4C9E-87B1-EF62CBBC1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35916DF-9DA9-4753-B9A9-6EBADD7B3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7F8A300-7095-49A4-B9BF-BC84DD6C21EB}"/>
              </a:ext>
            </a:extLst>
          </p:cNvPr>
          <p:cNvSpPr/>
          <p:nvPr/>
        </p:nvSpPr>
        <p:spPr>
          <a:xfrm>
            <a:off x="5549900" y="1146629"/>
            <a:ext cx="2857500" cy="4360014"/>
          </a:xfrm>
          <a:prstGeom prst="rect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B111C858-7AED-4FA8-8579-C411DE10CBF7}"/>
              </a:ext>
            </a:extLst>
          </p:cNvPr>
          <p:cNvSpPr/>
          <p:nvPr/>
        </p:nvSpPr>
        <p:spPr>
          <a:xfrm>
            <a:off x="8724900" y="1146629"/>
            <a:ext cx="2857500" cy="4360014"/>
          </a:xfrm>
          <a:prstGeom prst="rect">
            <a:avLst/>
          </a:prstGeom>
          <a:solidFill>
            <a:srgbClr val="24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D92C2D1-E8AB-4467-ABA3-F47254AE284C}"/>
              </a:ext>
            </a:extLst>
          </p:cNvPr>
          <p:cNvSpPr txBox="1"/>
          <p:nvPr/>
        </p:nvSpPr>
        <p:spPr>
          <a:xfrm>
            <a:off x="619125" y="3820230"/>
            <a:ext cx="3762375" cy="14499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sz="1600" dirty="0" err="1">
                <a:solidFill>
                  <a:srgbClr val="262626"/>
                </a:solidFill>
              </a:rPr>
              <a:t>urna</a:t>
            </a:r>
            <a:r>
              <a:rPr lang="en-US" sz="1600" dirty="0">
                <a:solidFill>
                  <a:srgbClr val="262626"/>
                </a:solidFill>
              </a:rPr>
              <a:t>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F539357C-3294-4F74-9131-ECC7602E6C35}"/>
              </a:ext>
            </a:extLst>
          </p:cNvPr>
          <p:cNvGrpSpPr/>
          <p:nvPr/>
        </p:nvGrpSpPr>
        <p:grpSpPr>
          <a:xfrm>
            <a:off x="609600" y="3450566"/>
            <a:ext cx="433388" cy="61912"/>
            <a:chOff x="609600" y="957263"/>
            <a:chExt cx="433388" cy="61912"/>
          </a:xfrm>
        </p:grpSpPr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936C55ED-CC9D-4F49-82D8-2B9AF15D2766}"/>
                </a:ext>
              </a:extLst>
            </p:cNvPr>
            <p:cNvSpPr/>
            <p:nvPr userDrawn="1"/>
          </p:nvSpPr>
          <p:spPr>
            <a:xfrm rot="5400000">
              <a:off x="831057" y="807244"/>
              <a:ext cx="61912" cy="361950"/>
            </a:xfrm>
            <a:prstGeom prst="rect">
              <a:avLst/>
            </a:prstGeom>
            <a:solidFill>
              <a:srgbClr val="0195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="" xmlns:a16="http://schemas.microsoft.com/office/drawing/2014/main" id="{58935563-3CCE-4FBC-BF1C-52F3DDAE2C0B}"/>
                </a:ext>
              </a:extLst>
            </p:cNvPr>
            <p:cNvSpPr/>
            <p:nvPr userDrawn="1"/>
          </p:nvSpPr>
          <p:spPr>
            <a:xfrm rot="5400000">
              <a:off x="614363" y="952500"/>
              <a:ext cx="61912" cy="71437"/>
            </a:xfrm>
            <a:prstGeom prst="rect">
              <a:avLst/>
            </a:prstGeom>
            <a:solidFill>
              <a:srgbClr val="246C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B073D77C-A965-4988-BCA4-AFD8938FA99D}"/>
              </a:ext>
            </a:extLst>
          </p:cNvPr>
          <p:cNvSpPr/>
          <p:nvPr/>
        </p:nvSpPr>
        <p:spPr>
          <a:xfrm>
            <a:off x="520700" y="821445"/>
            <a:ext cx="698781" cy="23424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4">
            <a:extLst>
              <a:ext uri="{FF2B5EF4-FFF2-40B4-BE49-F238E27FC236}">
                <a16:creationId xmlns="" xmlns:a16="http://schemas.microsoft.com/office/drawing/2014/main" id="{B1DBC389-B8FD-48C4-AD09-5B11B59594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9125" y="1383092"/>
            <a:ext cx="3881437" cy="1828193"/>
          </a:xfrm>
        </p:spPr>
        <p:txBody>
          <a:bodyPr anchor="b"/>
          <a:lstStyle/>
          <a:p>
            <a:r>
              <a:rPr lang="en-US" sz="4400" dirty="0"/>
              <a:t>Company Best Sales In This Year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A73B82C4-4F5A-4304-9B28-54F82FC623F3}"/>
              </a:ext>
            </a:extLst>
          </p:cNvPr>
          <p:cNvSpPr txBox="1"/>
          <p:nvPr/>
        </p:nvSpPr>
        <p:spPr>
          <a:xfrm>
            <a:off x="5918200" y="3672135"/>
            <a:ext cx="2120900" cy="1154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</a:rPr>
              <a:t>Lorem ipsum dolor sit amet, consectetuer adipiscing elit. Maecenas porttitor </a:t>
            </a:r>
            <a:r>
              <a:rPr lang="en-US" sz="1600" dirty="0" err="1">
                <a:solidFill>
                  <a:schemeClr val="bg1"/>
                </a:solidFill>
              </a:rPr>
              <a:t>congue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massa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BC9A86E2-AD0D-4D94-9BDC-4ECFFD24342E}"/>
              </a:ext>
            </a:extLst>
          </p:cNvPr>
          <p:cNvSpPr txBox="1"/>
          <p:nvPr/>
        </p:nvSpPr>
        <p:spPr>
          <a:xfrm>
            <a:off x="9093200" y="3672135"/>
            <a:ext cx="2120900" cy="1154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</a:rPr>
              <a:t>Lorem ipsum dolor sit amet, consectetuer adipiscing elit. Maecenas porttitor </a:t>
            </a:r>
            <a:r>
              <a:rPr lang="en-US" sz="1600" dirty="0" err="1">
                <a:solidFill>
                  <a:schemeClr val="bg1"/>
                </a:solidFill>
              </a:rPr>
              <a:t>congue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massa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DEE23DA0-C582-4319-926C-B00DC7CB18EC}"/>
              </a:ext>
            </a:extLst>
          </p:cNvPr>
          <p:cNvSpPr txBox="1"/>
          <p:nvPr/>
        </p:nvSpPr>
        <p:spPr>
          <a:xfrm>
            <a:off x="5918200" y="1614247"/>
            <a:ext cx="2120900" cy="10091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000" b="1" dirty="0">
                <a:solidFill>
                  <a:schemeClr val="bg1"/>
                </a:solidFill>
                <a:latin typeface="+mj-lt"/>
              </a:rPr>
              <a:t>$</a:t>
            </a:r>
            <a:r>
              <a:rPr lang="en-US" sz="32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6000" b="1" dirty="0">
                <a:solidFill>
                  <a:schemeClr val="bg1"/>
                </a:solidFill>
                <a:latin typeface="+mj-lt"/>
              </a:rPr>
              <a:t>920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A69D3F5A-F064-431C-B355-BEFCDD2CA2B7}"/>
              </a:ext>
            </a:extLst>
          </p:cNvPr>
          <p:cNvSpPr txBox="1"/>
          <p:nvPr/>
        </p:nvSpPr>
        <p:spPr>
          <a:xfrm>
            <a:off x="9093200" y="1614247"/>
            <a:ext cx="2120900" cy="10091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000" b="1" dirty="0">
                <a:solidFill>
                  <a:schemeClr val="bg1"/>
                </a:solidFill>
                <a:latin typeface="+mj-lt"/>
              </a:rPr>
              <a:t>$</a:t>
            </a:r>
            <a:r>
              <a:rPr lang="en-US" sz="32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6000" b="1" dirty="0">
                <a:solidFill>
                  <a:schemeClr val="bg1"/>
                </a:solidFill>
                <a:latin typeface="+mj-lt"/>
              </a:rPr>
              <a:t>870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CD646C52-C7C1-46A5-87CD-2B8C4E7D11C8}"/>
              </a:ext>
            </a:extLst>
          </p:cNvPr>
          <p:cNvCxnSpPr>
            <a:cxnSpLocks/>
          </p:cNvCxnSpPr>
          <p:nvPr/>
        </p:nvCxnSpPr>
        <p:spPr>
          <a:xfrm>
            <a:off x="5958840" y="3211285"/>
            <a:ext cx="2039620" cy="0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="" xmlns:a16="http://schemas.microsoft.com/office/drawing/2014/main" id="{E50D484C-7A9F-4CA4-B6BE-CE4ED776C4AA}"/>
              </a:ext>
            </a:extLst>
          </p:cNvPr>
          <p:cNvCxnSpPr>
            <a:cxnSpLocks/>
          </p:cNvCxnSpPr>
          <p:nvPr/>
        </p:nvCxnSpPr>
        <p:spPr>
          <a:xfrm>
            <a:off x="9133840" y="3211285"/>
            <a:ext cx="2039620" cy="0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32775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>
            <a:extLst>
              <a:ext uri="{FF2B5EF4-FFF2-40B4-BE49-F238E27FC236}">
                <a16:creationId xmlns="" xmlns:a16="http://schemas.microsoft.com/office/drawing/2014/main" id="{6E78277B-C45F-43AD-8D34-83E13D8C73D6}"/>
              </a:ext>
            </a:extLst>
          </p:cNvPr>
          <p:cNvCxnSpPr/>
          <p:nvPr/>
        </p:nvCxnSpPr>
        <p:spPr>
          <a:xfrm>
            <a:off x="0" y="3286857"/>
            <a:ext cx="12192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CA63516B-0666-41FF-84D9-06D7485EB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89DF5FE-77CD-4CC3-BCDE-9C09A945B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66BDDC40-0A2C-4C3E-A64E-1328C1CB11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Business Timeline</a:t>
            </a:r>
          </a:p>
        </p:txBody>
      </p:sp>
      <p:sp>
        <p:nvSpPr>
          <p:cNvPr id="6" name="Oval 5">
            <a:extLst>
              <a:ext uri="{FF2B5EF4-FFF2-40B4-BE49-F238E27FC236}">
                <a16:creationId xmlns="" xmlns:a16="http://schemas.microsoft.com/office/drawing/2014/main" id="{B8A342E2-F7B5-4CA7-8394-DD77656668C7}"/>
              </a:ext>
            </a:extLst>
          </p:cNvPr>
          <p:cNvSpPr/>
          <p:nvPr/>
        </p:nvSpPr>
        <p:spPr>
          <a:xfrm>
            <a:off x="873642" y="2869425"/>
            <a:ext cx="769257" cy="769257"/>
          </a:xfrm>
          <a:prstGeom prst="ellipse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="" xmlns:a16="http://schemas.microsoft.com/office/drawing/2014/main" id="{44BE0AC6-7669-4D9C-A30D-CF2B46642DCA}"/>
              </a:ext>
            </a:extLst>
          </p:cNvPr>
          <p:cNvSpPr/>
          <p:nvPr/>
        </p:nvSpPr>
        <p:spPr>
          <a:xfrm>
            <a:off x="2808734" y="2869425"/>
            <a:ext cx="769257" cy="769257"/>
          </a:xfrm>
          <a:prstGeom prst="ellipse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="" xmlns:a16="http://schemas.microsoft.com/office/drawing/2014/main" id="{968D48B0-C532-4397-8CBE-C6049C776FB4}"/>
              </a:ext>
            </a:extLst>
          </p:cNvPr>
          <p:cNvSpPr/>
          <p:nvPr/>
        </p:nvSpPr>
        <p:spPr>
          <a:xfrm>
            <a:off x="6678918" y="2869425"/>
            <a:ext cx="769257" cy="769257"/>
          </a:xfrm>
          <a:prstGeom prst="ellipse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E909B349-73B0-4274-8535-B675C2D00BD7}"/>
              </a:ext>
            </a:extLst>
          </p:cNvPr>
          <p:cNvSpPr/>
          <p:nvPr/>
        </p:nvSpPr>
        <p:spPr>
          <a:xfrm>
            <a:off x="8614010" y="2869425"/>
            <a:ext cx="769257" cy="769257"/>
          </a:xfrm>
          <a:prstGeom prst="ellipse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C4B47D1B-4081-4513-BF6F-4D08462C55DB}"/>
              </a:ext>
            </a:extLst>
          </p:cNvPr>
          <p:cNvSpPr/>
          <p:nvPr/>
        </p:nvSpPr>
        <p:spPr>
          <a:xfrm>
            <a:off x="10549102" y="2869425"/>
            <a:ext cx="769257" cy="769257"/>
          </a:xfrm>
          <a:prstGeom prst="ellipse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9F0D7A09-AE59-4804-A5DF-002DEC30353F}"/>
              </a:ext>
            </a:extLst>
          </p:cNvPr>
          <p:cNvSpPr txBox="1"/>
          <p:nvPr/>
        </p:nvSpPr>
        <p:spPr>
          <a:xfrm>
            <a:off x="571626" y="3919593"/>
            <a:ext cx="1373288" cy="7516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262626"/>
                </a:solidFill>
              </a:rPr>
              <a:t>Lorem ipsum dolor sit amet, </a:t>
            </a:r>
            <a:r>
              <a:rPr lang="en-US" sz="1400" dirty="0" err="1">
                <a:solidFill>
                  <a:srgbClr val="262626"/>
                </a:solidFill>
              </a:rPr>
              <a:t>coner</a:t>
            </a:r>
            <a:r>
              <a:rPr lang="en-US" sz="1400" dirty="0">
                <a:solidFill>
                  <a:srgbClr val="262626"/>
                </a:solidFill>
              </a:rPr>
              <a:t> </a:t>
            </a:r>
            <a:r>
              <a:rPr lang="en-US" sz="1400" dirty="0" err="1">
                <a:solidFill>
                  <a:srgbClr val="262626"/>
                </a:solidFill>
              </a:rPr>
              <a:t>adipiscing</a:t>
            </a:r>
            <a:r>
              <a:rPr lang="en-US" sz="1400" dirty="0">
                <a:solidFill>
                  <a:srgbClr val="262626"/>
                </a:solidFill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215FC9B1-3D50-4944-9DB4-42F4F47CABCC}"/>
              </a:ext>
            </a:extLst>
          </p:cNvPr>
          <p:cNvSpPr txBox="1"/>
          <p:nvPr/>
        </p:nvSpPr>
        <p:spPr>
          <a:xfrm>
            <a:off x="936067" y="2378535"/>
            <a:ext cx="644407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000" b="1" dirty="0">
                <a:solidFill>
                  <a:srgbClr val="262626"/>
                </a:solidFill>
                <a:latin typeface="+mj-lt"/>
              </a:rPr>
              <a:t>2001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5D6A62E2-39C9-498E-8CF2-0BABE5AFB4A1}"/>
              </a:ext>
            </a:extLst>
          </p:cNvPr>
          <p:cNvSpPr txBox="1"/>
          <p:nvPr/>
        </p:nvSpPr>
        <p:spPr>
          <a:xfrm>
            <a:off x="2506718" y="3919593"/>
            <a:ext cx="1373288" cy="7516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262626"/>
                </a:solidFill>
              </a:rPr>
              <a:t>Lorem ipsum dolor sit </a:t>
            </a:r>
            <a:r>
              <a:rPr lang="en-US" sz="1400" dirty="0" err="1">
                <a:solidFill>
                  <a:srgbClr val="262626"/>
                </a:solidFill>
              </a:rPr>
              <a:t>amet</a:t>
            </a:r>
            <a:r>
              <a:rPr lang="en-US" sz="1400" dirty="0">
                <a:solidFill>
                  <a:srgbClr val="262626"/>
                </a:solidFill>
              </a:rPr>
              <a:t>, </a:t>
            </a:r>
            <a:r>
              <a:rPr lang="en-US" sz="1400" dirty="0" err="1">
                <a:solidFill>
                  <a:srgbClr val="262626"/>
                </a:solidFill>
              </a:rPr>
              <a:t>coner</a:t>
            </a:r>
            <a:r>
              <a:rPr lang="en-US" sz="1400" dirty="0">
                <a:solidFill>
                  <a:srgbClr val="262626"/>
                </a:solidFill>
              </a:rPr>
              <a:t> </a:t>
            </a:r>
            <a:r>
              <a:rPr lang="en-US" sz="1400" dirty="0" err="1">
                <a:solidFill>
                  <a:srgbClr val="262626"/>
                </a:solidFill>
              </a:rPr>
              <a:t>adipiscing</a:t>
            </a:r>
            <a:r>
              <a:rPr lang="en-US" sz="1400" dirty="0">
                <a:solidFill>
                  <a:srgbClr val="262626"/>
                </a:solidFill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2FC38A92-9E9E-4A20-A358-A153C9F5CBBA}"/>
              </a:ext>
            </a:extLst>
          </p:cNvPr>
          <p:cNvSpPr txBox="1"/>
          <p:nvPr/>
        </p:nvSpPr>
        <p:spPr>
          <a:xfrm>
            <a:off x="2856732" y="2378535"/>
            <a:ext cx="67326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000" b="1" dirty="0">
                <a:solidFill>
                  <a:srgbClr val="262626"/>
                </a:solidFill>
                <a:latin typeface="+mj-lt"/>
              </a:rPr>
              <a:t>2005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E099120A-B580-473C-B825-AE2958420A14}"/>
              </a:ext>
            </a:extLst>
          </p:cNvPr>
          <p:cNvSpPr txBox="1"/>
          <p:nvPr/>
        </p:nvSpPr>
        <p:spPr>
          <a:xfrm>
            <a:off x="4441810" y="3919593"/>
            <a:ext cx="1373288" cy="7516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262626"/>
                </a:solidFill>
              </a:rPr>
              <a:t>Lorem ipsum dolor sit </a:t>
            </a:r>
            <a:r>
              <a:rPr lang="en-US" sz="1400" dirty="0" err="1">
                <a:solidFill>
                  <a:srgbClr val="262626"/>
                </a:solidFill>
              </a:rPr>
              <a:t>amet</a:t>
            </a:r>
            <a:r>
              <a:rPr lang="en-US" sz="1400" dirty="0">
                <a:solidFill>
                  <a:srgbClr val="262626"/>
                </a:solidFill>
              </a:rPr>
              <a:t>, </a:t>
            </a:r>
            <a:r>
              <a:rPr lang="en-US" sz="1400" dirty="0" err="1">
                <a:solidFill>
                  <a:srgbClr val="262626"/>
                </a:solidFill>
              </a:rPr>
              <a:t>coner</a:t>
            </a:r>
            <a:r>
              <a:rPr lang="en-US" sz="1400" dirty="0">
                <a:solidFill>
                  <a:srgbClr val="262626"/>
                </a:solidFill>
              </a:rPr>
              <a:t> </a:t>
            </a:r>
            <a:r>
              <a:rPr lang="en-US" sz="1400" dirty="0" err="1">
                <a:solidFill>
                  <a:srgbClr val="262626"/>
                </a:solidFill>
              </a:rPr>
              <a:t>adipiscing</a:t>
            </a:r>
            <a:r>
              <a:rPr lang="en-US" sz="1400" dirty="0">
                <a:solidFill>
                  <a:srgbClr val="262626"/>
                </a:solidFill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DF0A8CA-9EA6-4980-A8FB-3352833671A1}"/>
              </a:ext>
            </a:extLst>
          </p:cNvPr>
          <p:cNvSpPr txBox="1"/>
          <p:nvPr/>
        </p:nvSpPr>
        <p:spPr>
          <a:xfrm>
            <a:off x="4785412" y="2378535"/>
            <a:ext cx="68608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000" b="1" dirty="0">
                <a:solidFill>
                  <a:srgbClr val="262626"/>
                </a:solidFill>
                <a:latin typeface="+mj-lt"/>
              </a:rPr>
              <a:t>2009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8BC11274-994E-41FE-B1CA-72D86AAA49AF}"/>
              </a:ext>
            </a:extLst>
          </p:cNvPr>
          <p:cNvSpPr txBox="1"/>
          <p:nvPr/>
        </p:nvSpPr>
        <p:spPr>
          <a:xfrm>
            <a:off x="6376902" y="3919593"/>
            <a:ext cx="1373288" cy="7516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262626"/>
                </a:solidFill>
              </a:rPr>
              <a:t>Lorem ipsum dolor sit </a:t>
            </a:r>
            <a:r>
              <a:rPr lang="en-US" sz="1400" dirty="0" err="1">
                <a:solidFill>
                  <a:srgbClr val="262626"/>
                </a:solidFill>
              </a:rPr>
              <a:t>amet</a:t>
            </a:r>
            <a:r>
              <a:rPr lang="en-US" sz="1400" dirty="0">
                <a:solidFill>
                  <a:srgbClr val="262626"/>
                </a:solidFill>
              </a:rPr>
              <a:t>, </a:t>
            </a:r>
            <a:r>
              <a:rPr lang="en-US" sz="1400" dirty="0" err="1">
                <a:solidFill>
                  <a:srgbClr val="262626"/>
                </a:solidFill>
              </a:rPr>
              <a:t>coner</a:t>
            </a:r>
            <a:r>
              <a:rPr lang="en-US" sz="1400" dirty="0">
                <a:solidFill>
                  <a:srgbClr val="262626"/>
                </a:solidFill>
              </a:rPr>
              <a:t> </a:t>
            </a:r>
            <a:r>
              <a:rPr lang="en-US" sz="1400" dirty="0" err="1">
                <a:solidFill>
                  <a:srgbClr val="262626"/>
                </a:solidFill>
              </a:rPr>
              <a:t>adipiscing</a:t>
            </a:r>
            <a:r>
              <a:rPr lang="en-US" sz="1400" dirty="0">
                <a:solidFill>
                  <a:srgbClr val="262626"/>
                </a:solidFill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A52BD047-0833-450A-89AD-D4340ABF3EFB}"/>
              </a:ext>
            </a:extLst>
          </p:cNvPr>
          <p:cNvSpPr txBox="1"/>
          <p:nvPr/>
        </p:nvSpPr>
        <p:spPr>
          <a:xfrm>
            <a:off x="8694869" y="2378535"/>
            <a:ext cx="607539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000" b="1" dirty="0">
                <a:solidFill>
                  <a:srgbClr val="262626"/>
                </a:solidFill>
                <a:latin typeface="+mj-lt"/>
              </a:rPr>
              <a:t>2017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BD4E2CEB-3FC7-4080-B030-1B7A969FF2B9}"/>
              </a:ext>
            </a:extLst>
          </p:cNvPr>
          <p:cNvSpPr txBox="1"/>
          <p:nvPr/>
        </p:nvSpPr>
        <p:spPr>
          <a:xfrm>
            <a:off x="10247086" y="3919593"/>
            <a:ext cx="1373288" cy="7516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262626"/>
                </a:solidFill>
              </a:rPr>
              <a:t>Lorem ipsum dolor sit </a:t>
            </a:r>
            <a:r>
              <a:rPr lang="en-US" sz="1400" dirty="0" err="1">
                <a:solidFill>
                  <a:srgbClr val="262626"/>
                </a:solidFill>
              </a:rPr>
              <a:t>amet</a:t>
            </a:r>
            <a:r>
              <a:rPr lang="en-US" sz="1400" dirty="0">
                <a:solidFill>
                  <a:srgbClr val="262626"/>
                </a:solidFill>
              </a:rPr>
              <a:t>, </a:t>
            </a:r>
            <a:r>
              <a:rPr lang="en-US" sz="1400" dirty="0" err="1">
                <a:solidFill>
                  <a:srgbClr val="262626"/>
                </a:solidFill>
              </a:rPr>
              <a:t>coner</a:t>
            </a:r>
            <a:r>
              <a:rPr lang="en-US" sz="1400" dirty="0">
                <a:solidFill>
                  <a:srgbClr val="262626"/>
                </a:solidFill>
              </a:rPr>
              <a:t> </a:t>
            </a:r>
            <a:r>
              <a:rPr lang="en-US" sz="1400" dirty="0" err="1">
                <a:solidFill>
                  <a:srgbClr val="262626"/>
                </a:solidFill>
              </a:rPr>
              <a:t>adipiscing</a:t>
            </a:r>
            <a:r>
              <a:rPr lang="en-US" sz="1400" dirty="0">
                <a:solidFill>
                  <a:srgbClr val="262626"/>
                </a:solidFill>
              </a:rPr>
              <a:t>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A0E010B6-BD0D-4287-8F44-BCFC8085519E}"/>
              </a:ext>
            </a:extLst>
          </p:cNvPr>
          <p:cNvSpPr txBox="1"/>
          <p:nvPr/>
        </p:nvSpPr>
        <p:spPr>
          <a:xfrm>
            <a:off x="10617939" y="2378535"/>
            <a:ext cx="63158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000" b="1" dirty="0">
                <a:solidFill>
                  <a:srgbClr val="262626"/>
                </a:solidFill>
                <a:latin typeface="+mj-lt"/>
              </a:rPr>
              <a:t>2019</a:t>
            </a:r>
          </a:p>
        </p:txBody>
      </p:sp>
      <p:sp>
        <p:nvSpPr>
          <p:cNvPr id="28" name="Oval 27">
            <a:extLst>
              <a:ext uri="{FF2B5EF4-FFF2-40B4-BE49-F238E27FC236}">
                <a16:creationId xmlns="" xmlns:a16="http://schemas.microsoft.com/office/drawing/2014/main" id="{D04C02F6-7CDA-4C44-8BC8-193386D131ED}"/>
              </a:ext>
            </a:extLst>
          </p:cNvPr>
          <p:cNvSpPr/>
          <p:nvPr/>
        </p:nvSpPr>
        <p:spPr>
          <a:xfrm>
            <a:off x="4743826" y="2869425"/>
            <a:ext cx="769257" cy="769257"/>
          </a:xfrm>
          <a:prstGeom prst="ellipse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29AF93E2-ABCF-4E24-AE20-26C632FF2662}"/>
              </a:ext>
            </a:extLst>
          </p:cNvPr>
          <p:cNvSpPr txBox="1"/>
          <p:nvPr/>
        </p:nvSpPr>
        <p:spPr>
          <a:xfrm>
            <a:off x="6750961" y="2378535"/>
            <a:ext cx="62517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000" b="1" dirty="0">
                <a:solidFill>
                  <a:srgbClr val="262626"/>
                </a:solidFill>
                <a:latin typeface="+mj-lt"/>
              </a:rPr>
              <a:t>2012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35B7787E-F2E3-47C0-91B1-5761EA795A7A}"/>
              </a:ext>
            </a:extLst>
          </p:cNvPr>
          <p:cNvSpPr txBox="1"/>
          <p:nvPr/>
        </p:nvSpPr>
        <p:spPr>
          <a:xfrm>
            <a:off x="8311994" y="3919593"/>
            <a:ext cx="1373288" cy="7516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262626"/>
                </a:solidFill>
              </a:rPr>
              <a:t>Lorem ipsum dolor sit </a:t>
            </a:r>
            <a:r>
              <a:rPr lang="en-US" sz="1400" dirty="0" err="1">
                <a:solidFill>
                  <a:srgbClr val="262626"/>
                </a:solidFill>
              </a:rPr>
              <a:t>amet</a:t>
            </a:r>
            <a:r>
              <a:rPr lang="en-US" sz="1400" dirty="0">
                <a:solidFill>
                  <a:srgbClr val="262626"/>
                </a:solidFill>
              </a:rPr>
              <a:t>, </a:t>
            </a:r>
            <a:r>
              <a:rPr lang="en-US" sz="1400" dirty="0" err="1">
                <a:solidFill>
                  <a:srgbClr val="262626"/>
                </a:solidFill>
              </a:rPr>
              <a:t>coner</a:t>
            </a:r>
            <a:r>
              <a:rPr lang="en-US" sz="1400" dirty="0">
                <a:solidFill>
                  <a:srgbClr val="262626"/>
                </a:solidFill>
              </a:rPr>
              <a:t> </a:t>
            </a:r>
            <a:r>
              <a:rPr lang="en-US" sz="1400" dirty="0" err="1">
                <a:solidFill>
                  <a:srgbClr val="262626"/>
                </a:solidFill>
              </a:rPr>
              <a:t>adipiscing</a:t>
            </a:r>
            <a:r>
              <a:rPr lang="en-US" sz="1400" dirty="0">
                <a:solidFill>
                  <a:srgbClr val="262626"/>
                </a:solidFill>
              </a:rPr>
              <a:t>.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CAAD4402-63CC-40A6-975F-A4117327C228}"/>
              </a:ext>
            </a:extLst>
          </p:cNvPr>
          <p:cNvCxnSpPr/>
          <p:nvPr/>
        </p:nvCxnSpPr>
        <p:spPr>
          <a:xfrm>
            <a:off x="1077774" y="5295900"/>
            <a:ext cx="360993" cy="0"/>
          </a:xfrm>
          <a:prstGeom prst="line">
            <a:avLst/>
          </a:prstGeom>
          <a:ln w="15875" cap="rnd">
            <a:solidFill>
              <a:srgbClr val="0195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="" xmlns:a16="http://schemas.microsoft.com/office/drawing/2014/main" id="{0F31B012-0AA3-4D95-B4B8-4F630E41A16D}"/>
              </a:ext>
            </a:extLst>
          </p:cNvPr>
          <p:cNvCxnSpPr/>
          <p:nvPr/>
        </p:nvCxnSpPr>
        <p:spPr>
          <a:xfrm>
            <a:off x="10753234" y="5295900"/>
            <a:ext cx="360993" cy="0"/>
          </a:xfrm>
          <a:prstGeom prst="line">
            <a:avLst/>
          </a:prstGeom>
          <a:ln w="15875" cap="rnd">
            <a:solidFill>
              <a:srgbClr val="0195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="" xmlns:a16="http://schemas.microsoft.com/office/drawing/2014/main" id="{E2124F5C-5BF4-45BF-9AD9-1FBD245B5D61}"/>
              </a:ext>
            </a:extLst>
          </p:cNvPr>
          <p:cNvCxnSpPr/>
          <p:nvPr/>
        </p:nvCxnSpPr>
        <p:spPr>
          <a:xfrm>
            <a:off x="8818142" y="5295900"/>
            <a:ext cx="360993" cy="0"/>
          </a:xfrm>
          <a:prstGeom prst="line">
            <a:avLst/>
          </a:prstGeom>
          <a:ln w="15875" cap="rnd">
            <a:solidFill>
              <a:srgbClr val="0195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="" xmlns:a16="http://schemas.microsoft.com/office/drawing/2014/main" id="{94271BCF-2FDC-4DB9-B285-73F6A7DE75A7}"/>
              </a:ext>
            </a:extLst>
          </p:cNvPr>
          <p:cNvCxnSpPr/>
          <p:nvPr/>
        </p:nvCxnSpPr>
        <p:spPr>
          <a:xfrm>
            <a:off x="6883050" y="5295900"/>
            <a:ext cx="360993" cy="0"/>
          </a:xfrm>
          <a:prstGeom prst="line">
            <a:avLst/>
          </a:prstGeom>
          <a:ln w="15875" cap="rnd">
            <a:solidFill>
              <a:srgbClr val="0195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="" xmlns:a16="http://schemas.microsoft.com/office/drawing/2014/main" id="{53A4D6B9-0A86-44D1-BB2A-FABFE80385BA}"/>
              </a:ext>
            </a:extLst>
          </p:cNvPr>
          <p:cNvCxnSpPr/>
          <p:nvPr/>
        </p:nvCxnSpPr>
        <p:spPr>
          <a:xfrm>
            <a:off x="4947958" y="5295900"/>
            <a:ext cx="360993" cy="0"/>
          </a:xfrm>
          <a:prstGeom prst="line">
            <a:avLst/>
          </a:prstGeom>
          <a:ln w="15875" cap="rnd">
            <a:solidFill>
              <a:srgbClr val="0195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="" xmlns:a16="http://schemas.microsoft.com/office/drawing/2014/main" id="{945743AE-A992-4E0F-B67D-CCD474CEFA96}"/>
              </a:ext>
            </a:extLst>
          </p:cNvPr>
          <p:cNvCxnSpPr/>
          <p:nvPr/>
        </p:nvCxnSpPr>
        <p:spPr>
          <a:xfrm>
            <a:off x="3012866" y="5295900"/>
            <a:ext cx="360993" cy="0"/>
          </a:xfrm>
          <a:prstGeom prst="line">
            <a:avLst/>
          </a:prstGeom>
          <a:ln w="15875" cap="rnd">
            <a:solidFill>
              <a:srgbClr val="0195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>
            <a:extLst>
              <a:ext uri="{FF2B5EF4-FFF2-40B4-BE49-F238E27FC236}">
                <a16:creationId xmlns="" xmlns:a16="http://schemas.microsoft.com/office/drawing/2014/main" id="{F269607A-558B-4B8C-A6BB-CACC9E29A390}"/>
              </a:ext>
            </a:extLst>
          </p:cNvPr>
          <p:cNvGrpSpPr/>
          <p:nvPr/>
        </p:nvGrpSpPr>
        <p:grpSpPr>
          <a:xfrm>
            <a:off x="1086027" y="3081016"/>
            <a:ext cx="344487" cy="346075"/>
            <a:chOff x="3332164" y="2898776"/>
            <a:chExt cx="344487" cy="346075"/>
          </a:xfrm>
        </p:grpSpPr>
        <p:sp>
          <p:nvSpPr>
            <p:cNvPr id="40" name="Freeform 164">
              <a:extLst>
                <a:ext uri="{FF2B5EF4-FFF2-40B4-BE49-F238E27FC236}">
                  <a16:creationId xmlns="" xmlns:a16="http://schemas.microsoft.com/office/drawing/2014/main" id="{EE19B80B-347C-4440-8CA1-C3CDC4022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2164" y="2898776"/>
              <a:ext cx="255588" cy="233363"/>
            </a:xfrm>
            <a:custGeom>
              <a:avLst/>
              <a:gdLst>
                <a:gd name="T0" fmla="*/ 28 w 68"/>
                <a:gd name="T1" fmla="*/ 55 h 62"/>
                <a:gd name="T2" fmla="*/ 22 w 68"/>
                <a:gd name="T3" fmla="*/ 54 h 62"/>
                <a:gd name="T4" fmla="*/ 2 w 68"/>
                <a:gd name="T5" fmla="*/ 62 h 62"/>
                <a:gd name="T6" fmla="*/ 10 w 68"/>
                <a:gd name="T7" fmla="*/ 48 h 62"/>
                <a:gd name="T8" fmla="*/ 0 w 68"/>
                <a:gd name="T9" fmla="*/ 28 h 62"/>
                <a:gd name="T10" fmla="*/ 34 w 68"/>
                <a:gd name="T11" fmla="*/ 0 h 62"/>
                <a:gd name="T12" fmla="*/ 68 w 68"/>
                <a:gd name="T13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2">
                  <a:moveTo>
                    <a:pt x="28" y="55"/>
                  </a:moveTo>
                  <a:cubicBezTo>
                    <a:pt x="26" y="55"/>
                    <a:pt x="24" y="55"/>
                    <a:pt x="22" y="54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3"/>
                    <a:pt x="0" y="35"/>
                    <a:pt x="0" y="28"/>
                  </a:cubicBezTo>
                  <a:cubicBezTo>
                    <a:pt x="0" y="12"/>
                    <a:pt x="15" y="0"/>
                    <a:pt x="34" y="0"/>
                  </a:cubicBezTo>
                  <a:cubicBezTo>
                    <a:pt x="53" y="0"/>
                    <a:pt x="68" y="12"/>
                    <a:pt x="68" y="28"/>
                  </a:cubicBezTo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65">
              <a:extLst>
                <a:ext uri="{FF2B5EF4-FFF2-40B4-BE49-F238E27FC236}">
                  <a16:creationId xmlns="" xmlns:a16="http://schemas.microsoft.com/office/drawing/2014/main" id="{C881C884-80CA-4D47-8B4F-28E8BD1EB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7101" y="3041651"/>
              <a:ext cx="209550" cy="203200"/>
            </a:xfrm>
            <a:custGeom>
              <a:avLst/>
              <a:gdLst>
                <a:gd name="T0" fmla="*/ 0 w 56"/>
                <a:gd name="T1" fmla="*/ 24 h 54"/>
                <a:gd name="T2" fmla="*/ 38 w 56"/>
                <a:gd name="T3" fmla="*/ 46 h 54"/>
                <a:gd name="T4" fmla="*/ 54 w 56"/>
                <a:gd name="T5" fmla="*/ 52 h 54"/>
                <a:gd name="T6" fmla="*/ 48 w 56"/>
                <a:gd name="T7" fmla="*/ 40 h 54"/>
                <a:gd name="T8" fmla="*/ 56 w 56"/>
                <a:gd name="T9" fmla="*/ 24 h 54"/>
                <a:gd name="T10" fmla="*/ 28 w 56"/>
                <a:gd name="T11" fmla="*/ 0 h 54"/>
                <a:gd name="T12" fmla="*/ 0 w 56"/>
                <a:gd name="T13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4">
                  <a:moveTo>
                    <a:pt x="0" y="24"/>
                  </a:moveTo>
                  <a:cubicBezTo>
                    <a:pt x="0" y="41"/>
                    <a:pt x="20" y="54"/>
                    <a:pt x="38" y="46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3" y="36"/>
                    <a:pt x="56" y="30"/>
                    <a:pt x="56" y="24"/>
                  </a:cubicBezTo>
                  <a:cubicBezTo>
                    <a:pt x="56" y="11"/>
                    <a:pt x="43" y="0"/>
                    <a:pt x="28" y="0"/>
                  </a:cubicBezTo>
                  <a:cubicBezTo>
                    <a:pt x="13" y="0"/>
                    <a:pt x="0" y="11"/>
                    <a:pt x="0" y="24"/>
                  </a:cubicBez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="" xmlns:a16="http://schemas.microsoft.com/office/drawing/2014/main" id="{123ABB84-5938-43C5-91F2-975FCEB53347}"/>
              </a:ext>
            </a:extLst>
          </p:cNvPr>
          <p:cNvGrpSpPr/>
          <p:nvPr/>
        </p:nvGrpSpPr>
        <p:grpSpPr>
          <a:xfrm>
            <a:off x="3020325" y="3096097"/>
            <a:ext cx="346075" cy="315912"/>
            <a:chOff x="2678113" y="1465264"/>
            <a:chExt cx="346075" cy="315912"/>
          </a:xfrm>
        </p:grpSpPr>
        <p:sp>
          <p:nvSpPr>
            <p:cNvPr id="43" name="Freeform 8">
              <a:extLst>
                <a:ext uri="{FF2B5EF4-FFF2-40B4-BE49-F238E27FC236}">
                  <a16:creationId xmlns="" xmlns:a16="http://schemas.microsoft.com/office/drawing/2014/main" id="{F8B86512-C472-4A7A-A206-D815522412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113" y="1465264"/>
              <a:ext cx="346075" cy="271463"/>
            </a:xfrm>
            <a:custGeom>
              <a:avLst/>
              <a:gdLst>
                <a:gd name="T0" fmla="*/ 92 w 92"/>
                <a:gd name="T1" fmla="*/ 66 h 72"/>
                <a:gd name="T2" fmla="*/ 86 w 92"/>
                <a:gd name="T3" fmla="*/ 72 h 72"/>
                <a:gd name="T4" fmla="*/ 6 w 92"/>
                <a:gd name="T5" fmla="*/ 72 h 72"/>
                <a:gd name="T6" fmla="*/ 0 w 92"/>
                <a:gd name="T7" fmla="*/ 66 h 72"/>
                <a:gd name="T8" fmla="*/ 0 w 92"/>
                <a:gd name="T9" fmla="*/ 6 h 72"/>
                <a:gd name="T10" fmla="*/ 6 w 92"/>
                <a:gd name="T11" fmla="*/ 0 h 72"/>
                <a:gd name="T12" fmla="*/ 86 w 92"/>
                <a:gd name="T13" fmla="*/ 0 h 72"/>
                <a:gd name="T14" fmla="*/ 92 w 92"/>
                <a:gd name="T15" fmla="*/ 6 h 72"/>
                <a:gd name="T16" fmla="*/ 92 w 92"/>
                <a:gd name="T17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72">
                  <a:moveTo>
                    <a:pt x="92" y="66"/>
                  </a:moveTo>
                  <a:cubicBezTo>
                    <a:pt x="92" y="69"/>
                    <a:pt x="89" y="72"/>
                    <a:pt x="8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3" y="72"/>
                    <a:pt x="0" y="69"/>
                    <a:pt x="0" y="6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9" y="0"/>
                    <a:pt x="92" y="3"/>
                    <a:pt x="92" y="6"/>
                  </a:cubicBezTo>
                  <a:lnTo>
                    <a:pt x="92" y="66"/>
                  </a:ln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Line 9">
              <a:extLst>
                <a:ext uri="{FF2B5EF4-FFF2-40B4-BE49-F238E27FC236}">
                  <a16:creationId xmlns="" xmlns:a16="http://schemas.microsoft.com/office/drawing/2014/main" id="{A95FD60F-5C6E-422B-9399-ED8DEBE9EA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4788" y="1781176"/>
              <a:ext cx="211138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10">
              <a:extLst>
                <a:ext uri="{FF2B5EF4-FFF2-40B4-BE49-F238E27FC236}">
                  <a16:creationId xmlns="" xmlns:a16="http://schemas.microsoft.com/office/drawing/2014/main" id="{9F53CA16-DD5C-4F98-8962-E09166809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763" y="1736726"/>
              <a:ext cx="104775" cy="44450"/>
            </a:xfrm>
            <a:custGeom>
              <a:avLst/>
              <a:gdLst>
                <a:gd name="T0" fmla="*/ 66 w 66"/>
                <a:gd name="T1" fmla="*/ 28 h 28"/>
                <a:gd name="T2" fmla="*/ 0 w 66"/>
                <a:gd name="T3" fmla="*/ 28 h 28"/>
                <a:gd name="T4" fmla="*/ 9 w 66"/>
                <a:gd name="T5" fmla="*/ 0 h 28"/>
                <a:gd name="T6" fmla="*/ 56 w 66"/>
                <a:gd name="T7" fmla="*/ 0 h 28"/>
                <a:gd name="T8" fmla="*/ 66 w 6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8">
                  <a:moveTo>
                    <a:pt x="66" y="28"/>
                  </a:moveTo>
                  <a:lnTo>
                    <a:pt x="0" y="28"/>
                  </a:lnTo>
                  <a:lnTo>
                    <a:pt x="9" y="0"/>
                  </a:lnTo>
                  <a:lnTo>
                    <a:pt x="56" y="0"/>
                  </a:lnTo>
                  <a:lnTo>
                    <a:pt x="66" y="28"/>
                  </a:ln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Rectangle 11">
              <a:extLst>
                <a:ext uri="{FF2B5EF4-FFF2-40B4-BE49-F238E27FC236}">
                  <a16:creationId xmlns="" xmlns:a16="http://schemas.microsoft.com/office/drawing/2014/main" id="{89509B46-072A-499F-9AE8-65BBEF686D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8276" y="1495426"/>
              <a:ext cx="285750" cy="180975"/>
            </a:xfrm>
            <a:prstGeom prst="rect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47" name="Oval 12">
              <a:extLst>
                <a:ext uri="{FF2B5EF4-FFF2-40B4-BE49-F238E27FC236}">
                  <a16:creationId xmlns="" xmlns:a16="http://schemas.microsoft.com/office/drawing/2014/main" id="{768ECBBD-B792-49A8-9994-256971ADB7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3213" y="1698626"/>
              <a:ext cx="14288" cy="15875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="" xmlns:a16="http://schemas.microsoft.com/office/drawing/2014/main" id="{E8AA8102-F56F-4C7F-B782-EB0D9CCA3453}"/>
              </a:ext>
            </a:extLst>
          </p:cNvPr>
          <p:cNvGrpSpPr/>
          <p:nvPr/>
        </p:nvGrpSpPr>
        <p:grpSpPr>
          <a:xfrm>
            <a:off x="4957798" y="3081016"/>
            <a:ext cx="341313" cy="346075"/>
            <a:chOff x="4425950" y="731838"/>
            <a:chExt cx="341313" cy="346075"/>
          </a:xfrm>
        </p:grpSpPr>
        <p:sp>
          <p:nvSpPr>
            <p:cNvPr id="49" name="Freeform 91">
              <a:extLst>
                <a:ext uri="{FF2B5EF4-FFF2-40B4-BE49-F238E27FC236}">
                  <a16:creationId xmlns="" xmlns:a16="http://schemas.microsoft.com/office/drawing/2014/main" id="{075887BB-76F4-438E-B9DB-8CBFB5B49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5950" y="935038"/>
              <a:ext cx="128588" cy="142875"/>
            </a:xfrm>
            <a:custGeom>
              <a:avLst/>
              <a:gdLst>
                <a:gd name="T0" fmla="*/ 36 w 81"/>
                <a:gd name="T1" fmla="*/ 0 h 90"/>
                <a:gd name="T2" fmla="*/ 0 w 81"/>
                <a:gd name="T3" fmla="*/ 61 h 90"/>
                <a:gd name="T4" fmla="*/ 36 w 81"/>
                <a:gd name="T5" fmla="*/ 54 h 90"/>
                <a:gd name="T6" fmla="*/ 50 w 81"/>
                <a:gd name="T7" fmla="*/ 90 h 90"/>
                <a:gd name="T8" fmla="*/ 81 w 81"/>
                <a:gd name="T9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90">
                  <a:moveTo>
                    <a:pt x="36" y="0"/>
                  </a:moveTo>
                  <a:lnTo>
                    <a:pt x="0" y="61"/>
                  </a:lnTo>
                  <a:lnTo>
                    <a:pt x="36" y="54"/>
                  </a:lnTo>
                  <a:lnTo>
                    <a:pt x="50" y="90"/>
                  </a:lnTo>
                  <a:lnTo>
                    <a:pt x="81" y="38"/>
                  </a:lnTo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92">
              <a:extLst>
                <a:ext uri="{FF2B5EF4-FFF2-40B4-BE49-F238E27FC236}">
                  <a16:creationId xmlns="" xmlns:a16="http://schemas.microsoft.com/office/drawing/2014/main" id="{012C9250-52BF-4480-BA10-FAF3BB38F8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0263" y="938213"/>
              <a:ext cx="127000" cy="139700"/>
            </a:xfrm>
            <a:custGeom>
              <a:avLst/>
              <a:gdLst>
                <a:gd name="T0" fmla="*/ 47 w 80"/>
                <a:gd name="T1" fmla="*/ 0 h 88"/>
                <a:gd name="T2" fmla="*/ 80 w 80"/>
                <a:gd name="T3" fmla="*/ 59 h 88"/>
                <a:gd name="T4" fmla="*/ 45 w 80"/>
                <a:gd name="T5" fmla="*/ 52 h 88"/>
                <a:gd name="T6" fmla="*/ 33 w 80"/>
                <a:gd name="T7" fmla="*/ 88 h 88"/>
                <a:gd name="T8" fmla="*/ 0 w 80"/>
                <a:gd name="T9" fmla="*/ 3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8">
                  <a:moveTo>
                    <a:pt x="47" y="0"/>
                  </a:moveTo>
                  <a:lnTo>
                    <a:pt x="80" y="59"/>
                  </a:lnTo>
                  <a:lnTo>
                    <a:pt x="45" y="52"/>
                  </a:lnTo>
                  <a:lnTo>
                    <a:pt x="33" y="88"/>
                  </a:lnTo>
                  <a:lnTo>
                    <a:pt x="0" y="36"/>
                  </a:lnTo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Oval 93">
              <a:extLst>
                <a:ext uri="{FF2B5EF4-FFF2-40B4-BE49-F238E27FC236}">
                  <a16:creationId xmlns="" xmlns:a16="http://schemas.microsoft.com/office/drawing/2014/main" id="{51FCC6CB-3186-4372-BAD7-B4D5DE2DED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4050" y="731838"/>
              <a:ext cx="269875" cy="269875"/>
            </a:xfrm>
            <a:prstGeom prst="ellipse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94">
              <a:extLst>
                <a:ext uri="{FF2B5EF4-FFF2-40B4-BE49-F238E27FC236}">
                  <a16:creationId xmlns="" xmlns:a16="http://schemas.microsoft.com/office/drawing/2014/main" id="{BC263DE4-A4CC-4F75-88DE-E835AD46A9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0725" y="800100"/>
              <a:ext cx="136525" cy="127000"/>
            </a:xfrm>
            <a:custGeom>
              <a:avLst/>
              <a:gdLst>
                <a:gd name="T0" fmla="*/ 43 w 86"/>
                <a:gd name="T1" fmla="*/ 0 h 80"/>
                <a:gd name="T2" fmla="*/ 57 w 86"/>
                <a:gd name="T3" fmla="*/ 28 h 80"/>
                <a:gd name="T4" fmla="*/ 86 w 86"/>
                <a:gd name="T5" fmla="*/ 28 h 80"/>
                <a:gd name="T6" fmla="*/ 62 w 86"/>
                <a:gd name="T7" fmla="*/ 47 h 80"/>
                <a:gd name="T8" fmla="*/ 71 w 86"/>
                <a:gd name="T9" fmla="*/ 80 h 80"/>
                <a:gd name="T10" fmla="*/ 43 w 86"/>
                <a:gd name="T11" fmla="*/ 61 h 80"/>
                <a:gd name="T12" fmla="*/ 15 w 86"/>
                <a:gd name="T13" fmla="*/ 80 h 80"/>
                <a:gd name="T14" fmla="*/ 24 w 86"/>
                <a:gd name="T15" fmla="*/ 47 h 80"/>
                <a:gd name="T16" fmla="*/ 0 w 86"/>
                <a:gd name="T17" fmla="*/ 28 h 80"/>
                <a:gd name="T18" fmla="*/ 29 w 86"/>
                <a:gd name="T19" fmla="*/ 28 h 80"/>
                <a:gd name="T20" fmla="*/ 43 w 86"/>
                <a:gd name="T2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80">
                  <a:moveTo>
                    <a:pt x="43" y="0"/>
                  </a:moveTo>
                  <a:lnTo>
                    <a:pt x="57" y="28"/>
                  </a:lnTo>
                  <a:lnTo>
                    <a:pt x="86" y="28"/>
                  </a:lnTo>
                  <a:lnTo>
                    <a:pt x="62" y="47"/>
                  </a:lnTo>
                  <a:lnTo>
                    <a:pt x="71" y="80"/>
                  </a:lnTo>
                  <a:lnTo>
                    <a:pt x="43" y="61"/>
                  </a:lnTo>
                  <a:lnTo>
                    <a:pt x="15" y="80"/>
                  </a:lnTo>
                  <a:lnTo>
                    <a:pt x="24" y="47"/>
                  </a:lnTo>
                  <a:lnTo>
                    <a:pt x="0" y="28"/>
                  </a:lnTo>
                  <a:lnTo>
                    <a:pt x="29" y="28"/>
                  </a:lnTo>
                  <a:lnTo>
                    <a:pt x="43" y="0"/>
                  </a:ln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="" xmlns:a16="http://schemas.microsoft.com/office/drawing/2014/main" id="{AB678FF6-F78C-4588-B3AA-AAC4B1C26ED6}"/>
              </a:ext>
            </a:extLst>
          </p:cNvPr>
          <p:cNvGrpSpPr/>
          <p:nvPr/>
        </p:nvGrpSpPr>
        <p:grpSpPr>
          <a:xfrm>
            <a:off x="6869042" y="3096989"/>
            <a:ext cx="389008" cy="314128"/>
            <a:chOff x="4122738" y="2941638"/>
            <a:chExt cx="338138" cy="273050"/>
          </a:xfrm>
        </p:grpSpPr>
        <p:sp>
          <p:nvSpPr>
            <p:cNvPr id="54" name="Freeform 5">
              <a:extLst>
                <a:ext uri="{FF2B5EF4-FFF2-40B4-BE49-F238E27FC236}">
                  <a16:creationId xmlns="" xmlns:a16="http://schemas.microsoft.com/office/drawing/2014/main" id="{6DAF7197-BC06-44B3-8112-A1B01B2DA9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2738" y="3055938"/>
              <a:ext cx="90488" cy="60325"/>
            </a:xfrm>
            <a:custGeom>
              <a:avLst/>
              <a:gdLst>
                <a:gd name="T0" fmla="*/ 0 w 57"/>
                <a:gd name="T1" fmla="*/ 0 h 38"/>
                <a:gd name="T2" fmla="*/ 26 w 57"/>
                <a:gd name="T3" fmla="*/ 38 h 38"/>
                <a:gd name="T4" fmla="*/ 57 w 57"/>
                <a:gd name="T5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38">
                  <a:moveTo>
                    <a:pt x="0" y="0"/>
                  </a:moveTo>
                  <a:lnTo>
                    <a:pt x="26" y="38"/>
                  </a:lnTo>
                  <a:lnTo>
                    <a:pt x="57" y="2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6">
              <a:extLst>
                <a:ext uri="{FF2B5EF4-FFF2-40B4-BE49-F238E27FC236}">
                  <a16:creationId xmlns="" xmlns:a16="http://schemas.microsoft.com/office/drawing/2014/main" id="{FB2A094E-0DB4-4609-9D6C-8ED52BA93F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0388" y="3055938"/>
              <a:ext cx="90488" cy="63500"/>
            </a:xfrm>
            <a:custGeom>
              <a:avLst/>
              <a:gdLst>
                <a:gd name="T0" fmla="*/ 57 w 57"/>
                <a:gd name="T1" fmla="*/ 40 h 40"/>
                <a:gd name="T2" fmla="*/ 31 w 57"/>
                <a:gd name="T3" fmla="*/ 0 h 40"/>
                <a:gd name="T4" fmla="*/ 0 w 57"/>
                <a:gd name="T5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40">
                  <a:moveTo>
                    <a:pt x="57" y="40"/>
                  </a:moveTo>
                  <a:lnTo>
                    <a:pt x="31" y="0"/>
                  </a:lnTo>
                  <a:lnTo>
                    <a:pt x="0" y="38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7">
              <a:extLst>
                <a:ext uri="{FF2B5EF4-FFF2-40B4-BE49-F238E27FC236}">
                  <a16:creationId xmlns="" xmlns:a16="http://schemas.microsoft.com/office/drawing/2014/main" id="{CFB3216E-70FA-4483-ACF1-493132653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2113" y="3059113"/>
              <a:ext cx="228600" cy="155575"/>
            </a:xfrm>
            <a:custGeom>
              <a:avLst/>
              <a:gdLst>
                <a:gd name="T0" fmla="*/ 58 w 61"/>
                <a:gd name="T1" fmla="*/ 0 h 41"/>
                <a:gd name="T2" fmla="*/ 32 w 61"/>
                <a:gd name="T3" fmla="*/ 38 h 41"/>
                <a:gd name="T4" fmla="*/ 0 w 61"/>
                <a:gd name="T5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41">
                  <a:moveTo>
                    <a:pt x="58" y="0"/>
                  </a:moveTo>
                  <a:cubicBezTo>
                    <a:pt x="61" y="17"/>
                    <a:pt x="49" y="34"/>
                    <a:pt x="32" y="38"/>
                  </a:cubicBezTo>
                  <a:cubicBezTo>
                    <a:pt x="20" y="41"/>
                    <a:pt x="8" y="38"/>
                    <a:pt x="0" y="30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8">
              <a:extLst>
                <a:ext uri="{FF2B5EF4-FFF2-40B4-BE49-F238E27FC236}">
                  <a16:creationId xmlns="" xmlns:a16="http://schemas.microsoft.com/office/drawing/2014/main" id="{4A279C68-0DEA-48AB-BDF8-1FA0BD9DB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4963" y="2941638"/>
              <a:ext cx="241300" cy="174625"/>
            </a:xfrm>
            <a:custGeom>
              <a:avLst/>
              <a:gdLst>
                <a:gd name="T0" fmla="*/ 5 w 64"/>
                <a:gd name="T1" fmla="*/ 46 h 46"/>
                <a:gd name="T2" fmla="*/ 31 w 64"/>
                <a:gd name="T3" fmla="*/ 3 h 46"/>
                <a:gd name="T4" fmla="*/ 64 w 64"/>
                <a:gd name="T5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46">
                  <a:moveTo>
                    <a:pt x="5" y="46"/>
                  </a:moveTo>
                  <a:cubicBezTo>
                    <a:pt x="0" y="27"/>
                    <a:pt x="13" y="8"/>
                    <a:pt x="31" y="3"/>
                  </a:cubicBezTo>
                  <a:cubicBezTo>
                    <a:pt x="44" y="0"/>
                    <a:pt x="56" y="5"/>
                    <a:pt x="64" y="14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="" xmlns:a16="http://schemas.microsoft.com/office/drawing/2014/main" id="{4C42EE80-E4BD-4A60-B2F0-818F839DC9D5}"/>
              </a:ext>
            </a:extLst>
          </p:cNvPr>
          <p:cNvGrpSpPr/>
          <p:nvPr/>
        </p:nvGrpSpPr>
        <p:grpSpPr>
          <a:xfrm>
            <a:off x="8849661" y="3104389"/>
            <a:ext cx="297955" cy="299328"/>
            <a:chOff x="7005638" y="4338639"/>
            <a:chExt cx="344488" cy="346075"/>
          </a:xfrm>
        </p:grpSpPr>
        <p:sp>
          <p:nvSpPr>
            <p:cNvPr id="59" name="Rectangle 135">
              <a:extLst>
                <a:ext uri="{FF2B5EF4-FFF2-40B4-BE49-F238E27FC236}">
                  <a16:creationId xmlns="" xmlns:a16="http://schemas.microsoft.com/office/drawing/2014/main" id="{7322F508-360D-4E29-A729-742D9F47A9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6126" y="4429126"/>
              <a:ext cx="165100" cy="166688"/>
            </a:xfrm>
            <a:prstGeom prst="rect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Line 136">
              <a:extLst>
                <a:ext uri="{FF2B5EF4-FFF2-40B4-BE49-F238E27FC236}">
                  <a16:creationId xmlns="" xmlns:a16="http://schemas.microsoft.com/office/drawing/2014/main" id="{5EFB0581-EA23-4677-8069-6D596BE2578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91388" y="4338639"/>
              <a:ext cx="58738" cy="60325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Line 137">
              <a:extLst>
                <a:ext uri="{FF2B5EF4-FFF2-40B4-BE49-F238E27FC236}">
                  <a16:creationId xmlns="" xmlns:a16="http://schemas.microsoft.com/office/drawing/2014/main" id="{CD71CE32-1A6A-44A5-AC45-E360B639346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05638" y="4625976"/>
              <a:ext cx="60325" cy="58738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138">
              <a:extLst>
                <a:ext uri="{FF2B5EF4-FFF2-40B4-BE49-F238E27FC236}">
                  <a16:creationId xmlns="" xmlns:a16="http://schemas.microsoft.com/office/drawing/2014/main" id="{E8C5751A-69B3-42CE-9B4E-A3FC94143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638" y="4610101"/>
              <a:ext cx="74613" cy="74613"/>
            </a:xfrm>
            <a:custGeom>
              <a:avLst/>
              <a:gdLst>
                <a:gd name="T0" fmla="*/ 47 w 47"/>
                <a:gd name="T1" fmla="*/ 47 h 47"/>
                <a:gd name="T2" fmla="*/ 0 w 47"/>
                <a:gd name="T3" fmla="*/ 47 h 47"/>
                <a:gd name="T4" fmla="*/ 0 w 4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7">
                  <a:moveTo>
                    <a:pt x="47" y="47"/>
                  </a:moveTo>
                  <a:lnTo>
                    <a:pt x="0" y="47"/>
                  </a:ln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Freeform 139">
              <a:extLst>
                <a:ext uri="{FF2B5EF4-FFF2-40B4-BE49-F238E27FC236}">
                  <a16:creationId xmlns="" xmlns:a16="http://schemas.microsoft.com/office/drawing/2014/main" id="{6EBAA3BF-64CA-40E8-9682-BFB30FD75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5513" y="4338639"/>
              <a:ext cx="74613" cy="76200"/>
            </a:xfrm>
            <a:custGeom>
              <a:avLst/>
              <a:gdLst>
                <a:gd name="T0" fmla="*/ 47 w 47"/>
                <a:gd name="T1" fmla="*/ 48 h 48"/>
                <a:gd name="T2" fmla="*/ 47 w 47"/>
                <a:gd name="T3" fmla="*/ 0 h 48"/>
                <a:gd name="T4" fmla="*/ 0 w 47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8">
                  <a:moveTo>
                    <a:pt x="47" y="48"/>
                  </a:moveTo>
                  <a:lnTo>
                    <a:pt x="47" y="0"/>
                  </a:ln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Line 140">
              <a:extLst>
                <a:ext uri="{FF2B5EF4-FFF2-40B4-BE49-F238E27FC236}">
                  <a16:creationId xmlns="" xmlns:a16="http://schemas.microsoft.com/office/drawing/2014/main" id="{01E741E2-74C9-46F9-9F7A-B2FB7B0B56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91388" y="4625976"/>
              <a:ext cx="58738" cy="58738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Line 141">
              <a:extLst>
                <a:ext uri="{FF2B5EF4-FFF2-40B4-BE49-F238E27FC236}">
                  <a16:creationId xmlns="" xmlns:a16="http://schemas.microsoft.com/office/drawing/2014/main" id="{9B1EB601-6FF2-46A8-BDF8-D1E0FC6A1A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05638" y="4338639"/>
              <a:ext cx="60325" cy="60325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Freeform 142">
              <a:extLst>
                <a:ext uri="{FF2B5EF4-FFF2-40B4-BE49-F238E27FC236}">
                  <a16:creationId xmlns="" xmlns:a16="http://schemas.microsoft.com/office/drawing/2014/main" id="{17068758-ADD1-441D-8C1E-B3097F54EB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638" y="4338639"/>
              <a:ext cx="74613" cy="76200"/>
            </a:xfrm>
            <a:custGeom>
              <a:avLst/>
              <a:gdLst>
                <a:gd name="T0" fmla="*/ 0 w 47"/>
                <a:gd name="T1" fmla="*/ 48 h 48"/>
                <a:gd name="T2" fmla="*/ 0 w 47"/>
                <a:gd name="T3" fmla="*/ 0 h 48"/>
                <a:gd name="T4" fmla="*/ 47 w 47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8">
                  <a:moveTo>
                    <a:pt x="0" y="48"/>
                  </a:moveTo>
                  <a:lnTo>
                    <a:pt x="0" y="0"/>
                  </a:lnTo>
                  <a:lnTo>
                    <a:pt x="47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Freeform 143">
              <a:extLst>
                <a:ext uri="{FF2B5EF4-FFF2-40B4-BE49-F238E27FC236}">
                  <a16:creationId xmlns="" xmlns:a16="http://schemas.microsoft.com/office/drawing/2014/main" id="{0F84425A-A7AA-4982-BB19-2AE6D97B7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5513" y="4610101"/>
              <a:ext cx="74613" cy="74613"/>
            </a:xfrm>
            <a:custGeom>
              <a:avLst/>
              <a:gdLst>
                <a:gd name="T0" fmla="*/ 0 w 47"/>
                <a:gd name="T1" fmla="*/ 47 h 47"/>
                <a:gd name="T2" fmla="*/ 47 w 47"/>
                <a:gd name="T3" fmla="*/ 47 h 47"/>
                <a:gd name="T4" fmla="*/ 47 w 4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7">
                  <a:moveTo>
                    <a:pt x="0" y="47"/>
                  </a:moveTo>
                  <a:lnTo>
                    <a:pt x="47" y="47"/>
                  </a:lnTo>
                  <a:lnTo>
                    <a:pt x="47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="" xmlns:a16="http://schemas.microsoft.com/office/drawing/2014/main" id="{448B1990-0C94-40E2-A048-A169E539FF2A}"/>
              </a:ext>
            </a:extLst>
          </p:cNvPr>
          <p:cNvGrpSpPr/>
          <p:nvPr/>
        </p:nvGrpSpPr>
        <p:grpSpPr>
          <a:xfrm>
            <a:off x="10776480" y="3100267"/>
            <a:ext cx="314501" cy="307573"/>
            <a:chOff x="2670175" y="4338638"/>
            <a:chExt cx="360363" cy="352425"/>
          </a:xfrm>
          <a:solidFill>
            <a:schemeClr val="bg1"/>
          </a:solidFill>
        </p:grpSpPr>
        <p:sp>
          <p:nvSpPr>
            <p:cNvPr id="69" name="Freeform 1221">
              <a:extLst>
                <a:ext uri="{FF2B5EF4-FFF2-40B4-BE49-F238E27FC236}">
                  <a16:creationId xmlns="" xmlns:a16="http://schemas.microsoft.com/office/drawing/2014/main" id="{655BF41B-DB49-4F3D-9FB7-BD804EBBEC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0175" y="4676775"/>
              <a:ext cx="360363" cy="14288"/>
            </a:xfrm>
            <a:custGeom>
              <a:avLst/>
              <a:gdLst>
                <a:gd name="T0" fmla="*/ 94 w 96"/>
                <a:gd name="T1" fmla="*/ 4 h 4"/>
                <a:gd name="T2" fmla="*/ 2 w 96"/>
                <a:gd name="T3" fmla="*/ 4 h 4"/>
                <a:gd name="T4" fmla="*/ 0 w 96"/>
                <a:gd name="T5" fmla="*/ 2 h 4"/>
                <a:gd name="T6" fmla="*/ 2 w 96"/>
                <a:gd name="T7" fmla="*/ 0 h 4"/>
                <a:gd name="T8" fmla="*/ 94 w 96"/>
                <a:gd name="T9" fmla="*/ 0 h 4"/>
                <a:gd name="T10" fmla="*/ 96 w 96"/>
                <a:gd name="T11" fmla="*/ 2 h 4"/>
                <a:gd name="T12" fmla="*/ 94 w 9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6" y="1"/>
                    <a:pt x="96" y="2"/>
                  </a:cubicBezTo>
                  <a:cubicBezTo>
                    <a:pt x="96" y="3"/>
                    <a:pt x="95" y="4"/>
                    <a:pt x="9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1222">
              <a:extLst>
                <a:ext uri="{FF2B5EF4-FFF2-40B4-BE49-F238E27FC236}">
                  <a16:creationId xmlns="" xmlns:a16="http://schemas.microsoft.com/office/drawing/2014/main" id="{620463B6-CC90-4B7F-BC50-60199ABE6E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6050" y="4630738"/>
              <a:ext cx="58738" cy="60325"/>
            </a:xfrm>
            <a:custGeom>
              <a:avLst/>
              <a:gdLst>
                <a:gd name="T0" fmla="*/ 14 w 16"/>
                <a:gd name="T1" fmla="*/ 16 h 16"/>
                <a:gd name="T2" fmla="*/ 2 w 16"/>
                <a:gd name="T3" fmla="*/ 16 h 16"/>
                <a:gd name="T4" fmla="*/ 0 w 16"/>
                <a:gd name="T5" fmla="*/ 14 h 16"/>
                <a:gd name="T6" fmla="*/ 0 w 16"/>
                <a:gd name="T7" fmla="*/ 2 h 16"/>
                <a:gd name="T8" fmla="*/ 2 w 16"/>
                <a:gd name="T9" fmla="*/ 0 h 16"/>
                <a:gd name="T10" fmla="*/ 14 w 16"/>
                <a:gd name="T11" fmla="*/ 0 h 16"/>
                <a:gd name="T12" fmla="*/ 16 w 16"/>
                <a:gd name="T13" fmla="*/ 2 h 16"/>
                <a:gd name="T14" fmla="*/ 16 w 16"/>
                <a:gd name="T15" fmla="*/ 14 h 16"/>
                <a:gd name="T16" fmla="*/ 14 w 16"/>
                <a:gd name="T17" fmla="*/ 16 h 16"/>
                <a:gd name="T18" fmla="*/ 4 w 16"/>
                <a:gd name="T19" fmla="*/ 12 h 16"/>
                <a:gd name="T20" fmla="*/ 12 w 16"/>
                <a:gd name="T21" fmla="*/ 12 h 16"/>
                <a:gd name="T22" fmla="*/ 12 w 16"/>
                <a:gd name="T23" fmla="*/ 4 h 16"/>
                <a:gd name="T24" fmla="*/ 4 w 16"/>
                <a:gd name="T25" fmla="*/ 4 h 16"/>
                <a:gd name="T26" fmla="*/ 4 w 16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14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5"/>
                    <a:pt x="15" y="16"/>
                    <a:pt x="14" y="16"/>
                  </a:cubicBezTo>
                  <a:close/>
                  <a:moveTo>
                    <a:pt x="4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1223">
              <a:extLst>
                <a:ext uri="{FF2B5EF4-FFF2-40B4-BE49-F238E27FC236}">
                  <a16:creationId xmlns="" xmlns:a16="http://schemas.microsoft.com/office/drawing/2014/main" id="{B68E308C-EC6A-42CE-8CF9-0BFDC6905E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4950" y="4572000"/>
              <a:ext cx="60325" cy="119063"/>
            </a:xfrm>
            <a:custGeom>
              <a:avLst/>
              <a:gdLst>
                <a:gd name="T0" fmla="*/ 14 w 16"/>
                <a:gd name="T1" fmla="*/ 32 h 32"/>
                <a:gd name="T2" fmla="*/ 2 w 16"/>
                <a:gd name="T3" fmla="*/ 32 h 32"/>
                <a:gd name="T4" fmla="*/ 0 w 16"/>
                <a:gd name="T5" fmla="*/ 30 h 32"/>
                <a:gd name="T6" fmla="*/ 0 w 16"/>
                <a:gd name="T7" fmla="*/ 2 h 32"/>
                <a:gd name="T8" fmla="*/ 2 w 16"/>
                <a:gd name="T9" fmla="*/ 0 h 32"/>
                <a:gd name="T10" fmla="*/ 14 w 16"/>
                <a:gd name="T11" fmla="*/ 0 h 32"/>
                <a:gd name="T12" fmla="*/ 16 w 16"/>
                <a:gd name="T13" fmla="*/ 2 h 32"/>
                <a:gd name="T14" fmla="*/ 16 w 16"/>
                <a:gd name="T15" fmla="*/ 30 h 32"/>
                <a:gd name="T16" fmla="*/ 14 w 16"/>
                <a:gd name="T17" fmla="*/ 32 h 32"/>
                <a:gd name="T18" fmla="*/ 4 w 16"/>
                <a:gd name="T19" fmla="*/ 28 h 32"/>
                <a:gd name="T20" fmla="*/ 12 w 16"/>
                <a:gd name="T21" fmla="*/ 28 h 32"/>
                <a:gd name="T22" fmla="*/ 12 w 16"/>
                <a:gd name="T23" fmla="*/ 4 h 32"/>
                <a:gd name="T24" fmla="*/ 4 w 16"/>
                <a:gd name="T25" fmla="*/ 4 h 32"/>
                <a:gd name="T26" fmla="*/ 4 w 16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2">
                  <a:moveTo>
                    <a:pt x="14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1"/>
                    <a:pt x="15" y="32"/>
                    <a:pt x="14" y="32"/>
                  </a:cubicBezTo>
                  <a:close/>
                  <a:moveTo>
                    <a:pt x="4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Freeform 1224">
              <a:extLst>
                <a:ext uri="{FF2B5EF4-FFF2-40B4-BE49-F238E27FC236}">
                  <a16:creationId xmlns="" xmlns:a16="http://schemas.microsoft.com/office/drawing/2014/main" id="{1C8030C4-93D3-4EAC-8DA6-B6C8CC2E62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5438" y="4511675"/>
              <a:ext cx="60325" cy="179388"/>
            </a:xfrm>
            <a:custGeom>
              <a:avLst/>
              <a:gdLst>
                <a:gd name="T0" fmla="*/ 14 w 16"/>
                <a:gd name="T1" fmla="*/ 48 h 48"/>
                <a:gd name="T2" fmla="*/ 2 w 16"/>
                <a:gd name="T3" fmla="*/ 48 h 48"/>
                <a:gd name="T4" fmla="*/ 0 w 16"/>
                <a:gd name="T5" fmla="*/ 46 h 48"/>
                <a:gd name="T6" fmla="*/ 0 w 16"/>
                <a:gd name="T7" fmla="*/ 2 h 48"/>
                <a:gd name="T8" fmla="*/ 2 w 16"/>
                <a:gd name="T9" fmla="*/ 0 h 48"/>
                <a:gd name="T10" fmla="*/ 14 w 16"/>
                <a:gd name="T11" fmla="*/ 0 h 48"/>
                <a:gd name="T12" fmla="*/ 16 w 16"/>
                <a:gd name="T13" fmla="*/ 2 h 48"/>
                <a:gd name="T14" fmla="*/ 16 w 16"/>
                <a:gd name="T15" fmla="*/ 46 h 48"/>
                <a:gd name="T16" fmla="*/ 14 w 16"/>
                <a:gd name="T17" fmla="*/ 48 h 48"/>
                <a:gd name="T18" fmla="*/ 4 w 16"/>
                <a:gd name="T19" fmla="*/ 44 h 48"/>
                <a:gd name="T20" fmla="*/ 12 w 16"/>
                <a:gd name="T21" fmla="*/ 44 h 48"/>
                <a:gd name="T22" fmla="*/ 12 w 16"/>
                <a:gd name="T23" fmla="*/ 4 h 48"/>
                <a:gd name="T24" fmla="*/ 4 w 16"/>
                <a:gd name="T25" fmla="*/ 4 h 48"/>
                <a:gd name="T26" fmla="*/ 4 w 16"/>
                <a:gd name="T2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48">
                  <a:moveTo>
                    <a:pt x="14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1" y="48"/>
                    <a:pt x="0" y="47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7"/>
                    <a:pt x="15" y="48"/>
                    <a:pt x="14" y="48"/>
                  </a:cubicBezTo>
                  <a:close/>
                  <a:moveTo>
                    <a:pt x="4" y="44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1225">
              <a:extLst>
                <a:ext uri="{FF2B5EF4-FFF2-40B4-BE49-F238E27FC236}">
                  <a16:creationId xmlns="" xmlns:a16="http://schemas.microsoft.com/office/drawing/2014/main" id="{C9D049F6-46D7-464D-9A92-02A720E800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5925" y="4451350"/>
              <a:ext cx="60325" cy="239713"/>
            </a:xfrm>
            <a:custGeom>
              <a:avLst/>
              <a:gdLst>
                <a:gd name="T0" fmla="*/ 14 w 16"/>
                <a:gd name="T1" fmla="*/ 64 h 64"/>
                <a:gd name="T2" fmla="*/ 2 w 16"/>
                <a:gd name="T3" fmla="*/ 64 h 64"/>
                <a:gd name="T4" fmla="*/ 0 w 16"/>
                <a:gd name="T5" fmla="*/ 62 h 64"/>
                <a:gd name="T6" fmla="*/ 0 w 16"/>
                <a:gd name="T7" fmla="*/ 2 h 64"/>
                <a:gd name="T8" fmla="*/ 2 w 16"/>
                <a:gd name="T9" fmla="*/ 0 h 64"/>
                <a:gd name="T10" fmla="*/ 14 w 16"/>
                <a:gd name="T11" fmla="*/ 0 h 64"/>
                <a:gd name="T12" fmla="*/ 16 w 16"/>
                <a:gd name="T13" fmla="*/ 2 h 64"/>
                <a:gd name="T14" fmla="*/ 16 w 16"/>
                <a:gd name="T15" fmla="*/ 62 h 64"/>
                <a:gd name="T16" fmla="*/ 14 w 16"/>
                <a:gd name="T17" fmla="*/ 64 h 64"/>
                <a:gd name="T18" fmla="*/ 4 w 16"/>
                <a:gd name="T19" fmla="*/ 60 h 64"/>
                <a:gd name="T20" fmla="*/ 12 w 16"/>
                <a:gd name="T21" fmla="*/ 60 h 64"/>
                <a:gd name="T22" fmla="*/ 12 w 16"/>
                <a:gd name="T23" fmla="*/ 4 h 64"/>
                <a:gd name="T24" fmla="*/ 4 w 16"/>
                <a:gd name="T25" fmla="*/ 4 h 64"/>
                <a:gd name="T26" fmla="*/ 4 w 1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4">
                  <a:moveTo>
                    <a:pt x="14" y="64"/>
                  </a:move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0" y="63"/>
                    <a:pt x="0" y="6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3"/>
                    <a:pt x="15" y="64"/>
                    <a:pt x="14" y="64"/>
                  </a:cubicBezTo>
                  <a:close/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1226">
              <a:extLst>
                <a:ext uri="{FF2B5EF4-FFF2-40B4-BE49-F238E27FC236}">
                  <a16:creationId xmlns="" xmlns:a16="http://schemas.microsoft.com/office/drawing/2014/main" id="{CF60A0A7-CA5C-4D0C-B534-2BE43464C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8275" y="4346575"/>
              <a:ext cx="285750" cy="195263"/>
            </a:xfrm>
            <a:custGeom>
              <a:avLst/>
              <a:gdLst>
                <a:gd name="T0" fmla="*/ 2 w 76"/>
                <a:gd name="T1" fmla="*/ 52 h 52"/>
                <a:gd name="T2" fmla="*/ 0 w 76"/>
                <a:gd name="T3" fmla="*/ 51 h 52"/>
                <a:gd name="T4" fmla="*/ 1 w 76"/>
                <a:gd name="T5" fmla="*/ 48 h 52"/>
                <a:gd name="T6" fmla="*/ 73 w 76"/>
                <a:gd name="T7" fmla="*/ 0 h 52"/>
                <a:gd name="T8" fmla="*/ 76 w 76"/>
                <a:gd name="T9" fmla="*/ 1 h 52"/>
                <a:gd name="T10" fmla="*/ 75 w 76"/>
                <a:gd name="T11" fmla="*/ 4 h 52"/>
                <a:gd name="T12" fmla="*/ 3 w 76"/>
                <a:gd name="T13" fmla="*/ 52 h 52"/>
                <a:gd name="T14" fmla="*/ 2 w 76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52">
                  <a:moveTo>
                    <a:pt x="2" y="52"/>
                  </a:moveTo>
                  <a:cubicBezTo>
                    <a:pt x="1" y="52"/>
                    <a:pt x="1" y="52"/>
                    <a:pt x="0" y="51"/>
                  </a:cubicBezTo>
                  <a:cubicBezTo>
                    <a:pt x="0" y="50"/>
                    <a:pt x="0" y="49"/>
                    <a:pt x="1" y="4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4" y="0"/>
                    <a:pt x="75" y="0"/>
                    <a:pt x="76" y="1"/>
                  </a:cubicBezTo>
                  <a:cubicBezTo>
                    <a:pt x="76" y="2"/>
                    <a:pt x="76" y="3"/>
                    <a:pt x="75" y="4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2" y="52"/>
                    <a:pt x="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Freeform 1227">
              <a:extLst>
                <a:ext uri="{FF2B5EF4-FFF2-40B4-BE49-F238E27FC236}">
                  <a16:creationId xmlns="" xmlns:a16="http://schemas.microsoft.com/office/drawing/2014/main" id="{517A9A4B-9B2D-4B5C-BDA3-E25D82609C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7825" y="4338638"/>
              <a:ext cx="76200" cy="82550"/>
            </a:xfrm>
            <a:custGeom>
              <a:avLst/>
              <a:gdLst>
                <a:gd name="T0" fmla="*/ 16 w 20"/>
                <a:gd name="T1" fmla="*/ 22 h 22"/>
                <a:gd name="T2" fmla="*/ 16 w 20"/>
                <a:gd name="T3" fmla="*/ 22 h 22"/>
                <a:gd name="T4" fmla="*/ 14 w 20"/>
                <a:gd name="T5" fmla="*/ 20 h 22"/>
                <a:gd name="T6" fmla="*/ 16 w 20"/>
                <a:gd name="T7" fmla="*/ 6 h 22"/>
                <a:gd name="T8" fmla="*/ 2 w 20"/>
                <a:gd name="T9" fmla="*/ 4 h 22"/>
                <a:gd name="T10" fmla="*/ 0 w 20"/>
                <a:gd name="T11" fmla="*/ 2 h 22"/>
                <a:gd name="T12" fmla="*/ 2 w 20"/>
                <a:gd name="T13" fmla="*/ 0 h 22"/>
                <a:gd name="T14" fmla="*/ 18 w 20"/>
                <a:gd name="T15" fmla="*/ 2 h 22"/>
                <a:gd name="T16" fmla="*/ 20 w 20"/>
                <a:gd name="T17" fmla="*/ 3 h 22"/>
                <a:gd name="T18" fmla="*/ 20 w 20"/>
                <a:gd name="T19" fmla="*/ 4 h 22"/>
                <a:gd name="T20" fmla="*/ 18 w 20"/>
                <a:gd name="T21" fmla="*/ 20 h 22"/>
                <a:gd name="T22" fmla="*/ 16 w 20"/>
                <a:gd name="T2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2">
                  <a:moveTo>
                    <a:pt x="16" y="22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4" y="21"/>
                    <a:pt x="14" y="2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2"/>
                    <a:pt x="19" y="2"/>
                    <a:pt x="20" y="3"/>
                  </a:cubicBezTo>
                  <a:cubicBezTo>
                    <a:pt x="20" y="3"/>
                    <a:pt x="20" y="4"/>
                    <a:pt x="20" y="4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1"/>
                    <a:pt x="17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7550412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5ABD7A0C-E213-4B72-9B7E-CBAEF7AE14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1" t="7363" r="30542" b="51070"/>
          <a:stretch/>
        </p:blipFill>
        <p:spPr>
          <a:xfrm>
            <a:off x="1293585" y="1819893"/>
            <a:ext cx="1451430" cy="1451428"/>
          </a:xfrm>
          <a:custGeom>
            <a:avLst/>
            <a:gdLst>
              <a:gd name="connsiteX0" fmla="*/ 725715 w 1451430"/>
              <a:gd name="connsiteY0" fmla="*/ 0 h 1451428"/>
              <a:gd name="connsiteX1" fmla="*/ 1451430 w 1451430"/>
              <a:gd name="connsiteY1" fmla="*/ 725714 h 1451428"/>
              <a:gd name="connsiteX2" fmla="*/ 725715 w 1451430"/>
              <a:gd name="connsiteY2" fmla="*/ 1451428 h 1451428"/>
              <a:gd name="connsiteX3" fmla="*/ 0 w 1451430"/>
              <a:gd name="connsiteY3" fmla="*/ 725714 h 1451428"/>
              <a:gd name="connsiteX4" fmla="*/ 725715 w 1451430"/>
              <a:gd name="connsiteY4" fmla="*/ 0 h 145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28">
                <a:moveTo>
                  <a:pt x="725715" y="0"/>
                </a:moveTo>
                <a:cubicBezTo>
                  <a:pt x="1126516" y="0"/>
                  <a:pt x="1451430" y="324913"/>
                  <a:pt x="1451430" y="725714"/>
                </a:cubicBezTo>
                <a:cubicBezTo>
                  <a:pt x="1451430" y="1126515"/>
                  <a:pt x="1126516" y="1451428"/>
                  <a:pt x="725715" y="1451428"/>
                </a:cubicBezTo>
                <a:cubicBezTo>
                  <a:pt x="324914" y="1451428"/>
                  <a:pt x="0" y="1126515"/>
                  <a:pt x="0" y="725714"/>
                </a:cubicBezTo>
                <a:cubicBezTo>
                  <a:pt x="0" y="324913"/>
                  <a:pt x="324914" y="0"/>
                  <a:pt x="725715" y="0"/>
                </a:cubicBezTo>
                <a:close/>
              </a:path>
            </a:pathLst>
          </a:custGeom>
        </p:spPr>
      </p:pic>
      <p:pic>
        <p:nvPicPr>
          <p:cNvPr id="48" name="Picture 47">
            <a:extLst>
              <a:ext uri="{FF2B5EF4-FFF2-40B4-BE49-F238E27FC236}">
                <a16:creationId xmlns="" xmlns:a16="http://schemas.microsoft.com/office/drawing/2014/main" id="{E40C2310-2BA8-4032-909D-60E4EDBB9C2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59" t="4522" r="32636" b="64992"/>
          <a:stretch/>
        </p:blipFill>
        <p:spPr>
          <a:xfrm>
            <a:off x="4011385" y="1819893"/>
            <a:ext cx="1451430" cy="1451428"/>
          </a:xfrm>
          <a:custGeom>
            <a:avLst/>
            <a:gdLst>
              <a:gd name="connsiteX0" fmla="*/ 725715 w 1451430"/>
              <a:gd name="connsiteY0" fmla="*/ 0 h 1451428"/>
              <a:gd name="connsiteX1" fmla="*/ 1451430 w 1451430"/>
              <a:gd name="connsiteY1" fmla="*/ 725714 h 1451428"/>
              <a:gd name="connsiteX2" fmla="*/ 725715 w 1451430"/>
              <a:gd name="connsiteY2" fmla="*/ 1451428 h 1451428"/>
              <a:gd name="connsiteX3" fmla="*/ 0 w 1451430"/>
              <a:gd name="connsiteY3" fmla="*/ 725714 h 1451428"/>
              <a:gd name="connsiteX4" fmla="*/ 725715 w 1451430"/>
              <a:gd name="connsiteY4" fmla="*/ 0 h 145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28">
                <a:moveTo>
                  <a:pt x="725715" y="0"/>
                </a:moveTo>
                <a:cubicBezTo>
                  <a:pt x="1126516" y="0"/>
                  <a:pt x="1451430" y="324913"/>
                  <a:pt x="1451430" y="725714"/>
                </a:cubicBezTo>
                <a:cubicBezTo>
                  <a:pt x="1451430" y="1126515"/>
                  <a:pt x="1126516" y="1451428"/>
                  <a:pt x="725715" y="1451428"/>
                </a:cubicBezTo>
                <a:cubicBezTo>
                  <a:pt x="324914" y="1451428"/>
                  <a:pt x="0" y="1126515"/>
                  <a:pt x="0" y="725714"/>
                </a:cubicBezTo>
                <a:cubicBezTo>
                  <a:pt x="0" y="324913"/>
                  <a:pt x="324914" y="0"/>
                  <a:pt x="725715" y="0"/>
                </a:cubicBezTo>
                <a:close/>
              </a:path>
            </a:pathLst>
          </a:custGeom>
        </p:spPr>
      </p:pic>
      <p:pic>
        <p:nvPicPr>
          <p:cNvPr id="47" name="Picture 46">
            <a:extLst>
              <a:ext uri="{FF2B5EF4-FFF2-40B4-BE49-F238E27FC236}">
                <a16:creationId xmlns="" xmlns:a16="http://schemas.microsoft.com/office/drawing/2014/main" id="{1D0A752B-682E-4666-AAEB-E4258989175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8" r="9872" b="46685"/>
          <a:stretch/>
        </p:blipFill>
        <p:spPr>
          <a:xfrm>
            <a:off x="9446985" y="1819893"/>
            <a:ext cx="1451430" cy="1451428"/>
          </a:xfrm>
          <a:custGeom>
            <a:avLst/>
            <a:gdLst>
              <a:gd name="connsiteX0" fmla="*/ 725715 w 1451430"/>
              <a:gd name="connsiteY0" fmla="*/ 0 h 1451428"/>
              <a:gd name="connsiteX1" fmla="*/ 1451430 w 1451430"/>
              <a:gd name="connsiteY1" fmla="*/ 725714 h 1451428"/>
              <a:gd name="connsiteX2" fmla="*/ 725715 w 1451430"/>
              <a:gd name="connsiteY2" fmla="*/ 1451428 h 1451428"/>
              <a:gd name="connsiteX3" fmla="*/ 0 w 1451430"/>
              <a:gd name="connsiteY3" fmla="*/ 725714 h 1451428"/>
              <a:gd name="connsiteX4" fmla="*/ 725715 w 1451430"/>
              <a:gd name="connsiteY4" fmla="*/ 0 h 145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28">
                <a:moveTo>
                  <a:pt x="725715" y="0"/>
                </a:moveTo>
                <a:cubicBezTo>
                  <a:pt x="1126516" y="0"/>
                  <a:pt x="1451430" y="324913"/>
                  <a:pt x="1451430" y="725714"/>
                </a:cubicBezTo>
                <a:cubicBezTo>
                  <a:pt x="1451430" y="1126515"/>
                  <a:pt x="1126516" y="1451428"/>
                  <a:pt x="725715" y="1451428"/>
                </a:cubicBezTo>
                <a:cubicBezTo>
                  <a:pt x="324914" y="1451428"/>
                  <a:pt x="0" y="1126515"/>
                  <a:pt x="0" y="725714"/>
                </a:cubicBezTo>
                <a:cubicBezTo>
                  <a:pt x="0" y="324913"/>
                  <a:pt x="324914" y="0"/>
                  <a:pt x="725715" y="0"/>
                </a:cubicBezTo>
                <a:close/>
              </a:path>
            </a:pathLst>
          </a:custGeom>
        </p:spPr>
      </p:pic>
      <p:pic>
        <p:nvPicPr>
          <p:cNvPr id="46" name="Picture 45">
            <a:extLst>
              <a:ext uri="{FF2B5EF4-FFF2-40B4-BE49-F238E27FC236}">
                <a16:creationId xmlns="" xmlns:a16="http://schemas.microsoft.com/office/drawing/2014/main" id="{E1AC50B6-C4CA-4E7B-A8EA-57A6CCAC051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" t="13909" r="1430" b="20794"/>
          <a:stretch/>
        </p:blipFill>
        <p:spPr>
          <a:xfrm>
            <a:off x="6729185" y="1819893"/>
            <a:ext cx="1451430" cy="1451428"/>
          </a:xfrm>
          <a:custGeom>
            <a:avLst/>
            <a:gdLst>
              <a:gd name="connsiteX0" fmla="*/ 725715 w 1451430"/>
              <a:gd name="connsiteY0" fmla="*/ 0 h 1451428"/>
              <a:gd name="connsiteX1" fmla="*/ 1451430 w 1451430"/>
              <a:gd name="connsiteY1" fmla="*/ 725714 h 1451428"/>
              <a:gd name="connsiteX2" fmla="*/ 725715 w 1451430"/>
              <a:gd name="connsiteY2" fmla="*/ 1451428 h 1451428"/>
              <a:gd name="connsiteX3" fmla="*/ 0 w 1451430"/>
              <a:gd name="connsiteY3" fmla="*/ 725714 h 1451428"/>
              <a:gd name="connsiteX4" fmla="*/ 725715 w 1451430"/>
              <a:gd name="connsiteY4" fmla="*/ 0 h 145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28">
                <a:moveTo>
                  <a:pt x="725715" y="0"/>
                </a:moveTo>
                <a:cubicBezTo>
                  <a:pt x="1126516" y="0"/>
                  <a:pt x="1451430" y="324913"/>
                  <a:pt x="1451430" y="725714"/>
                </a:cubicBezTo>
                <a:cubicBezTo>
                  <a:pt x="1451430" y="1126515"/>
                  <a:pt x="1126516" y="1451428"/>
                  <a:pt x="725715" y="1451428"/>
                </a:cubicBezTo>
                <a:cubicBezTo>
                  <a:pt x="324914" y="1451428"/>
                  <a:pt x="0" y="1126515"/>
                  <a:pt x="0" y="725714"/>
                </a:cubicBezTo>
                <a:cubicBezTo>
                  <a:pt x="0" y="324913"/>
                  <a:pt x="324914" y="0"/>
                  <a:pt x="725715" y="0"/>
                </a:cubicBezTo>
                <a:close/>
              </a:path>
            </a:pathLst>
          </a:custGeom>
        </p:spPr>
      </p:pic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F267161-FEA2-4389-81BE-77FEE1299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6B03A8D-B9F0-4323-8C39-53609E48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29A9D4F4-9E78-4398-8DB5-E7ABD3742D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Project team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911B475C-E998-4963-A972-0D05E0339453}"/>
              </a:ext>
            </a:extLst>
          </p:cNvPr>
          <p:cNvSpPr txBox="1"/>
          <p:nvPr/>
        </p:nvSpPr>
        <p:spPr>
          <a:xfrm>
            <a:off x="9038205" y="4537517"/>
            <a:ext cx="2268990" cy="8590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5269B14F-0144-485C-AC59-14C61CC06FD6}"/>
              </a:ext>
            </a:extLst>
          </p:cNvPr>
          <p:cNvSpPr txBox="1"/>
          <p:nvPr/>
        </p:nvSpPr>
        <p:spPr>
          <a:xfrm>
            <a:off x="9038205" y="3930713"/>
            <a:ext cx="2268990" cy="23455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0195BC"/>
                </a:solidFill>
              </a:rPr>
              <a:t>Customer Support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C51BAC84-3C9A-423D-B69B-B3625BF44D9F}"/>
              </a:ext>
            </a:extLst>
          </p:cNvPr>
          <p:cNvSpPr txBox="1"/>
          <p:nvPr/>
        </p:nvSpPr>
        <p:spPr>
          <a:xfrm>
            <a:off x="9038205" y="3574767"/>
            <a:ext cx="2268990" cy="30271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rgbClr val="262626"/>
                </a:solidFill>
                <a:latin typeface="+mj-lt"/>
              </a:rPr>
              <a:t>Linda Vivi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279BC4AA-CF90-45F0-B20F-1E480C379CF1}"/>
              </a:ext>
            </a:extLst>
          </p:cNvPr>
          <p:cNvSpPr txBox="1"/>
          <p:nvPr/>
        </p:nvSpPr>
        <p:spPr>
          <a:xfrm>
            <a:off x="884805" y="4537517"/>
            <a:ext cx="2268990" cy="8590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DB732F36-1577-4632-B7ED-DADF986E45D0}"/>
              </a:ext>
            </a:extLst>
          </p:cNvPr>
          <p:cNvSpPr txBox="1"/>
          <p:nvPr/>
        </p:nvSpPr>
        <p:spPr>
          <a:xfrm>
            <a:off x="884805" y="3930713"/>
            <a:ext cx="2268990" cy="23455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0195BC"/>
                </a:solidFill>
              </a:rPr>
              <a:t>Project Leader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80E7C161-8497-45CF-9A2D-8FB29BE0826D}"/>
              </a:ext>
            </a:extLst>
          </p:cNvPr>
          <p:cNvSpPr txBox="1"/>
          <p:nvPr/>
        </p:nvSpPr>
        <p:spPr>
          <a:xfrm>
            <a:off x="884805" y="3574767"/>
            <a:ext cx="2268990" cy="30271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rgbClr val="262626"/>
                </a:solidFill>
                <a:latin typeface="+mj-lt"/>
              </a:rPr>
              <a:t>John </a:t>
            </a:r>
            <a:r>
              <a:rPr lang="en-US" dirty="0" err="1">
                <a:solidFill>
                  <a:srgbClr val="262626"/>
                </a:solidFill>
                <a:latin typeface="+mj-lt"/>
              </a:rPr>
              <a:t>Halvdan</a:t>
            </a:r>
            <a:endParaRPr lang="en-US" dirty="0">
              <a:solidFill>
                <a:srgbClr val="262626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06D9D03A-DD56-483B-B753-E785861E0DEA}"/>
              </a:ext>
            </a:extLst>
          </p:cNvPr>
          <p:cNvSpPr txBox="1"/>
          <p:nvPr/>
        </p:nvSpPr>
        <p:spPr>
          <a:xfrm>
            <a:off x="3602605" y="4537517"/>
            <a:ext cx="2268990" cy="8590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1A7938B2-3674-4348-A5FE-703F06C564F2}"/>
              </a:ext>
            </a:extLst>
          </p:cNvPr>
          <p:cNvSpPr txBox="1"/>
          <p:nvPr/>
        </p:nvSpPr>
        <p:spPr>
          <a:xfrm>
            <a:off x="3602605" y="3930713"/>
            <a:ext cx="2268990" cy="23455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0195BC"/>
                </a:solidFill>
              </a:rPr>
              <a:t>Designer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C9B92495-4197-42E6-8047-84BEF689328E}"/>
              </a:ext>
            </a:extLst>
          </p:cNvPr>
          <p:cNvSpPr txBox="1"/>
          <p:nvPr/>
        </p:nvSpPr>
        <p:spPr>
          <a:xfrm>
            <a:off x="3602605" y="3574767"/>
            <a:ext cx="2268990" cy="30271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rgbClr val="262626"/>
                </a:solidFill>
                <a:latin typeface="+mj-lt"/>
              </a:rPr>
              <a:t>Max Thomas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0B9303CB-31CB-4DF0-BA4B-4A02A2FF4E4E}"/>
              </a:ext>
            </a:extLst>
          </p:cNvPr>
          <p:cNvSpPr txBox="1"/>
          <p:nvPr/>
        </p:nvSpPr>
        <p:spPr>
          <a:xfrm>
            <a:off x="6320405" y="4537517"/>
            <a:ext cx="2268990" cy="8590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262818C4-8DCE-43C8-871E-C83EC7AC21A3}"/>
              </a:ext>
            </a:extLst>
          </p:cNvPr>
          <p:cNvSpPr txBox="1"/>
          <p:nvPr/>
        </p:nvSpPr>
        <p:spPr>
          <a:xfrm>
            <a:off x="6320405" y="3930713"/>
            <a:ext cx="2268990" cy="23455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0195BC"/>
                </a:solidFill>
              </a:rPr>
              <a:t>Marketing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F3D39E99-A94A-498D-9CF4-FB94CF24BA3C}"/>
              </a:ext>
            </a:extLst>
          </p:cNvPr>
          <p:cNvSpPr txBox="1"/>
          <p:nvPr/>
        </p:nvSpPr>
        <p:spPr>
          <a:xfrm>
            <a:off x="6320405" y="3574767"/>
            <a:ext cx="2268990" cy="30271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rgbClr val="262626"/>
                </a:solidFill>
                <a:latin typeface="+mj-lt"/>
              </a:rPr>
              <a:t>Axel Lucas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FD78F01F-356B-46CE-8282-69BC73CD4CA1}"/>
              </a:ext>
            </a:extLst>
          </p:cNvPr>
          <p:cNvCxnSpPr>
            <a:cxnSpLocks/>
          </p:cNvCxnSpPr>
          <p:nvPr/>
        </p:nvCxnSpPr>
        <p:spPr>
          <a:xfrm>
            <a:off x="1020364" y="4362450"/>
            <a:ext cx="1997872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FAC14404-3C28-4FCC-808A-F58FC8C38A8B}"/>
              </a:ext>
            </a:extLst>
          </p:cNvPr>
          <p:cNvCxnSpPr>
            <a:cxnSpLocks/>
          </p:cNvCxnSpPr>
          <p:nvPr/>
        </p:nvCxnSpPr>
        <p:spPr>
          <a:xfrm>
            <a:off x="9173764" y="4362450"/>
            <a:ext cx="1997872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="" xmlns:a16="http://schemas.microsoft.com/office/drawing/2014/main" id="{A25983C9-8DA9-431B-9F59-0AAADC459389}"/>
              </a:ext>
            </a:extLst>
          </p:cNvPr>
          <p:cNvCxnSpPr>
            <a:cxnSpLocks/>
          </p:cNvCxnSpPr>
          <p:nvPr/>
        </p:nvCxnSpPr>
        <p:spPr>
          <a:xfrm>
            <a:off x="3738164" y="4362450"/>
            <a:ext cx="1997872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="" xmlns:a16="http://schemas.microsoft.com/office/drawing/2014/main" id="{D17DA9FE-F493-4A15-958B-C2E82E061088}"/>
              </a:ext>
            </a:extLst>
          </p:cNvPr>
          <p:cNvCxnSpPr>
            <a:cxnSpLocks/>
          </p:cNvCxnSpPr>
          <p:nvPr/>
        </p:nvCxnSpPr>
        <p:spPr>
          <a:xfrm>
            <a:off x="6455964" y="4362450"/>
            <a:ext cx="1997872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17748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C056EF61-4ECF-438F-B550-755539985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A3B0837-5845-46B2-80E0-044EDCCFD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CD34834-6443-4D02-BA1D-DBFA13D544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9125" y="2819602"/>
            <a:ext cx="2633208" cy="609398"/>
          </a:xfrm>
        </p:spPr>
        <p:txBody>
          <a:bodyPr/>
          <a:lstStyle/>
          <a:p>
            <a:r>
              <a:rPr lang="en-US" sz="4400" dirty="0"/>
              <a:t>Contact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53C58640-16B0-4CE4-BE38-457E9E6209AD}"/>
              </a:ext>
            </a:extLst>
          </p:cNvPr>
          <p:cNvGrpSpPr/>
          <p:nvPr/>
        </p:nvGrpSpPr>
        <p:grpSpPr>
          <a:xfrm>
            <a:off x="609600" y="3649663"/>
            <a:ext cx="433388" cy="61912"/>
            <a:chOff x="609600" y="957263"/>
            <a:chExt cx="433388" cy="61912"/>
          </a:xfrm>
        </p:grpSpPr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90CDFA2B-B18E-4195-BCD3-08A83D601AC6}"/>
                </a:ext>
              </a:extLst>
            </p:cNvPr>
            <p:cNvSpPr/>
            <p:nvPr userDrawn="1"/>
          </p:nvSpPr>
          <p:spPr>
            <a:xfrm rot="5400000">
              <a:off x="831057" y="807244"/>
              <a:ext cx="61912" cy="361950"/>
            </a:xfrm>
            <a:prstGeom prst="rect">
              <a:avLst/>
            </a:prstGeom>
            <a:solidFill>
              <a:srgbClr val="0195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921D7006-2924-4617-A882-937B46F48837}"/>
                </a:ext>
              </a:extLst>
            </p:cNvPr>
            <p:cNvSpPr/>
            <p:nvPr userDrawn="1"/>
          </p:nvSpPr>
          <p:spPr>
            <a:xfrm rot="5400000">
              <a:off x="614363" y="952500"/>
              <a:ext cx="61912" cy="71437"/>
            </a:xfrm>
            <a:prstGeom prst="rect">
              <a:avLst/>
            </a:prstGeom>
            <a:solidFill>
              <a:srgbClr val="246C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CCB621B-E85A-4C26-907B-BBF7B3F8FF07}"/>
              </a:ext>
            </a:extLst>
          </p:cNvPr>
          <p:cNvSpPr/>
          <p:nvPr/>
        </p:nvSpPr>
        <p:spPr>
          <a:xfrm>
            <a:off x="377371" y="806104"/>
            <a:ext cx="842110" cy="38779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036DD9F4-3D2A-4590-B8F6-5AF8EDE9CCD0}"/>
              </a:ext>
            </a:extLst>
          </p:cNvPr>
          <p:cNvSpPr/>
          <p:nvPr/>
        </p:nvSpPr>
        <p:spPr>
          <a:xfrm>
            <a:off x="4073420" y="0"/>
            <a:ext cx="4177110" cy="5638322"/>
          </a:xfrm>
          <a:prstGeom prst="rect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>
            <a:extLst>
              <a:ext uri="{FF2B5EF4-FFF2-40B4-BE49-F238E27FC236}">
                <a16:creationId xmlns="" xmlns:a16="http://schemas.microsoft.com/office/drawing/2014/main" id="{9A119FBD-5DCC-4A11-90E8-BB081B7722A4}"/>
              </a:ext>
            </a:extLst>
          </p:cNvPr>
          <p:cNvGrpSpPr/>
          <p:nvPr/>
        </p:nvGrpSpPr>
        <p:grpSpPr>
          <a:xfrm>
            <a:off x="3711470" y="1890244"/>
            <a:ext cx="722208" cy="722206"/>
            <a:chOff x="4575227" y="2136775"/>
            <a:chExt cx="722208" cy="722206"/>
          </a:xfrm>
        </p:grpSpPr>
        <p:sp>
          <p:nvSpPr>
            <p:cNvPr id="10" name="Oval 9">
              <a:extLst>
                <a:ext uri="{FF2B5EF4-FFF2-40B4-BE49-F238E27FC236}">
                  <a16:creationId xmlns="" xmlns:a16="http://schemas.microsoft.com/office/drawing/2014/main" id="{D67FFD22-26D3-4CFC-AF85-FED984A137A2}"/>
                </a:ext>
              </a:extLst>
            </p:cNvPr>
            <p:cNvSpPr/>
            <p:nvPr/>
          </p:nvSpPr>
          <p:spPr>
            <a:xfrm>
              <a:off x="4575227" y="2136775"/>
              <a:ext cx="722208" cy="72220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/>
            </a:p>
          </p:txBody>
        </p:sp>
        <p:sp>
          <p:nvSpPr>
            <p:cNvPr id="13" name="Oval 12">
              <a:extLst>
                <a:ext uri="{FF2B5EF4-FFF2-40B4-BE49-F238E27FC236}">
                  <a16:creationId xmlns="" xmlns:a16="http://schemas.microsoft.com/office/drawing/2014/main" id="{31AA8695-AB9D-4700-9B8C-A88E571CF67E}"/>
                </a:ext>
              </a:extLst>
            </p:cNvPr>
            <p:cNvSpPr/>
            <p:nvPr/>
          </p:nvSpPr>
          <p:spPr>
            <a:xfrm>
              <a:off x="4675983" y="2237529"/>
              <a:ext cx="520700" cy="520698"/>
            </a:xfrm>
            <a:prstGeom prst="ellipse">
              <a:avLst/>
            </a:prstGeom>
            <a:solidFill>
              <a:srgbClr val="246C9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="" xmlns:a16="http://schemas.microsoft.com/office/drawing/2014/main" id="{568FDAB9-72EC-4DE5-92AE-F0F07C2A453F}"/>
                </a:ext>
              </a:extLst>
            </p:cNvPr>
            <p:cNvGrpSpPr/>
            <p:nvPr/>
          </p:nvGrpSpPr>
          <p:grpSpPr>
            <a:xfrm>
              <a:off x="4807346" y="2411672"/>
              <a:ext cx="257970" cy="172412"/>
              <a:chOff x="4135438" y="3676651"/>
              <a:chExt cx="315913" cy="211138"/>
            </a:xfrm>
          </p:grpSpPr>
          <p:sp>
            <p:nvSpPr>
              <p:cNvPr id="17" name="Freeform 41">
                <a:extLst>
                  <a:ext uri="{FF2B5EF4-FFF2-40B4-BE49-F238E27FC236}">
                    <a16:creationId xmlns="" xmlns:a16="http://schemas.microsoft.com/office/drawing/2014/main" id="{60DE2380-3B0B-4122-A52A-6ACD9161BE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5438" y="3676651"/>
                <a:ext cx="315913" cy="211138"/>
              </a:xfrm>
              <a:custGeom>
                <a:avLst/>
                <a:gdLst>
                  <a:gd name="T0" fmla="*/ 84 w 84"/>
                  <a:gd name="T1" fmla="*/ 50 h 56"/>
                  <a:gd name="T2" fmla="*/ 78 w 84"/>
                  <a:gd name="T3" fmla="*/ 56 h 56"/>
                  <a:gd name="T4" fmla="*/ 6 w 84"/>
                  <a:gd name="T5" fmla="*/ 56 h 56"/>
                  <a:gd name="T6" fmla="*/ 0 w 84"/>
                  <a:gd name="T7" fmla="*/ 50 h 56"/>
                  <a:gd name="T8" fmla="*/ 0 w 84"/>
                  <a:gd name="T9" fmla="*/ 6 h 56"/>
                  <a:gd name="T10" fmla="*/ 6 w 84"/>
                  <a:gd name="T11" fmla="*/ 0 h 56"/>
                  <a:gd name="T12" fmla="*/ 78 w 84"/>
                  <a:gd name="T13" fmla="*/ 0 h 56"/>
                  <a:gd name="T14" fmla="*/ 84 w 84"/>
                  <a:gd name="T15" fmla="*/ 6 h 56"/>
                  <a:gd name="T16" fmla="*/ 84 w 84"/>
                  <a:gd name="T17" fmla="*/ 5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56">
                    <a:moveTo>
                      <a:pt x="84" y="50"/>
                    </a:moveTo>
                    <a:cubicBezTo>
                      <a:pt x="84" y="53"/>
                      <a:pt x="81" y="56"/>
                      <a:pt x="78" y="56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3" y="56"/>
                      <a:pt x="0" y="53"/>
                      <a:pt x="0" y="5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lnTo>
                      <a:pt x="84" y="50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/>
              </a:p>
            </p:txBody>
          </p:sp>
          <p:sp>
            <p:nvSpPr>
              <p:cNvPr id="18" name="Freeform 42">
                <a:extLst>
                  <a:ext uri="{FF2B5EF4-FFF2-40B4-BE49-F238E27FC236}">
                    <a16:creationId xmlns="" xmlns:a16="http://schemas.microsoft.com/office/drawing/2014/main" id="{58B4AA14-0918-424B-B4D8-E80BDFCC9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3376" y="3684589"/>
                <a:ext cx="300038" cy="120650"/>
              </a:xfrm>
              <a:custGeom>
                <a:avLst/>
                <a:gdLst>
                  <a:gd name="T0" fmla="*/ 189 w 189"/>
                  <a:gd name="T1" fmla="*/ 0 h 76"/>
                  <a:gd name="T2" fmla="*/ 94 w 189"/>
                  <a:gd name="T3" fmla="*/ 76 h 76"/>
                  <a:gd name="T4" fmla="*/ 0 w 189"/>
                  <a:gd name="T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9" h="76">
                    <a:moveTo>
                      <a:pt x="189" y="0"/>
                    </a:moveTo>
                    <a:lnTo>
                      <a:pt x="94" y="76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/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="" xmlns:a16="http://schemas.microsoft.com/office/drawing/2014/main" id="{DC758D7C-C9AD-4BA2-B7D9-0A53A23F972F}"/>
              </a:ext>
            </a:extLst>
          </p:cNvPr>
          <p:cNvGrpSpPr/>
          <p:nvPr/>
        </p:nvGrpSpPr>
        <p:grpSpPr>
          <a:xfrm>
            <a:off x="3711470" y="4245549"/>
            <a:ext cx="722208" cy="722206"/>
            <a:chOff x="4575227" y="3999019"/>
            <a:chExt cx="722208" cy="722206"/>
          </a:xfrm>
        </p:grpSpPr>
        <p:sp>
          <p:nvSpPr>
            <p:cNvPr id="12" name="Oval 11">
              <a:extLst>
                <a:ext uri="{FF2B5EF4-FFF2-40B4-BE49-F238E27FC236}">
                  <a16:creationId xmlns="" xmlns:a16="http://schemas.microsoft.com/office/drawing/2014/main" id="{8B6A5B56-EA14-4606-B2ED-2B814EB0372D}"/>
                </a:ext>
              </a:extLst>
            </p:cNvPr>
            <p:cNvSpPr/>
            <p:nvPr/>
          </p:nvSpPr>
          <p:spPr>
            <a:xfrm>
              <a:off x="4575227" y="3999019"/>
              <a:ext cx="722208" cy="72220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/>
            </a:p>
          </p:txBody>
        </p:sp>
        <p:sp>
          <p:nvSpPr>
            <p:cNvPr id="15" name="Oval 14">
              <a:extLst>
                <a:ext uri="{FF2B5EF4-FFF2-40B4-BE49-F238E27FC236}">
                  <a16:creationId xmlns="" xmlns:a16="http://schemas.microsoft.com/office/drawing/2014/main" id="{B9984B61-0ACD-4E35-86A6-E6294186A34C}"/>
                </a:ext>
              </a:extLst>
            </p:cNvPr>
            <p:cNvSpPr/>
            <p:nvPr/>
          </p:nvSpPr>
          <p:spPr>
            <a:xfrm>
              <a:off x="4675983" y="4099772"/>
              <a:ext cx="520700" cy="520698"/>
            </a:xfrm>
            <a:prstGeom prst="ellipse">
              <a:avLst/>
            </a:prstGeom>
            <a:solidFill>
              <a:srgbClr val="26B2C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="" xmlns:a16="http://schemas.microsoft.com/office/drawing/2014/main" id="{12630CF7-1485-4345-96D7-EE0901876AB3}"/>
                </a:ext>
              </a:extLst>
            </p:cNvPr>
            <p:cNvGrpSpPr/>
            <p:nvPr/>
          </p:nvGrpSpPr>
          <p:grpSpPr>
            <a:xfrm>
              <a:off x="4816934" y="4231748"/>
              <a:ext cx="238794" cy="237698"/>
              <a:chOff x="3862388" y="587376"/>
              <a:chExt cx="346075" cy="344488"/>
            </a:xfrm>
          </p:grpSpPr>
          <p:sp>
            <p:nvSpPr>
              <p:cNvPr id="20" name="Oval 276">
                <a:extLst>
                  <a:ext uri="{FF2B5EF4-FFF2-40B4-BE49-F238E27FC236}">
                    <a16:creationId xmlns="" xmlns:a16="http://schemas.microsoft.com/office/drawing/2014/main" id="{C0DD4D2D-E85F-4BA3-8203-4DAABE4E16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3038" y="631826"/>
                <a:ext cx="104775" cy="104775"/>
              </a:xfrm>
              <a:prstGeom prst="ellips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/>
              </a:p>
            </p:txBody>
          </p:sp>
          <p:sp>
            <p:nvSpPr>
              <p:cNvPr id="21" name="Freeform 277">
                <a:extLst>
                  <a:ext uri="{FF2B5EF4-FFF2-40B4-BE49-F238E27FC236}">
                    <a16:creationId xmlns="" xmlns:a16="http://schemas.microsoft.com/office/drawing/2014/main" id="{57206E4A-C997-4D53-8807-548C82C663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3825" y="587376"/>
                <a:ext cx="203200" cy="314325"/>
              </a:xfrm>
              <a:custGeom>
                <a:avLst/>
                <a:gdLst>
                  <a:gd name="T0" fmla="*/ 54 w 54"/>
                  <a:gd name="T1" fmla="*/ 27 h 84"/>
                  <a:gd name="T2" fmla="*/ 27 w 54"/>
                  <a:gd name="T3" fmla="*/ 84 h 84"/>
                  <a:gd name="T4" fmla="*/ 0 w 54"/>
                  <a:gd name="T5" fmla="*/ 27 h 84"/>
                  <a:gd name="T6" fmla="*/ 27 w 54"/>
                  <a:gd name="T7" fmla="*/ 0 h 84"/>
                  <a:gd name="T8" fmla="*/ 54 w 54"/>
                  <a:gd name="T9" fmla="*/ 2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84">
                    <a:moveTo>
                      <a:pt x="54" y="27"/>
                    </a:moveTo>
                    <a:cubicBezTo>
                      <a:pt x="54" y="43"/>
                      <a:pt x="27" y="84"/>
                      <a:pt x="27" y="84"/>
                    </a:cubicBezTo>
                    <a:cubicBezTo>
                      <a:pt x="27" y="84"/>
                      <a:pt x="0" y="43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7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/>
              </a:p>
            </p:txBody>
          </p:sp>
          <p:sp>
            <p:nvSpPr>
              <p:cNvPr id="22" name="Freeform 278">
                <a:extLst>
                  <a:ext uri="{FF2B5EF4-FFF2-40B4-BE49-F238E27FC236}">
                    <a16:creationId xmlns="" xmlns:a16="http://schemas.microsoft.com/office/drawing/2014/main" id="{9A8A11DF-11E4-412A-A0C3-8B82C141EB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2388" y="876301"/>
                <a:ext cx="346075" cy="55563"/>
              </a:xfrm>
              <a:custGeom>
                <a:avLst/>
                <a:gdLst>
                  <a:gd name="T0" fmla="*/ 66 w 92"/>
                  <a:gd name="T1" fmla="*/ 0 h 15"/>
                  <a:gd name="T2" fmla="*/ 92 w 92"/>
                  <a:gd name="T3" fmla="*/ 7 h 15"/>
                  <a:gd name="T4" fmla="*/ 46 w 92"/>
                  <a:gd name="T5" fmla="*/ 15 h 15"/>
                  <a:gd name="T6" fmla="*/ 0 w 92"/>
                  <a:gd name="T7" fmla="*/ 7 h 15"/>
                  <a:gd name="T8" fmla="*/ 26 w 92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15">
                    <a:moveTo>
                      <a:pt x="66" y="0"/>
                    </a:moveTo>
                    <a:cubicBezTo>
                      <a:pt x="81" y="1"/>
                      <a:pt x="92" y="4"/>
                      <a:pt x="92" y="7"/>
                    </a:cubicBezTo>
                    <a:cubicBezTo>
                      <a:pt x="92" y="11"/>
                      <a:pt x="71" y="15"/>
                      <a:pt x="46" y="15"/>
                    </a:cubicBezTo>
                    <a:cubicBezTo>
                      <a:pt x="21" y="15"/>
                      <a:pt x="0" y="11"/>
                      <a:pt x="0" y="7"/>
                    </a:cubicBezTo>
                    <a:cubicBezTo>
                      <a:pt x="0" y="4"/>
                      <a:pt x="11" y="1"/>
                      <a:pt x="26" y="0"/>
                    </a:cubicBez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/>
              </a:p>
            </p:txBody>
          </p:sp>
        </p:grp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AB5FB281-42CA-4342-B2E8-E906A97420E1}"/>
              </a:ext>
            </a:extLst>
          </p:cNvPr>
          <p:cNvGrpSpPr/>
          <p:nvPr/>
        </p:nvGrpSpPr>
        <p:grpSpPr>
          <a:xfrm>
            <a:off x="3711470" y="3067896"/>
            <a:ext cx="722208" cy="722206"/>
            <a:chOff x="4575227" y="3067897"/>
            <a:chExt cx="722208" cy="722206"/>
          </a:xfrm>
        </p:grpSpPr>
        <p:sp>
          <p:nvSpPr>
            <p:cNvPr id="11" name="Oval 10">
              <a:extLst>
                <a:ext uri="{FF2B5EF4-FFF2-40B4-BE49-F238E27FC236}">
                  <a16:creationId xmlns="" xmlns:a16="http://schemas.microsoft.com/office/drawing/2014/main" id="{09566248-EB01-40D4-8756-CCF49A35E650}"/>
                </a:ext>
              </a:extLst>
            </p:cNvPr>
            <p:cNvSpPr/>
            <p:nvPr/>
          </p:nvSpPr>
          <p:spPr>
            <a:xfrm>
              <a:off x="4575227" y="3067897"/>
              <a:ext cx="722208" cy="72220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/>
            </a:p>
          </p:txBody>
        </p:sp>
        <p:sp>
          <p:nvSpPr>
            <p:cNvPr id="14" name="Oval 13">
              <a:extLst>
                <a:ext uri="{FF2B5EF4-FFF2-40B4-BE49-F238E27FC236}">
                  <a16:creationId xmlns="" xmlns:a16="http://schemas.microsoft.com/office/drawing/2014/main" id="{9C40E7D4-5D68-4B63-AE19-BB29071EBAAE}"/>
                </a:ext>
              </a:extLst>
            </p:cNvPr>
            <p:cNvSpPr/>
            <p:nvPr/>
          </p:nvSpPr>
          <p:spPr>
            <a:xfrm>
              <a:off x="4675983" y="3168651"/>
              <a:ext cx="520700" cy="520698"/>
            </a:xfrm>
            <a:prstGeom prst="ellipse">
              <a:avLst/>
            </a:prstGeom>
            <a:solidFill>
              <a:srgbClr val="0195B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400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="" xmlns:a16="http://schemas.microsoft.com/office/drawing/2014/main" id="{7ED75060-6982-4EB3-BCE8-411504834F9E}"/>
                </a:ext>
              </a:extLst>
            </p:cNvPr>
            <p:cNvGrpSpPr/>
            <p:nvPr/>
          </p:nvGrpSpPr>
          <p:grpSpPr>
            <a:xfrm>
              <a:off x="4797266" y="3289935"/>
              <a:ext cx="278130" cy="278130"/>
              <a:chOff x="3398838" y="1811338"/>
              <a:chExt cx="346075" cy="346075"/>
            </a:xfrm>
          </p:grpSpPr>
          <p:sp>
            <p:nvSpPr>
              <p:cNvPr id="24" name="Freeform 263">
                <a:extLst>
                  <a:ext uri="{FF2B5EF4-FFF2-40B4-BE49-F238E27FC236}">
                    <a16:creationId xmlns="" xmlns:a16="http://schemas.microsoft.com/office/drawing/2014/main" id="{F64802AD-4C52-41D0-8DEA-8834686EB6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8838" y="1811338"/>
                <a:ext cx="346075" cy="346075"/>
              </a:xfrm>
              <a:custGeom>
                <a:avLst/>
                <a:gdLst>
                  <a:gd name="T0" fmla="*/ 92 w 92"/>
                  <a:gd name="T1" fmla="*/ 46 h 92"/>
                  <a:gd name="T2" fmla="*/ 46 w 92"/>
                  <a:gd name="T3" fmla="*/ 92 h 92"/>
                  <a:gd name="T4" fmla="*/ 0 w 92"/>
                  <a:gd name="T5" fmla="*/ 45 h 92"/>
                  <a:gd name="T6" fmla="*/ 44 w 92"/>
                  <a:gd name="T7" fmla="*/ 0 h 92"/>
                  <a:gd name="T8" fmla="*/ 46 w 92"/>
                  <a:gd name="T9" fmla="*/ 0 h 92"/>
                  <a:gd name="T10" fmla="*/ 92 w 92"/>
                  <a:gd name="T11" fmla="*/ 4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92">
                    <a:moveTo>
                      <a:pt x="92" y="46"/>
                    </a:moveTo>
                    <a:cubicBezTo>
                      <a:pt x="92" y="71"/>
                      <a:pt x="71" y="92"/>
                      <a:pt x="46" y="92"/>
                    </a:cubicBezTo>
                    <a:cubicBezTo>
                      <a:pt x="20" y="92"/>
                      <a:pt x="0" y="71"/>
                      <a:pt x="0" y="45"/>
                    </a:cubicBezTo>
                    <a:cubicBezTo>
                      <a:pt x="0" y="20"/>
                      <a:pt x="19" y="1"/>
                      <a:pt x="44" y="0"/>
                    </a:cubicBezTo>
                    <a:cubicBezTo>
                      <a:pt x="45" y="0"/>
                      <a:pt x="45" y="0"/>
                      <a:pt x="46" y="0"/>
                    </a:cubicBezTo>
                    <a:cubicBezTo>
                      <a:pt x="71" y="0"/>
                      <a:pt x="92" y="20"/>
                      <a:pt x="92" y="46"/>
                    </a:cubicBezTo>
                    <a:close/>
                  </a:path>
                </a:pathLst>
              </a:cu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/>
              </a:p>
            </p:txBody>
          </p:sp>
          <p:sp>
            <p:nvSpPr>
              <p:cNvPr id="25" name="Freeform 264">
                <a:extLst>
                  <a:ext uri="{FF2B5EF4-FFF2-40B4-BE49-F238E27FC236}">
                    <a16:creationId xmlns="" xmlns:a16="http://schemas.microsoft.com/office/drawing/2014/main" id="{3A85D6C6-A2E9-4E33-987F-743220F62F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3451" y="1811338"/>
                <a:ext cx="90488" cy="346075"/>
              </a:xfrm>
              <a:custGeom>
                <a:avLst/>
                <a:gdLst>
                  <a:gd name="T0" fmla="*/ 24 w 24"/>
                  <a:gd name="T1" fmla="*/ 0 h 92"/>
                  <a:gd name="T2" fmla="*/ 24 w 24"/>
                  <a:gd name="T3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4" h="92">
                    <a:moveTo>
                      <a:pt x="24" y="0"/>
                    </a:moveTo>
                    <a:cubicBezTo>
                      <a:pt x="0" y="26"/>
                      <a:pt x="0" y="60"/>
                      <a:pt x="24" y="92"/>
                    </a:cubicBezTo>
                  </a:path>
                </a:pathLst>
              </a:cu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/>
              </a:p>
            </p:txBody>
          </p:sp>
          <p:sp>
            <p:nvSpPr>
              <p:cNvPr id="26" name="Freeform 265">
                <a:extLst>
                  <a:ext uri="{FF2B5EF4-FFF2-40B4-BE49-F238E27FC236}">
                    <a16:creationId xmlns="" xmlns:a16="http://schemas.microsoft.com/office/drawing/2014/main" id="{9E2BCCB3-6304-45C8-B413-6CEF6B467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9813" y="1811338"/>
                <a:ext cx="88900" cy="346075"/>
              </a:xfrm>
              <a:custGeom>
                <a:avLst/>
                <a:gdLst>
                  <a:gd name="T0" fmla="*/ 0 w 24"/>
                  <a:gd name="T1" fmla="*/ 0 h 92"/>
                  <a:gd name="T2" fmla="*/ 0 w 24"/>
                  <a:gd name="T3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4" h="92">
                    <a:moveTo>
                      <a:pt x="0" y="0"/>
                    </a:moveTo>
                    <a:cubicBezTo>
                      <a:pt x="24" y="26"/>
                      <a:pt x="24" y="60"/>
                      <a:pt x="0" y="92"/>
                    </a:cubicBezTo>
                  </a:path>
                </a:pathLst>
              </a:cu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/>
              </a:p>
            </p:txBody>
          </p:sp>
          <p:sp>
            <p:nvSpPr>
              <p:cNvPr id="27" name="Line 266">
                <a:extLst>
                  <a:ext uri="{FF2B5EF4-FFF2-40B4-BE49-F238E27FC236}">
                    <a16:creationId xmlns="" xmlns:a16="http://schemas.microsoft.com/office/drawing/2014/main" id="{46A711E0-4DB6-48D2-9F1B-83A7AA2E74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21063" y="2066926"/>
                <a:ext cx="301625" cy="0"/>
              </a:xfrm>
              <a:prstGeom prst="lin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/>
              </a:p>
            </p:txBody>
          </p:sp>
          <p:sp>
            <p:nvSpPr>
              <p:cNvPr id="28" name="Line 267">
                <a:extLst>
                  <a:ext uri="{FF2B5EF4-FFF2-40B4-BE49-F238E27FC236}">
                    <a16:creationId xmlns="" xmlns:a16="http://schemas.microsoft.com/office/drawing/2014/main" id="{B3FDF96E-4A2C-4211-AE25-1ECC319A4F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29001" y="1885951"/>
                <a:ext cx="285750" cy="0"/>
              </a:xfrm>
              <a:prstGeom prst="lin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/>
              </a:p>
            </p:txBody>
          </p:sp>
          <p:sp>
            <p:nvSpPr>
              <p:cNvPr id="29" name="Line 268">
                <a:extLst>
                  <a:ext uri="{FF2B5EF4-FFF2-40B4-BE49-F238E27FC236}">
                    <a16:creationId xmlns="" xmlns:a16="http://schemas.microsoft.com/office/drawing/2014/main" id="{54E099D8-827E-4E28-B0F9-558B4BC963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98838" y="1976438"/>
                <a:ext cx="346075" cy="0"/>
              </a:xfrm>
              <a:prstGeom prst="lin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/>
              </a:p>
            </p:txBody>
          </p:sp>
        </p:grpSp>
      </p:grpSp>
      <p:grpSp>
        <p:nvGrpSpPr>
          <p:cNvPr id="46" name="Group 45">
            <a:extLst>
              <a:ext uri="{FF2B5EF4-FFF2-40B4-BE49-F238E27FC236}">
                <a16:creationId xmlns="" xmlns:a16="http://schemas.microsoft.com/office/drawing/2014/main" id="{4DD91F3A-B0A4-483E-A884-97AF3DF15155}"/>
              </a:ext>
            </a:extLst>
          </p:cNvPr>
          <p:cNvGrpSpPr/>
          <p:nvPr/>
        </p:nvGrpSpPr>
        <p:grpSpPr>
          <a:xfrm>
            <a:off x="4795627" y="2840173"/>
            <a:ext cx="2979157" cy="1177652"/>
            <a:chOff x="4787397" y="2840173"/>
            <a:chExt cx="3684641" cy="1177652"/>
          </a:xfrm>
        </p:grpSpPr>
        <p:cxnSp>
          <p:nvCxnSpPr>
            <p:cNvPr id="35" name="Straight Connector 34">
              <a:extLst>
                <a:ext uri="{FF2B5EF4-FFF2-40B4-BE49-F238E27FC236}">
                  <a16:creationId xmlns="" xmlns:a16="http://schemas.microsoft.com/office/drawing/2014/main" id="{9A91BC27-3DEF-494A-80C5-D65F680ACA12}"/>
                </a:ext>
              </a:extLst>
            </p:cNvPr>
            <p:cNvCxnSpPr/>
            <p:nvPr/>
          </p:nvCxnSpPr>
          <p:spPr>
            <a:xfrm>
              <a:off x="4787397" y="2840173"/>
              <a:ext cx="3684641" cy="0"/>
            </a:xfrm>
            <a:prstGeom prst="line">
              <a:avLst/>
            </a:prstGeom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="" xmlns:a16="http://schemas.microsoft.com/office/drawing/2014/main" id="{7539EAB6-8035-41E9-89A4-8D03D23CAC4F}"/>
                </a:ext>
              </a:extLst>
            </p:cNvPr>
            <p:cNvCxnSpPr/>
            <p:nvPr/>
          </p:nvCxnSpPr>
          <p:spPr>
            <a:xfrm>
              <a:off x="4787397" y="4017825"/>
              <a:ext cx="3684641" cy="0"/>
            </a:xfrm>
            <a:prstGeom prst="line">
              <a:avLst/>
            </a:prstGeom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C268CE7D-6BCB-4600-A748-EC40CA89DA42}"/>
              </a:ext>
            </a:extLst>
          </p:cNvPr>
          <p:cNvSpPr txBox="1"/>
          <p:nvPr/>
        </p:nvSpPr>
        <p:spPr>
          <a:xfrm>
            <a:off x="4795627" y="2117303"/>
            <a:ext cx="3572671" cy="2680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</a:rPr>
              <a:t>email@gmail.com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E0DF1C6D-8B48-4CA3-A35E-CFFB42934833}"/>
              </a:ext>
            </a:extLst>
          </p:cNvPr>
          <p:cNvSpPr txBox="1"/>
          <p:nvPr/>
        </p:nvSpPr>
        <p:spPr>
          <a:xfrm>
            <a:off x="4795627" y="3294955"/>
            <a:ext cx="3572671" cy="2680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</a:rPr>
              <a:t>www.website.com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50A89FDF-C3E3-4570-B81A-6DFCF3AEF453}"/>
              </a:ext>
            </a:extLst>
          </p:cNvPr>
          <p:cNvSpPr txBox="1"/>
          <p:nvPr/>
        </p:nvSpPr>
        <p:spPr>
          <a:xfrm>
            <a:off x="4795627" y="4324876"/>
            <a:ext cx="2979157" cy="56355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tetuer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E1EAFC8E-5CDB-4D34-B7FA-7FC1A8B6A083}"/>
              </a:ext>
            </a:extLst>
          </p:cNvPr>
          <p:cNvSpPr txBox="1"/>
          <p:nvPr/>
        </p:nvSpPr>
        <p:spPr>
          <a:xfrm>
            <a:off x="8936039" y="2769662"/>
            <a:ext cx="2646361" cy="204088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Maecenas porttitor congue massa. Fusce posuere, magna sed pulvinar ultricies, purus lectus malesuada libero, sit amet </a:t>
            </a:r>
            <a:r>
              <a:rPr lang="en-US" sz="1600" dirty="0" err="1">
                <a:solidFill>
                  <a:srgbClr val="262626"/>
                </a:solidFill>
              </a:rPr>
              <a:t>commodo</a:t>
            </a:r>
            <a:r>
              <a:rPr lang="en-US" sz="1600" dirty="0">
                <a:solidFill>
                  <a:srgbClr val="262626"/>
                </a:solidFill>
              </a:rPr>
              <a:t> magna.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="" xmlns:a16="http://schemas.microsoft.com/office/drawing/2014/main" id="{8D9F1908-244A-44E7-A7D7-DE6ADCF47DC2}"/>
              </a:ext>
            </a:extLst>
          </p:cNvPr>
          <p:cNvCxnSpPr>
            <a:cxnSpLocks/>
          </p:cNvCxnSpPr>
          <p:nvPr/>
        </p:nvCxnSpPr>
        <p:spPr>
          <a:xfrm>
            <a:off x="8936039" y="5638322"/>
            <a:ext cx="264636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1434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425F0158-B7A0-4140-BC6D-92DFF19D2D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9125" y="2510701"/>
            <a:ext cx="3371850" cy="1339376"/>
          </a:xfrm>
        </p:spPr>
        <p:txBody>
          <a:bodyPr/>
          <a:lstStyle/>
          <a:p>
            <a:r>
              <a:rPr lang="en-US" sz="4800" dirty="0"/>
              <a:t>Executive Summary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2A98B8E7-B040-4E8A-9726-49828409D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38C8747-3ECC-42D3-8B51-1C4BF9F64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B979585-4AA6-4BB2-A9FD-E808F31CA33B}"/>
              </a:ext>
            </a:extLst>
          </p:cNvPr>
          <p:cNvSpPr/>
          <p:nvPr/>
        </p:nvSpPr>
        <p:spPr>
          <a:xfrm>
            <a:off x="609601" y="885825"/>
            <a:ext cx="476250" cy="19843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1CFFFCCC-7BDE-46CE-AF93-D466C0E4D965}"/>
              </a:ext>
            </a:extLst>
          </p:cNvPr>
          <p:cNvGrpSpPr/>
          <p:nvPr/>
        </p:nvGrpSpPr>
        <p:grpSpPr>
          <a:xfrm>
            <a:off x="609600" y="4094163"/>
            <a:ext cx="433388" cy="61912"/>
            <a:chOff x="609600" y="957263"/>
            <a:chExt cx="433388" cy="61912"/>
          </a:xfrm>
        </p:grpSpPr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FD4997F1-32B0-4500-B077-6D6680B68248}"/>
                </a:ext>
              </a:extLst>
            </p:cNvPr>
            <p:cNvSpPr/>
            <p:nvPr userDrawn="1"/>
          </p:nvSpPr>
          <p:spPr>
            <a:xfrm rot="5400000">
              <a:off x="831057" y="807244"/>
              <a:ext cx="61912" cy="361950"/>
            </a:xfrm>
            <a:prstGeom prst="rect">
              <a:avLst/>
            </a:prstGeom>
            <a:solidFill>
              <a:srgbClr val="0195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56824264-3826-4A57-9A62-EC74BCBD7866}"/>
                </a:ext>
              </a:extLst>
            </p:cNvPr>
            <p:cNvSpPr/>
            <p:nvPr userDrawn="1"/>
          </p:nvSpPr>
          <p:spPr>
            <a:xfrm rot="5400000">
              <a:off x="614363" y="952500"/>
              <a:ext cx="61912" cy="71437"/>
            </a:xfrm>
            <a:prstGeom prst="rect">
              <a:avLst/>
            </a:prstGeom>
            <a:solidFill>
              <a:srgbClr val="246C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C07C4BC-B641-4A31-95A1-12046FBCD122}"/>
              </a:ext>
            </a:extLst>
          </p:cNvPr>
          <p:cNvSpPr txBox="1"/>
          <p:nvPr/>
        </p:nvSpPr>
        <p:spPr>
          <a:xfrm>
            <a:off x="5362576" y="3362325"/>
            <a:ext cx="6210300" cy="23363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20000"/>
              </a:lnSpc>
            </a:pPr>
            <a:endParaRPr lang="en-US" sz="1600" dirty="0">
              <a:solidFill>
                <a:srgbClr val="262626"/>
              </a:solidFill>
            </a:endParaRPr>
          </a:p>
          <a:p>
            <a:pPr>
              <a:lnSpc>
                <a:spcPct val="120000"/>
              </a:lnSpc>
            </a:pPr>
            <a:endParaRPr lang="en-US" sz="1600" dirty="0">
              <a:solidFill>
                <a:srgbClr val="262626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Nunc viverra imperdiet enim. Fusce est. Vivamus a </a:t>
            </a:r>
            <a:r>
              <a:rPr lang="en-US" sz="1600" dirty="0" err="1">
                <a:solidFill>
                  <a:srgbClr val="262626"/>
                </a:solidFill>
              </a:rPr>
              <a:t>tellus</a:t>
            </a:r>
            <a:r>
              <a:rPr lang="en-US" sz="1600" dirty="0">
                <a:solidFill>
                  <a:srgbClr val="262626"/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Pellentesque habitant morbi tristique senectus et netus et malesuada fames ac turpis egestas. Proin pharetra nonummy pede. Mauris et </a:t>
            </a:r>
            <a:r>
              <a:rPr lang="en-US" sz="1600" dirty="0" err="1">
                <a:solidFill>
                  <a:srgbClr val="262626"/>
                </a:solidFill>
              </a:rPr>
              <a:t>orci</a:t>
            </a:r>
            <a:r>
              <a:rPr lang="en-US" sz="1600" dirty="0">
                <a:solidFill>
                  <a:srgbClr val="262626"/>
                </a:solidFill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3BB2CF17-64BB-4C5F-9F40-48B6858563F4}"/>
              </a:ext>
            </a:extLst>
          </p:cNvPr>
          <p:cNvSpPr/>
          <p:nvPr/>
        </p:nvSpPr>
        <p:spPr>
          <a:xfrm>
            <a:off x="5362575" y="1122224"/>
            <a:ext cx="6829425" cy="1847850"/>
          </a:xfrm>
          <a:prstGeom prst="rect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4830AF9E-64D5-48D7-9B42-96FAAAAABEEE}"/>
              </a:ext>
            </a:extLst>
          </p:cNvPr>
          <p:cNvSpPr txBox="1"/>
          <p:nvPr/>
        </p:nvSpPr>
        <p:spPr>
          <a:xfrm>
            <a:off x="7421701" y="1468908"/>
            <a:ext cx="4160699" cy="1154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</a:t>
            </a:r>
            <a:r>
              <a:rPr lang="en-US" sz="1600" dirty="0" err="1">
                <a:solidFill>
                  <a:schemeClr val="bg1"/>
                </a:solidFill>
              </a:rPr>
              <a:t>malesuada</a:t>
            </a:r>
            <a:r>
              <a:rPr lang="en-US" sz="1600" dirty="0">
                <a:solidFill>
                  <a:schemeClr val="bg1"/>
                </a:solidFill>
              </a:rPr>
              <a:t> libero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661B73DD-D27A-4A74-9D99-834145BBB204}"/>
              </a:ext>
            </a:extLst>
          </p:cNvPr>
          <p:cNvSpPr/>
          <p:nvPr/>
        </p:nvSpPr>
        <p:spPr>
          <a:xfrm>
            <a:off x="5362575" y="1122224"/>
            <a:ext cx="1543050" cy="1847850"/>
          </a:xfrm>
          <a:prstGeom prst="rect">
            <a:avLst/>
          </a:prstGeom>
          <a:solidFill>
            <a:srgbClr val="24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455CCE2D-1FB2-4BC8-8EB4-B14DC89CBCBF}"/>
              </a:ext>
            </a:extLst>
          </p:cNvPr>
          <p:cNvGrpSpPr/>
          <p:nvPr/>
        </p:nvGrpSpPr>
        <p:grpSpPr>
          <a:xfrm>
            <a:off x="5825728" y="1671102"/>
            <a:ext cx="750094" cy="750094"/>
            <a:chOff x="4119563" y="2171701"/>
            <a:chExt cx="346075" cy="346075"/>
          </a:xfrm>
        </p:grpSpPr>
        <p:sp>
          <p:nvSpPr>
            <p:cNvPr id="14" name="Freeform 307">
              <a:extLst>
                <a:ext uri="{FF2B5EF4-FFF2-40B4-BE49-F238E27FC236}">
                  <a16:creationId xmlns="" xmlns:a16="http://schemas.microsoft.com/office/drawing/2014/main" id="{BE2CDE82-AA00-417A-8FC8-CCC964285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2352676"/>
              <a:ext cx="165100" cy="165100"/>
            </a:xfrm>
            <a:custGeom>
              <a:avLst/>
              <a:gdLst>
                <a:gd name="T0" fmla="*/ 33 w 104"/>
                <a:gd name="T1" fmla="*/ 95 h 104"/>
                <a:gd name="T2" fmla="*/ 0 w 104"/>
                <a:gd name="T3" fmla="*/ 104 h 104"/>
                <a:gd name="T4" fmla="*/ 9 w 104"/>
                <a:gd name="T5" fmla="*/ 71 h 104"/>
                <a:gd name="T6" fmla="*/ 80 w 104"/>
                <a:gd name="T7" fmla="*/ 0 h 104"/>
                <a:gd name="T8" fmla="*/ 104 w 104"/>
                <a:gd name="T9" fmla="*/ 23 h 104"/>
                <a:gd name="T10" fmla="*/ 33 w 104"/>
                <a:gd name="T11" fmla="*/ 9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04">
                  <a:moveTo>
                    <a:pt x="33" y="95"/>
                  </a:moveTo>
                  <a:lnTo>
                    <a:pt x="0" y="104"/>
                  </a:lnTo>
                  <a:lnTo>
                    <a:pt x="9" y="71"/>
                  </a:lnTo>
                  <a:lnTo>
                    <a:pt x="80" y="0"/>
                  </a:lnTo>
                  <a:lnTo>
                    <a:pt x="104" y="23"/>
                  </a:lnTo>
                  <a:lnTo>
                    <a:pt x="33" y="95"/>
                  </a:ln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Line 308">
              <a:extLst>
                <a:ext uri="{FF2B5EF4-FFF2-40B4-BE49-F238E27FC236}">
                  <a16:creationId xmlns="" xmlns:a16="http://schemas.microsoft.com/office/drawing/2014/main" id="{8CC19206-BB70-42F3-A879-60E85AE76F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98963" y="2382838"/>
              <a:ext cx="36513" cy="36513"/>
            </a:xfrm>
            <a:prstGeom prst="line">
              <a:avLst/>
            </a:pr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Line 309">
              <a:extLst>
                <a:ext uri="{FF2B5EF4-FFF2-40B4-BE49-F238E27FC236}">
                  <a16:creationId xmlns="" xmlns:a16="http://schemas.microsoft.com/office/drawing/2014/main" id="{ED5A345C-9E56-42EF-9C67-A51B7A7305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4825" y="2465388"/>
              <a:ext cx="38100" cy="3810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Line 310">
              <a:extLst>
                <a:ext uri="{FF2B5EF4-FFF2-40B4-BE49-F238E27FC236}">
                  <a16:creationId xmlns="" xmlns:a16="http://schemas.microsoft.com/office/drawing/2014/main" id="{3A7CAD6B-B790-4BD1-8F14-2A90D89115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8150" y="2322513"/>
              <a:ext cx="60325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Line 311">
              <a:extLst>
                <a:ext uri="{FF2B5EF4-FFF2-40B4-BE49-F238E27FC236}">
                  <a16:creationId xmlns="" xmlns:a16="http://schemas.microsoft.com/office/drawing/2014/main" id="{A6E67682-CB8D-4419-9C2D-825813385D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8150" y="2382838"/>
              <a:ext cx="60325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312">
              <a:extLst>
                <a:ext uri="{FF2B5EF4-FFF2-40B4-BE49-F238E27FC236}">
                  <a16:creationId xmlns="" xmlns:a16="http://schemas.microsoft.com/office/drawing/2014/main" id="{180F5828-82FE-4F9E-B5CF-F133E682FA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292351"/>
              <a:ext cx="60325" cy="36513"/>
            </a:xfrm>
            <a:custGeom>
              <a:avLst/>
              <a:gdLst>
                <a:gd name="T0" fmla="*/ 38 w 38"/>
                <a:gd name="T1" fmla="*/ 0 h 23"/>
                <a:gd name="T2" fmla="*/ 14 w 38"/>
                <a:gd name="T3" fmla="*/ 23 h 23"/>
                <a:gd name="T4" fmla="*/ 0 w 38"/>
                <a:gd name="T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38" y="0"/>
                  </a:moveTo>
                  <a:lnTo>
                    <a:pt x="14" y="23"/>
                  </a:lnTo>
                  <a:lnTo>
                    <a:pt x="0" y="9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313">
              <a:extLst>
                <a:ext uri="{FF2B5EF4-FFF2-40B4-BE49-F238E27FC236}">
                  <a16:creationId xmlns="" xmlns:a16="http://schemas.microsoft.com/office/drawing/2014/main" id="{3B1DB641-D260-419C-A885-A4516993E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352676"/>
              <a:ext cx="60325" cy="36513"/>
            </a:xfrm>
            <a:custGeom>
              <a:avLst/>
              <a:gdLst>
                <a:gd name="T0" fmla="*/ 38 w 38"/>
                <a:gd name="T1" fmla="*/ 0 h 23"/>
                <a:gd name="T2" fmla="*/ 14 w 38"/>
                <a:gd name="T3" fmla="*/ 23 h 23"/>
                <a:gd name="T4" fmla="*/ 0 w 38"/>
                <a:gd name="T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38" y="0"/>
                  </a:moveTo>
                  <a:lnTo>
                    <a:pt x="14" y="23"/>
                  </a:lnTo>
                  <a:lnTo>
                    <a:pt x="0" y="9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314">
              <a:extLst>
                <a:ext uri="{FF2B5EF4-FFF2-40B4-BE49-F238E27FC236}">
                  <a16:creationId xmlns="" xmlns:a16="http://schemas.microsoft.com/office/drawing/2014/main" id="{7276DC06-BE13-486E-A8CF-1DB6E0416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9563" y="2171701"/>
              <a:ext cx="241300" cy="315913"/>
            </a:xfrm>
            <a:custGeom>
              <a:avLst/>
              <a:gdLst>
                <a:gd name="T0" fmla="*/ 81 w 152"/>
                <a:gd name="T1" fmla="*/ 199 h 199"/>
                <a:gd name="T2" fmla="*/ 0 w 152"/>
                <a:gd name="T3" fmla="*/ 199 h 199"/>
                <a:gd name="T4" fmla="*/ 0 w 152"/>
                <a:gd name="T5" fmla="*/ 0 h 199"/>
                <a:gd name="T6" fmla="*/ 105 w 152"/>
                <a:gd name="T7" fmla="*/ 0 h 199"/>
                <a:gd name="T8" fmla="*/ 152 w 152"/>
                <a:gd name="T9" fmla="*/ 47 h 199"/>
                <a:gd name="T10" fmla="*/ 152 w 152"/>
                <a:gd name="T11" fmla="*/ 11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199">
                  <a:moveTo>
                    <a:pt x="81" y="199"/>
                  </a:moveTo>
                  <a:lnTo>
                    <a:pt x="0" y="199"/>
                  </a:lnTo>
                  <a:lnTo>
                    <a:pt x="0" y="0"/>
                  </a:lnTo>
                  <a:lnTo>
                    <a:pt x="105" y="0"/>
                  </a:lnTo>
                  <a:lnTo>
                    <a:pt x="152" y="47"/>
                  </a:lnTo>
                  <a:lnTo>
                    <a:pt x="152" y="118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315">
              <a:extLst>
                <a:ext uri="{FF2B5EF4-FFF2-40B4-BE49-F238E27FC236}">
                  <a16:creationId xmlns="" xmlns:a16="http://schemas.microsoft.com/office/drawing/2014/main" id="{788060C9-CECD-4DD9-B300-5B358CC1D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6250" y="2171701"/>
              <a:ext cx="74613" cy="74613"/>
            </a:xfrm>
            <a:custGeom>
              <a:avLst/>
              <a:gdLst>
                <a:gd name="T0" fmla="*/ 0 w 47"/>
                <a:gd name="T1" fmla="*/ 0 h 47"/>
                <a:gd name="T2" fmla="*/ 0 w 47"/>
                <a:gd name="T3" fmla="*/ 47 h 47"/>
                <a:gd name="T4" fmla="*/ 47 w 47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lnTo>
                    <a:pt x="0" y="47"/>
                  </a:lnTo>
                  <a:lnTo>
                    <a:pt x="47" y="47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25" name="Straight Connector 24">
            <a:extLst>
              <a:ext uri="{FF2B5EF4-FFF2-40B4-BE49-F238E27FC236}">
                <a16:creationId xmlns="" xmlns:a16="http://schemas.microsoft.com/office/drawing/2014/main" id="{A8E5EF9B-9034-47F2-B187-C635B5838B4B}"/>
              </a:ext>
            </a:extLst>
          </p:cNvPr>
          <p:cNvCxnSpPr/>
          <p:nvPr/>
        </p:nvCxnSpPr>
        <p:spPr>
          <a:xfrm>
            <a:off x="5362575" y="4551224"/>
            <a:ext cx="62103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71440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AAF3017C-9020-4D8B-8BF0-E08F58737C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53" t="88" r="5888" b="28828"/>
          <a:stretch/>
        </p:blipFill>
        <p:spPr>
          <a:xfrm>
            <a:off x="609600" y="657225"/>
            <a:ext cx="10972800" cy="620077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00E0A5B3-01B5-4D49-A9CA-AC0B7301EB0A}"/>
              </a:ext>
            </a:extLst>
          </p:cNvPr>
          <p:cNvSpPr/>
          <p:nvPr/>
        </p:nvSpPr>
        <p:spPr>
          <a:xfrm>
            <a:off x="609600" y="657225"/>
            <a:ext cx="10972800" cy="6200775"/>
          </a:xfrm>
          <a:prstGeom prst="rect">
            <a:avLst/>
          </a:prstGeom>
          <a:solidFill>
            <a:srgbClr val="0195BC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EFF40E74-ABD3-490E-8319-24E85EB284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84500" y="2851515"/>
            <a:ext cx="6223000" cy="1329595"/>
          </a:xfrm>
        </p:spPr>
        <p:txBody>
          <a:bodyPr anchor="ctr"/>
          <a:lstStyle/>
          <a:p>
            <a:pPr algn="ctr"/>
            <a:r>
              <a:rPr lang="en-US" sz="9600" dirty="0">
                <a:solidFill>
                  <a:schemeClr val="bg1"/>
                </a:solidFill>
              </a:rPr>
              <a:t>Thank You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5997AB7-1149-4A3F-8E09-E5E847C6B279}"/>
              </a:ext>
            </a:extLst>
          </p:cNvPr>
          <p:cNvSpPr/>
          <p:nvPr/>
        </p:nvSpPr>
        <p:spPr>
          <a:xfrm>
            <a:off x="5586730" y="5176044"/>
            <a:ext cx="1018540" cy="614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359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6C9867FC-6C1F-4E46-B340-3553F9E6778D}"/>
              </a:ext>
            </a:extLst>
          </p:cNvPr>
          <p:cNvSpPr/>
          <p:nvPr/>
        </p:nvSpPr>
        <p:spPr>
          <a:xfrm>
            <a:off x="10356851" y="2929891"/>
            <a:ext cx="1225550" cy="172402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02A49EB3-0050-46D5-9618-D01DDFD24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60E54F7E-E995-47B4-8BA7-E7E7F151B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31DCC312-4214-43C5-B681-BC5062FB04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Situational Analysis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="" xmlns:a16="http://schemas.microsoft.com/office/drawing/2014/main" id="{FD88AE57-CBF7-443D-884D-A94663F86E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9194334"/>
              </p:ext>
            </p:extLst>
          </p:nvPr>
        </p:nvGraphicFramePr>
        <p:xfrm>
          <a:off x="609600" y="1549401"/>
          <a:ext cx="10972800" cy="4483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2AF93E3B-03C7-4768-9328-723B818283B7}"/>
              </a:ext>
            </a:extLst>
          </p:cNvPr>
          <p:cNvCxnSpPr/>
          <p:nvPr/>
        </p:nvCxnSpPr>
        <p:spPr>
          <a:xfrm>
            <a:off x="10547350" y="3543300"/>
            <a:ext cx="901700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37D94906-5106-4B9F-B6AB-8401AA3EBE72}"/>
              </a:ext>
            </a:extLst>
          </p:cNvPr>
          <p:cNvCxnSpPr/>
          <p:nvPr/>
        </p:nvCxnSpPr>
        <p:spPr>
          <a:xfrm>
            <a:off x="10547350" y="4044950"/>
            <a:ext cx="901700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9FD9554A-BE51-450F-8DF1-1722B083FFA3}"/>
              </a:ext>
            </a:extLst>
          </p:cNvPr>
          <p:cNvSpPr/>
          <p:nvPr/>
        </p:nvSpPr>
        <p:spPr>
          <a:xfrm rot="5400000">
            <a:off x="10947948" y="4054248"/>
            <a:ext cx="45719" cy="1237442"/>
          </a:xfrm>
          <a:prstGeom prst="rect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9CB85A33-1C41-4B49-92B4-EDBB234E609F}"/>
              </a:ext>
            </a:extLst>
          </p:cNvPr>
          <p:cNvSpPr/>
          <p:nvPr/>
        </p:nvSpPr>
        <p:spPr>
          <a:xfrm rot="5400000">
            <a:off x="10950344" y="2297835"/>
            <a:ext cx="45719" cy="1237442"/>
          </a:xfrm>
          <a:prstGeom prst="rect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880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821C12C7-C7B6-4D82-B48C-D491D0A90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5316EB8-9CB8-4569-9308-248845433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09222869-BDA8-47EE-9A05-488C643C1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9125" y="418306"/>
            <a:ext cx="10953750" cy="387798"/>
          </a:xfrm>
        </p:spPr>
        <p:txBody>
          <a:bodyPr/>
          <a:lstStyle/>
          <a:p>
            <a:r>
              <a:rPr lang="en-US" dirty="0"/>
              <a:t>Business Objective</a:t>
            </a:r>
          </a:p>
        </p:txBody>
      </p:sp>
      <p:sp>
        <p:nvSpPr>
          <p:cNvPr id="13" name="Line 10">
            <a:extLst>
              <a:ext uri="{FF2B5EF4-FFF2-40B4-BE49-F238E27FC236}">
                <a16:creationId xmlns="" xmlns:a16="http://schemas.microsoft.com/office/drawing/2014/main" id="{B0E3E432-B3AE-48C1-B0C2-5A50412D2388}"/>
              </a:ext>
            </a:extLst>
          </p:cNvPr>
          <p:cNvSpPr>
            <a:spLocks noChangeShapeType="1"/>
          </p:cNvSpPr>
          <p:nvPr/>
        </p:nvSpPr>
        <p:spPr bwMode="auto">
          <a:xfrm rot="18900000">
            <a:off x="6096000" y="2522919"/>
            <a:ext cx="0" cy="0"/>
          </a:xfrm>
          <a:prstGeom prst="line">
            <a:avLst/>
          </a:prstGeom>
          <a:noFill/>
          <a:ln w="15875" cap="flat">
            <a:solidFill>
              <a:srgbClr val="231F20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kern="0">
              <a:solidFill>
                <a:prstClr val="black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C2A3A324-3C0E-47DF-B6FE-234472E29403}"/>
              </a:ext>
            </a:extLst>
          </p:cNvPr>
          <p:cNvGrpSpPr/>
          <p:nvPr/>
        </p:nvGrpSpPr>
        <p:grpSpPr>
          <a:xfrm>
            <a:off x="3799486" y="1225326"/>
            <a:ext cx="4593028" cy="4597848"/>
            <a:chOff x="3657600" y="1181940"/>
            <a:chExt cx="4876800" cy="4881918"/>
          </a:xfrm>
        </p:grpSpPr>
        <p:sp>
          <p:nvSpPr>
            <p:cNvPr id="12" name="Freeform 9">
              <a:extLst>
                <a:ext uri="{FF2B5EF4-FFF2-40B4-BE49-F238E27FC236}">
                  <a16:creationId xmlns="" xmlns:a16="http://schemas.microsoft.com/office/drawing/2014/main" id="{47B0D860-F977-4508-9332-6DB5EAF774F8}"/>
                </a:ext>
              </a:extLst>
            </p:cNvPr>
            <p:cNvSpPr>
              <a:spLocks/>
            </p:cNvSpPr>
            <p:nvPr/>
          </p:nvSpPr>
          <p:spPr bwMode="auto">
            <a:xfrm rot="18900000">
              <a:off x="4112160" y="1181940"/>
              <a:ext cx="2466836" cy="3409445"/>
            </a:xfrm>
            <a:custGeom>
              <a:avLst/>
              <a:gdLst>
                <a:gd name="T0" fmla="*/ 233 w 467"/>
                <a:gd name="T1" fmla="*/ 0 h 646"/>
                <a:gd name="T2" fmla="*/ 0 w 467"/>
                <a:gd name="T3" fmla="*/ 232 h 646"/>
                <a:gd name="T4" fmla="*/ 10 w 467"/>
                <a:gd name="T5" fmla="*/ 299 h 646"/>
                <a:gd name="T6" fmla="*/ 73 w 467"/>
                <a:gd name="T7" fmla="*/ 400 h 646"/>
                <a:gd name="T8" fmla="*/ 73 w 467"/>
                <a:gd name="T9" fmla="*/ 401 h 646"/>
                <a:gd name="T10" fmla="*/ 119 w 467"/>
                <a:gd name="T11" fmla="*/ 522 h 646"/>
                <a:gd name="T12" fmla="*/ 79 w 467"/>
                <a:gd name="T13" fmla="*/ 636 h 646"/>
                <a:gd name="T14" fmla="*/ 84 w 467"/>
                <a:gd name="T15" fmla="*/ 646 h 646"/>
                <a:gd name="T16" fmla="*/ 169 w 467"/>
                <a:gd name="T17" fmla="*/ 586 h 646"/>
                <a:gd name="T18" fmla="*/ 178 w 467"/>
                <a:gd name="T19" fmla="*/ 522 h 646"/>
                <a:gd name="T20" fmla="*/ 169 w 467"/>
                <a:gd name="T21" fmla="*/ 456 h 646"/>
                <a:gd name="T22" fmla="*/ 98 w 467"/>
                <a:gd name="T23" fmla="*/ 342 h 646"/>
                <a:gd name="T24" fmla="*/ 59 w 467"/>
                <a:gd name="T25" fmla="*/ 232 h 646"/>
                <a:gd name="T26" fmla="*/ 233 w 467"/>
                <a:gd name="T27" fmla="*/ 59 h 646"/>
                <a:gd name="T28" fmla="*/ 408 w 467"/>
                <a:gd name="T29" fmla="*/ 232 h 646"/>
                <a:gd name="T30" fmla="*/ 361 w 467"/>
                <a:gd name="T31" fmla="*/ 351 h 646"/>
                <a:gd name="T32" fmla="*/ 457 w 467"/>
                <a:gd name="T33" fmla="*/ 299 h 646"/>
                <a:gd name="T34" fmla="*/ 467 w 467"/>
                <a:gd name="T35" fmla="*/ 232 h 646"/>
                <a:gd name="T36" fmla="*/ 233 w 467"/>
                <a:gd name="T37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7" h="646">
                  <a:moveTo>
                    <a:pt x="233" y="0"/>
                  </a:moveTo>
                  <a:cubicBezTo>
                    <a:pt x="105" y="0"/>
                    <a:pt x="0" y="104"/>
                    <a:pt x="0" y="232"/>
                  </a:cubicBezTo>
                  <a:cubicBezTo>
                    <a:pt x="0" y="255"/>
                    <a:pt x="3" y="278"/>
                    <a:pt x="10" y="299"/>
                  </a:cubicBezTo>
                  <a:cubicBezTo>
                    <a:pt x="21" y="338"/>
                    <a:pt x="43" y="373"/>
                    <a:pt x="73" y="400"/>
                  </a:cubicBezTo>
                  <a:cubicBezTo>
                    <a:pt x="73" y="401"/>
                    <a:pt x="73" y="401"/>
                    <a:pt x="73" y="401"/>
                  </a:cubicBezTo>
                  <a:cubicBezTo>
                    <a:pt x="102" y="432"/>
                    <a:pt x="119" y="476"/>
                    <a:pt x="119" y="522"/>
                  </a:cubicBezTo>
                  <a:cubicBezTo>
                    <a:pt x="119" y="565"/>
                    <a:pt x="105" y="605"/>
                    <a:pt x="79" y="636"/>
                  </a:cubicBezTo>
                  <a:cubicBezTo>
                    <a:pt x="84" y="646"/>
                    <a:pt x="84" y="646"/>
                    <a:pt x="84" y="646"/>
                  </a:cubicBezTo>
                  <a:cubicBezTo>
                    <a:pt x="110" y="624"/>
                    <a:pt x="136" y="596"/>
                    <a:pt x="169" y="586"/>
                  </a:cubicBezTo>
                  <a:cubicBezTo>
                    <a:pt x="175" y="566"/>
                    <a:pt x="178" y="544"/>
                    <a:pt x="178" y="522"/>
                  </a:cubicBezTo>
                  <a:cubicBezTo>
                    <a:pt x="178" y="499"/>
                    <a:pt x="175" y="477"/>
                    <a:pt x="169" y="456"/>
                  </a:cubicBezTo>
                  <a:cubicBezTo>
                    <a:pt x="156" y="413"/>
                    <a:pt x="131" y="370"/>
                    <a:pt x="98" y="342"/>
                  </a:cubicBezTo>
                  <a:cubicBezTo>
                    <a:pt x="74" y="312"/>
                    <a:pt x="59" y="274"/>
                    <a:pt x="59" y="232"/>
                  </a:cubicBezTo>
                  <a:cubicBezTo>
                    <a:pt x="59" y="136"/>
                    <a:pt x="137" y="59"/>
                    <a:pt x="233" y="59"/>
                  </a:cubicBezTo>
                  <a:cubicBezTo>
                    <a:pt x="330" y="59"/>
                    <a:pt x="408" y="136"/>
                    <a:pt x="408" y="232"/>
                  </a:cubicBezTo>
                  <a:cubicBezTo>
                    <a:pt x="408" y="278"/>
                    <a:pt x="390" y="320"/>
                    <a:pt x="361" y="351"/>
                  </a:cubicBezTo>
                  <a:cubicBezTo>
                    <a:pt x="361" y="351"/>
                    <a:pt x="422" y="309"/>
                    <a:pt x="457" y="299"/>
                  </a:cubicBezTo>
                  <a:cubicBezTo>
                    <a:pt x="463" y="278"/>
                    <a:pt x="467" y="255"/>
                    <a:pt x="467" y="232"/>
                  </a:cubicBezTo>
                  <a:cubicBezTo>
                    <a:pt x="467" y="104"/>
                    <a:pt x="362" y="0"/>
                    <a:pt x="233" y="0"/>
                  </a:cubicBezTo>
                  <a:close/>
                </a:path>
              </a:pathLst>
            </a:custGeom>
            <a:solidFill>
              <a:srgbClr val="246C97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="" xmlns:a16="http://schemas.microsoft.com/office/drawing/2014/main" id="{55427E16-1208-43C7-AFB1-F4B53297F74F}"/>
                </a:ext>
              </a:extLst>
            </p:cNvPr>
            <p:cNvSpPr>
              <a:spLocks/>
            </p:cNvSpPr>
            <p:nvPr/>
          </p:nvSpPr>
          <p:spPr bwMode="auto">
            <a:xfrm rot="18900000">
              <a:off x="5603572" y="2692294"/>
              <a:ext cx="2466836" cy="3371564"/>
            </a:xfrm>
            <a:custGeom>
              <a:avLst/>
              <a:gdLst>
                <a:gd name="T0" fmla="*/ 458 w 467"/>
                <a:gd name="T1" fmla="*/ 343 h 639"/>
                <a:gd name="T2" fmla="*/ 448 w 467"/>
                <a:gd name="T3" fmla="*/ 340 h 639"/>
                <a:gd name="T4" fmla="*/ 458 w 467"/>
                <a:gd name="T5" fmla="*/ 343 h 639"/>
                <a:gd name="T6" fmla="*/ 399 w 467"/>
                <a:gd name="T7" fmla="*/ 243 h 639"/>
                <a:gd name="T8" fmla="*/ 399 w 467"/>
                <a:gd name="T9" fmla="*/ 243 h 639"/>
                <a:gd name="T10" fmla="*/ 348 w 467"/>
                <a:gd name="T11" fmla="*/ 119 h 639"/>
                <a:gd name="T12" fmla="*/ 394 w 467"/>
                <a:gd name="T13" fmla="*/ 2 h 639"/>
                <a:gd name="T14" fmla="*/ 391 w 467"/>
                <a:gd name="T15" fmla="*/ 0 h 639"/>
                <a:gd name="T16" fmla="*/ 299 w 467"/>
                <a:gd name="T17" fmla="*/ 52 h 639"/>
                <a:gd name="T18" fmla="*/ 289 w 467"/>
                <a:gd name="T19" fmla="*/ 119 h 639"/>
                <a:gd name="T20" fmla="*/ 298 w 467"/>
                <a:gd name="T21" fmla="*/ 183 h 639"/>
                <a:gd name="T22" fmla="*/ 346 w 467"/>
                <a:gd name="T23" fmla="*/ 271 h 639"/>
                <a:gd name="T24" fmla="*/ 346 w 467"/>
                <a:gd name="T25" fmla="*/ 271 h 639"/>
                <a:gd name="T26" fmla="*/ 346 w 467"/>
                <a:gd name="T27" fmla="*/ 272 h 639"/>
                <a:gd name="T28" fmla="*/ 368 w 467"/>
                <a:gd name="T29" fmla="*/ 294 h 639"/>
                <a:gd name="T30" fmla="*/ 408 w 467"/>
                <a:gd name="T31" fmla="*/ 407 h 639"/>
                <a:gd name="T32" fmla="*/ 233 w 467"/>
                <a:gd name="T33" fmla="*/ 580 h 639"/>
                <a:gd name="T34" fmla="*/ 59 w 467"/>
                <a:gd name="T35" fmla="*/ 407 h 639"/>
                <a:gd name="T36" fmla="*/ 110 w 467"/>
                <a:gd name="T37" fmla="*/ 284 h 639"/>
                <a:gd name="T38" fmla="*/ 109 w 467"/>
                <a:gd name="T39" fmla="*/ 282 h 639"/>
                <a:gd name="T40" fmla="*/ 9 w 467"/>
                <a:gd name="T41" fmla="*/ 342 h 639"/>
                <a:gd name="T42" fmla="*/ 0 w 467"/>
                <a:gd name="T43" fmla="*/ 407 h 639"/>
                <a:gd name="T44" fmla="*/ 233 w 467"/>
                <a:gd name="T45" fmla="*/ 639 h 639"/>
                <a:gd name="T46" fmla="*/ 467 w 467"/>
                <a:gd name="T47" fmla="*/ 407 h 639"/>
                <a:gd name="T48" fmla="*/ 458 w 467"/>
                <a:gd name="T49" fmla="*/ 343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7" h="639">
                  <a:moveTo>
                    <a:pt x="458" y="343"/>
                  </a:moveTo>
                  <a:cubicBezTo>
                    <a:pt x="455" y="342"/>
                    <a:pt x="452" y="341"/>
                    <a:pt x="448" y="340"/>
                  </a:cubicBezTo>
                  <a:cubicBezTo>
                    <a:pt x="452" y="341"/>
                    <a:pt x="455" y="342"/>
                    <a:pt x="458" y="343"/>
                  </a:cubicBezTo>
                  <a:cubicBezTo>
                    <a:pt x="447" y="305"/>
                    <a:pt x="426" y="271"/>
                    <a:pt x="399" y="243"/>
                  </a:cubicBezTo>
                  <a:cubicBezTo>
                    <a:pt x="399" y="243"/>
                    <a:pt x="399" y="243"/>
                    <a:pt x="399" y="243"/>
                  </a:cubicBezTo>
                  <a:cubicBezTo>
                    <a:pt x="367" y="212"/>
                    <a:pt x="348" y="168"/>
                    <a:pt x="348" y="119"/>
                  </a:cubicBezTo>
                  <a:cubicBezTo>
                    <a:pt x="348" y="74"/>
                    <a:pt x="365" y="33"/>
                    <a:pt x="394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65" y="24"/>
                    <a:pt x="333" y="42"/>
                    <a:pt x="299" y="52"/>
                  </a:cubicBezTo>
                  <a:cubicBezTo>
                    <a:pt x="292" y="74"/>
                    <a:pt x="289" y="96"/>
                    <a:pt x="289" y="119"/>
                  </a:cubicBezTo>
                  <a:cubicBezTo>
                    <a:pt x="289" y="141"/>
                    <a:pt x="292" y="163"/>
                    <a:pt x="298" y="183"/>
                  </a:cubicBezTo>
                  <a:cubicBezTo>
                    <a:pt x="307" y="216"/>
                    <a:pt x="324" y="246"/>
                    <a:pt x="346" y="271"/>
                  </a:cubicBezTo>
                  <a:cubicBezTo>
                    <a:pt x="346" y="271"/>
                    <a:pt x="346" y="271"/>
                    <a:pt x="346" y="271"/>
                  </a:cubicBezTo>
                  <a:cubicBezTo>
                    <a:pt x="346" y="271"/>
                    <a:pt x="346" y="271"/>
                    <a:pt x="346" y="272"/>
                  </a:cubicBezTo>
                  <a:cubicBezTo>
                    <a:pt x="353" y="279"/>
                    <a:pt x="360" y="287"/>
                    <a:pt x="368" y="294"/>
                  </a:cubicBezTo>
                  <a:cubicBezTo>
                    <a:pt x="393" y="324"/>
                    <a:pt x="408" y="364"/>
                    <a:pt x="408" y="407"/>
                  </a:cubicBezTo>
                  <a:cubicBezTo>
                    <a:pt x="408" y="503"/>
                    <a:pt x="330" y="580"/>
                    <a:pt x="233" y="580"/>
                  </a:cubicBezTo>
                  <a:cubicBezTo>
                    <a:pt x="137" y="580"/>
                    <a:pt x="59" y="503"/>
                    <a:pt x="59" y="407"/>
                  </a:cubicBezTo>
                  <a:cubicBezTo>
                    <a:pt x="59" y="359"/>
                    <a:pt x="78" y="315"/>
                    <a:pt x="110" y="284"/>
                  </a:cubicBezTo>
                  <a:cubicBezTo>
                    <a:pt x="109" y="282"/>
                    <a:pt x="109" y="282"/>
                    <a:pt x="109" y="282"/>
                  </a:cubicBezTo>
                  <a:cubicBezTo>
                    <a:pt x="82" y="310"/>
                    <a:pt x="47" y="331"/>
                    <a:pt x="9" y="342"/>
                  </a:cubicBezTo>
                  <a:cubicBezTo>
                    <a:pt x="3" y="363"/>
                    <a:pt x="0" y="384"/>
                    <a:pt x="0" y="407"/>
                  </a:cubicBezTo>
                  <a:cubicBezTo>
                    <a:pt x="0" y="535"/>
                    <a:pt x="105" y="639"/>
                    <a:pt x="233" y="639"/>
                  </a:cubicBezTo>
                  <a:cubicBezTo>
                    <a:pt x="362" y="639"/>
                    <a:pt x="467" y="535"/>
                    <a:pt x="467" y="407"/>
                  </a:cubicBezTo>
                  <a:cubicBezTo>
                    <a:pt x="467" y="385"/>
                    <a:pt x="464" y="363"/>
                    <a:pt x="458" y="343"/>
                  </a:cubicBezTo>
                  <a:close/>
                </a:path>
              </a:pathLst>
            </a:custGeom>
            <a:solidFill>
              <a:srgbClr val="26B2C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="" xmlns:a16="http://schemas.microsoft.com/office/drawing/2014/main" id="{9D684708-057E-4C5C-8532-71D5D94DE991}"/>
                </a:ext>
              </a:extLst>
            </p:cNvPr>
            <p:cNvSpPr>
              <a:spLocks/>
            </p:cNvSpPr>
            <p:nvPr/>
          </p:nvSpPr>
          <p:spPr bwMode="auto">
            <a:xfrm rot="18900000">
              <a:off x="5169521" y="1642599"/>
              <a:ext cx="3364879" cy="2453465"/>
            </a:xfrm>
            <a:custGeom>
              <a:avLst/>
              <a:gdLst>
                <a:gd name="T0" fmla="*/ 403 w 637"/>
                <a:gd name="T1" fmla="*/ 0 h 465"/>
                <a:gd name="T2" fmla="*/ 338 w 637"/>
                <a:gd name="T3" fmla="*/ 9 h 465"/>
                <a:gd name="T4" fmla="*/ 242 w 637"/>
                <a:gd name="T5" fmla="*/ 61 h 465"/>
                <a:gd name="T6" fmla="*/ 114 w 637"/>
                <a:gd name="T7" fmla="*/ 116 h 465"/>
                <a:gd name="T8" fmla="*/ 0 w 637"/>
                <a:gd name="T9" fmla="*/ 74 h 465"/>
                <a:gd name="T10" fmla="*/ 50 w 637"/>
                <a:gd name="T11" fmla="*/ 166 h 465"/>
                <a:gd name="T12" fmla="*/ 114 w 637"/>
                <a:gd name="T13" fmla="*/ 175 h 465"/>
                <a:gd name="T14" fmla="*/ 180 w 637"/>
                <a:gd name="T15" fmla="*/ 165 h 465"/>
                <a:gd name="T16" fmla="*/ 274 w 637"/>
                <a:gd name="T17" fmla="*/ 116 h 465"/>
                <a:gd name="T18" fmla="*/ 285 w 637"/>
                <a:gd name="T19" fmla="*/ 105 h 465"/>
                <a:gd name="T20" fmla="*/ 403 w 637"/>
                <a:gd name="T21" fmla="*/ 59 h 465"/>
                <a:gd name="T22" fmla="*/ 578 w 637"/>
                <a:gd name="T23" fmla="*/ 232 h 465"/>
                <a:gd name="T24" fmla="*/ 403 w 637"/>
                <a:gd name="T25" fmla="*/ 406 h 465"/>
                <a:gd name="T26" fmla="*/ 281 w 637"/>
                <a:gd name="T27" fmla="*/ 356 h 465"/>
                <a:gd name="T28" fmla="*/ 280 w 637"/>
                <a:gd name="T29" fmla="*/ 356 h 465"/>
                <a:gd name="T30" fmla="*/ 280 w 637"/>
                <a:gd name="T31" fmla="*/ 356 h 465"/>
                <a:gd name="T32" fmla="*/ 339 w 637"/>
                <a:gd name="T33" fmla="*/ 456 h 465"/>
                <a:gd name="T34" fmla="*/ 403 w 637"/>
                <a:gd name="T35" fmla="*/ 465 h 465"/>
                <a:gd name="T36" fmla="*/ 637 w 637"/>
                <a:gd name="T37" fmla="*/ 232 h 465"/>
                <a:gd name="T38" fmla="*/ 403 w 637"/>
                <a:gd name="T39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7" h="465">
                  <a:moveTo>
                    <a:pt x="403" y="0"/>
                  </a:moveTo>
                  <a:cubicBezTo>
                    <a:pt x="381" y="0"/>
                    <a:pt x="359" y="3"/>
                    <a:pt x="338" y="9"/>
                  </a:cubicBezTo>
                  <a:cubicBezTo>
                    <a:pt x="303" y="19"/>
                    <a:pt x="242" y="61"/>
                    <a:pt x="242" y="61"/>
                  </a:cubicBezTo>
                  <a:cubicBezTo>
                    <a:pt x="210" y="95"/>
                    <a:pt x="165" y="116"/>
                    <a:pt x="114" y="116"/>
                  </a:cubicBezTo>
                  <a:cubicBezTo>
                    <a:pt x="71" y="116"/>
                    <a:pt x="31" y="100"/>
                    <a:pt x="0" y="74"/>
                  </a:cubicBezTo>
                  <a:cubicBezTo>
                    <a:pt x="23" y="100"/>
                    <a:pt x="40" y="133"/>
                    <a:pt x="50" y="166"/>
                  </a:cubicBezTo>
                  <a:cubicBezTo>
                    <a:pt x="70" y="171"/>
                    <a:pt x="92" y="175"/>
                    <a:pt x="114" y="175"/>
                  </a:cubicBezTo>
                  <a:cubicBezTo>
                    <a:pt x="137" y="175"/>
                    <a:pt x="159" y="171"/>
                    <a:pt x="180" y="165"/>
                  </a:cubicBezTo>
                  <a:cubicBezTo>
                    <a:pt x="214" y="155"/>
                    <a:pt x="248" y="139"/>
                    <a:pt x="274" y="116"/>
                  </a:cubicBezTo>
                  <a:cubicBezTo>
                    <a:pt x="278" y="112"/>
                    <a:pt x="282" y="108"/>
                    <a:pt x="285" y="105"/>
                  </a:cubicBezTo>
                  <a:cubicBezTo>
                    <a:pt x="316" y="76"/>
                    <a:pt x="358" y="59"/>
                    <a:pt x="403" y="59"/>
                  </a:cubicBezTo>
                  <a:cubicBezTo>
                    <a:pt x="500" y="59"/>
                    <a:pt x="578" y="136"/>
                    <a:pt x="578" y="232"/>
                  </a:cubicBezTo>
                  <a:cubicBezTo>
                    <a:pt x="578" y="328"/>
                    <a:pt x="500" y="406"/>
                    <a:pt x="403" y="406"/>
                  </a:cubicBezTo>
                  <a:cubicBezTo>
                    <a:pt x="355" y="406"/>
                    <a:pt x="312" y="387"/>
                    <a:pt x="281" y="356"/>
                  </a:cubicBezTo>
                  <a:cubicBezTo>
                    <a:pt x="280" y="356"/>
                    <a:pt x="280" y="356"/>
                    <a:pt x="280" y="356"/>
                  </a:cubicBezTo>
                  <a:cubicBezTo>
                    <a:pt x="280" y="356"/>
                    <a:pt x="280" y="356"/>
                    <a:pt x="280" y="356"/>
                  </a:cubicBezTo>
                  <a:cubicBezTo>
                    <a:pt x="307" y="384"/>
                    <a:pt x="328" y="418"/>
                    <a:pt x="339" y="456"/>
                  </a:cubicBezTo>
                  <a:cubicBezTo>
                    <a:pt x="359" y="462"/>
                    <a:pt x="381" y="465"/>
                    <a:pt x="403" y="465"/>
                  </a:cubicBezTo>
                  <a:cubicBezTo>
                    <a:pt x="532" y="465"/>
                    <a:pt x="637" y="360"/>
                    <a:pt x="637" y="232"/>
                  </a:cubicBezTo>
                  <a:cubicBezTo>
                    <a:pt x="637" y="104"/>
                    <a:pt x="532" y="0"/>
                    <a:pt x="403" y="0"/>
                  </a:cubicBezTo>
                  <a:close/>
                </a:path>
              </a:pathLst>
            </a:custGeom>
            <a:solidFill>
              <a:srgbClr val="71CBD0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16" name="Freeform 13">
              <a:extLst>
                <a:ext uri="{FF2B5EF4-FFF2-40B4-BE49-F238E27FC236}">
                  <a16:creationId xmlns="" xmlns:a16="http://schemas.microsoft.com/office/drawing/2014/main" id="{5231A518-DC5F-458B-9DA5-2CFD7B0ADDD5}"/>
                </a:ext>
              </a:extLst>
            </p:cNvPr>
            <p:cNvSpPr>
              <a:spLocks noEditPoints="1"/>
            </p:cNvSpPr>
            <p:nvPr/>
          </p:nvSpPr>
          <p:spPr bwMode="auto">
            <a:xfrm rot="18900000">
              <a:off x="3657600" y="3161588"/>
              <a:ext cx="3338137" cy="2453465"/>
            </a:xfrm>
            <a:custGeom>
              <a:avLst/>
              <a:gdLst>
                <a:gd name="T0" fmla="*/ 586 w 632"/>
                <a:gd name="T1" fmla="*/ 304 h 465"/>
                <a:gd name="T2" fmla="*/ 584 w 632"/>
                <a:gd name="T3" fmla="*/ 297 h 465"/>
                <a:gd name="T4" fmla="*/ 519 w 632"/>
                <a:gd name="T5" fmla="*/ 288 h 465"/>
                <a:gd name="T6" fmla="*/ 453 w 632"/>
                <a:gd name="T7" fmla="*/ 298 h 465"/>
                <a:gd name="T8" fmla="*/ 340 w 632"/>
                <a:gd name="T9" fmla="*/ 373 h 465"/>
                <a:gd name="T10" fmla="*/ 234 w 632"/>
                <a:gd name="T11" fmla="*/ 406 h 465"/>
                <a:gd name="T12" fmla="*/ 59 w 632"/>
                <a:gd name="T13" fmla="*/ 233 h 465"/>
                <a:gd name="T14" fmla="*/ 234 w 632"/>
                <a:gd name="T15" fmla="*/ 59 h 465"/>
                <a:gd name="T16" fmla="*/ 357 w 632"/>
                <a:gd name="T17" fmla="*/ 110 h 465"/>
                <a:gd name="T18" fmla="*/ 357 w 632"/>
                <a:gd name="T19" fmla="*/ 110 h 465"/>
                <a:gd name="T20" fmla="*/ 357 w 632"/>
                <a:gd name="T21" fmla="*/ 110 h 465"/>
                <a:gd name="T22" fmla="*/ 296 w 632"/>
                <a:gd name="T23" fmla="*/ 10 h 465"/>
                <a:gd name="T24" fmla="*/ 295 w 632"/>
                <a:gd name="T25" fmla="*/ 9 h 465"/>
                <a:gd name="T26" fmla="*/ 234 w 632"/>
                <a:gd name="T27" fmla="*/ 0 h 465"/>
                <a:gd name="T28" fmla="*/ 0 w 632"/>
                <a:gd name="T29" fmla="*/ 233 h 465"/>
                <a:gd name="T30" fmla="*/ 234 w 632"/>
                <a:gd name="T31" fmla="*/ 465 h 465"/>
                <a:gd name="T32" fmla="*/ 299 w 632"/>
                <a:gd name="T33" fmla="*/ 456 h 465"/>
                <a:gd name="T34" fmla="*/ 300 w 632"/>
                <a:gd name="T35" fmla="*/ 455 h 465"/>
                <a:gd name="T36" fmla="*/ 396 w 632"/>
                <a:gd name="T37" fmla="*/ 396 h 465"/>
                <a:gd name="T38" fmla="*/ 395 w 632"/>
                <a:gd name="T39" fmla="*/ 396 h 465"/>
                <a:gd name="T40" fmla="*/ 396 w 632"/>
                <a:gd name="T41" fmla="*/ 398 h 465"/>
                <a:gd name="T42" fmla="*/ 519 w 632"/>
                <a:gd name="T43" fmla="*/ 347 h 465"/>
                <a:gd name="T44" fmla="*/ 632 w 632"/>
                <a:gd name="T45" fmla="*/ 385 h 465"/>
                <a:gd name="T46" fmla="*/ 632 w 632"/>
                <a:gd name="T47" fmla="*/ 385 h 465"/>
                <a:gd name="T48" fmla="*/ 586 w 632"/>
                <a:gd name="T49" fmla="*/ 304 h 465"/>
                <a:gd name="T50" fmla="*/ 406 w 632"/>
                <a:gd name="T51" fmla="*/ 385 h 465"/>
                <a:gd name="T52" fmla="*/ 399 w 632"/>
                <a:gd name="T53" fmla="*/ 392 h 465"/>
                <a:gd name="T54" fmla="*/ 406 w 632"/>
                <a:gd name="T55" fmla="*/ 385 h 465"/>
                <a:gd name="T56" fmla="*/ 449 w 632"/>
                <a:gd name="T57" fmla="*/ 312 h 465"/>
                <a:gd name="T58" fmla="*/ 447 w 632"/>
                <a:gd name="T59" fmla="*/ 316 h 465"/>
                <a:gd name="T60" fmla="*/ 449 w 632"/>
                <a:gd name="T61" fmla="*/ 312 h 465"/>
                <a:gd name="T62" fmla="*/ 444 w 632"/>
                <a:gd name="T63" fmla="*/ 325 h 465"/>
                <a:gd name="T64" fmla="*/ 441 w 632"/>
                <a:gd name="T65" fmla="*/ 330 h 465"/>
                <a:gd name="T66" fmla="*/ 444 w 632"/>
                <a:gd name="T67" fmla="*/ 325 h 465"/>
                <a:gd name="T68" fmla="*/ 437 w 632"/>
                <a:gd name="T69" fmla="*/ 338 h 465"/>
                <a:gd name="T70" fmla="*/ 435 w 632"/>
                <a:gd name="T71" fmla="*/ 343 h 465"/>
                <a:gd name="T72" fmla="*/ 437 w 632"/>
                <a:gd name="T73" fmla="*/ 338 h 465"/>
                <a:gd name="T74" fmla="*/ 431 w 632"/>
                <a:gd name="T75" fmla="*/ 351 h 465"/>
                <a:gd name="T76" fmla="*/ 427 w 632"/>
                <a:gd name="T77" fmla="*/ 356 h 465"/>
                <a:gd name="T78" fmla="*/ 431 w 632"/>
                <a:gd name="T79" fmla="*/ 351 h 465"/>
                <a:gd name="T80" fmla="*/ 423 w 632"/>
                <a:gd name="T81" fmla="*/ 363 h 465"/>
                <a:gd name="T82" fmla="*/ 419 w 632"/>
                <a:gd name="T83" fmla="*/ 369 h 465"/>
                <a:gd name="T84" fmla="*/ 423 w 632"/>
                <a:gd name="T85" fmla="*/ 363 h 465"/>
                <a:gd name="T86" fmla="*/ 415 w 632"/>
                <a:gd name="T87" fmla="*/ 374 h 465"/>
                <a:gd name="T88" fmla="*/ 409 w 632"/>
                <a:gd name="T89" fmla="*/ 381 h 465"/>
                <a:gd name="T90" fmla="*/ 415 w 632"/>
                <a:gd name="T91" fmla="*/ 374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32" h="465">
                  <a:moveTo>
                    <a:pt x="586" y="304"/>
                  </a:moveTo>
                  <a:cubicBezTo>
                    <a:pt x="585" y="302"/>
                    <a:pt x="584" y="299"/>
                    <a:pt x="584" y="297"/>
                  </a:cubicBezTo>
                  <a:cubicBezTo>
                    <a:pt x="563" y="291"/>
                    <a:pt x="542" y="288"/>
                    <a:pt x="519" y="288"/>
                  </a:cubicBezTo>
                  <a:cubicBezTo>
                    <a:pt x="496" y="288"/>
                    <a:pt x="474" y="292"/>
                    <a:pt x="453" y="298"/>
                  </a:cubicBezTo>
                  <a:cubicBezTo>
                    <a:pt x="408" y="311"/>
                    <a:pt x="369" y="337"/>
                    <a:pt x="340" y="373"/>
                  </a:cubicBezTo>
                  <a:cubicBezTo>
                    <a:pt x="310" y="394"/>
                    <a:pt x="273" y="406"/>
                    <a:pt x="234" y="406"/>
                  </a:cubicBezTo>
                  <a:cubicBezTo>
                    <a:pt x="137" y="406"/>
                    <a:pt x="59" y="329"/>
                    <a:pt x="59" y="233"/>
                  </a:cubicBezTo>
                  <a:cubicBezTo>
                    <a:pt x="59" y="137"/>
                    <a:pt x="137" y="59"/>
                    <a:pt x="234" y="59"/>
                  </a:cubicBezTo>
                  <a:cubicBezTo>
                    <a:pt x="282" y="59"/>
                    <a:pt x="325" y="79"/>
                    <a:pt x="357" y="110"/>
                  </a:cubicBezTo>
                  <a:cubicBezTo>
                    <a:pt x="357" y="110"/>
                    <a:pt x="357" y="110"/>
                    <a:pt x="357" y="110"/>
                  </a:cubicBezTo>
                  <a:cubicBezTo>
                    <a:pt x="357" y="110"/>
                    <a:pt x="357" y="110"/>
                    <a:pt x="357" y="110"/>
                  </a:cubicBezTo>
                  <a:cubicBezTo>
                    <a:pt x="329" y="83"/>
                    <a:pt x="307" y="48"/>
                    <a:pt x="296" y="10"/>
                  </a:cubicBezTo>
                  <a:cubicBezTo>
                    <a:pt x="295" y="9"/>
                    <a:pt x="295" y="9"/>
                    <a:pt x="295" y="9"/>
                  </a:cubicBezTo>
                  <a:cubicBezTo>
                    <a:pt x="276" y="3"/>
                    <a:pt x="255" y="0"/>
                    <a:pt x="234" y="0"/>
                  </a:cubicBezTo>
                  <a:cubicBezTo>
                    <a:pt x="105" y="0"/>
                    <a:pt x="0" y="105"/>
                    <a:pt x="0" y="233"/>
                  </a:cubicBezTo>
                  <a:cubicBezTo>
                    <a:pt x="0" y="361"/>
                    <a:pt x="105" y="465"/>
                    <a:pt x="234" y="465"/>
                  </a:cubicBezTo>
                  <a:cubicBezTo>
                    <a:pt x="256" y="465"/>
                    <a:pt x="279" y="462"/>
                    <a:pt x="299" y="456"/>
                  </a:cubicBezTo>
                  <a:cubicBezTo>
                    <a:pt x="300" y="455"/>
                    <a:pt x="300" y="455"/>
                    <a:pt x="300" y="455"/>
                  </a:cubicBezTo>
                  <a:cubicBezTo>
                    <a:pt x="337" y="443"/>
                    <a:pt x="370" y="423"/>
                    <a:pt x="396" y="396"/>
                  </a:cubicBezTo>
                  <a:cubicBezTo>
                    <a:pt x="396" y="396"/>
                    <a:pt x="396" y="396"/>
                    <a:pt x="395" y="396"/>
                  </a:cubicBezTo>
                  <a:cubicBezTo>
                    <a:pt x="396" y="398"/>
                    <a:pt x="396" y="398"/>
                    <a:pt x="396" y="398"/>
                  </a:cubicBezTo>
                  <a:cubicBezTo>
                    <a:pt x="428" y="367"/>
                    <a:pt x="471" y="347"/>
                    <a:pt x="519" y="347"/>
                  </a:cubicBezTo>
                  <a:cubicBezTo>
                    <a:pt x="561" y="347"/>
                    <a:pt x="601" y="360"/>
                    <a:pt x="632" y="385"/>
                  </a:cubicBezTo>
                  <a:cubicBezTo>
                    <a:pt x="632" y="385"/>
                    <a:pt x="632" y="385"/>
                    <a:pt x="632" y="385"/>
                  </a:cubicBezTo>
                  <a:cubicBezTo>
                    <a:pt x="611" y="361"/>
                    <a:pt x="596" y="334"/>
                    <a:pt x="586" y="304"/>
                  </a:cubicBezTo>
                  <a:close/>
                  <a:moveTo>
                    <a:pt x="406" y="385"/>
                  </a:moveTo>
                  <a:cubicBezTo>
                    <a:pt x="403" y="388"/>
                    <a:pt x="401" y="390"/>
                    <a:pt x="399" y="392"/>
                  </a:cubicBezTo>
                  <a:cubicBezTo>
                    <a:pt x="401" y="390"/>
                    <a:pt x="403" y="388"/>
                    <a:pt x="406" y="385"/>
                  </a:cubicBezTo>
                  <a:close/>
                  <a:moveTo>
                    <a:pt x="449" y="312"/>
                  </a:moveTo>
                  <a:cubicBezTo>
                    <a:pt x="448" y="313"/>
                    <a:pt x="448" y="314"/>
                    <a:pt x="447" y="316"/>
                  </a:cubicBezTo>
                  <a:cubicBezTo>
                    <a:pt x="448" y="314"/>
                    <a:pt x="448" y="313"/>
                    <a:pt x="449" y="312"/>
                  </a:cubicBezTo>
                  <a:close/>
                  <a:moveTo>
                    <a:pt x="444" y="325"/>
                  </a:moveTo>
                  <a:cubicBezTo>
                    <a:pt x="443" y="327"/>
                    <a:pt x="442" y="328"/>
                    <a:pt x="441" y="330"/>
                  </a:cubicBezTo>
                  <a:cubicBezTo>
                    <a:pt x="442" y="328"/>
                    <a:pt x="443" y="327"/>
                    <a:pt x="444" y="325"/>
                  </a:cubicBezTo>
                  <a:close/>
                  <a:moveTo>
                    <a:pt x="437" y="338"/>
                  </a:moveTo>
                  <a:cubicBezTo>
                    <a:pt x="437" y="340"/>
                    <a:pt x="436" y="342"/>
                    <a:pt x="435" y="343"/>
                  </a:cubicBezTo>
                  <a:cubicBezTo>
                    <a:pt x="436" y="342"/>
                    <a:pt x="437" y="340"/>
                    <a:pt x="437" y="338"/>
                  </a:cubicBezTo>
                  <a:close/>
                  <a:moveTo>
                    <a:pt x="431" y="351"/>
                  </a:moveTo>
                  <a:cubicBezTo>
                    <a:pt x="429" y="353"/>
                    <a:pt x="428" y="354"/>
                    <a:pt x="427" y="356"/>
                  </a:cubicBezTo>
                  <a:cubicBezTo>
                    <a:pt x="428" y="354"/>
                    <a:pt x="429" y="353"/>
                    <a:pt x="431" y="351"/>
                  </a:cubicBezTo>
                  <a:close/>
                  <a:moveTo>
                    <a:pt x="423" y="363"/>
                  </a:moveTo>
                  <a:cubicBezTo>
                    <a:pt x="422" y="365"/>
                    <a:pt x="420" y="367"/>
                    <a:pt x="419" y="369"/>
                  </a:cubicBezTo>
                  <a:cubicBezTo>
                    <a:pt x="420" y="367"/>
                    <a:pt x="422" y="365"/>
                    <a:pt x="423" y="363"/>
                  </a:cubicBezTo>
                  <a:close/>
                  <a:moveTo>
                    <a:pt x="415" y="374"/>
                  </a:moveTo>
                  <a:cubicBezTo>
                    <a:pt x="413" y="376"/>
                    <a:pt x="411" y="379"/>
                    <a:pt x="409" y="381"/>
                  </a:cubicBezTo>
                  <a:cubicBezTo>
                    <a:pt x="411" y="379"/>
                    <a:pt x="413" y="376"/>
                    <a:pt x="415" y="374"/>
                  </a:cubicBezTo>
                  <a:close/>
                </a:path>
              </a:pathLst>
            </a:custGeom>
            <a:solidFill>
              <a:srgbClr val="0195B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kern="0">
                <a:solidFill>
                  <a:srgbClr val="EF314C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260B5E04-02A4-4BBB-A443-1DC9E043B242}"/>
              </a:ext>
            </a:extLst>
          </p:cNvPr>
          <p:cNvGrpSpPr/>
          <p:nvPr/>
        </p:nvGrpSpPr>
        <p:grpSpPr>
          <a:xfrm>
            <a:off x="5328103" y="2756353"/>
            <a:ext cx="1535794" cy="1535794"/>
            <a:chOff x="5365280" y="2892179"/>
            <a:chExt cx="1461440" cy="1461440"/>
          </a:xfrm>
        </p:grpSpPr>
        <p:sp>
          <p:nvSpPr>
            <p:cNvPr id="17" name="Oval 16">
              <a:extLst>
                <a:ext uri="{FF2B5EF4-FFF2-40B4-BE49-F238E27FC236}">
                  <a16:creationId xmlns="" xmlns:a16="http://schemas.microsoft.com/office/drawing/2014/main" id="{5D25FA15-6AFD-4FD4-AAC4-52B25850D1A6}"/>
                </a:ext>
              </a:extLst>
            </p:cNvPr>
            <p:cNvSpPr/>
            <p:nvPr/>
          </p:nvSpPr>
          <p:spPr>
            <a:xfrm>
              <a:off x="5365280" y="2892179"/>
              <a:ext cx="1461440" cy="146144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="" xmlns:a16="http://schemas.microsoft.com/office/drawing/2014/main" id="{C7AD56CE-E531-4850-BD93-C23B11B37E54}"/>
                </a:ext>
              </a:extLst>
            </p:cNvPr>
            <p:cNvSpPr/>
            <p:nvPr/>
          </p:nvSpPr>
          <p:spPr>
            <a:xfrm>
              <a:off x="5505450" y="3032349"/>
              <a:ext cx="1181100" cy="118110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367BFCE3-67D4-48BF-B140-3E65D689417D}"/>
              </a:ext>
            </a:extLst>
          </p:cNvPr>
          <p:cNvSpPr txBox="1"/>
          <p:nvPr/>
        </p:nvSpPr>
        <p:spPr>
          <a:xfrm>
            <a:off x="8725832" y="2220379"/>
            <a:ext cx="2637493" cy="8590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Maecenas </a:t>
            </a:r>
            <a:r>
              <a:rPr lang="en-US" sz="1600" dirty="0" err="1">
                <a:solidFill>
                  <a:srgbClr val="262626"/>
                </a:solidFill>
              </a:rPr>
              <a:t>porttitor</a:t>
            </a:r>
            <a:r>
              <a:rPr lang="en-US" sz="1600" dirty="0">
                <a:solidFill>
                  <a:srgbClr val="262626"/>
                </a:solidFill>
              </a:rPr>
              <a:t> </a:t>
            </a:r>
            <a:r>
              <a:rPr lang="en-US" sz="1600" dirty="0" err="1">
                <a:solidFill>
                  <a:srgbClr val="262626"/>
                </a:solidFill>
              </a:rPr>
              <a:t>congue</a:t>
            </a:r>
            <a:r>
              <a:rPr lang="en-US" sz="1600" dirty="0">
                <a:solidFill>
                  <a:srgbClr val="262626"/>
                </a:solidFill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73011303-EF30-40BA-B977-753D0E869615}"/>
              </a:ext>
            </a:extLst>
          </p:cNvPr>
          <p:cNvSpPr txBox="1"/>
          <p:nvPr/>
        </p:nvSpPr>
        <p:spPr>
          <a:xfrm>
            <a:off x="8725832" y="1803931"/>
            <a:ext cx="135364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b="1" dirty="0">
                <a:solidFill>
                  <a:srgbClr val="71CBD0"/>
                </a:solidFill>
                <a:latin typeface="+mj-lt"/>
              </a:rPr>
              <a:t>Objective 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49072DB3-2D32-48D5-910F-2B0FB096D40F}"/>
              </a:ext>
            </a:extLst>
          </p:cNvPr>
          <p:cNvSpPr txBox="1"/>
          <p:nvPr/>
        </p:nvSpPr>
        <p:spPr>
          <a:xfrm>
            <a:off x="8725832" y="4393449"/>
            <a:ext cx="2637493" cy="8590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Maecenas </a:t>
            </a:r>
            <a:r>
              <a:rPr lang="en-US" sz="1600" dirty="0" err="1">
                <a:solidFill>
                  <a:srgbClr val="262626"/>
                </a:solidFill>
              </a:rPr>
              <a:t>porttitor</a:t>
            </a:r>
            <a:r>
              <a:rPr lang="en-US" sz="1600" dirty="0">
                <a:solidFill>
                  <a:srgbClr val="262626"/>
                </a:solidFill>
              </a:rPr>
              <a:t> </a:t>
            </a:r>
            <a:r>
              <a:rPr lang="en-US" sz="1600" dirty="0" err="1">
                <a:solidFill>
                  <a:srgbClr val="262626"/>
                </a:solidFill>
              </a:rPr>
              <a:t>congue</a:t>
            </a:r>
            <a:r>
              <a:rPr lang="en-US" sz="1600" dirty="0">
                <a:solidFill>
                  <a:srgbClr val="262626"/>
                </a:solidFill>
              </a:rPr>
              <a:t>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9C3CFEFA-A8E7-4DA9-AF40-6714D50455A7}"/>
              </a:ext>
            </a:extLst>
          </p:cNvPr>
          <p:cNvSpPr txBox="1"/>
          <p:nvPr/>
        </p:nvSpPr>
        <p:spPr>
          <a:xfrm>
            <a:off x="8725832" y="3977001"/>
            <a:ext cx="135364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b="1" dirty="0">
                <a:solidFill>
                  <a:srgbClr val="26B2CE"/>
                </a:solidFill>
                <a:latin typeface="+mj-lt"/>
              </a:rPr>
              <a:t>Objective 4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39087FD8-7466-4EF6-B387-E64C0D196C8B}"/>
              </a:ext>
            </a:extLst>
          </p:cNvPr>
          <p:cNvSpPr txBox="1"/>
          <p:nvPr/>
        </p:nvSpPr>
        <p:spPr>
          <a:xfrm>
            <a:off x="933873" y="2220379"/>
            <a:ext cx="2637493" cy="8590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Maecenas </a:t>
            </a:r>
            <a:r>
              <a:rPr lang="en-US" sz="1600" dirty="0" err="1">
                <a:solidFill>
                  <a:srgbClr val="262626"/>
                </a:solidFill>
              </a:rPr>
              <a:t>porttitor</a:t>
            </a:r>
            <a:r>
              <a:rPr lang="en-US" sz="1600" dirty="0">
                <a:solidFill>
                  <a:srgbClr val="262626"/>
                </a:solidFill>
              </a:rPr>
              <a:t> </a:t>
            </a:r>
            <a:r>
              <a:rPr lang="en-US" sz="1600" dirty="0" err="1">
                <a:solidFill>
                  <a:srgbClr val="262626"/>
                </a:solidFill>
              </a:rPr>
              <a:t>congue</a:t>
            </a:r>
            <a:r>
              <a:rPr lang="en-US" sz="1600" dirty="0">
                <a:solidFill>
                  <a:srgbClr val="262626"/>
                </a:solidFill>
              </a:rPr>
              <a:t>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518A9D73-CB25-4B15-981A-E8A8C039BFC0}"/>
              </a:ext>
            </a:extLst>
          </p:cNvPr>
          <p:cNvSpPr txBox="1"/>
          <p:nvPr/>
        </p:nvSpPr>
        <p:spPr>
          <a:xfrm>
            <a:off x="2217726" y="1803931"/>
            <a:ext cx="135364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2000" b="1" dirty="0">
                <a:solidFill>
                  <a:srgbClr val="246C97"/>
                </a:solidFill>
                <a:latin typeface="+mj-lt"/>
              </a:rPr>
              <a:t>Objective 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5AF2BFF5-9CBF-4289-86D4-237CC054B21F}"/>
              </a:ext>
            </a:extLst>
          </p:cNvPr>
          <p:cNvSpPr txBox="1"/>
          <p:nvPr/>
        </p:nvSpPr>
        <p:spPr>
          <a:xfrm>
            <a:off x="933873" y="4393449"/>
            <a:ext cx="2637493" cy="8590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Maecenas </a:t>
            </a:r>
            <a:r>
              <a:rPr lang="en-US" sz="1600" dirty="0" err="1">
                <a:solidFill>
                  <a:srgbClr val="262626"/>
                </a:solidFill>
              </a:rPr>
              <a:t>porttitor</a:t>
            </a:r>
            <a:r>
              <a:rPr lang="en-US" sz="1600" dirty="0">
                <a:solidFill>
                  <a:srgbClr val="262626"/>
                </a:solidFill>
              </a:rPr>
              <a:t> </a:t>
            </a:r>
            <a:r>
              <a:rPr lang="en-US" sz="1600" dirty="0" err="1">
                <a:solidFill>
                  <a:srgbClr val="262626"/>
                </a:solidFill>
              </a:rPr>
              <a:t>congue</a:t>
            </a:r>
            <a:r>
              <a:rPr lang="en-US" sz="1600" dirty="0">
                <a:solidFill>
                  <a:srgbClr val="262626"/>
                </a:solidFill>
              </a:rPr>
              <a:t>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6A8AD39B-CC30-4545-99AF-9F92741AA580}"/>
              </a:ext>
            </a:extLst>
          </p:cNvPr>
          <p:cNvSpPr txBox="1"/>
          <p:nvPr/>
        </p:nvSpPr>
        <p:spPr>
          <a:xfrm>
            <a:off x="2217726" y="3977001"/>
            <a:ext cx="135364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2000" b="1" dirty="0">
                <a:solidFill>
                  <a:srgbClr val="0195BC"/>
                </a:solidFill>
                <a:latin typeface="+mj-lt"/>
              </a:rPr>
              <a:t>Objective 2</a:t>
            </a:r>
          </a:p>
        </p:txBody>
      </p:sp>
      <p:pic>
        <p:nvPicPr>
          <p:cNvPr id="33" name="Graphic 32">
            <a:extLst>
              <a:ext uri="{FF2B5EF4-FFF2-40B4-BE49-F238E27FC236}">
                <a16:creationId xmlns="" xmlns:a16="http://schemas.microsoft.com/office/drawing/2014/main" id="{67628891-B082-45E2-983B-AC54B93BC8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03236" y="3178146"/>
            <a:ext cx="646488" cy="646488"/>
          </a:xfrm>
          <a:prstGeom prst="rect">
            <a:avLst/>
          </a:prstGeom>
        </p:spPr>
      </p:pic>
      <p:cxnSp>
        <p:nvCxnSpPr>
          <p:cNvPr id="35" name="Straight Connector 34">
            <a:extLst>
              <a:ext uri="{FF2B5EF4-FFF2-40B4-BE49-F238E27FC236}">
                <a16:creationId xmlns="" xmlns:a16="http://schemas.microsoft.com/office/drawing/2014/main" id="{0F9D2F2C-4629-4E61-A931-D411207EC65C}"/>
              </a:ext>
            </a:extLst>
          </p:cNvPr>
          <p:cNvCxnSpPr>
            <a:cxnSpLocks/>
          </p:cNvCxnSpPr>
          <p:nvPr/>
        </p:nvCxnSpPr>
        <p:spPr>
          <a:xfrm>
            <a:off x="8725832" y="3505200"/>
            <a:ext cx="250414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="" xmlns:a16="http://schemas.microsoft.com/office/drawing/2014/main" id="{B7866B9D-521E-42A0-A8C2-685651586260}"/>
              </a:ext>
            </a:extLst>
          </p:cNvPr>
          <p:cNvCxnSpPr>
            <a:cxnSpLocks/>
          </p:cNvCxnSpPr>
          <p:nvPr/>
        </p:nvCxnSpPr>
        <p:spPr>
          <a:xfrm>
            <a:off x="1067223" y="3505200"/>
            <a:ext cx="250414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>
            <a:extLst>
              <a:ext uri="{FF2B5EF4-FFF2-40B4-BE49-F238E27FC236}">
                <a16:creationId xmlns="" xmlns:a16="http://schemas.microsoft.com/office/drawing/2014/main" id="{1D7FF19B-550B-451D-BA5D-F98D5F7337D5}"/>
              </a:ext>
            </a:extLst>
          </p:cNvPr>
          <p:cNvGrpSpPr/>
          <p:nvPr/>
        </p:nvGrpSpPr>
        <p:grpSpPr>
          <a:xfrm>
            <a:off x="4789121" y="2234526"/>
            <a:ext cx="595892" cy="595888"/>
            <a:chOff x="2678113" y="4700588"/>
            <a:chExt cx="346075" cy="346075"/>
          </a:xfrm>
        </p:grpSpPr>
        <p:sp>
          <p:nvSpPr>
            <p:cNvPr id="40" name="Oval 183">
              <a:extLst>
                <a:ext uri="{FF2B5EF4-FFF2-40B4-BE49-F238E27FC236}">
                  <a16:creationId xmlns="" xmlns:a16="http://schemas.microsoft.com/office/drawing/2014/main" id="{A9D306AD-6306-43E7-B527-3EB8EC1F52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8113" y="4700588"/>
              <a:ext cx="239713" cy="241300"/>
            </a:xfrm>
            <a:prstGeom prst="ellipse">
              <a:avLst/>
            </a:prstGeom>
            <a:noFill/>
            <a:ln w="22225" cap="flat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Line 184">
              <a:extLst>
                <a:ext uri="{FF2B5EF4-FFF2-40B4-BE49-F238E27FC236}">
                  <a16:creationId xmlns="" xmlns:a16="http://schemas.microsoft.com/office/drawing/2014/main" id="{08724EA9-0BD6-4CAC-B96E-525CC63458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4488" y="4908550"/>
              <a:ext cx="139700" cy="138113"/>
            </a:xfrm>
            <a:prstGeom prst="line">
              <a:avLst/>
            </a:prstGeom>
            <a:noFill/>
            <a:ln w="2222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="" xmlns:a16="http://schemas.microsoft.com/office/drawing/2014/main" id="{9AE8CA83-AB73-4754-BB3E-0FBD468FA5A0}"/>
              </a:ext>
            </a:extLst>
          </p:cNvPr>
          <p:cNvGrpSpPr/>
          <p:nvPr/>
        </p:nvGrpSpPr>
        <p:grpSpPr>
          <a:xfrm>
            <a:off x="6812801" y="2247900"/>
            <a:ext cx="572490" cy="569140"/>
            <a:chOff x="2714626" y="4016375"/>
            <a:chExt cx="271463" cy="269876"/>
          </a:xfrm>
        </p:grpSpPr>
        <p:sp>
          <p:nvSpPr>
            <p:cNvPr id="43" name="Freeform 27">
              <a:extLst>
                <a:ext uri="{FF2B5EF4-FFF2-40B4-BE49-F238E27FC236}">
                  <a16:creationId xmlns="" xmlns:a16="http://schemas.microsoft.com/office/drawing/2014/main" id="{60B3C857-2913-4220-8A2B-961360B9D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4626" y="4106863"/>
              <a:ext cx="161925" cy="179388"/>
            </a:xfrm>
            <a:custGeom>
              <a:avLst/>
              <a:gdLst>
                <a:gd name="T0" fmla="*/ 37 w 43"/>
                <a:gd name="T1" fmla="*/ 30 h 48"/>
                <a:gd name="T2" fmla="*/ 25 w 43"/>
                <a:gd name="T3" fmla="*/ 43 h 48"/>
                <a:gd name="T4" fmla="*/ 8 w 43"/>
                <a:gd name="T5" fmla="*/ 43 h 48"/>
                <a:gd name="T6" fmla="*/ 5 w 43"/>
                <a:gd name="T7" fmla="*/ 40 h 48"/>
                <a:gd name="T8" fmla="*/ 5 w 43"/>
                <a:gd name="T9" fmla="*/ 23 h 48"/>
                <a:gd name="T10" fmla="*/ 23 w 43"/>
                <a:gd name="T11" fmla="*/ 5 h 48"/>
                <a:gd name="T12" fmla="*/ 40 w 43"/>
                <a:gd name="T13" fmla="*/ 5 h 48"/>
                <a:gd name="T14" fmla="*/ 43 w 43"/>
                <a:gd name="T15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8">
                  <a:moveTo>
                    <a:pt x="37" y="30"/>
                  </a:moveTo>
                  <a:cubicBezTo>
                    <a:pt x="25" y="43"/>
                    <a:pt x="25" y="43"/>
                    <a:pt x="25" y="43"/>
                  </a:cubicBezTo>
                  <a:cubicBezTo>
                    <a:pt x="20" y="48"/>
                    <a:pt x="12" y="48"/>
                    <a:pt x="8" y="43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36"/>
                    <a:pt x="0" y="28"/>
                    <a:pt x="5" y="23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8" y="0"/>
                    <a:pt x="36" y="0"/>
                    <a:pt x="40" y="5"/>
                  </a:cubicBezTo>
                  <a:cubicBezTo>
                    <a:pt x="43" y="8"/>
                    <a:pt x="43" y="8"/>
                    <a:pt x="43" y="8"/>
                  </a:cubicBezTo>
                </a:path>
              </a:pathLst>
            </a:custGeom>
            <a:noFill/>
            <a:ln w="2222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28">
              <a:extLst>
                <a:ext uri="{FF2B5EF4-FFF2-40B4-BE49-F238E27FC236}">
                  <a16:creationId xmlns="" xmlns:a16="http://schemas.microsoft.com/office/drawing/2014/main" id="{2492C1E5-D7AA-4513-9CE7-EDB06A835F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5276" y="4016375"/>
              <a:ext cx="150813" cy="180975"/>
            </a:xfrm>
            <a:custGeom>
              <a:avLst/>
              <a:gdLst>
                <a:gd name="T0" fmla="*/ 3 w 40"/>
                <a:gd name="T1" fmla="*/ 18 h 48"/>
                <a:gd name="T2" fmla="*/ 15 w 40"/>
                <a:gd name="T3" fmla="*/ 5 h 48"/>
                <a:gd name="T4" fmla="*/ 32 w 40"/>
                <a:gd name="T5" fmla="*/ 5 h 48"/>
                <a:gd name="T6" fmla="*/ 35 w 40"/>
                <a:gd name="T7" fmla="*/ 8 h 48"/>
                <a:gd name="T8" fmla="*/ 35 w 40"/>
                <a:gd name="T9" fmla="*/ 25 h 48"/>
                <a:gd name="T10" fmla="*/ 17 w 40"/>
                <a:gd name="T11" fmla="*/ 43 h 48"/>
                <a:gd name="T12" fmla="*/ 0 w 40"/>
                <a:gd name="T13" fmla="*/ 4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8">
                  <a:moveTo>
                    <a:pt x="3" y="18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20" y="0"/>
                    <a:pt x="28" y="0"/>
                    <a:pt x="32" y="5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40" y="12"/>
                    <a:pt x="40" y="20"/>
                    <a:pt x="35" y="25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2" y="48"/>
                    <a:pt x="4" y="48"/>
                    <a:pt x="0" y="43"/>
                  </a:cubicBezTo>
                </a:path>
              </a:pathLst>
            </a:custGeom>
            <a:noFill/>
            <a:ln w="2222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="" xmlns:a16="http://schemas.microsoft.com/office/drawing/2014/main" id="{A65BC323-96F0-4FF4-A73E-D885083107CC}"/>
              </a:ext>
            </a:extLst>
          </p:cNvPr>
          <p:cNvGrpSpPr/>
          <p:nvPr/>
        </p:nvGrpSpPr>
        <p:grpSpPr>
          <a:xfrm>
            <a:off x="4830794" y="4186777"/>
            <a:ext cx="511114" cy="692062"/>
            <a:chOff x="2722563" y="2171701"/>
            <a:chExt cx="255588" cy="346075"/>
          </a:xfrm>
        </p:grpSpPr>
        <p:sp>
          <p:nvSpPr>
            <p:cNvPr id="52" name="Freeform 5">
              <a:extLst>
                <a:ext uri="{FF2B5EF4-FFF2-40B4-BE49-F238E27FC236}">
                  <a16:creationId xmlns="" xmlns:a16="http://schemas.microsoft.com/office/drawing/2014/main" id="{7CA09D62-BE45-45EF-B81A-A5948CDAF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2563" y="2171701"/>
              <a:ext cx="255588" cy="346075"/>
            </a:xfrm>
            <a:custGeom>
              <a:avLst/>
              <a:gdLst>
                <a:gd name="T0" fmla="*/ 161 w 161"/>
                <a:gd name="T1" fmla="*/ 218 h 218"/>
                <a:gd name="T2" fmla="*/ 0 w 161"/>
                <a:gd name="T3" fmla="*/ 218 h 218"/>
                <a:gd name="T4" fmla="*/ 0 w 161"/>
                <a:gd name="T5" fmla="*/ 0 h 218"/>
                <a:gd name="T6" fmla="*/ 104 w 161"/>
                <a:gd name="T7" fmla="*/ 0 h 218"/>
                <a:gd name="T8" fmla="*/ 161 w 161"/>
                <a:gd name="T9" fmla="*/ 57 h 218"/>
                <a:gd name="T10" fmla="*/ 161 w 161"/>
                <a:gd name="T11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18">
                  <a:moveTo>
                    <a:pt x="161" y="218"/>
                  </a:moveTo>
                  <a:lnTo>
                    <a:pt x="0" y="218"/>
                  </a:lnTo>
                  <a:lnTo>
                    <a:pt x="0" y="0"/>
                  </a:lnTo>
                  <a:lnTo>
                    <a:pt x="104" y="0"/>
                  </a:lnTo>
                  <a:lnTo>
                    <a:pt x="161" y="57"/>
                  </a:lnTo>
                  <a:lnTo>
                    <a:pt x="161" y="218"/>
                  </a:lnTo>
                  <a:close/>
                </a:path>
              </a:pathLst>
            </a:custGeom>
            <a:noFill/>
            <a:ln w="2222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6">
              <a:extLst>
                <a:ext uri="{FF2B5EF4-FFF2-40B4-BE49-F238E27FC236}">
                  <a16:creationId xmlns="" xmlns:a16="http://schemas.microsoft.com/office/drawing/2014/main" id="{272DBB10-37F1-4728-B457-14554E91A4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663" y="2171701"/>
              <a:ext cx="90488" cy="90488"/>
            </a:xfrm>
            <a:custGeom>
              <a:avLst/>
              <a:gdLst>
                <a:gd name="T0" fmla="*/ 0 w 57"/>
                <a:gd name="T1" fmla="*/ 0 h 57"/>
                <a:gd name="T2" fmla="*/ 0 w 57"/>
                <a:gd name="T3" fmla="*/ 57 h 57"/>
                <a:gd name="T4" fmla="*/ 57 w 57"/>
                <a:gd name="T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7">
                  <a:moveTo>
                    <a:pt x="0" y="0"/>
                  </a:moveTo>
                  <a:lnTo>
                    <a:pt x="0" y="57"/>
                  </a:lnTo>
                  <a:lnTo>
                    <a:pt x="57" y="57"/>
                  </a:lnTo>
                </a:path>
              </a:pathLst>
            </a:custGeom>
            <a:noFill/>
            <a:ln w="2222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Line 7">
              <a:extLst>
                <a:ext uri="{FF2B5EF4-FFF2-40B4-BE49-F238E27FC236}">
                  <a16:creationId xmlns="" xmlns:a16="http://schemas.microsoft.com/office/drawing/2014/main" id="{D24D9891-6838-48F6-83CD-15571E2E21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57501" y="2322514"/>
              <a:ext cx="60325" cy="0"/>
            </a:xfrm>
            <a:prstGeom prst="line">
              <a:avLst/>
            </a:prstGeom>
            <a:noFill/>
            <a:ln w="2222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Line 8">
              <a:extLst>
                <a:ext uri="{FF2B5EF4-FFF2-40B4-BE49-F238E27FC236}">
                  <a16:creationId xmlns="" xmlns:a16="http://schemas.microsoft.com/office/drawing/2014/main" id="{31902045-AE3B-463A-98A9-77739B8399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57501" y="2382839"/>
              <a:ext cx="60325" cy="0"/>
            </a:xfrm>
            <a:prstGeom prst="line">
              <a:avLst/>
            </a:prstGeom>
            <a:noFill/>
            <a:ln w="2222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Line 9">
              <a:extLst>
                <a:ext uri="{FF2B5EF4-FFF2-40B4-BE49-F238E27FC236}">
                  <a16:creationId xmlns="" xmlns:a16="http://schemas.microsoft.com/office/drawing/2014/main" id="{4C34CF37-AE79-4205-9C83-D439453CE6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57501" y="2443164"/>
              <a:ext cx="60325" cy="0"/>
            </a:xfrm>
            <a:prstGeom prst="line">
              <a:avLst/>
            </a:prstGeom>
            <a:noFill/>
            <a:ln w="2222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10">
              <a:extLst>
                <a:ext uri="{FF2B5EF4-FFF2-40B4-BE49-F238E27FC236}">
                  <a16:creationId xmlns="" xmlns:a16="http://schemas.microsoft.com/office/drawing/2014/main" id="{4E297C34-AF72-4D04-AC4E-A028A4F51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8601" y="2292351"/>
              <a:ext cx="58738" cy="36513"/>
            </a:xfrm>
            <a:custGeom>
              <a:avLst/>
              <a:gdLst>
                <a:gd name="T0" fmla="*/ 37 w 37"/>
                <a:gd name="T1" fmla="*/ 0 h 23"/>
                <a:gd name="T2" fmla="*/ 14 w 37"/>
                <a:gd name="T3" fmla="*/ 23 h 23"/>
                <a:gd name="T4" fmla="*/ 0 w 37"/>
                <a:gd name="T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3">
                  <a:moveTo>
                    <a:pt x="37" y="0"/>
                  </a:moveTo>
                  <a:lnTo>
                    <a:pt x="14" y="23"/>
                  </a:lnTo>
                  <a:lnTo>
                    <a:pt x="0" y="9"/>
                  </a:lnTo>
                </a:path>
              </a:pathLst>
            </a:custGeom>
            <a:noFill/>
            <a:ln w="2222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11">
              <a:extLst>
                <a:ext uri="{FF2B5EF4-FFF2-40B4-BE49-F238E27FC236}">
                  <a16:creationId xmlns="" xmlns:a16="http://schemas.microsoft.com/office/drawing/2014/main" id="{E5DBEFA6-44A0-4907-92DC-15EC7EF54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8601" y="2352676"/>
              <a:ext cx="58738" cy="36513"/>
            </a:xfrm>
            <a:custGeom>
              <a:avLst/>
              <a:gdLst>
                <a:gd name="T0" fmla="*/ 37 w 37"/>
                <a:gd name="T1" fmla="*/ 0 h 23"/>
                <a:gd name="T2" fmla="*/ 14 w 37"/>
                <a:gd name="T3" fmla="*/ 23 h 23"/>
                <a:gd name="T4" fmla="*/ 0 w 37"/>
                <a:gd name="T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3">
                  <a:moveTo>
                    <a:pt x="37" y="0"/>
                  </a:moveTo>
                  <a:lnTo>
                    <a:pt x="14" y="23"/>
                  </a:lnTo>
                  <a:lnTo>
                    <a:pt x="0" y="9"/>
                  </a:lnTo>
                </a:path>
              </a:pathLst>
            </a:custGeom>
            <a:noFill/>
            <a:ln w="2222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12">
              <a:extLst>
                <a:ext uri="{FF2B5EF4-FFF2-40B4-BE49-F238E27FC236}">
                  <a16:creationId xmlns="" xmlns:a16="http://schemas.microsoft.com/office/drawing/2014/main" id="{D85D7434-7F08-46BA-9FA0-70BF1493F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8601" y="2413001"/>
              <a:ext cx="58738" cy="36513"/>
            </a:xfrm>
            <a:custGeom>
              <a:avLst/>
              <a:gdLst>
                <a:gd name="T0" fmla="*/ 37 w 37"/>
                <a:gd name="T1" fmla="*/ 0 h 23"/>
                <a:gd name="T2" fmla="*/ 14 w 37"/>
                <a:gd name="T3" fmla="*/ 23 h 23"/>
                <a:gd name="T4" fmla="*/ 0 w 37"/>
                <a:gd name="T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3">
                  <a:moveTo>
                    <a:pt x="37" y="0"/>
                  </a:moveTo>
                  <a:lnTo>
                    <a:pt x="14" y="23"/>
                  </a:lnTo>
                  <a:lnTo>
                    <a:pt x="0" y="9"/>
                  </a:lnTo>
                </a:path>
              </a:pathLst>
            </a:custGeom>
            <a:noFill/>
            <a:ln w="2222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="" xmlns:a16="http://schemas.microsoft.com/office/drawing/2014/main" id="{A943B849-35C5-4C67-BF65-6375093BDC83}"/>
              </a:ext>
            </a:extLst>
          </p:cNvPr>
          <p:cNvGrpSpPr/>
          <p:nvPr/>
        </p:nvGrpSpPr>
        <p:grpSpPr>
          <a:xfrm>
            <a:off x="6759737" y="4199851"/>
            <a:ext cx="665918" cy="665914"/>
            <a:chOff x="5562600" y="3255963"/>
            <a:chExt cx="346075" cy="346075"/>
          </a:xfrm>
        </p:grpSpPr>
        <p:sp>
          <p:nvSpPr>
            <p:cNvPr id="61" name="Freeform 58">
              <a:extLst>
                <a:ext uri="{FF2B5EF4-FFF2-40B4-BE49-F238E27FC236}">
                  <a16:creationId xmlns="" xmlns:a16="http://schemas.microsoft.com/office/drawing/2014/main" id="{F046DA36-D024-4EEA-8C7B-E1E149679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0" y="3286125"/>
              <a:ext cx="346075" cy="315913"/>
            </a:xfrm>
            <a:custGeom>
              <a:avLst/>
              <a:gdLst>
                <a:gd name="T0" fmla="*/ 38 w 218"/>
                <a:gd name="T1" fmla="*/ 0 h 199"/>
                <a:gd name="T2" fmla="*/ 0 w 218"/>
                <a:gd name="T3" fmla="*/ 0 h 199"/>
                <a:gd name="T4" fmla="*/ 0 w 218"/>
                <a:gd name="T5" fmla="*/ 199 h 199"/>
                <a:gd name="T6" fmla="*/ 218 w 218"/>
                <a:gd name="T7" fmla="*/ 199 h 199"/>
                <a:gd name="T8" fmla="*/ 218 w 218"/>
                <a:gd name="T9" fmla="*/ 0 h 199"/>
                <a:gd name="T10" fmla="*/ 180 w 218"/>
                <a:gd name="T1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8" h="199">
                  <a:moveTo>
                    <a:pt x="38" y="0"/>
                  </a:moveTo>
                  <a:lnTo>
                    <a:pt x="0" y="0"/>
                  </a:lnTo>
                  <a:lnTo>
                    <a:pt x="0" y="199"/>
                  </a:lnTo>
                  <a:lnTo>
                    <a:pt x="218" y="199"/>
                  </a:lnTo>
                  <a:lnTo>
                    <a:pt x="218" y="0"/>
                  </a:lnTo>
                  <a:lnTo>
                    <a:pt x="180" y="0"/>
                  </a:lnTo>
                </a:path>
              </a:pathLst>
            </a:custGeom>
            <a:noFill/>
            <a:ln w="2222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="" xmlns:a16="http://schemas.microsoft.com/office/drawing/2014/main" id="{CC76BE51-4407-4D2C-8503-CF93D674E7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2925" y="3255963"/>
              <a:ext cx="44450" cy="60325"/>
            </a:xfrm>
            <a:prstGeom prst="rect">
              <a:avLst/>
            </a:prstGeom>
            <a:noFill/>
            <a:ln w="2222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="" xmlns:a16="http://schemas.microsoft.com/office/drawing/2014/main" id="{5EDFB329-B8CC-41E4-B876-1FDB2EDABB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3900" y="3255963"/>
              <a:ext cx="44450" cy="60325"/>
            </a:xfrm>
            <a:prstGeom prst="rect">
              <a:avLst/>
            </a:prstGeom>
            <a:noFill/>
            <a:ln w="2222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Line 61">
              <a:extLst>
                <a:ext uri="{FF2B5EF4-FFF2-40B4-BE49-F238E27FC236}">
                  <a16:creationId xmlns="" xmlns:a16="http://schemas.microsoft.com/office/drawing/2014/main" id="{041757DC-36CC-47CC-9C0F-D453BEA2F9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67375" y="3286125"/>
              <a:ext cx="136525" cy="0"/>
            </a:xfrm>
            <a:prstGeom prst="line">
              <a:avLst/>
            </a:prstGeom>
            <a:noFill/>
            <a:ln w="2222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Line 62">
              <a:extLst>
                <a:ext uri="{FF2B5EF4-FFF2-40B4-BE49-F238E27FC236}">
                  <a16:creationId xmlns="" xmlns:a16="http://schemas.microsoft.com/office/drawing/2014/main" id="{E1589772-B544-43E0-8CE1-6572490943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62600" y="3360738"/>
              <a:ext cx="346075" cy="0"/>
            </a:xfrm>
            <a:prstGeom prst="line">
              <a:avLst/>
            </a:prstGeom>
            <a:noFill/>
            <a:ln w="2222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Line 63">
              <a:extLst>
                <a:ext uri="{FF2B5EF4-FFF2-40B4-BE49-F238E27FC236}">
                  <a16:creationId xmlns="" xmlns:a16="http://schemas.microsoft.com/office/drawing/2014/main" id="{3E713F1C-6444-4909-9928-9F5FA6BD30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3088" y="3390900"/>
              <a:ext cx="0" cy="180975"/>
            </a:xfrm>
            <a:prstGeom prst="line">
              <a:avLst/>
            </a:prstGeom>
            <a:noFill/>
            <a:ln w="2222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Line 64">
              <a:extLst>
                <a:ext uri="{FF2B5EF4-FFF2-40B4-BE49-F238E27FC236}">
                  <a16:creationId xmlns="" xmlns:a16="http://schemas.microsoft.com/office/drawing/2014/main" id="{78790E05-2439-4A17-B3D5-7D53C1BE45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27700" y="3390900"/>
              <a:ext cx="0" cy="180975"/>
            </a:xfrm>
            <a:prstGeom prst="line">
              <a:avLst/>
            </a:prstGeom>
            <a:noFill/>
            <a:ln w="2222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Line 65">
              <a:extLst>
                <a:ext uri="{FF2B5EF4-FFF2-40B4-BE49-F238E27FC236}">
                  <a16:creationId xmlns="" xmlns:a16="http://schemas.microsoft.com/office/drawing/2014/main" id="{3CCDC7CC-5216-4B6D-8DC5-C255A2DB0A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3900" y="3390900"/>
              <a:ext cx="0" cy="180975"/>
            </a:xfrm>
            <a:prstGeom prst="line">
              <a:avLst/>
            </a:prstGeom>
            <a:noFill/>
            <a:ln w="2222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Line 66">
              <a:extLst>
                <a:ext uri="{FF2B5EF4-FFF2-40B4-BE49-F238E27FC236}">
                  <a16:creationId xmlns="" xmlns:a16="http://schemas.microsoft.com/office/drawing/2014/main" id="{D25894F1-4304-4D29-8CA5-8BF0275CD4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92763" y="3421063"/>
              <a:ext cx="285750" cy="0"/>
            </a:xfrm>
            <a:prstGeom prst="line">
              <a:avLst/>
            </a:prstGeom>
            <a:noFill/>
            <a:ln w="2222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Line 67">
              <a:extLst>
                <a:ext uri="{FF2B5EF4-FFF2-40B4-BE49-F238E27FC236}">
                  <a16:creationId xmlns="" xmlns:a16="http://schemas.microsoft.com/office/drawing/2014/main" id="{E7BC6800-E75D-4B52-8609-6162AE7BB7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92763" y="3481388"/>
              <a:ext cx="285750" cy="0"/>
            </a:xfrm>
            <a:prstGeom prst="line">
              <a:avLst/>
            </a:prstGeom>
            <a:noFill/>
            <a:ln w="2222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Line 68">
              <a:extLst>
                <a:ext uri="{FF2B5EF4-FFF2-40B4-BE49-F238E27FC236}">
                  <a16:creationId xmlns="" xmlns:a16="http://schemas.microsoft.com/office/drawing/2014/main" id="{DE0FD8F5-5B50-4DC2-BA21-9490C0BDB2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92763" y="3541713"/>
              <a:ext cx="285750" cy="0"/>
            </a:xfrm>
            <a:prstGeom prst="line">
              <a:avLst/>
            </a:prstGeom>
            <a:noFill/>
            <a:ln w="22225" cap="rnd">
              <a:solidFill>
                <a:srgbClr val="26262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331422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AF97EAE3-D6AF-4AAD-B5A3-BDF5CAF3F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A089904-426E-4D87-8544-196119246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8A7E935A-EA81-43B9-8275-DDD428777E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Cost-Benefit Analysis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A00F23E3-6F25-46E0-B213-72CA744F81E0}"/>
              </a:ext>
            </a:extLst>
          </p:cNvPr>
          <p:cNvSpPr/>
          <p:nvPr/>
        </p:nvSpPr>
        <p:spPr>
          <a:xfrm>
            <a:off x="0" y="1612901"/>
            <a:ext cx="6096000" cy="2803149"/>
          </a:xfrm>
          <a:prstGeom prst="rect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388C0586-F486-4C92-A862-1874185ED475}"/>
              </a:ext>
            </a:extLst>
          </p:cNvPr>
          <p:cNvSpPr/>
          <p:nvPr/>
        </p:nvSpPr>
        <p:spPr>
          <a:xfrm>
            <a:off x="6096000" y="2998110"/>
            <a:ext cx="6096000" cy="2803149"/>
          </a:xfrm>
          <a:prstGeom prst="rect">
            <a:avLst/>
          </a:prstGeom>
          <a:solidFill>
            <a:srgbClr val="24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49FA615-F72B-407D-9735-4558BE6394EE}"/>
              </a:ext>
            </a:extLst>
          </p:cNvPr>
          <p:cNvSpPr txBox="1"/>
          <p:nvPr/>
        </p:nvSpPr>
        <p:spPr>
          <a:xfrm>
            <a:off x="8801100" y="3526977"/>
            <a:ext cx="2771776" cy="17454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</a:t>
            </a:r>
            <a:r>
              <a:rPr lang="en-US" sz="1600" dirty="0" err="1">
                <a:solidFill>
                  <a:schemeClr val="bg1"/>
                </a:solidFill>
              </a:rPr>
              <a:t>malesuada</a:t>
            </a:r>
            <a:r>
              <a:rPr lang="en-US" sz="1600" dirty="0">
                <a:solidFill>
                  <a:schemeClr val="bg1"/>
                </a:solidFill>
              </a:rPr>
              <a:t> libero.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D47DEB97-8BFF-4678-8437-965F8897C202}"/>
              </a:ext>
            </a:extLst>
          </p:cNvPr>
          <p:cNvGrpSpPr/>
          <p:nvPr/>
        </p:nvGrpSpPr>
        <p:grpSpPr>
          <a:xfrm>
            <a:off x="4162425" y="2029092"/>
            <a:ext cx="3869270" cy="3355975"/>
            <a:chOff x="4162425" y="1835149"/>
            <a:chExt cx="3869270" cy="3355975"/>
          </a:xfrm>
        </p:grpSpPr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AC728DC0-A97D-4263-8751-3C962204404F}"/>
                </a:ext>
              </a:extLst>
            </p:cNvPr>
            <p:cNvSpPr/>
            <p:nvPr/>
          </p:nvSpPr>
          <p:spPr>
            <a:xfrm>
              <a:off x="4162425" y="1835149"/>
              <a:ext cx="1935695" cy="3355975"/>
            </a:xfrm>
            <a:prstGeom prst="rect">
              <a:avLst/>
            </a:prstGeom>
            <a:solidFill>
              <a:srgbClr val="262626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="" xmlns:a16="http://schemas.microsoft.com/office/drawing/2014/main" id="{ABCC8974-AC54-45BE-9C0E-5BA3DA845153}"/>
                </a:ext>
              </a:extLst>
            </p:cNvPr>
            <p:cNvSpPr/>
            <p:nvPr/>
          </p:nvSpPr>
          <p:spPr>
            <a:xfrm>
              <a:off x="6096000" y="1835149"/>
              <a:ext cx="1935695" cy="3355975"/>
            </a:xfrm>
            <a:prstGeom prst="rect">
              <a:avLst/>
            </a:prstGeom>
            <a:solidFill>
              <a:srgbClr val="262626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itle 4">
            <a:extLst>
              <a:ext uri="{FF2B5EF4-FFF2-40B4-BE49-F238E27FC236}">
                <a16:creationId xmlns="" xmlns:a16="http://schemas.microsoft.com/office/drawing/2014/main" id="{205A4F5A-6DE0-4393-A47D-01D48F80B6E2}"/>
              </a:ext>
            </a:extLst>
          </p:cNvPr>
          <p:cNvSpPr txBox="1">
            <a:spLocks/>
          </p:cNvSpPr>
          <p:nvPr/>
        </p:nvSpPr>
        <p:spPr>
          <a:xfrm>
            <a:off x="4315356" y="3756035"/>
            <a:ext cx="1629832" cy="3323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bg1"/>
                </a:solidFill>
              </a:rPr>
              <a:t>Benefit</a:t>
            </a:r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26EF3A8F-FC3F-4697-8827-BCBB30624423}"/>
              </a:ext>
            </a:extLst>
          </p:cNvPr>
          <p:cNvSpPr/>
          <p:nvPr/>
        </p:nvSpPr>
        <p:spPr>
          <a:xfrm>
            <a:off x="4650319" y="2532219"/>
            <a:ext cx="959906" cy="95990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="" xmlns:a16="http://schemas.microsoft.com/office/drawing/2014/main" id="{9418D84D-EE6F-49D5-890F-BD047F6E900C}"/>
              </a:ext>
            </a:extLst>
          </p:cNvPr>
          <p:cNvSpPr txBox="1">
            <a:spLocks/>
          </p:cNvSpPr>
          <p:nvPr/>
        </p:nvSpPr>
        <p:spPr>
          <a:xfrm>
            <a:off x="6248931" y="4657160"/>
            <a:ext cx="1629832" cy="3323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bg1"/>
                </a:solidFill>
              </a:rPr>
              <a:t>Cost</a:t>
            </a:r>
          </a:p>
        </p:txBody>
      </p:sp>
      <p:sp>
        <p:nvSpPr>
          <p:cNvPr id="13" name="Oval 12">
            <a:extLst>
              <a:ext uri="{FF2B5EF4-FFF2-40B4-BE49-F238E27FC236}">
                <a16:creationId xmlns="" xmlns:a16="http://schemas.microsoft.com/office/drawing/2014/main" id="{B14D135E-567D-4AC1-853C-3D723A2F662B}"/>
              </a:ext>
            </a:extLst>
          </p:cNvPr>
          <p:cNvSpPr/>
          <p:nvPr/>
        </p:nvSpPr>
        <p:spPr>
          <a:xfrm>
            <a:off x="6583894" y="3433344"/>
            <a:ext cx="959906" cy="95990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2662E3D7-4786-43EB-968F-5CB9AE5D901F}"/>
              </a:ext>
            </a:extLst>
          </p:cNvPr>
          <p:cNvSpPr txBox="1"/>
          <p:nvPr/>
        </p:nvSpPr>
        <p:spPr>
          <a:xfrm>
            <a:off x="619124" y="2141768"/>
            <a:ext cx="2781301" cy="17454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</a:t>
            </a:r>
            <a:r>
              <a:rPr lang="en-US" sz="1600" dirty="0" err="1">
                <a:solidFill>
                  <a:schemeClr val="bg1"/>
                </a:solidFill>
              </a:rPr>
              <a:t>malesuada</a:t>
            </a:r>
            <a:r>
              <a:rPr lang="en-US" sz="1600" dirty="0">
                <a:solidFill>
                  <a:schemeClr val="bg1"/>
                </a:solidFill>
              </a:rPr>
              <a:t> libero.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F51651D8-E9E4-4BD5-8B1E-E12455F6480E}"/>
              </a:ext>
            </a:extLst>
          </p:cNvPr>
          <p:cNvGrpSpPr/>
          <p:nvPr/>
        </p:nvGrpSpPr>
        <p:grpSpPr>
          <a:xfrm>
            <a:off x="6844244" y="3693693"/>
            <a:ext cx="439206" cy="439206"/>
            <a:chOff x="8447088" y="2543176"/>
            <a:chExt cx="346075" cy="346075"/>
          </a:xfrm>
        </p:grpSpPr>
        <p:sp>
          <p:nvSpPr>
            <p:cNvPr id="19" name="Oval 135">
              <a:extLst>
                <a:ext uri="{FF2B5EF4-FFF2-40B4-BE49-F238E27FC236}">
                  <a16:creationId xmlns="" xmlns:a16="http://schemas.microsoft.com/office/drawing/2014/main" id="{1A5250EA-B264-4F25-9434-E37CC42C1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7738" y="2543176"/>
              <a:ext cx="225425" cy="225425"/>
            </a:xfrm>
            <a:prstGeom prst="ellipse">
              <a:avLst/>
            </a:prstGeom>
            <a:noFill/>
            <a:ln w="15875" cap="rnd">
              <a:solidFill>
                <a:srgbClr val="2465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Line 136">
              <a:extLst>
                <a:ext uri="{FF2B5EF4-FFF2-40B4-BE49-F238E27FC236}">
                  <a16:creationId xmlns="" xmlns:a16="http://schemas.microsoft.com/office/drawing/2014/main" id="{AC6D2949-C1F8-4C35-8229-AC04BA9CE2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72513" y="2701926"/>
              <a:ext cx="0" cy="14288"/>
            </a:xfrm>
            <a:prstGeom prst="line">
              <a:avLst/>
            </a:prstGeom>
            <a:noFill/>
            <a:ln w="15875" cap="rnd">
              <a:solidFill>
                <a:srgbClr val="2465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Line 137">
              <a:extLst>
                <a:ext uri="{FF2B5EF4-FFF2-40B4-BE49-F238E27FC236}">
                  <a16:creationId xmlns="" xmlns:a16="http://schemas.microsoft.com/office/drawing/2014/main" id="{FB21CAD9-8430-43F3-9B3F-715BF382CA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72513" y="2595564"/>
              <a:ext cx="0" cy="15875"/>
            </a:xfrm>
            <a:prstGeom prst="line">
              <a:avLst/>
            </a:prstGeom>
            <a:noFill/>
            <a:ln w="15875" cap="rnd">
              <a:solidFill>
                <a:srgbClr val="2465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38">
              <a:extLst>
                <a:ext uri="{FF2B5EF4-FFF2-40B4-BE49-F238E27FC236}">
                  <a16:creationId xmlns="" xmlns:a16="http://schemas.microsoft.com/office/drawing/2014/main" id="{64D3B8E4-4CF9-449A-AD82-204C28CB1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0288" y="2611439"/>
              <a:ext cx="46038" cy="90488"/>
            </a:xfrm>
            <a:custGeom>
              <a:avLst/>
              <a:gdLst>
                <a:gd name="T0" fmla="*/ 0 w 12"/>
                <a:gd name="T1" fmla="*/ 18 h 24"/>
                <a:gd name="T2" fmla="*/ 6 w 12"/>
                <a:gd name="T3" fmla="*/ 24 h 24"/>
                <a:gd name="T4" fmla="*/ 12 w 12"/>
                <a:gd name="T5" fmla="*/ 18 h 24"/>
                <a:gd name="T6" fmla="*/ 6 w 12"/>
                <a:gd name="T7" fmla="*/ 12 h 24"/>
                <a:gd name="T8" fmla="*/ 0 w 12"/>
                <a:gd name="T9" fmla="*/ 6 h 24"/>
                <a:gd name="T10" fmla="*/ 6 w 12"/>
                <a:gd name="T11" fmla="*/ 0 h 24"/>
                <a:gd name="T12" fmla="*/ 12 w 12"/>
                <a:gd name="T13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4">
                  <a:moveTo>
                    <a:pt x="0" y="18"/>
                  </a:moveTo>
                  <a:cubicBezTo>
                    <a:pt x="0" y="21"/>
                    <a:pt x="3" y="24"/>
                    <a:pt x="6" y="24"/>
                  </a:cubicBezTo>
                  <a:cubicBezTo>
                    <a:pt x="9" y="24"/>
                    <a:pt x="12" y="21"/>
                    <a:pt x="12" y="18"/>
                  </a:cubicBezTo>
                  <a:cubicBezTo>
                    <a:pt x="12" y="15"/>
                    <a:pt x="9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</a:path>
              </a:pathLst>
            </a:custGeom>
            <a:noFill/>
            <a:ln w="15875" cap="rnd">
              <a:solidFill>
                <a:srgbClr val="2465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Line 139">
              <a:extLst>
                <a:ext uri="{FF2B5EF4-FFF2-40B4-BE49-F238E27FC236}">
                  <a16:creationId xmlns="" xmlns:a16="http://schemas.microsoft.com/office/drawing/2014/main" id="{81D8D975-21EE-4C48-9360-571B3CF2E6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53451" y="2822576"/>
              <a:ext cx="0" cy="14288"/>
            </a:xfrm>
            <a:prstGeom prst="line">
              <a:avLst/>
            </a:prstGeom>
            <a:noFill/>
            <a:ln w="15875" cap="rnd">
              <a:solidFill>
                <a:srgbClr val="2465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Line 140">
              <a:extLst>
                <a:ext uri="{FF2B5EF4-FFF2-40B4-BE49-F238E27FC236}">
                  <a16:creationId xmlns="" xmlns:a16="http://schemas.microsoft.com/office/drawing/2014/main" id="{4BAE4BB0-4AD2-4470-9522-DFE6195D5D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53451" y="2716214"/>
              <a:ext cx="0" cy="15875"/>
            </a:xfrm>
            <a:prstGeom prst="line">
              <a:avLst/>
            </a:prstGeom>
            <a:noFill/>
            <a:ln w="15875" cap="rnd">
              <a:solidFill>
                <a:srgbClr val="2465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41">
              <a:extLst>
                <a:ext uri="{FF2B5EF4-FFF2-40B4-BE49-F238E27FC236}">
                  <a16:creationId xmlns="" xmlns:a16="http://schemas.microsoft.com/office/drawing/2014/main" id="{B7C197E7-2000-4446-89A4-8EA7FE222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9638" y="2732089"/>
              <a:ext cx="46038" cy="90488"/>
            </a:xfrm>
            <a:custGeom>
              <a:avLst/>
              <a:gdLst>
                <a:gd name="T0" fmla="*/ 0 w 12"/>
                <a:gd name="T1" fmla="*/ 18 h 24"/>
                <a:gd name="T2" fmla="*/ 6 w 12"/>
                <a:gd name="T3" fmla="*/ 24 h 24"/>
                <a:gd name="T4" fmla="*/ 12 w 12"/>
                <a:gd name="T5" fmla="*/ 18 h 24"/>
                <a:gd name="T6" fmla="*/ 6 w 12"/>
                <a:gd name="T7" fmla="*/ 12 h 24"/>
                <a:gd name="T8" fmla="*/ 0 w 12"/>
                <a:gd name="T9" fmla="*/ 6 h 24"/>
                <a:gd name="T10" fmla="*/ 6 w 12"/>
                <a:gd name="T11" fmla="*/ 0 h 24"/>
                <a:gd name="T12" fmla="*/ 12 w 12"/>
                <a:gd name="T13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4">
                  <a:moveTo>
                    <a:pt x="0" y="18"/>
                  </a:moveTo>
                  <a:cubicBezTo>
                    <a:pt x="0" y="21"/>
                    <a:pt x="3" y="24"/>
                    <a:pt x="6" y="24"/>
                  </a:cubicBezTo>
                  <a:cubicBezTo>
                    <a:pt x="9" y="24"/>
                    <a:pt x="12" y="21"/>
                    <a:pt x="12" y="18"/>
                  </a:cubicBezTo>
                  <a:cubicBezTo>
                    <a:pt x="12" y="15"/>
                    <a:pt x="9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</a:path>
              </a:pathLst>
            </a:custGeom>
            <a:noFill/>
            <a:ln w="15875" cap="rnd">
              <a:solidFill>
                <a:srgbClr val="2465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42">
              <a:extLst>
                <a:ext uri="{FF2B5EF4-FFF2-40B4-BE49-F238E27FC236}">
                  <a16:creationId xmlns="" xmlns:a16="http://schemas.microsoft.com/office/drawing/2014/main" id="{4EFDDAF8-87DF-4C88-B266-9CE513DD9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7088" y="2663826"/>
              <a:ext cx="225425" cy="225425"/>
            </a:xfrm>
            <a:custGeom>
              <a:avLst/>
              <a:gdLst>
                <a:gd name="T0" fmla="*/ 32 w 60"/>
                <a:gd name="T1" fmla="*/ 0 h 60"/>
                <a:gd name="T2" fmla="*/ 30 w 60"/>
                <a:gd name="T3" fmla="*/ 0 h 60"/>
                <a:gd name="T4" fmla="*/ 0 w 60"/>
                <a:gd name="T5" fmla="*/ 30 h 60"/>
                <a:gd name="T6" fmla="*/ 30 w 60"/>
                <a:gd name="T7" fmla="*/ 60 h 60"/>
                <a:gd name="T8" fmla="*/ 60 w 60"/>
                <a:gd name="T9" fmla="*/ 30 h 60"/>
                <a:gd name="T10" fmla="*/ 60 w 60"/>
                <a:gd name="T11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0">
                  <a:moveTo>
                    <a:pt x="32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29"/>
                    <a:pt x="60" y="29"/>
                    <a:pt x="60" y="28"/>
                  </a:cubicBezTo>
                </a:path>
              </a:pathLst>
            </a:custGeom>
            <a:noFill/>
            <a:ln w="15875" cap="rnd">
              <a:solidFill>
                <a:srgbClr val="2465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="" xmlns:a16="http://schemas.microsoft.com/office/drawing/2014/main" id="{82599620-229E-4135-B256-40AE56CEC6E3}"/>
              </a:ext>
            </a:extLst>
          </p:cNvPr>
          <p:cNvGrpSpPr/>
          <p:nvPr/>
        </p:nvGrpSpPr>
        <p:grpSpPr>
          <a:xfrm>
            <a:off x="4909461" y="2862264"/>
            <a:ext cx="441624" cy="299816"/>
            <a:chOff x="3416301" y="2947988"/>
            <a:chExt cx="346075" cy="234950"/>
          </a:xfrm>
        </p:grpSpPr>
        <p:sp>
          <p:nvSpPr>
            <p:cNvPr id="29" name="Freeform 36">
              <a:extLst>
                <a:ext uri="{FF2B5EF4-FFF2-40B4-BE49-F238E27FC236}">
                  <a16:creationId xmlns="" xmlns:a16="http://schemas.microsoft.com/office/drawing/2014/main" id="{33CB772B-2AF9-4E98-A1D3-48E4BB241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6001" y="2947988"/>
              <a:ext cx="112713" cy="93663"/>
            </a:xfrm>
            <a:custGeom>
              <a:avLst/>
              <a:gdLst>
                <a:gd name="T0" fmla="*/ 71 w 71"/>
                <a:gd name="T1" fmla="*/ 14 h 59"/>
                <a:gd name="T2" fmla="*/ 56 w 71"/>
                <a:gd name="T3" fmla="*/ 0 h 59"/>
                <a:gd name="T4" fmla="*/ 0 w 71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59">
                  <a:moveTo>
                    <a:pt x="71" y="14"/>
                  </a:moveTo>
                  <a:lnTo>
                    <a:pt x="56" y="0"/>
                  </a:lnTo>
                  <a:lnTo>
                    <a:pt x="0" y="59"/>
                  </a:lnTo>
                </a:path>
              </a:pathLst>
            </a:custGeom>
            <a:noFill/>
            <a:ln w="15875" cap="flat">
              <a:solidFill>
                <a:srgbClr val="058AA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37">
              <a:extLst>
                <a:ext uri="{FF2B5EF4-FFF2-40B4-BE49-F238E27FC236}">
                  <a16:creationId xmlns="" xmlns:a16="http://schemas.microsoft.com/office/drawing/2014/main" id="{C2F17319-560C-46F3-9B8C-8FC5D9F524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6301" y="3057525"/>
              <a:ext cx="98425" cy="125413"/>
            </a:xfrm>
            <a:custGeom>
              <a:avLst/>
              <a:gdLst>
                <a:gd name="T0" fmla="*/ 40 w 62"/>
                <a:gd name="T1" fmla="*/ 12 h 79"/>
                <a:gd name="T2" fmla="*/ 26 w 62"/>
                <a:gd name="T3" fmla="*/ 0 h 79"/>
                <a:gd name="T4" fmla="*/ 0 w 62"/>
                <a:gd name="T5" fmla="*/ 26 h 79"/>
                <a:gd name="T6" fmla="*/ 52 w 62"/>
                <a:gd name="T7" fmla="*/ 79 h 79"/>
                <a:gd name="T8" fmla="*/ 62 w 62"/>
                <a:gd name="T9" fmla="*/ 6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9">
                  <a:moveTo>
                    <a:pt x="40" y="12"/>
                  </a:moveTo>
                  <a:lnTo>
                    <a:pt x="26" y="0"/>
                  </a:lnTo>
                  <a:lnTo>
                    <a:pt x="0" y="26"/>
                  </a:lnTo>
                  <a:lnTo>
                    <a:pt x="52" y="79"/>
                  </a:lnTo>
                  <a:lnTo>
                    <a:pt x="62" y="67"/>
                  </a:lnTo>
                </a:path>
              </a:pathLst>
            </a:custGeom>
            <a:noFill/>
            <a:ln w="15875" cap="flat">
              <a:solidFill>
                <a:srgbClr val="058AA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38">
              <a:extLst>
                <a:ext uri="{FF2B5EF4-FFF2-40B4-BE49-F238E27FC236}">
                  <a16:creationId xmlns="" xmlns:a16="http://schemas.microsoft.com/office/drawing/2014/main" id="{431E6D69-6D9E-4C52-BD70-59CB696DA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913" y="2947988"/>
              <a:ext cx="271463" cy="234950"/>
            </a:xfrm>
            <a:custGeom>
              <a:avLst/>
              <a:gdLst>
                <a:gd name="T0" fmla="*/ 145 w 171"/>
                <a:gd name="T1" fmla="*/ 0 h 148"/>
                <a:gd name="T2" fmla="*/ 52 w 171"/>
                <a:gd name="T3" fmla="*/ 95 h 148"/>
                <a:gd name="T4" fmla="*/ 26 w 171"/>
                <a:gd name="T5" fmla="*/ 69 h 148"/>
                <a:gd name="T6" fmla="*/ 0 w 171"/>
                <a:gd name="T7" fmla="*/ 95 h 148"/>
                <a:gd name="T8" fmla="*/ 52 w 171"/>
                <a:gd name="T9" fmla="*/ 148 h 148"/>
                <a:gd name="T10" fmla="*/ 171 w 171"/>
                <a:gd name="T11" fmla="*/ 26 h 148"/>
                <a:gd name="T12" fmla="*/ 145 w 171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148">
                  <a:moveTo>
                    <a:pt x="145" y="0"/>
                  </a:moveTo>
                  <a:lnTo>
                    <a:pt x="52" y="95"/>
                  </a:lnTo>
                  <a:lnTo>
                    <a:pt x="26" y="69"/>
                  </a:lnTo>
                  <a:lnTo>
                    <a:pt x="0" y="95"/>
                  </a:lnTo>
                  <a:lnTo>
                    <a:pt x="52" y="148"/>
                  </a:lnTo>
                  <a:lnTo>
                    <a:pt x="171" y="26"/>
                  </a:lnTo>
                  <a:lnTo>
                    <a:pt x="145" y="0"/>
                  </a:lnTo>
                  <a:close/>
                </a:path>
              </a:pathLst>
            </a:custGeom>
            <a:noFill/>
            <a:ln w="15875" cap="flat">
              <a:solidFill>
                <a:srgbClr val="058AA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6594926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B2E64FCA-B330-47FD-9C7D-A9535C416D44}"/>
              </a:ext>
            </a:extLst>
          </p:cNvPr>
          <p:cNvSpPr/>
          <p:nvPr/>
        </p:nvSpPr>
        <p:spPr>
          <a:xfrm>
            <a:off x="0" y="0"/>
            <a:ext cx="4396740" cy="6858000"/>
          </a:xfrm>
          <a:prstGeom prst="rect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9787233-137E-4ECF-BF71-97C60C13C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Your Footer Here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340F81C-1947-4F98-9E51-6E7E07DBA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>
                <a:solidFill>
                  <a:schemeClr val="bg1"/>
                </a:solidFill>
              </a:rPr>
              <a:pPr/>
              <a:t>6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95D66633-749B-4AF2-81EA-32629A11FF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9125" y="2082043"/>
            <a:ext cx="3023961" cy="997196"/>
          </a:xfrm>
        </p:spPr>
        <p:txBody>
          <a:bodyPr/>
          <a:lstStyle/>
          <a:p>
            <a:r>
              <a:rPr lang="en-US" sz="3600" dirty="0">
                <a:solidFill>
                  <a:schemeClr val="bg1"/>
                </a:solidFill>
              </a:rPr>
              <a:t>Market Assessment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B31C44F-4262-43B6-BA49-EF715A0F7F32}"/>
              </a:ext>
            </a:extLst>
          </p:cNvPr>
          <p:cNvSpPr txBox="1"/>
          <p:nvPr/>
        </p:nvSpPr>
        <p:spPr>
          <a:xfrm>
            <a:off x="609600" y="3814136"/>
            <a:ext cx="2854606" cy="1154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consectetuer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r>
              <a:rPr lang="en-US" sz="1600" dirty="0">
                <a:solidFill>
                  <a:schemeClr val="bg1"/>
                </a:solidFill>
              </a:rPr>
              <a:t>. Mae </a:t>
            </a:r>
            <a:r>
              <a:rPr lang="en-US" sz="1600" dirty="0" err="1">
                <a:solidFill>
                  <a:schemeClr val="bg1"/>
                </a:solidFill>
              </a:rPr>
              <a:t>porttitor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congue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massa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  <a:r>
              <a:rPr lang="en-US" sz="1600" dirty="0" err="1">
                <a:solidFill>
                  <a:schemeClr val="bg1"/>
                </a:solidFill>
              </a:rPr>
              <a:t>Fusces</a:t>
            </a:r>
            <a:r>
              <a:rPr lang="en-US" sz="1600" dirty="0">
                <a:solidFill>
                  <a:schemeClr val="bg1"/>
                </a:solidFill>
              </a:rPr>
              <a:t>, magna sed pulvinar </a:t>
            </a:r>
            <a:r>
              <a:rPr lang="en-US" sz="1600" dirty="0" err="1">
                <a:solidFill>
                  <a:schemeClr val="bg1"/>
                </a:solidFill>
              </a:rPr>
              <a:t>ultricies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pu</a:t>
            </a:r>
            <a:endParaRPr lang="en-US" sz="1600" dirty="0">
              <a:solidFill>
                <a:schemeClr val="bg1"/>
              </a:solidFill>
            </a:endParaRPr>
          </a:p>
        </p:txBody>
      </p:sp>
      <p:graphicFrame>
        <p:nvGraphicFramePr>
          <p:cNvPr id="9" name="Chart 8">
            <a:extLst>
              <a:ext uri="{FF2B5EF4-FFF2-40B4-BE49-F238E27FC236}">
                <a16:creationId xmlns="" xmlns:a16="http://schemas.microsoft.com/office/drawing/2014/main" id="{873DC204-8380-4D00-8CCA-C708FCC1C2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6431845"/>
              </p:ext>
            </p:extLst>
          </p:nvPr>
        </p:nvGraphicFramePr>
        <p:xfrm>
          <a:off x="8632372" y="812800"/>
          <a:ext cx="2582201" cy="2436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="" xmlns:a16="http://schemas.microsoft.com/office/drawing/2014/main" id="{F6A9D321-B3B3-4FAF-AFE3-3AF7A17E22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5530657"/>
              </p:ext>
            </p:extLst>
          </p:nvPr>
        </p:nvGraphicFramePr>
        <p:xfrm>
          <a:off x="8632372" y="3608620"/>
          <a:ext cx="2582201" cy="2436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DF11A31B-F675-42C7-8C71-A491CD13DC89}"/>
              </a:ext>
            </a:extLst>
          </p:cNvPr>
          <p:cNvSpPr txBox="1"/>
          <p:nvPr/>
        </p:nvSpPr>
        <p:spPr>
          <a:xfrm>
            <a:off x="5184742" y="1453849"/>
            <a:ext cx="2871776" cy="1154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Mae porttitor congue massa. </a:t>
            </a:r>
            <a:r>
              <a:rPr lang="en-US" sz="1600" dirty="0" err="1">
                <a:solidFill>
                  <a:srgbClr val="262626"/>
                </a:solidFill>
              </a:rPr>
              <a:t>Fusces</a:t>
            </a:r>
            <a:r>
              <a:rPr lang="en-US" sz="1600" dirty="0">
                <a:solidFill>
                  <a:srgbClr val="262626"/>
                </a:solidFill>
              </a:rPr>
              <a:t>, magna sed pulvinar ultricies, </a:t>
            </a:r>
            <a:r>
              <a:rPr lang="en-US" sz="1600" dirty="0" err="1">
                <a:solidFill>
                  <a:srgbClr val="262626"/>
                </a:solidFill>
              </a:rPr>
              <a:t>pu</a:t>
            </a:r>
            <a:endParaRPr lang="en-US" sz="1600" dirty="0">
              <a:solidFill>
                <a:srgbClr val="262626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E87FE3B7-CD69-44C3-A759-B8175F8C336F}"/>
              </a:ext>
            </a:extLst>
          </p:cNvPr>
          <p:cNvCxnSpPr>
            <a:cxnSpLocks/>
          </p:cNvCxnSpPr>
          <p:nvPr/>
        </p:nvCxnSpPr>
        <p:spPr>
          <a:xfrm>
            <a:off x="5156200" y="3429000"/>
            <a:ext cx="5930900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C334247E-9159-4875-A881-97016DE87C50}"/>
              </a:ext>
            </a:extLst>
          </p:cNvPr>
          <p:cNvSpPr txBox="1"/>
          <p:nvPr/>
        </p:nvSpPr>
        <p:spPr>
          <a:xfrm>
            <a:off x="5184742" y="4249669"/>
            <a:ext cx="2871776" cy="1154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Mae porttitor congue massa. </a:t>
            </a:r>
            <a:r>
              <a:rPr lang="en-US" sz="1600" dirty="0" err="1">
                <a:solidFill>
                  <a:srgbClr val="262626"/>
                </a:solidFill>
              </a:rPr>
              <a:t>Fusces</a:t>
            </a:r>
            <a:r>
              <a:rPr lang="en-US" sz="1600" dirty="0">
                <a:solidFill>
                  <a:srgbClr val="262626"/>
                </a:solidFill>
              </a:rPr>
              <a:t>, magna sed pulvinar ultricies, </a:t>
            </a:r>
            <a:r>
              <a:rPr lang="en-US" sz="1600" dirty="0" err="1">
                <a:solidFill>
                  <a:srgbClr val="262626"/>
                </a:solidFill>
              </a:rPr>
              <a:t>pu</a:t>
            </a:r>
            <a:endParaRPr lang="en-US" sz="1600" dirty="0">
              <a:solidFill>
                <a:srgbClr val="262626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FEBAB2D4-000F-42A6-90C7-E8472C0D13C9}"/>
              </a:ext>
            </a:extLst>
          </p:cNvPr>
          <p:cNvSpPr/>
          <p:nvPr userDrawn="1"/>
        </p:nvSpPr>
        <p:spPr>
          <a:xfrm rot="5400000">
            <a:off x="850262" y="3142871"/>
            <a:ext cx="45719" cy="527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="" xmlns:a16="http://schemas.microsoft.com/office/drawing/2014/main" id="{7A50D69F-9DA5-4029-BFEB-FB54D8540852}"/>
              </a:ext>
            </a:extLst>
          </p:cNvPr>
          <p:cNvCxnSpPr>
            <a:cxnSpLocks/>
          </p:cNvCxnSpPr>
          <p:nvPr/>
        </p:nvCxnSpPr>
        <p:spPr>
          <a:xfrm>
            <a:off x="1078568" y="6423819"/>
            <a:ext cx="0" cy="230187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1CE804B0-7374-47F5-9748-58F303E209D9}"/>
              </a:ext>
            </a:extLst>
          </p:cNvPr>
          <p:cNvGrpSpPr/>
          <p:nvPr/>
        </p:nvGrpSpPr>
        <p:grpSpPr>
          <a:xfrm>
            <a:off x="9670056" y="1810049"/>
            <a:ext cx="506832" cy="442083"/>
            <a:chOff x="2670175" y="739775"/>
            <a:chExt cx="360363" cy="314326"/>
          </a:xfrm>
          <a:solidFill>
            <a:srgbClr val="BFBFBF"/>
          </a:solidFill>
        </p:grpSpPr>
        <p:sp>
          <p:nvSpPr>
            <p:cNvPr id="26" name="Freeform 1720">
              <a:extLst>
                <a:ext uri="{FF2B5EF4-FFF2-40B4-BE49-F238E27FC236}">
                  <a16:creationId xmlns="" xmlns:a16="http://schemas.microsoft.com/office/drawing/2014/main" id="{BDBEE462-6FD7-4E13-BC25-A20BEE28C4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175" y="798513"/>
              <a:ext cx="360363" cy="255588"/>
            </a:xfrm>
            <a:custGeom>
              <a:avLst/>
              <a:gdLst>
                <a:gd name="T0" fmla="*/ 82 w 96"/>
                <a:gd name="T1" fmla="*/ 68 h 68"/>
                <a:gd name="T2" fmla="*/ 14 w 96"/>
                <a:gd name="T3" fmla="*/ 68 h 68"/>
                <a:gd name="T4" fmla="*/ 0 w 96"/>
                <a:gd name="T5" fmla="*/ 54 h 68"/>
                <a:gd name="T6" fmla="*/ 0 w 96"/>
                <a:gd name="T7" fmla="*/ 14 h 68"/>
                <a:gd name="T8" fmla="*/ 14 w 96"/>
                <a:gd name="T9" fmla="*/ 0 h 68"/>
                <a:gd name="T10" fmla="*/ 82 w 96"/>
                <a:gd name="T11" fmla="*/ 0 h 68"/>
                <a:gd name="T12" fmla="*/ 96 w 96"/>
                <a:gd name="T13" fmla="*/ 14 h 68"/>
                <a:gd name="T14" fmla="*/ 96 w 96"/>
                <a:gd name="T15" fmla="*/ 54 h 68"/>
                <a:gd name="T16" fmla="*/ 82 w 96"/>
                <a:gd name="T17" fmla="*/ 68 h 68"/>
                <a:gd name="T18" fmla="*/ 14 w 96"/>
                <a:gd name="T19" fmla="*/ 4 h 68"/>
                <a:gd name="T20" fmla="*/ 4 w 96"/>
                <a:gd name="T21" fmla="*/ 14 h 68"/>
                <a:gd name="T22" fmla="*/ 4 w 96"/>
                <a:gd name="T23" fmla="*/ 54 h 68"/>
                <a:gd name="T24" fmla="*/ 14 w 96"/>
                <a:gd name="T25" fmla="*/ 64 h 68"/>
                <a:gd name="T26" fmla="*/ 82 w 96"/>
                <a:gd name="T27" fmla="*/ 64 h 68"/>
                <a:gd name="T28" fmla="*/ 92 w 96"/>
                <a:gd name="T29" fmla="*/ 54 h 68"/>
                <a:gd name="T30" fmla="*/ 92 w 96"/>
                <a:gd name="T31" fmla="*/ 14 h 68"/>
                <a:gd name="T32" fmla="*/ 82 w 96"/>
                <a:gd name="T33" fmla="*/ 4 h 68"/>
                <a:gd name="T34" fmla="*/ 14 w 96"/>
                <a:gd name="T35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8">
                  <a:moveTo>
                    <a:pt x="82" y="68"/>
                  </a:moveTo>
                  <a:cubicBezTo>
                    <a:pt x="14" y="68"/>
                    <a:pt x="14" y="68"/>
                    <a:pt x="14" y="68"/>
                  </a:cubicBezTo>
                  <a:cubicBezTo>
                    <a:pt x="6" y="68"/>
                    <a:pt x="0" y="62"/>
                    <a:pt x="0" y="5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0" y="0"/>
                    <a:pt x="96" y="6"/>
                    <a:pt x="96" y="14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6" y="62"/>
                    <a:pt x="90" y="68"/>
                    <a:pt x="82" y="68"/>
                  </a:cubicBezTo>
                  <a:close/>
                  <a:moveTo>
                    <a:pt x="14" y="4"/>
                  </a:moveTo>
                  <a:cubicBezTo>
                    <a:pt x="8" y="4"/>
                    <a:pt x="4" y="8"/>
                    <a:pt x="4" y="1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60"/>
                    <a:pt x="8" y="64"/>
                    <a:pt x="14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8" y="64"/>
                    <a:pt x="92" y="60"/>
                    <a:pt x="92" y="5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8"/>
                    <a:pt x="88" y="4"/>
                    <a:pt x="82" y="4"/>
                  </a:cubicBez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721">
              <a:extLst>
                <a:ext uri="{FF2B5EF4-FFF2-40B4-BE49-F238E27FC236}">
                  <a16:creationId xmlns="" xmlns:a16="http://schemas.microsoft.com/office/drawing/2014/main" id="{DD767ED3-192A-43D8-9A4E-115753BDEB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0825" y="739775"/>
              <a:ext cx="120650" cy="74613"/>
            </a:xfrm>
            <a:custGeom>
              <a:avLst/>
              <a:gdLst>
                <a:gd name="T0" fmla="*/ 30 w 32"/>
                <a:gd name="T1" fmla="*/ 20 h 20"/>
                <a:gd name="T2" fmla="*/ 28 w 32"/>
                <a:gd name="T3" fmla="*/ 18 h 20"/>
                <a:gd name="T4" fmla="*/ 28 w 32"/>
                <a:gd name="T5" fmla="*/ 10 h 20"/>
                <a:gd name="T6" fmla="*/ 22 w 32"/>
                <a:gd name="T7" fmla="*/ 4 h 20"/>
                <a:gd name="T8" fmla="*/ 10 w 32"/>
                <a:gd name="T9" fmla="*/ 4 h 20"/>
                <a:gd name="T10" fmla="*/ 4 w 32"/>
                <a:gd name="T11" fmla="*/ 10 h 20"/>
                <a:gd name="T12" fmla="*/ 4 w 32"/>
                <a:gd name="T13" fmla="*/ 18 h 20"/>
                <a:gd name="T14" fmla="*/ 2 w 32"/>
                <a:gd name="T15" fmla="*/ 20 h 20"/>
                <a:gd name="T16" fmla="*/ 0 w 32"/>
                <a:gd name="T17" fmla="*/ 18 h 20"/>
                <a:gd name="T18" fmla="*/ 0 w 32"/>
                <a:gd name="T19" fmla="*/ 10 h 20"/>
                <a:gd name="T20" fmla="*/ 10 w 32"/>
                <a:gd name="T21" fmla="*/ 0 h 20"/>
                <a:gd name="T22" fmla="*/ 22 w 32"/>
                <a:gd name="T23" fmla="*/ 0 h 20"/>
                <a:gd name="T24" fmla="*/ 32 w 32"/>
                <a:gd name="T25" fmla="*/ 10 h 20"/>
                <a:gd name="T26" fmla="*/ 32 w 32"/>
                <a:gd name="T27" fmla="*/ 18 h 20"/>
                <a:gd name="T28" fmla="*/ 30 w 32"/>
                <a:gd name="T2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20">
                  <a:moveTo>
                    <a:pt x="30" y="20"/>
                  </a:moveTo>
                  <a:cubicBezTo>
                    <a:pt x="29" y="20"/>
                    <a:pt x="28" y="19"/>
                    <a:pt x="28" y="1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7"/>
                    <a:pt x="25" y="4"/>
                    <a:pt x="2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4" y="10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3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0"/>
                    <a:pt x="32" y="4"/>
                    <a:pt x="32" y="10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9"/>
                    <a:pt x="31" y="20"/>
                    <a:pt x="3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22">
              <a:extLst>
                <a:ext uri="{FF2B5EF4-FFF2-40B4-BE49-F238E27FC236}">
                  <a16:creationId xmlns="" xmlns:a16="http://schemas.microsoft.com/office/drawing/2014/main" id="{37CBBAD0-DE3E-4AAA-8D30-9374AD8F9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3050" y="866775"/>
              <a:ext cx="74613" cy="127000"/>
            </a:xfrm>
            <a:custGeom>
              <a:avLst/>
              <a:gdLst>
                <a:gd name="T0" fmla="*/ 10 w 20"/>
                <a:gd name="T1" fmla="*/ 34 h 34"/>
                <a:gd name="T2" fmla="*/ 0 w 20"/>
                <a:gd name="T3" fmla="*/ 25 h 34"/>
                <a:gd name="T4" fmla="*/ 2 w 20"/>
                <a:gd name="T5" fmla="*/ 23 h 34"/>
                <a:gd name="T6" fmla="*/ 4 w 20"/>
                <a:gd name="T7" fmla="*/ 25 h 34"/>
                <a:gd name="T8" fmla="*/ 10 w 20"/>
                <a:gd name="T9" fmla="*/ 30 h 34"/>
                <a:gd name="T10" fmla="*/ 16 w 20"/>
                <a:gd name="T11" fmla="*/ 25 h 34"/>
                <a:gd name="T12" fmla="*/ 10 w 20"/>
                <a:gd name="T13" fmla="*/ 19 h 34"/>
                <a:gd name="T14" fmla="*/ 0 w 20"/>
                <a:gd name="T15" fmla="*/ 9 h 34"/>
                <a:gd name="T16" fmla="*/ 10 w 20"/>
                <a:gd name="T17" fmla="*/ 0 h 34"/>
                <a:gd name="T18" fmla="*/ 20 w 20"/>
                <a:gd name="T19" fmla="*/ 9 h 34"/>
                <a:gd name="T20" fmla="*/ 18 w 20"/>
                <a:gd name="T21" fmla="*/ 11 h 34"/>
                <a:gd name="T22" fmla="*/ 16 w 20"/>
                <a:gd name="T23" fmla="*/ 9 h 34"/>
                <a:gd name="T24" fmla="*/ 10 w 20"/>
                <a:gd name="T25" fmla="*/ 4 h 34"/>
                <a:gd name="T26" fmla="*/ 4 w 20"/>
                <a:gd name="T27" fmla="*/ 9 h 34"/>
                <a:gd name="T28" fmla="*/ 10 w 20"/>
                <a:gd name="T29" fmla="*/ 15 h 34"/>
                <a:gd name="T30" fmla="*/ 20 w 20"/>
                <a:gd name="T31" fmla="*/ 25 h 34"/>
                <a:gd name="T32" fmla="*/ 10 w 20"/>
                <a:gd name="T3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4">
                  <a:moveTo>
                    <a:pt x="10" y="34"/>
                  </a:moveTo>
                  <a:cubicBezTo>
                    <a:pt x="5" y="34"/>
                    <a:pt x="0" y="30"/>
                    <a:pt x="0" y="25"/>
                  </a:cubicBezTo>
                  <a:cubicBezTo>
                    <a:pt x="0" y="23"/>
                    <a:pt x="1" y="23"/>
                    <a:pt x="2" y="23"/>
                  </a:cubicBezTo>
                  <a:cubicBezTo>
                    <a:pt x="4" y="23"/>
                    <a:pt x="4" y="23"/>
                    <a:pt x="4" y="25"/>
                  </a:cubicBezTo>
                  <a:cubicBezTo>
                    <a:pt x="4" y="28"/>
                    <a:pt x="7" y="30"/>
                    <a:pt x="10" y="30"/>
                  </a:cubicBezTo>
                  <a:cubicBezTo>
                    <a:pt x="13" y="30"/>
                    <a:pt x="16" y="28"/>
                    <a:pt x="16" y="25"/>
                  </a:cubicBezTo>
                  <a:cubicBezTo>
                    <a:pt x="16" y="21"/>
                    <a:pt x="13" y="19"/>
                    <a:pt x="10" y="19"/>
                  </a:cubicBezTo>
                  <a:cubicBezTo>
                    <a:pt x="5" y="19"/>
                    <a:pt x="0" y="15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5" y="0"/>
                    <a:pt x="20" y="4"/>
                    <a:pt x="20" y="9"/>
                  </a:cubicBezTo>
                  <a:cubicBezTo>
                    <a:pt x="20" y="10"/>
                    <a:pt x="19" y="11"/>
                    <a:pt x="18" y="11"/>
                  </a:cubicBezTo>
                  <a:cubicBezTo>
                    <a:pt x="16" y="11"/>
                    <a:pt x="16" y="10"/>
                    <a:pt x="16" y="9"/>
                  </a:cubicBezTo>
                  <a:cubicBezTo>
                    <a:pt x="16" y="6"/>
                    <a:pt x="13" y="4"/>
                    <a:pt x="10" y="4"/>
                  </a:cubicBezTo>
                  <a:cubicBezTo>
                    <a:pt x="7" y="4"/>
                    <a:pt x="4" y="6"/>
                    <a:pt x="4" y="9"/>
                  </a:cubicBezTo>
                  <a:cubicBezTo>
                    <a:pt x="4" y="12"/>
                    <a:pt x="7" y="15"/>
                    <a:pt x="10" y="15"/>
                  </a:cubicBezTo>
                  <a:cubicBezTo>
                    <a:pt x="15" y="15"/>
                    <a:pt x="20" y="19"/>
                    <a:pt x="20" y="25"/>
                  </a:cubicBezTo>
                  <a:cubicBezTo>
                    <a:pt x="20" y="30"/>
                    <a:pt x="15" y="34"/>
                    <a:pt x="1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723">
              <a:extLst>
                <a:ext uri="{FF2B5EF4-FFF2-40B4-BE49-F238E27FC236}">
                  <a16:creationId xmlns="" xmlns:a16="http://schemas.microsoft.com/office/drawing/2014/main" id="{065588B0-0593-45EE-A136-0AB404544F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3213" y="847725"/>
              <a:ext cx="14288" cy="165100"/>
            </a:xfrm>
            <a:custGeom>
              <a:avLst/>
              <a:gdLst>
                <a:gd name="T0" fmla="*/ 2 w 4"/>
                <a:gd name="T1" fmla="*/ 44 h 44"/>
                <a:gd name="T2" fmla="*/ 0 w 4"/>
                <a:gd name="T3" fmla="*/ 42 h 44"/>
                <a:gd name="T4" fmla="*/ 0 w 4"/>
                <a:gd name="T5" fmla="*/ 2 h 44"/>
                <a:gd name="T6" fmla="*/ 2 w 4"/>
                <a:gd name="T7" fmla="*/ 0 h 44"/>
                <a:gd name="T8" fmla="*/ 4 w 4"/>
                <a:gd name="T9" fmla="*/ 2 h 44"/>
                <a:gd name="T10" fmla="*/ 4 w 4"/>
                <a:gd name="T11" fmla="*/ 42 h 44"/>
                <a:gd name="T12" fmla="*/ 2 w 4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4">
                  <a:moveTo>
                    <a:pt x="2" y="44"/>
                  </a:moveTo>
                  <a:cubicBezTo>
                    <a:pt x="1" y="44"/>
                    <a:pt x="0" y="43"/>
                    <a:pt x="0" y="4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3"/>
                    <a:pt x="3" y="44"/>
                    <a:pt x="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="" xmlns:a16="http://schemas.microsoft.com/office/drawing/2014/main" id="{CAF20A82-9E5C-495F-B9D3-BB8FE798111B}"/>
              </a:ext>
            </a:extLst>
          </p:cNvPr>
          <p:cNvGrpSpPr/>
          <p:nvPr/>
        </p:nvGrpSpPr>
        <p:grpSpPr>
          <a:xfrm>
            <a:off x="9655336" y="4602480"/>
            <a:ext cx="536272" cy="448860"/>
            <a:chOff x="6997700" y="3278188"/>
            <a:chExt cx="360363" cy="301625"/>
          </a:xfrm>
          <a:solidFill>
            <a:srgbClr val="BFBFBF"/>
          </a:solidFill>
        </p:grpSpPr>
        <p:sp>
          <p:nvSpPr>
            <p:cNvPr id="31" name="Freeform 712">
              <a:extLst>
                <a:ext uri="{FF2B5EF4-FFF2-40B4-BE49-F238E27FC236}">
                  <a16:creationId xmlns="" xmlns:a16="http://schemas.microsoft.com/office/drawing/2014/main" id="{AE5F9A10-3722-469C-AE17-1BF081EA2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700" y="3278188"/>
              <a:ext cx="360363" cy="225425"/>
            </a:xfrm>
            <a:custGeom>
              <a:avLst/>
              <a:gdLst>
                <a:gd name="T0" fmla="*/ 72 w 96"/>
                <a:gd name="T1" fmla="*/ 60 h 60"/>
                <a:gd name="T2" fmla="*/ 16 w 96"/>
                <a:gd name="T3" fmla="*/ 60 h 60"/>
                <a:gd name="T4" fmla="*/ 14 w 96"/>
                <a:gd name="T5" fmla="*/ 58 h 60"/>
                <a:gd name="T6" fmla="*/ 16 w 96"/>
                <a:gd name="T7" fmla="*/ 56 h 60"/>
                <a:gd name="T8" fmla="*/ 72 w 96"/>
                <a:gd name="T9" fmla="*/ 56 h 60"/>
                <a:gd name="T10" fmla="*/ 74 w 96"/>
                <a:gd name="T11" fmla="*/ 54 h 60"/>
                <a:gd name="T12" fmla="*/ 72 w 96"/>
                <a:gd name="T13" fmla="*/ 52 h 60"/>
                <a:gd name="T14" fmla="*/ 14 w 96"/>
                <a:gd name="T15" fmla="*/ 52 h 60"/>
                <a:gd name="T16" fmla="*/ 7 w 96"/>
                <a:gd name="T17" fmla="*/ 46 h 60"/>
                <a:gd name="T18" fmla="*/ 0 w 96"/>
                <a:gd name="T19" fmla="*/ 26 h 60"/>
                <a:gd name="T20" fmla="*/ 2 w 96"/>
                <a:gd name="T21" fmla="*/ 19 h 60"/>
                <a:gd name="T22" fmla="*/ 8 w 96"/>
                <a:gd name="T23" fmla="*/ 16 h 60"/>
                <a:gd name="T24" fmla="*/ 76 w 96"/>
                <a:gd name="T25" fmla="*/ 16 h 60"/>
                <a:gd name="T26" fmla="*/ 78 w 96"/>
                <a:gd name="T27" fmla="*/ 14 h 60"/>
                <a:gd name="T28" fmla="*/ 80 w 96"/>
                <a:gd name="T29" fmla="*/ 4 h 60"/>
                <a:gd name="T30" fmla="*/ 84 w 96"/>
                <a:gd name="T31" fmla="*/ 0 h 60"/>
                <a:gd name="T32" fmla="*/ 94 w 96"/>
                <a:gd name="T33" fmla="*/ 0 h 60"/>
                <a:gd name="T34" fmla="*/ 96 w 96"/>
                <a:gd name="T35" fmla="*/ 2 h 60"/>
                <a:gd name="T36" fmla="*/ 94 w 96"/>
                <a:gd name="T37" fmla="*/ 4 h 60"/>
                <a:gd name="T38" fmla="*/ 84 w 96"/>
                <a:gd name="T39" fmla="*/ 4 h 60"/>
                <a:gd name="T40" fmla="*/ 82 w 96"/>
                <a:gd name="T41" fmla="*/ 15 h 60"/>
                <a:gd name="T42" fmla="*/ 76 w 96"/>
                <a:gd name="T43" fmla="*/ 20 h 60"/>
                <a:gd name="T44" fmla="*/ 8 w 96"/>
                <a:gd name="T45" fmla="*/ 20 h 60"/>
                <a:gd name="T46" fmla="*/ 5 w 96"/>
                <a:gd name="T47" fmla="*/ 22 h 60"/>
                <a:gd name="T48" fmla="*/ 4 w 96"/>
                <a:gd name="T49" fmla="*/ 25 h 60"/>
                <a:gd name="T50" fmla="*/ 10 w 96"/>
                <a:gd name="T51" fmla="*/ 45 h 60"/>
                <a:gd name="T52" fmla="*/ 14 w 96"/>
                <a:gd name="T53" fmla="*/ 48 h 60"/>
                <a:gd name="T54" fmla="*/ 72 w 96"/>
                <a:gd name="T55" fmla="*/ 48 h 60"/>
                <a:gd name="T56" fmla="*/ 78 w 96"/>
                <a:gd name="T57" fmla="*/ 54 h 60"/>
                <a:gd name="T58" fmla="*/ 72 w 96"/>
                <a:gd name="T5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" h="60">
                  <a:moveTo>
                    <a:pt x="72" y="60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15" y="60"/>
                    <a:pt x="14" y="59"/>
                    <a:pt x="14" y="58"/>
                  </a:cubicBezTo>
                  <a:cubicBezTo>
                    <a:pt x="14" y="57"/>
                    <a:pt x="15" y="56"/>
                    <a:pt x="1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3" y="56"/>
                    <a:pt x="74" y="55"/>
                    <a:pt x="74" y="54"/>
                  </a:cubicBezTo>
                  <a:cubicBezTo>
                    <a:pt x="74" y="53"/>
                    <a:pt x="73" y="52"/>
                    <a:pt x="72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1" y="52"/>
                    <a:pt x="8" y="50"/>
                    <a:pt x="7" y="4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4"/>
                    <a:pt x="0" y="21"/>
                    <a:pt x="2" y="19"/>
                  </a:cubicBezTo>
                  <a:cubicBezTo>
                    <a:pt x="3" y="17"/>
                    <a:pt x="5" y="16"/>
                    <a:pt x="8" y="16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7" y="16"/>
                    <a:pt x="78" y="15"/>
                    <a:pt x="78" y="1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2"/>
                    <a:pt x="82" y="0"/>
                    <a:pt x="8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6" y="1"/>
                    <a:pt x="96" y="2"/>
                  </a:cubicBezTo>
                  <a:cubicBezTo>
                    <a:pt x="96" y="3"/>
                    <a:pt x="95" y="4"/>
                    <a:pt x="94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8"/>
                    <a:pt x="79" y="20"/>
                    <a:pt x="76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6" y="21"/>
                    <a:pt x="5" y="22"/>
                  </a:cubicBezTo>
                  <a:cubicBezTo>
                    <a:pt x="4" y="23"/>
                    <a:pt x="4" y="24"/>
                    <a:pt x="4" y="2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1" y="47"/>
                    <a:pt x="12" y="48"/>
                    <a:pt x="14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5" y="48"/>
                    <a:pt x="78" y="51"/>
                    <a:pt x="78" y="54"/>
                  </a:cubicBezTo>
                  <a:cubicBezTo>
                    <a:pt x="78" y="57"/>
                    <a:pt x="75" y="60"/>
                    <a:pt x="7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713">
              <a:extLst>
                <a:ext uri="{FF2B5EF4-FFF2-40B4-BE49-F238E27FC236}">
                  <a16:creationId xmlns="" xmlns:a16="http://schemas.microsoft.com/office/drawing/2014/main" id="{F4F6C0B7-4322-4EC8-BF8B-9C3271D6E3F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5513" y="3368675"/>
              <a:ext cx="22225" cy="82550"/>
            </a:xfrm>
            <a:custGeom>
              <a:avLst/>
              <a:gdLst>
                <a:gd name="T0" fmla="*/ 2 w 6"/>
                <a:gd name="T1" fmla="*/ 22 h 22"/>
                <a:gd name="T2" fmla="*/ 2 w 6"/>
                <a:gd name="T3" fmla="*/ 22 h 22"/>
                <a:gd name="T4" fmla="*/ 0 w 6"/>
                <a:gd name="T5" fmla="*/ 20 h 22"/>
                <a:gd name="T6" fmla="*/ 2 w 6"/>
                <a:gd name="T7" fmla="*/ 2 h 22"/>
                <a:gd name="T8" fmla="*/ 4 w 6"/>
                <a:gd name="T9" fmla="*/ 0 h 22"/>
                <a:gd name="T10" fmla="*/ 6 w 6"/>
                <a:gd name="T11" fmla="*/ 2 h 22"/>
                <a:gd name="T12" fmla="*/ 4 w 6"/>
                <a:gd name="T13" fmla="*/ 20 h 22"/>
                <a:gd name="T14" fmla="*/ 2 w 6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2" y="22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1"/>
                    <a:pt x="0" y="2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3" y="22"/>
                    <a:pt x="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714">
              <a:extLst>
                <a:ext uri="{FF2B5EF4-FFF2-40B4-BE49-F238E27FC236}">
                  <a16:creationId xmlns="" xmlns:a16="http://schemas.microsoft.com/office/drawing/2014/main" id="{FC3CB5DB-3542-4193-9A86-A9BCCA68F6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58025" y="3519488"/>
              <a:ext cx="60325" cy="60325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4 h 16"/>
                <a:gd name="T12" fmla="*/ 4 w 16"/>
                <a:gd name="T13" fmla="*/ 8 h 16"/>
                <a:gd name="T14" fmla="*/ 8 w 16"/>
                <a:gd name="T15" fmla="*/ 12 h 16"/>
                <a:gd name="T16" fmla="*/ 12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12"/>
                    <a:pt x="12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0" y="12"/>
                    <a:pt x="12" y="10"/>
                    <a:pt x="12" y="8"/>
                  </a:cubicBezTo>
                  <a:cubicBezTo>
                    <a:pt x="12" y="6"/>
                    <a:pt x="10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715">
              <a:extLst>
                <a:ext uri="{FF2B5EF4-FFF2-40B4-BE49-F238E27FC236}">
                  <a16:creationId xmlns="" xmlns:a16="http://schemas.microsoft.com/office/drawing/2014/main" id="{13732362-B13A-4A3F-9B15-EC7C2C9689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23125" y="3519488"/>
              <a:ext cx="60325" cy="60325"/>
            </a:xfrm>
            <a:custGeom>
              <a:avLst/>
              <a:gdLst>
                <a:gd name="T0" fmla="*/ 8 w 16"/>
                <a:gd name="T1" fmla="*/ 16 h 16"/>
                <a:gd name="T2" fmla="*/ 0 w 16"/>
                <a:gd name="T3" fmla="*/ 8 h 16"/>
                <a:gd name="T4" fmla="*/ 8 w 16"/>
                <a:gd name="T5" fmla="*/ 0 h 16"/>
                <a:gd name="T6" fmla="*/ 16 w 16"/>
                <a:gd name="T7" fmla="*/ 8 h 16"/>
                <a:gd name="T8" fmla="*/ 8 w 16"/>
                <a:gd name="T9" fmla="*/ 16 h 16"/>
                <a:gd name="T10" fmla="*/ 8 w 16"/>
                <a:gd name="T11" fmla="*/ 4 h 16"/>
                <a:gd name="T12" fmla="*/ 4 w 16"/>
                <a:gd name="T13" fmla="*/ 8 h 16"/>
                <a:gd name="T14" fmla="*/ 8 w 16"/>
                <a:gd name="T15" fmla="*/ 12 h 16"/>
                <a:gd name="T16" fmla="*/ 12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12"/>
                    <a:pt x="12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0" y="12"/>
                    <a:pt x="12" y="10"/>
                    <a:pt x="12" y="8"/>
                  </a:cubicBezTo>
                  <a:cubicBezTo>
                    <a:pt x="12" y="6"/>
                    <a:pt x="10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412621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962D847C-2F5A-4901-9A1E-42F71AD01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C0B27C1-AD49-4990-9B1B-6CE1B7BD1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A59DDB6F-3787-481E-9941-97AF7B3B14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Risk Assessment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6F766176-BAB7-4296-8C13-6FF63EB84E26}"/>
              </a:ext>
            </a:extLst>
          </p:cNvPr>
          <p:cNvSpPr/>
          <p:nvPr/>
        </p:nvSpPr>
        <p:spPr>
          <a:xfrm>
            <a:off x="0" y="1637161"/>
            <a:ext cx="12192000" cy="2247900"/>
          </a:xfrm>
          <a:prstGeom prst="rect">
            <a:avLst/>
          </a:prstGeom>
          <a:solidFill>
            <a:srgbClr val="24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8C421DEA-38DE-458A-8701-4441ED058222}"/>
              </a:ext>
            </a:extLst>
          </p:cNvPr>
          <p:cNvSpPr/>
          <p:nvPr/>
        </p:nvSpPr>
        <p:spPr>
          <a:xfrm>
            <a:off x="1739864" y="3283082"/>
            <a:ext cx="1203958" cy="1203958"/>
          </a:xfrm>
          <a:prstGeom prst="ellipse">
            <a:avLst/>
          </a:prstGeom>
          <a:solidFill>
            <a:srgbClr val="0195BC"/>
          </a:solidFill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91440"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+mj-lt"/>
              </a:rPr>
              <a:t>01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8D26B2D4-F1A3-4333-9A15-1B11FB24341F}"/>
              </a:ext>
            </a:extLst>
          </p:cNvPr>
          <p:cNvSpPr/>
          <p:nvPr/>
        </p:nvSpPr>
        <p:spPr>
          <a:xfrm>
            <a:off x="9248178" y="3283082"/>
            <a:ext cx="1203958" cy="1203958"/>
          </a:xfrm>
          <a:prstGeom prst="ellipse">
            <a:avLst/>
          </a:prstGeom>
          <a:solidFill>
            <a:srgbClr val="0195BC"/>
          </a:solidFill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91440"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+mj-lt"/>
              </a:rPr>
              <a:t>03</a:t>
            </a:r>
          </a:p>
        </p:txBody>
      </p:sp>
      <p:sp>
        <p:nvSpPr>
          <p:cNvPr id="13" name="Oval 12">
            <a:extLst>
              <a:ext uri="{FF2B5EF4-FFF2-40B4-BE49-F238E27FC236}">
                <a16:creationId xmlns="" xmlns:a16="http://schemas.microsoft.com/office/drawing/2014/main" id="{74CFFC94-80D1-4F6C-973D-AA2E18C4DC31}"/>
              </a:ext>
            </a:extLst>
          </p:cNvPr>
          <p:cNvSpPr/>
          <p:nvPr/>
        </p:nvSpPr>
        <p:spPr>
          <a:xfrm>
            <a:off x="5494022" y="3283082"/>
            <a:ext cx="1203958" cy="1203958"/>
          </a:xfrm>
          <a:prstGeom prst="ellipse">
            <a:avLst/>
          </a:prstGeom>
          <a:solidFill>
            <a:srgbClr val="0195BC"/>
          </a:solidFill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91440"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+mj-lt"/>
              </a:rPr>
              <a:t>02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F0F5E93B-EE5C-42E7-ADBB-E24DDBCCC121}"/>
              </a:ext>
            </a:extLst>
          </p:cNvPr>
          <p:cNvCxnSpPr/>
          <p:nvPr/>
        </p:nvCxnSpPr>
        <p:spPr>
          <a:xfrm>
            <a:off x="4218922" y="4532761"/>
            <a:ext cx="0" cy="133350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3B8987F2-2ABE-4A26-8A52-7EED6E3C1151}"/>
              </a:ext>
            </a:extLst>
          </p:cNvPr>
          <p:cNvCxnSpPr/>
          <p:nvPr/>
        </p:nvCxnSpPr>
        <p:spPr>
          <a:xfrm>
            <a:off x="7973079" y="4532761"/>
            <a:ext cx="0" cy="133350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BA8651EB-C2D5-43A9-8CD5-33977EDE436F}"/>
              </a:ext>
            </a:extLst>
          </p:cNvPr>
          <p:cNvSpPr txBox="1"/>
          <p:nvPr/>
        </p:nvSpPr>
        <p:spPr>
          <a:xfrm>
            <a:off x="905955" y="4731364"/>
            <a:ext cx="2871776" cy="8590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Mae porttitor </a:t>
            </a:r>
            <a:r>
              <a:rPr lang="en-US" sz="1600" dirty="0" err="1">
                <a:solidFill>
                  <a:srgbClr val="262626"/>
                </a:solidFill>
              </a:rPr>
              <a:t>congue</a:t>
            </a:r>
            <a:r>
              <a:rPr lang="en-US" sz="1600" dirty="0">
                <a:solidFill>
                  <a:srgbClr val="262626"/>
                </a:solidFill>
              </a:rPr>
              <a:t> </a:t>
            </a:r>
            <a:r>
              <a:rPr lang="en-US" sz="1600" dirty="0" err="1">
                <a:solidFill>
                  <a:srgbClr val="262626"/>
                </a:solidFill>
              </a:rPr>
              <a:t>massa</a:t>
            </a:r>
            <a:r>
              <a:rPr lang="en-US" sz="1600" dirty="0">
                <a:solidFill>
                  <a:srgbClr val="262626"/>
                </a:solidFill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32DCF64A-FC16-4B2F-B09F-E8FB253BDBDE}"/>
              </a:ext>
            </a:extLst>
          </p:cNvPr>
          <p:cNvSpPr txBox="1"/>
          <p:nvPr/>
        </p:nvSpPr>
        <p:spPr>
          <a:xfrm>
            <a:off x="8414269" y="4731364"/>
            <a:ext cx="2871776" cy="8590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Mae porttitor </a:t>
            </a:r>
            <a:r>
              <a:rPr lang="en-US" sz="1600" dirty="0" err="1">
                <a:solidFill>
                  <a:srgbClr val="262626"/>
                </a:solidFill>
              </a:rPr>
              <a:t>congue</a:t>
            </a:r>
            <a:r>
              <a:rPr lang="en-US" sz="1600" dirty="0">
                <a:solidFill>
                  <a:srgbClr val="262626"/>
                </a:solidFill>
              </a:rPr>
              <a:t> </a:t>
            </a:r>
            <a:r>
              <a:rPr lang="en-US" sz="1600" dirty="0" err="1">
                <a:solidFill>
                  <a:srgbClr val="262626"/>
                </a:solidFill>
              </a:rPr>
              <a:t>massa</a:t>
            </a:r>
            <a:r>
              <a:rPr lang="en-US" sz="1600" dirty="0">
                <a:solidFill>
                  <a:srgbClr val="262626"/>
                </a:solidFill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CEE9828-140F-4C90-B410-E42629B8A76D}"/>
              </a:ext>
            </a:extLst>
          </p:cNvPr>
          <p:cNvSpPr txBox="1"/>
          <p:nvPr/>
        </p:nvSpPr>
        <p:spPr>
          <a:xfrm>
            <a:off x="4660112" y="4731364"/>
            <a:ext cx="2871776" cy="8590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rgbClr val="262626"/>
                </a:solidFill>
              </a:rPr>
              <a:t>Lorem ipsum dolor sit amet, consectetuer adipiscing elit. Mae porttitor </a:t>
            </a:r>
            <a:r>
              <a:rPr lang="en-US" sz="1600" dirty="0" err="1">
                <a:solidFill>
                  <a:srgbClr val="262626"/>
                </a:solidFill>
              </a:rPr>
              <a:t>congue</a:t>
            </a:r>
            <a:r>
              <a:rPr lang="en-US" sz="1600" dirty="0">
                <a:solidFill>
                  <a:srgbClr val="262626"/>
                </a:solidFill>
              </a:rPr>
              <a:t> </a:t>
            </a:r>
            <a:r>
              <a:rPr lang="en-US" sz="1600" dirty="0" err="1">
                <a:solidFill>
                  <a:srgbClr val="262626"/>
                </a:solidFill>
              </a:rPr>
              <a:t>massa</a:t>
            </a:r>
            <a:r>
              <a:rPr lang="en-US" sz="1600" dirty="0">
                <a:solidFill>
                  <a:srgbClr val="262626"/>
                </a:solidFill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34503F9C-1DB9-4926-A2DC-2E22BFBB0288}"/>
              </a:ext>
            </a:extLst>
          </p:cNvPr>
          <p:cNvSpPr txBox="1"/>
          <p:nvPr/>
        </p:nvSpPr>
        <p:spPr>
          <a:xfrm>
            <a:off x="905955" y="2117115"/>
            <a:ext cx="10380090" cy="6339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dirty="0" err="1">
                <a:solidFill>
                  <a:schemeClr val="bg1"/>
                </a:solidFill>
              </a:rPr>
              <a:t>urna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19575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7B2AEB4D-6C6C-4C16-91D4-E51A59262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637855A-C9B3-4DBE-AAE5-18259EF08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="" xmlns:a16="http://schemas.microsoft.com/office/drawing/2014/main" id="{01876112-29DE-4DD6-89D9-BB9DC12CE4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9125" y="2819602"/>
            <a:ext cx="5286375" cy="609398"/>
          </a:xfrm>
        </p:spPr>
        <p:txBody>
          <a:bodyPr/>
          <a:lstStyle/>
          <a:p>
            <a:r>
              <a:rPr lang="en-US" sz="4400" dirty="0"/>
              <a:t>Recommendation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C29446C0-B010-4A5C-AFAE-485105273F0E}"/>
              </a:ext>
            </a:extLst>
          </p:cNvPr>
          <p:cNvGrpSpPr/>
          <p:nvPr/>
        </p:nvGrpSpPr>
        <p:grpSpPr>
          <a:xfrm>
            <a:off x="609600" y="3649663"/>
            <a:ext cx="433388" cy="61912"/>
            <a:chOff x="609600" y="957263"/>
            <a:chExt cx="433388" cy="61912"/>
          </a:xfrm>
        </p:grpSpPr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16719511-7AC7-4CC3-AC8E-D60A20F22ECB}"/>
                </a:ext>
              </a:extLst>
            </p:cNvPr>
            <p:cNvSpPr/>
            <p:nvPr userDrawn="1"/>
          </p:nvSpPr>
          <p:spPr>
            <a:xfrm rot="5400000">
              <a:off x="831057" y="807244"/>
              <a:ext cx="61912" cy="361950"/>
            </a:xfrm>
            <a:prstGeom prst="rect">
              <a:avLst/>
            </a:prstGeom>
            <a:solidFill>
              <a:srgbClr val="0195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="" xmlns:a16="http://schemas.microsoft.com/office/drawing/2014/main" id="{2AAEF4B8-2502-4A3E-BBBF-6096C7182BFC}"/>
                </a:ext>
              </a:extLst>
            </p:cNvPr>
            <p:cNvSpPr/>
            <p:nvPr userDrawn="1"/>
          </p:nvSpPr>
          <p:spPr>
            <a:xfrm rot="5400000">
              <a:off x="614363" y="952500"/>
              <a:ext cx="61912" cy="71437"/>
            </a:xfrm>
            <a:prstGeom prst="rect">
              <a:avLst/>
            </a:prstGeom>
            <a:solidFill>
              <a:srgbClr val="246C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8E398D16-0536-4467-A401-378D2A3F084C}"/>
              </a:ext>
            </a:extLst>
          </p:cNvPr>
          <p:cNvSpPr/>
          <p:nvPr/>
        </p:nvSpPr>
        <p:spPr>
          <a:xfrm>
            <a:off x="561835" y="825500"/>
            <a:ext cx="600356" cy="279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B043A5AD-19BF-4911-9522-0EF0377BF628}"/>
              </a:ext>
            </a:extLst>
          </p:cNvPr>
          <p:cNvCxnSpPr>
            <a:cxnSpLocks/>
          </p:cNvCxnSpPr>
          <p:nvPr/>
        </p:nvCxnSpPr>
        <p:spPr>
          <a:xfrm>
            <a:off x="7518400" y="2332534"/>
            <a:ext cx="4064000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8DEBFE65-8DEC-4C92-8704-1DFF6634F30F}"/>
              </a:ext>
            </a:extLst>
          </p:cNvPr>
          <p:cNvCxnSpPr>
            <a:cxnSpLocks/>
          </p:cNvCxnSpPr>
          <p:nvPr/>
        </p:nvCxnSpPr>
        <p:spPr>
          <a:xfrm>
            <a:off x="7518400" y="3429002"/>
            <a:ext cx="4064000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7B221DEF-BB40-4999-B296-D66A612A4E77}"/>
              </a:ext>
            </a:extLst>
          </p:cNvPr>
          <p:cNvCxnSpPr>
            <a:cxnSpLocks/>
          </p:cNvCxnSpPr>
          <p:nvPr/>
        </p:nvCxnSpPr>
        <p:spPr>
          <a:xfrm>
            <a:off x="7518400" y="4525470"/>
            <a:ext cx="4064000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9436D573-CCC9-4D42-A198-C41C32E16A5E}"/>
              </a:ext>
            </a:extLst>
          </p:cNvPr>
          <p:cNvSpPr/>
          <p:nvPr/>
        </p:nvSpPr>
        <p:spPr>
          <a:xfrm>
            <a:off x="7404100" y="1445393"/>
            <a:ext cx="4178300" cy="677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rgbClr val="262626"/>
                </a:solidFill>
              </a:rPr>
              <a:t>Lorem ipsum dolor sit </a:t>
            </a:r>
            <a:r>
              <a:rPr lang="en-US" dirty="0" err="1">
                <a:solidFill>
                  <a:srgbClr val="262626"/>
                </a:solidFill>
              </a:rPr>
              <a:t>amet</a:t>
            </a:r>
            <a:r>
              <a:rPr lang="en-US" dirty="0">
                <a:solidFill>
                  <a:srgbClr val="262626"/>
                </a:solidFill>
              </a:rPr>
              <a:t>, </a:t>
            </a:r>
            <a:r>
              <a:rPr lang="en-US" dirty="0" err="1">
                <a:solidFill>
                  <a:srgbClr val="262626"/>
                </a:solidFill>
              </a:rPr>
              <a:t>consectetuer</a:t>
            </a:r>
            <a:r>
              <a:rPr lang="en-US" dirty="0">
                <a:solidFill>
                  <a:srgbClr val="262626"/>
                </a:solidFill>
              </a:rPr>
              <a:t> </a:t>
            </a:r>
            <a:r>
              <a:rPr lang="en-US" dirty="0" err="1">
                <a:solidFill>
                  <a:srgbClr val="262626"/>
                </a:solidFill>
              </a:rPr>
              <a:t>adipiscing</a:t>
            </a:r>
            <a:r>
              <a:rPr lang="en-US" dirty="0">
                <a:solidFill>
                  <a:srgbClr val="262626"/>
                </a:solidFill>
              </a:rPr>
              <a:t> </a:t>
            </a:r>
            <a:r>
              <a:rPr lang="en-US" dirty="0" err="1">
                <a:solidFill>
                  <a:srgbClr val="262626"/>
                </a:solidFill>
              </a:rPr>
              <a:t>elit</a:t>
            </a:r>
            <a:r>
              <a:rPr lang="en-US" dirty="0">
                <a:solidFill>
                  <a:srgbClr val="262626"/>
                </a:solidFill>
              </a:rPr>
              <a:t>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20512567-BFF8-4B02-AB9D-67199B82C1CB}"/>
              </a:ext>
            </a:extLst>
          </p:cNvPr>
          <p:cNvSpPr/>
          <p:nvPr/>
        </p:nvSpPr>
        <p:spPr>
          <a:xfrm>
            <a:off x="7404100" y="4721325"/>
            <a:ext cx="4178300" cy="677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rgbClr val="262626"/>
                </a:solidFill>
              </a:rPr>
              <a:t>Lorem ipsum dolor sit </a:t>
            </a:r>
            <a:r>
              <a:rPr lang="en-US" dirty="0" err="1">
                <a:solidFill>
                  <a:srgbClr val="262626"/>
                </a:solidFill>
              </a:rPr>
              <a:t>amet</a:t>
            </a:r>
            <a:r>
              <a:rPr lang="en-US" dirty="0">
                <a:solidFill>
                  <a:srgbClr val="262626"/>
                </a:solidFill>
              </a:rPr>
              <a:t>, </a:t>
            </a:r>
            <a:r>
              <a:rPr lang="en-US" dirty="0" err="1">
                <a:solidFill>
                  <a:srgbClr val="262626"/>
                </a:solidFill>
              </a:rPr>
              <a:t>consectetuer</a:t>
            </a:r>
            <a:r>
              <a:rPr lang="en-US" dirty="0">
                <a:solidFill>
                  <a:srgbClr val="262626"/>
                </a:solidFill>
              </a:rPr>
              <a:t> </a:t>
            </a:r>
            <a:r>
              <a:rPr lang="en-US" dirty="0" err="1">
                <a:solidFill>
                  <a:srgbClr val="262626"/>
                </a:solidFill>
              </a:rPr>
              <a:t>adipiscing</a:t>
            </a:r>
            <a:r>
              <a:rPr lang="en-US" dirty="0">
                <a:solidFill>
                  <a:srgbClr val="262626"/>
                </a:solidFill>
              </a:rPr>
              <a:t> </a:t>
            </a:r>
            <a:r>
              <a:rPr lang="en-US" dirty="0" err="1">
                <a:solidFill>
                  <a:srgbClr val="262626"/>
                </a:solidFill>
              </a:rPr>
              <a:t>elit</a:t>
            </a:r>
            <a:r>
              <a:rPr lang="en-US" dirty="0">
                <a:solidFill>
                  <a:srgbClr val="262626"/>
                </a:solidFill>
              </a:rPr>
              <a:t>.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EFC1E2F3-E050-4A3A-BFA6-426E8F7D068F}"/>
              </a:ext>
            </a:extLst>
          </p:cNvPr>
          <p:cNvSpPr/>
          <p:nvPr/>
        </p:nvSpPr>
        <p:spPr>
          <a:xfrm>
            <a:off x="7404100" y="2537370"/>
            <a:ext cx="4178300" cy="677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rgbClr val="262626"/>
                </a:solidFill>
              </a:rPr>
              <a:t>Lorem ipsum dolor sit </a:t>
            </a:r>
            <a:r>
              <a:rPr lang="en-US" dirty="0" err="1">
                <a:solidFill>
                  <a:srgbClr val="262626"/>
                </a:solidFill>
              </a:rPr>
              <a:t>amet</a:t>
            </a:r>
            <a:r>
              <a:rPr lang="en-US" dirty="0">
                <a:solidFill>
                  <a:srgbClr val="262626"/>
                </a:solidFill>
              </a:rPr>
              <a:t>, </a:t>
            </a:r>
            <a:r>
              <a:rPr lang="en-US" dirty="0" err="1">
                <a:solidFill>
                  <a:srgbClr val="262626"/>
                </a:solidFill>
              </a:rPr>
              <a:t>consectetuer</a:t>
            </a:r>
            <a:r>
              <a:rPr lang="en-US" dirty="0">
                <a:solidFill>
                  <a:srgbClr val="262626"/>
                </a:solidFill>
              </a:rPr>
              <a:t> </a:t>
            </a:r>
            <a:r>
              <a:rPr lang="en-US" dirty="0" err="1">
                <a:solidFill>
                  <a:srgbClr val="262626"/>
                </a:solidFill>
              </a:rPr>
              <a:t>adipiscing</a:t>
            </a:r>
            <a:r>
              <a:rPr lang="en-US" dirty="0">
                <a:solidFill>
                  <a:srgbClr val="262626"/>
                </a:solidFill>
              </a:rPr>
              <a:t> </a:t>
            </a:r>
            <a:r>
              <a:rPr lang="en-US" dirty="0" err="1">
                <a:solidFill>
                  <a:srgbClr val="262626"/>
                </a:solidFill>
              </a:rPr>
              <a:t>elit</a:t>
            </a:r>
            <a:r>
              <a:rPr lang="en-US" dirty="0">
                <a:solidFill>
                  <a:srgbClr val="262626"/>
                </a:solidFill>
              </a:rPr>
              <a:t>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B7634857-1EE5-45B2-BA1A-24A914AEA51F}"/>
              </a:ext>
            </a:extLst>
          </p:cNvPr>
          <p:cNvSpPr/>
          <p:nvPr/>
        </p:nvSpPr>
        <p:spPr>
          <a:xfrm>
            <a:off x="7404100" y="3629347"/>
            <a:ext cx="4178300" cy="677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rgbClr val="262626"/>
                </a:solidFill>
              </a:rPr>
              <a:t>Lorem ipsum dolor sit </a:t>
            </a:r>
            <a:r>
              <a:rPr lang="en-US" dirty="0" err="1">
                <a:solidFill>
                  <a:srgbClr val="262626"/>
                </a:solidFill>
              </a:rPr>
              <a:t>amet</a:t>
            </a:r>
            <a:r>
              <a:rPr lang="en-US" dirty="0">
                <a:solidFill>
                  <a:srgbClr val="262626"/>
                </a:solidFill>
              </a:rPr>
              <a:t>, </a:t>
            </a:r>
            <a:r>
              <a:rPr lang="en-US" dirty="0" err="1">
                <a:solidFill>
                  <a:srgbClr val="262626"/>
                </a:solidFill>
              </a:rPr>
              <a:t>consectetuer</a:t>
            </a:r>
            <a:r>
              <a:rPr lang="en-US" dirty="0">
                <a:solidFill>
                  <a:srgbClr val="262626"/>
                </a:solidFill>
              </a:rPr>
              <a:t> </a:t>
            </a:r>
            <a:r>
              <a:rPr lang="en-US" dirty="0" err="1">
                <a:solidFill>
                  <a:srgbClr val="262626"/>
                </a:solidFill>
              </a:rPr>
              <a:t>adipiscing</a:t>
            </a:r>
            <a:r>
              <a:rPr lang="en-US" dirty="0">
                <a:solidFill>
                  <a:srgbClr val="262626"/>
                </a:solidFill>
              </a:rPr>
              <a:t> </a:t>
            </a:r>
            <a:r>
              <a:rPr lang="en-US" dirty="0" err="1">
                <a:solidFill>
                  <a:srgbClr val="262626"/>
                </a:solidFill>
              </a:rPr>
              <a:t>elit</a:t>
            </a:r>
            <a:r>
              <a:rPr lang="en-US" dirty="0">
                <a:solidFill>
                  <a:srgbClr val="262626"/>
                </a:solidFill>
              </a:rPr>
              <a:t>.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="" xmlns:a16="http://schemas.microsoft.com/office/drawing/2014/main" id="{3FCCB072-EB1F-40DA-B911-7D8661C90C99}"/>
              </a:ext>
            </a:extLst>
          </p:cNvPr>
          <p:cNvGrpSpPr/>
          <p:nvPr/>
        </p:nvGrpSpPr>
        <p:grpSpPr>
          <a:xfrm>
            <a:off x="6644727" y="1502764"/>
            <a:ext cx="563072" cy="563072"/>
            <a:chOff x="6627863" y="1485900"/>
            <a:chExt cx="596800" cy="596800"/>
          </a:xfrm>
        </p:grpSpPr>
        <p:sp>
          <p:nvSpPr>
            <p:cNvPr id="14" name="Oval 13">
              <a:extLst>
                <a:ext uri="{FF2B5EF4-FFF2-40B4-BE49-F238E27FC236}">
                  <a16:creationId xmlns="" xmlns:a16="http://schemas.microsoft.com/office/drawing/2014/main" id="{C015FF56-4D77-4281-974D-C729E5633F3E}"/>
                </a:ext>
              </a:extLst>
            </p:cNvPr>
            <p:cNvSpPr/>
            <p:nvPr/>
          </p:nvSpPr>
          <p:spPr>
            <a:xfrm>
              <a:off x="6627863" y="1485900"/>
              <a:ext cx="596800" cy="596800"/>
            </a:xfrm>
            <a:prstGeom prst="ellipse">
              <a:avLst/>
            </a:prstGeom>
            <a:solidFill>
              <a:srgbClr val="0195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="" xmlns:a16="http://schemas.microsoft.com/office/drawing/2014/main" id="{227391BB-2B05-4FCA-9FF5-6439DFB6F347}"/>
                </a:ext>
              </a:extLst>
            </p:cNvPr>
            <p:cNvGrpSpPr/>
            <p:nvPr/>
          </p:nvGrpSpPr>
          <p:grpSpPr>
            <a:xfrm>
              <a:off x="6779865" y="1684912"/>
              <a:ext cx="292796" cy="198778"/>
              <a:chOff x="3416301" y="2947988"/>
              <a:chExt cx="346075" cy="234950"/>
            </a:xfrm>
          </p:grpSpPr>
          <p:sp>
            <p:nvSpPr>
              <p:cNvPr id="30" name="Freeform 36">
                <a:extLst>
                  <a:ext uri="{FF2B5EF4-FFF2-40B4-BE49-F238E27FC236}">
                    <a16:creationId xmlns="" xmlns:a16="http://schemas.microsoft.com/office/drawing/2014/main" id="{A7097432-2D8E-4D58-969C-E21C8479EE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6001" y="2947988"/>
                <a:ext cx="112713" cy="93663"/>
              </a:xfrm>
              <a:custGeom>
                <a:avLst/>
                <a:gdLst>
                  <a:gd name="T0" fmla="*/ 71 w 71"/>
                  <a:gd name="T1" fmla="*/ 14 h 59"/>
                  <a:gd name="T2" fmla="*/ 56 w 71"/>
                  <a:gd name="T3" fmla="*/ 0 h 59"/>
                  <a:gd name="T4" fmla="*/ 0 w 71"/>
                  <a:gd name="T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59">
                    <a:moveTo>
                      <a:pt x="71" y="14"/>
                    </a:moveTo>
                    <a:lnTo>
                      <a:pt x="56" y="0"/>
                    </a:lnTo>
                    <a:lnTo>
                      <a:pt x="0" y="59"/>
                    </a:lnTo>
                  </a:path>
                </a:pathLst>
              </a:custGeom>
              <a:noFill/>
              <a:ln w="1397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Freeform 37">
                <a:extLst>
                  <a:ext uri="{FF2B5EF4-FFF2-40B4-BE49-F238E27FC236}">
                    <a16:creationId xmlns="" xmlns:a16="http://schemas.microsoft.com/office/drawing/2014/main" id="{B2D2C857-DF8A-492A-AD5C-D3409C927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6301" y="3057525"/>
                <a:ext cx="98425" cy="125413"/>
              </a:xfrm>
              <a:custGeom>
                <a:avLst/>
                <a:gdLst>
                  <a:gd name="T0" fmla="*/ 40 w 62"/>
                  <a:gd name="T1" fmla="*/ 12 h 79"/>
                  <a:gd name="T2" fmla="*/ 26 w 62"/>
                  <a:gd name="T3" fmla="*/ 0 h 79"/>
                  <a:gd name="T4" fmla="*/ 0 w 62"/>
                  <a:gd name="T5" fmla="*/ 26 h 79"/>
                  <a:gd name="T6" fmla="*/ 52 w 62"/>
                  <a:gd name="T7" fmla="*/ 79 h 79"/>
                  <a:gd name="T8" fmla="*/ 62 w 62"/>
                  <a:gd name="T9" fmla="*/ 6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79">
                    <a:moveTo>
                      <a:pt x="40" y="12"/>
                    </a:moveTo>
                    <a:lnTo>
                      <a:pt x="26" y="0"/>
                    </a:lnTo>
                    <a:lnTo>
                      <a:pt x="0" y="26"/>
                    </a:lnTo>
                    <a:lnTo>
                      <a:pt x="52" y="79"/>
                    </a:lnTo>
                    <a:lnTo>
                      <a:pt x="62" y="67"/>
                    </a:lnTo>
                  </a:path>
                </a:pathLst>
              </a:custGeom>
              <a:noFill/>
              <a:ln w="1397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Freeform 38">
                <a:extLst>
                  <a:ext uri="{FF2B5EF4-FFF2-40B4-BE49-F238E27FC236}">
                    <a16:creationId xmlns="" xmlns:a16="http://schemas.microsoft.com/office/drawing/2014/main" id="{A2441A11-3AC0-4D39-B72B-94B8E1A0A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0913" y="2947988"/>
                <a:ext cx="271463" cy="234950"/>
              </a:xfrm>
              <a:custGeom>
                <a:avLst/>
                <a:gdLst>
                  <a:gd name="T0" fmla="*/ 145 w 171"/>
                  <a:gd name="T1" fmla="*/ 0 h 148"/>
                  <a:gd name="T2" fmla="*/ 52 w 171"/>
                  <a:gd name="T3" fmla="*/ 95 h 148"/>
                  <a:gd name="T4" fmla="*/ 26 w 171"/>
                  <a:gd name="T5" fmla="*/ 69 h 148"/>
                  <a:gd name="T6" fmla="*/ 0 w 171"/>
                  <a:gd name="T7" fmla="*/ 95 h 148"/>
                  <a:gd name="T8" fmla="*/ 52 w 171"/>
                  <a:gd name="T9" fmla="*/ 148 h 148"/>
                  <a:gd name="T10" fmla="*/ 171 w 171"/>
                  <a:gd name="T11" fmla="*/ 26 h 148"/>
                  <a:gd name="T12" fmla="*/ 145 w 171"/>
                  <a:gd name="T13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48">
                    <a:moveTo>
                      <a:pt x="145" y="0"/>
                    </a:moveTo>
                    <a:lnTo>
                      <a:pt x="52" y="95"/>
                    </a:lnTo>
                    <a:lnTo>
                      <a:pt x="26" y="69"/>
                    </a:lnTo>
                    <a:lnTo>
                      <a:pt x="0" y="95"/>
                    </a:lnTo>
                    <a:lnTo>
                      <a:pt x="52" y="148"/>
                    </a:lnTo>
                    <a:lnTo>
                      <a:pt x="171" y="26"/>
                    </a:lnTo>
                    <a:lnTo>
                      <a:pt x="145" y="0"/>
                    </a:lnTo>
                    <a:close/>
                  </a:path>
                </a:pathLst>
              </a:custGeom>
              <a:noFill/>
              <a:ln w="1397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53" name="Group 52">
            <a:extLst>
              <a:ext uri="{FF2B5EF4-FFF2-40B4-BE49-F238E27FC236}">
                <a16:creationId xmlns="" xmlns:a16="http://schemas.microsoft.com/office/drawing/2014/main" id="{DF89030F-F051-4F48-9BD8-BF0AB315D2F0}"/>
              </a:ext>
            </a:extLst>
          </p:cNvPr>
          <p:cNvGrpSpPr/>
          <p:nvPr/>
        </p:nvGrpSpPr>
        <p:grpSpPr>
          <a:xfrm>
            <a:off x="6644727" y="4792165"/>
            <a:ext cx="563072" cy="563072"/>
            <a:chOff x="6627863" y="4775301"/>
            <a:chExt cx="596800" cy="596800"/>
          </a:xfrm>
        </p:grpSpPr>
        <p:sp>
          <p:nvSpPr>
            <p:cNvPr id="16" name="Oval 15">
              <a:extLst>
                <a:ext uri="{FF2B5EF4-FFF2-40B4-BE49-F238E27FC236}">
                  <a16:creationId xmlns="" xmlns:a16="http://schemas.microsoft.com/office/drawing/2014/main" id="{0A1B6201-157D-469C-81F6-2168876B7490}"/>
                </a:ext>
              </a:extLst>
            </p:cNvPr>
            <p:cNvSpPr/>
            <p:nvPr/>
          </p:nvSpPr>
          <p:spPr>
            <a:xfrm>
              <a:off x="6627863" y="4775301"/>
              <a:ext cx="596800" cy="596800"/>
            </a:xfrm>
            <a:prstGeom prst="ellipse">
              <a:avLst/>
            </a:prstGeom>
            <a:solidFill>
              <a:srgbClr val="0195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="" xmlns:a16="http://schemas.microsoft.com/office/drawing/2014/main" id="{787CAF3B-269D-49C3-8E42-597A633BBAB5}"/>
                </a:ext>
              </a:extLst>
            </p:cNvPr>
            <p:cNvGrpSpPr/>
            <p:nvPr/>
          </p:nvGrpSpPr>
          <p:grpSpPr>
            <a:xfrm>
              <a:off x="6779865" y="4974313"/>
              <a:ext cx="292796" cy="198778"/>
              <a:chOff x="3416301" y="2947988"/>
              <a:chExt cx="346075" cy="234950"/>
            </a:xfrm>
          </p:grpSpPr>
          <p:sp>
            <p:nvSpPr>
              <p:cNvPr id="34" name="Freeform 36">
                <a:extLst>
                  <a:ext uri="{FF2B5EF4-FFF2-40B4-BE49-F238E27FC236}">
                    <a16:creationId xmlns="" xmlns:a16="http://schemas.microsoft.com/office/drawing/2014/main" id="{AC437EB5-A996-4D38-AC08-36D72D9AFB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6001" y="2947988"/>
                <a:ext cx="112713" cy="93663"/>
              </a:xfrm>
              <a:custGeom>
                <a:avLst/>
                <a:gdLst>
                  <a:gd name="T0" fmla="*/ 71 w 71"/>
                  <a:gd name="T1" fmla="*/ 14 h 59"/>
                  <a:gd name="T2" fmla="*/ 56 w 71"/>
                  <a:gd name="T3" fmla="*/ 0 h 59"/>
                  <a:gd name="T4" fmla="*/ 0 w 71"/>
                  <a:gd name="T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59">
                    <a:moveTo>
                      <a:pt x="71" y="14"/>
                    </a:moveTo>
                    <a:lnTo>
                      <a:pt x="56" y="0"/>
                    </a:lnTo>
                    <a:lnTo>
                      <a:pt x="0" y="59"/>
                    </a:lnTo>
                  </a:path>
                </a:pathLst>
              </a:custGeom>
              <a:noFill/>
              <a:ln w="1397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Freeform 37">
                <a:extLst>
                  <a:ext uri="{FF2B5EF4-FFF2-40B4-BE49-F238E27FC236}">
                    <a16:creationId xmlns="" xmlns:a16="http://schemas.microsoft.com/office/drawing/2014/main" id="{D9D8A73B-EA57-4DF6-90B2-D3C4B51389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6301" y="3057525"/>
                <a:ext cx="98425" cy="125413"/>
              </a:xfrm>
              <a:custGeom>
                <a:avLst/>
                <a:gdLst>
                  <a:gd name="T0" fmla="*/ 40 w 62"/>
                  <a:gd name="T1" fmla="*/ 12 h 79"/>
                  <a:gd name="T2" fmla="*/ 26 w 62"/>
                  <a:gd name="T3" fmla="*/ 0 h 79"/>
                  <a:gd name="T4" fmla="*/ 0 w 62"/>
                  <a:gd name="T5" fmla="*/ 26 h 79"/>
                  <a:gd name="T6" fmla="*/ 52 w 62"/>
                  <a:gd name="T7" fmla="*/ 79 h 79"/>
                  <a:gd name="T8" fmla="*/ 62 w 62"/>
                  <a:gd name="T9" fmla="*/ 6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79">
                    <a:moveTo>
                      <a:pt x="40" y="12"/>
                    </a:moveTo>
                    <a:lnTo>
                      <a:pt x="26" y="0"/>
                    </a:lnTo>
                    <a:lnTo>
                      <a:pt x="0" y="26"/>
                    </a:lnTo>
                    <a:lnTo>
                      <a:pt x="52" y="79"/>
                    </a:lnTo>
                    <a:lnTo>
                      <a:pt x="62" y="67"/>
                    </a:lnTo>
                  </a:path>
                </a:pathLst>
              </a:custGeom>
              <a:noFill/>
              <a:ln w="1397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Freeform 38">
                <a:extLst>
                  <a:ext uri="{FF2B5EF4-FFF2-40B4-BE49-F238E27FC236}">
                    <a16:creationId xmlns="" xmlns:a16="http://schemas.microsoft.com/office/drawing/2014/main" id="{DF3F8DC9-87D2-4443-B503-CDA169C16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0913" y="2947988"/>
                <a:ext cx="271463" cy="234950"/>
              </a:xfrm>
              <a:custGeom>
                <a:avLst/>
                <a:gdLst>
                  <a:gd name="T0" fmla="*/ 145 w 171"/>
                  <a:gd name="T1" fmla="*/ 0 h 148"/>
                  <a:gd name="T2" fmla="*/ 52 w 171"/>
                  <a:gd name="T3" fmla="*/ 95 h 148"/>
                  <a:gd name="T4" fmla="*/ 26 w 171"/>
                  <a:gd name="T5" fmla="*/ 69 h 148"/>
                  <a:gd name="T6" fmla="*/ 0 w 171"/>
                  <a:gd name="T7" fmla="*/ 95 h 148"/>
                  <a:gd name="T8" fmla="*/ 52 w 171"/>
                  <a:gd name="T9" fmla="*/ 148 h 148"/>
                  <a:gd name="T10" fmla="*/ 171 w 171"/>
                  <a:gd name="T11" fmla="*/ 26 h 148"/>
                  <a:gd name="T12" fmla="*/ 145 w 171"/>
                  <a:gd name="T13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48">
                    <a:moveTo>
                      <a:pt x="145" y="0"/>
                    </a:moveTo>
                    <a:lnTo>
                      <a:pt x="52" y="95"/>
                    </a:lnTo>
                    <a:lnTo>
                      <a:pt x="26" y="69"/>
                    </a:lnTo>
                    <a:lnTo>
                      <a:pt x="0" y="95"/>
                    </a:lnTo>
                    <a:lnTo>
                      <a:pt x="52" y="148"/>
                    </a:lnTo>
                    <a:lnTo>
                      <a:pt x="171" y="26"/>
                    </a:lnTo>
                    <a:lnTo>
                      <a:pt x="145" y="0"/>
                    </a:lnTo>
                    <a:close/>
                  </a:path>
                </a:pathLst>
              </a:custGeom>
              <a:noFill/>
              <a:ln w="1397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52" name="Group 51">
            <a:extLst>
              <a:ext uri="{FF2B5EF4-FFF2-40B4-BE49-F238E27FC236}">
                <a16:creationId xmlns="" xmlns:a16="http://schemas.microsoft.com/office/drawing/2014/main" id="{24C77C41-2B1A-4665-B744-8D25FB76F53A}"/>
              </a:ext>
            </a:extLst>
          </p:cNvPr>
          <p:cNvGrpSpPr/>
          <p:nvPr/>
        </p:nvGrpSpPr>
        <p:grpSpPr>
          <a:xfrm>
            <a:off x="6644727" y="3695700"/>
            <a:ext cx="563072" cy="563072"/>
            <a:chOff x="6627863" y="3678836"/>
            <a:chExt cx="596800" cy="596800"/>
          </a:xfrm>
        </p:grpSpPr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08DE6524-6ADA-4E9C-B9EB-972220967E72}"/>
                </a:ext>
              </a:extLst>
            </p:cNvPr>
            <p:cNvSpPr/>
            <p:nvPr/>
          </p:nvSpPr>
          <p:spPr>
            <a:xfrm>
              <a:off x="6627863" y="3678836"/>
              <a:ext cx="596800" cy="596800"/>
            </a:xfrm>
            <a:prstGeom prst="ellipse">
              <a:avLst/>
            </a:prstGeom>
            <a:solidFill>
              <a:srgbClr val="0195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="" xmlns:a16="http://schemas.microsoft.com/office/drawing/2014/main" id="{AA8FDAA0-8C95-4526-A808-473CF0474775}"/>
                </a:ext>
              </a:extLst>
            </p:cNvPr>
            <p:cNvGrpSpPr/>
            <p:nvPr/>
          </p:nvGrpSpPr>
          <p:grpSpPr>
            <a:xfrm>
              <a:off x="6779865" y="3877848"/>
              <a:ext cx="292796" cy="198778"/>
              <a:chOff x="3416301" y="2947988"/>
              <a:chExt cx="346075" cy="234950"/>
            </a:xfrm>
          </p:grpSpPr>
          <p:sp>
            <p:nvSpPr>
              <p:cNvPr id="38" name="Freeform 36">
                <a:extLst>
                  <a:ext uri="{FF2B5EF4-FFF2-40B4-BE49-F238E27FC236}">
                    <a16:creationId xmlns="" xmlns:a16="http://schemas.microsoft.com/office/drawing/2014/main" id="{00A4CE1D-FB2F-4AB5-A218-AA116F0195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6001" y="2947988"/>
                <a:ext cx="112713" cy="93663"/>
              </a:xfrm>
              <a:custGeom>
                <a:avLst/>
                <a:gdLst>
                  <a:gd name="T0" fmla="*/ 71 w 71"/>
                  <a:gd name="T1" fmla="*/ 14 h 59"/>
                  <a:gd name="T2" fmla="*/ 56 w 71"/>
                  <a:gd name="T3" fmla="*/ 0 h 59"/>
                  <a:gd name="T4" fmla="*/ 0 w 71"/>
                  <a:gd name="T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59">
                    <a:moveTo>
                      <a:pt x="71" y="14"/>
                    </a:moveTo>
                    <a:lnTo>
                      <a:pt x="56" y="0"/>
                    </a:lnTo>
                    <a:lnTo>
                      <a:pt x="0" y="59"/>
                    </a:lnTo>
                  </a:path>
                </a:pathLst>
              </a:custGeom>
              <a:noFill/>
              <a:ln w="1397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" name="Freeform 37">
                <a:extLst>
                  <a:ext uri="{FF2B5EF4-FFF2-40B4-BE49-F238E27FC236}">
                    <a16:creationId xmlns="" xmlns:a16="http://schemas.microsoft.com/office/drawing/2014/main" id="{864EF6F2-B79C-4123-A5F8-C01D3D361A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6301" y="3057525"/>
                <a:ext cx="98425" cy="125413"/>
              </a:xfrm>
              <a:custGeom>
                <a:avLst/>
                <a:gdLst>
                  <a:gd name="T0" fmla="*/ 40 w 62"/>
                  <a:gd name="T1" fmla="*/ 12 h 79"/>
                  <a:gd name="T2" fmla="*/ 26 w 62"/>
                  <a:gd name="T3" fmla="*/ 0 h 79"/>
                  <a:gd name="T4" fmla="*/ 0 w 62"/>
                  <a:gd name="T5" fmla="*/ 26 h 79"/>
                  <a:gd name="T6" fmla="*/ 52 w 62"/>
                  <a:gd name="T7" fmla="*/ 79 h 79"/>
                  <a:gd name="T8" fmla="*/ 62 w 62"/>
                  <a:gd name="T9" fmla="*/ 6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79">
                    <a:moveTo>
                      <a:pt x="40" y="12"/>
                    </a:moveTo>
                    <a:lnTo>
                      <a:pt x="26" y="0"/>
                    </a:lnTo>
                    <a:lnTo>
                      <a:pt x="0" y="26"/>
                    </a:lnTo>
                    <a:lnTo>
                      <a:pt x="52" y="79"/>
                    </a:lnTo>
                    <a:lnTo>
                      <a:pt x="62" y="67"/>
                    </a:lnTo>
                  </a:path>
                </a:pathLst>
              </a:custGeom>
              <a:noFill/>
              <a:ln w="1397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" name="Freeform 38">
                <a:extLst>
                  <a:ext uri="{FF2B5EF4-FFF2-40B4-BE49-F238E27FC236}">
                    <a16:creationId xmlns="" xmlns:a16="http://schemas.microsoft.com/office/drawing/2014/main" id="{DF990EEF-9E1C-447A-908E-8A7BDE080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0913" y="2947988"/>
                <a:ext cx="271463" cy="234950"/>
              </a:xfrm>
              <a:custGeom>
                <a:avLst/>
                <a:gdLst>
                  <a:gd name="T0" fmla="*/ 145 w 171"/>
                  <a:gd name="T1" fmla="*/ 0 h 148"/>
                  <a:gd name="T2" fmla="*/ 52 w 171"/>
                  <a:gd name="T3" fmla="*/ 95 h 148"/>
                  <a:gd name="T4" fmla="*/ 26 w 171"/>
                  <a:gd name="T5" fmla="*/ 69 h 148"/>
                  <a:gd name="T6" fmla="*/ 0 w 171"/>
                  <a:gd name="T7" fmla="*/ 95 h 148"/>
                  <a:gd name="T8" fmla="*/ 52 w 171"/>
                  <a:gd name="T9" fmla="*/ 148 h 148"/>
                  <a:gd name="T10" fmla="*/ 171 w 171"/>
                  <a:gd name="T11" fmla="*/ 26 h 148"/>
                  <a:gd name="T12" fmla="*/ 145 w 171"/>
                  <a:gd name="T13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48">
                    <a:moveTo>
                      <a:pt x="145" y="0"/>
                    </a:moveTo>
                    <a:lnTo>
                      <a:pt x="52" y="95"/>
                    </a:lnTo>
                    <a:lnTo>
                      <a:pt x="26" y="69"/>
                    </a:lnTo>
                    <a:lnTo>
                      <a:pt x="0" y="95"/>
                    </a:lnTo>
                    <a:lnTo>
                      <a:pt x="52" y="148"/>
                    </a:lnTo>
                    <a:lnTo>
                      <a:pt x="171" y="26"/>
                    </a:lnTo>
                    <a:lnTo>
                      <a:pt x="145" y="0"/>
                    </a:lnTo>
                    <a:close/>
                  </a:path>
                </a:pathLst>
              </a:custGeom>
              <a:noFill/>
              <a:ln w="1397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51" name="Group 50">
            <a:extLst>
              <a:ext uri="{FF2B5EF4-FFF2-40B4-BE49-F238E27FC236}">
                <a16:creationId xmlns="" xmlns:a16="http://schemas.microsoft.com/office/drawing/2014/main" id="{01120562-57F1-447C-A75B-D8779232600D}"/>
              </a:ext>
            </a:extLst>
          </p:cNvPr>
          <p:cNvGrpSpPr/>
          <p:nvPr/>
        </p:nvGrpSpPr>
        <p:grpSpPr>
          <a:xfrm>
            <a:off x="6644727" y="2599232"/>
            <a:ext cx="563072" cy="563072"/>
            <a:chOff x="6627863" y="2582368"/>
            <a:chExt cx="596800" cy="596800"/>
          </a:xfrm>
        </p:grpSpPr>
        <p:sp>
          <p:nvSpPr>
            <p:cNvPr id="15" name="Oval 14">
              <a:extLst>
                <a:ext uri="{FF2B5EF4-FFF2-40B4-BE49-F238E27FC236}">
                  <a16:creationId xmlns="" xmlns:a16="http://schemas.microsoft.com/office/drawing/2014/main" id="{5DAEEE86-18CC-4BE1-A999-200532429A0A}"/>
                </a:ext>
              </a:extLst>
            </p:cNvPr>
            <p:cNvSpPr/>
            <p:nvPr/>
          </p:nvSpPr>
          <p:spPr>
            <a:xfrm>
              <a:off x="6627863" y="2582368"/>
              <a:ext cx="596800" cy="596800"/>
            </a:xfrm>
            <a:prstGeom prst="ellipse">
              <a:avLst/>
            </a:prstGeom>
            <a:solidFill>
              <a:srgbClr val="0195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="" xmlns:a16="http://schemas.microsoft.com/office/drawing/2014/main" id="{A77BAC2C-DB82-4075-B0AC-9EF2BB169CE3}"/>
                </a:ext>
              </a:extLst>
            </p:cNvPr>
            <p:cNvGrpSpPr/>
            <p:nvPr/>
          </p:nvGrpSpPr>
          <p:grpSpPr>
            <a:xfrm>
              <a:off x="6779865" y="2781380"/>
              <a:ext cx="292796" cy="198778"/>
              <a:chOff x="3416301" y="2947988"/>
              <a:chExt cx="346075" cy="234950"/>
            </a:xfrm>
          </p:grpSpPr>
          <p:sp>
            <p:nvSpPr>
              <p:cNvPr id="42" name="Freeform 36">
                <a:extLst>
                  <a:ext uri="{FF2B5EF4-FFF2-40B4-BE49-F238E27FC236}">
                    <a16:creationId xmlns="" xmlns:a16="http://schemas.microsoft.com/office/drawing/2014/main" id="{13D6CC06-C858-4DB4-887E-3D01977CF2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6001" y="2947988"/>
                <a:ext cx="112713" cy="93663"/>
              </a:xfrm>
              <a:custGeom>
                <a:avLst/>
                <a:gdLst>
                  <a:gd name="T0" fmla="*/ 71 w 71"/>
                  <a:gd name="T1" fmla="*/ 14 h 59"/>
                  <a:gd name="T2" fmla="*/ 56 w 71"/>
                  <a:gd name="T3" fmla="*/ 0 h 59"/>
                  <a:gd name="T4" fmla="*/ 0 w 71"/>
                  <a:gd name="T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59">
                    <a:moveTo>
                      <a:pt x="71" y="14"/>
                    </a:moveTo>
                    <a:lnTo>
                      <a:pt x="56" y="0"/>
                    </a:lnTo>
                    <a:lnTo>
                      <a:pt x="0" y="59"/>
                    </a:lnTo>
                  </a:path>
                </a:pathLst>
              </a:custGeom>
              <a:noFill/>
              <a:ln w="1397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Freeform 37">
                <a:extLst>
                  <a:ext uri="{FF2B5EF4-FFF2-40B4-BE49-F238E27FC236}">
                    <a16:creationId xmlns="" xmlns:a16="http://schemas.microsoft.com/office/drawing/2014/main" id="{08DC8732-AE3D-46D8-B468-E0D8D4BD1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6301" y="3057525"/>
                <a:ext cx="98425" cy="125413"/>
              </a:xfrm>
              <a:custGeom>
                <a:avLst/>
                <a:gdLst>
                  <a:gd name="T0" fmla="*/ 40 w 62"/>
                  <a:gd name="T1" fmla="*/ 12 h 79"/>
                  <a:gd name="T2" fmla="*/ 26 w 62"/>
                  <a:gd name="T3" fmla="*/ 0 h 79"/>
                  <a:gd name="T4" fmla="*/ 0 w 62"/>
                  <a:gd name="T5" fmla="*/ 26 h 79"/>
                  <a:gd name="T6" fmla="*/ 52 w 62"/>
                  <a:gd name="T7" fmla="*/ 79 h 79"/>
                  <a:gd name="T8" fmla="*/ 62 w 62"/>
                  <a:gd name="T9" fmla="*/ 6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79">
                    <a:moveTo>
                      <a:pt x="40" y="12"/>
                    </a:moveTo>
                    <a:lnTo>
                      <a:pt x="26" y="0"/>
                    </a:lnTo>
                    <a:lnTo>
                      <a:pt x="0" y="26"/>
                    </a:lnTo>
                    <a:lnTo>
                      <a:pt x="52" y="79"/>
                    </a:lnTo>
                    <a:lnTo>
                      <a:pt x="62" y="67"/>
                    </a:lnTo>
                  </a:path>
                </a:pathLst>
              </a:custGeom>
              <a:noFill/>
              <a:ln w="1397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4" name="Freeform 38">
                <a:extLst>
                  <a:ext uri="{FF2B5EF4-FFF2-40B4-BE49-F238E27FC236}">
                    <a16:creationId xmlns="" xmlns:a16="http://schemas.microsoft.com/office/drawing/2014/main" id="{37E841F3-B650-44B7-B023-63F74E1C30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0913" y="2947988"/>
                <a:ext cx="271463" cy="234950"/>
              </a:xfrm>
              <a:custGeom>
                <a:avLst/>
                <a:gdLst>
                  <a:gd name="T0" fmla="*/ 145 w 171"/>
                  <a:gd name="T1" fmla="*/ 0 h 148"/>
                  <a:gd name="T2" fmla="*/ 52 w 171"/>
                  <a:gd name="T3" fmla="*/ 95 h 148"/>
                  <a:gd name="T4" fmla="*/ 26 w 171"/>
                  <a:gd name="T5" fmla="*/ 69 h 148"/>
                  <a:gd name="T6" fmla="*/ 0 w 171"/>
                  <a:gd name="T7" fmla="*/ 95 h 148"/>
                  <a:gd name="T8" fmla="*/ 52 w 171"/>
                  <a:gd name="T9" fmla="*/ 148 h 148"/>
                  <a:gd name="T10" fmla="*/ 171 w 171"/>
                  <a:gd name="T11" fmla="*/ 26 h 148"/>
                  <a:gd name="T12" fmla="*/ 145 w 171"/>
                  <a:gd name="T13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48">
                    <a:moveTo>
                      <a:pt x="145" y="0"/>
                    </a:moveTo>
                    <a:lnTo>
                      <a:pt x="52" y="95"/>
                    </a:lnTo>
                    <a:lnTo>
                      <a:pt x="26" y="69"/>
                    </a:lnTo>
                    <a:lnTo>
                      <a:pt x="0" y="95"/>
                    </a:lnTo>
                    <a:lnTo>
                      <a:pt x="52" y="148"/>
                    </a:lnTo>
                    <a:lnTo>
                      <a:pt x="171" y="26"/>
                    </a:lnTo>
                    <a:lnTo>
                      <a:pt x="145" y="0"/>
                    </a:lnTo>
                    <a:close/>
                  </a:path>
                </a:pathLst>
              </a:custGeom>
              <a:noFill/>
              <a:ln w="1397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605741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3811D69-0F36-4ABE-8BD3-AE009AA94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DF022667-229B-4B73-B5FF-B278F8C9C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5CAA3-FD71-430B-8996-36DBD2965298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9F9F0AF2-B80A-46DF-9B39-6248D3872F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9125" y="1234845"/>
            <a:ext cx="2244725" cy="609398"/>
          </a:xfrm>
        </p:spPr>
        <p:txBody>
          <a:bodyPr/>
          <a:lstStyle/>
          <a:p>
            <a:r>
              <a:rPr lang="en-US" sz="4400" dirty="0"/>
              <a:t>Project Plan</a:t>
            </a:r>
          </a:p>
        </p:txBody>
      </p:sp>
      <p:sp>
        <p:nvSpPr>
          <p:cNvPr id="11" name="Arrow: Pentagon 10">
            <a:extLst>
              <a:ext uri="{FF2B5EF4-FFF2-40B4-BE49-F238E27FC236}">
                <a16:creationId xmlns="" xmlns:a16="http://schemas.microsoft.com/office/drawing/2014/main" id="{09229E68-119C-4569-9431-DC58970C8125}"/>
              </a:ext>
            </a:extLst>
          </p:cNvPr>
          <p:cNvSpPr/>
          <p:nvPr/>
        </p:nvSpPr>
        <p:spPr>
          <a:xfrm>
            <a:off x="6861159" y="484642"/>
            <a:ext cx="1838341" cy="1250208"/>
          </a:xfrm>
          <a:prstGeom prst="homePlate">
            <a:avLst>
              <a:gd name="adj" fmla="val 44889"/>
            </a:avLst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rallelogram 11">
            <a:extLst>
              <a:ext uri="{FF2B5EF4-FFF2-40B4-BE49-F238E27FC236}">
                <a16:creationId xmlns="" xmlns:a16="http://schemas.microsoft.com/office/drawing/2014/main" id="{28ABE2A5-A2A3-42BF-862E-61AB2D515354}"/>
              </a:ext>
            </a:extLst>
          </p:cNvPr>
          <p:cNvSpPr/>
          <p:nvPr/>
        </p:nvSpPr>
        <p:spPr>
          <a:xfrm rot="16200000">
            <a:off x="5800008" y="1549741"/>
            <a:ext cx="2739815" cy="617513"/>
          </a:xfrm>
          <a:prstGeom prst="parallelogram">
            <a:avLst>
              <a:gd name="adj" fmla="val 242293"/>
            </a:avLst>
          </a:prstGeom>
          <a:solidFill>
            <a:srgbClr val="24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F21585E3-26E0-49A6-ADFF-2FADB5CD1D79}"/>
              </a:ext>
            </a:extLst>
          </p:cNvPr>
          <p:cNvSpPr/>
          <p:nvPr/>
        </p:nvSpPr>
        <p:spPr>
          <a:xfrm>
            <a:off x="5817346" y="1978197"/>
            <a:ext cx="1661332" cy="1250208"/>
          </a:xfrm>
          <a:prstGeom prst="rect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arallelogram 12">
            <a:extLst>
              <a:ext uri="{FF2B5EF4-FFF2-40B4-BE49-F238E27FC236}">
                <a16:creationId xmlns="" xmlns:a16="http://schemas.microsoft.com/office/drawing/2014/main" id="{F45C78BA-0C69-4CA4-8C1D-B7299DB27E92}"/>
              </a:ext>
            </a:extLst>
          </p:cNvPr>
          <p:cNvSpPr/>
          <p:nvPr/>
        </p:nvSpPr>
        <p:spPr>
          <a:xfrm rot="16200000">
            <a:off x="4754220" y="3041319"/>
            <a:ext cx="2743763" cy="617513"/>
          </a:xfrm>
          <a:prstGeom prst="parallelogram">
            <a:avLst>
              <a:gd name="adj" fmla="val 243969"/>
            </a:avLst>
          </a:prstGeom>
          <a:solidFill>
            <a:srgbClr val="24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01E683E1-7151-4814-9327-F45E674247F4}"/>
              </a:ext>
            </a:extLst>
          </p:cNvPr>
          <p:cNvSpPr/>
          <p:nvPr/>
        </p:nvSpPr>
        <p:spPr>
          <a:xfrm>
            <a:off x="4773532" y="3471753"/>
            <a:ext cx="1661332" cy="1250208"/>
          </a:xfrm>
          <a:prstGeom prst="rect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rallelogram 13">
            <a:extLst>
              <a:ext uri="{FF2B5EF4-FFF2-40B4-BE49-F238E27FC236}">
                <a16:creationId xmlns="" xmlns:a16="http://schemas.microsoft.com/office/drawing/2014/main" id="{1AC3897E-AAB9-4B44-A775-4D61BC8D1A68}"/>
              </a:ext>
            </a:extLst>
          </p:cNvPr>
          <p:cNvSpPr/>
          <p:nvPr/>
        </p:nvSpPr>
        <p:spPr>
          <a:xfrm rot="16200000">
            <a:off x="3710410" y="4534874"/>
            <a:ext cx="2743763" cy="617518"/>
          </a:xfrm>
          <a:prstGeom prst="parallelogram">
            <a:avLst>
              <a:gd name="adj" fmla="val 243952"/>
            </a:avLst>
          </a:prstGeom>
          <a:solidFill>
            <a:srgbClr val="24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F0F109BF-AC22-4943-B824-624CE205B712}"/>
              </a:ext>
            </a:extLst>
          </p:cNvPr>
          <p:cNvSpPr/>
          <p:nvPr/>
        </p:nvSpPr>
        <p:spPr>
          <a:xfrm>
            <a:off x="0" y="4965307"/>
            <a:ext cx="5391051" cy="1250208"/>
          </a:xfrm>
          <a:prstGeom prst="rect">
            <a:avLst/>
          </a:prstGeom>
          <a:solidFill>
            <a:srgbClr val="019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52A80DE2-2960-4AFF-A7C4-E27E57C9E7C6}"/>
              </a:ext>
            </a:extLst>
          </p:cNvPr>
          <p:cNvSpPr txBox="1"/>
          <p:nvPr/>
        </p:nvSpPr>
        <p:spPr>
          <a:xfrm>
            <a:off x="619125" y="2971145"/>
            <a:ext cx="3241675" cy="1527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262626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20000"/>
              </a:lnSpc>
            </a:pPr>
            <a:endParaRPr lang="en-US" sz="1400" dirty="0">
              <a:solidFill>
                <a:srgbClr val="262626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D0CE48A9-A4B9-40B2-9857-3FBBDBFDD83D}"/>
              </a:ext>
            </a:extLst>
          </p:cNvPr>
          <p:cNvGrpSpPr/>
          <p:nvPr/>
        </p:nvGrpSpPr>
        <p:grpSpPr>
          <a:xfrm>
            <a:off x="609600" y="2601481"/>
            <a:ext cx="433388" cy="61912"/>
            <a:chOff x="609600" y="957263"/>
            <a:chExt cx="433388" cy="61912"/>
          </a:xfrm>
        </p:grpSpPr>
        <p:sp>
          <p:nvSpPr>
            <p:cNvPr id="22" name="Rectangle 21">
              <a:extLst>
                <a:ext uri="{FF2B5EF4-FFF2-40B4-BE49-F238E27FC236}">
                  <a16:creationId xmlns="" xmlns:a16="http://schemas.microsoft.com/office/drawing/2014/main" id="{4B0E5863-7CB7-48B2-9667-53C06BC83AFB}"/>
                </a:ext>
              </a:extLst>
            </p:cNvPr>
            <p:cNvSpPr/>
            <p:nvPr userDrawn="1"/>
          </p:nvSpPr>
          <p:spPr>
            <a:xfrm rot="5400000">
              <a:off x="831057" y="807244"/>
              <a:ext cx="61912" cy="361950"/>
            </a:xfrm>
            <a:prstGeom prst="rect">
              <a:avLst/>
            </a:prstGeom>
            <a:solidFill>
              <a:srgbClr val="0195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="" xmlns:a16="http://schemas.microsoft.com/office/drawing/2014/main" id="{14A41E22-23A5-4E3D-9C32-DE45B8432A63}"/>
                </a:ext>
              </a:extLst>
            </p:cNvPr>
            <p:cNvSpPr/>
            <p:nvPr userDrawn="1"/>
          </p:nvSpPr>
          <p:spPr>
            <a:xfrm rot="5400000">
              <a:off x="614363" y="952500"/>
              <a:ext cx="61912" cy="71437"/>
            </a:xfrm>
            <a:prstGeom prst="rect">
              <a:avLst/>
            </a:prstGeom>
            <a:solidFill>
              <a:srgbClr val="246C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B2A4CF00-2614-45B7-A64B-860FC6520680}"/>
              </a:ext>
            </a:extLst>
          </p:cNvPr>
          <p:cNvSpPr/>
          <p:nvPr/>
        </p:nvSpPr>
        <p:spPr>
          <a:xfrm>
            <a:off x="551543" y="888261"/>
            <a:ext cx="667938" cy="181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510B83F9-22B3-4738-983F-2133B44261ED}"/>
              </a:ext>
            </a:extLst>
          </p:cNvPr>
          <p:cNvGrpSpPr/>
          <p:nvPr/>
        </p:nvGrpSpPr>
        <p:grpSpPr>
          <a:xfrm>
            <a:off x="5790821" y="5154242"/>
            <a:ext cx="2116793" cy="814282"/>
            <a:chOff x="3628687" y="5260252"/>
            <a:chExt cx="2116793" cy="814282"/>
          </a:xfrm>
        </p:grpSpPr>
        <p:sp>
          <p:nvSpPr>
            <p:cNvPr id="6" name="TextBox 5">
              <a:extLst>
                <a:ext uri="{FF2B5EF4-FFF2-40B4-BE49-F238E27FC236}">
                  <a16:creationId xmlns="" xmlns:a16="http://schemas.microsoft.com/office/drawing/2014/main" id="{6165A2D3-D3BA-4E26-A80A-ED32CC7E73AE}"/>
                </a:ext>
              </a:extLst>
            </p:cNvPr>
            <p:cNvSpPr txBox="1"/>
            <p:nvPr/>
          </p:nvSpPr>
          <p:spPr>
            <a:xfrm>
              <a:off x="3628687" y="5581450"/>
              <a:ext cx="2116793" cy="4930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rgbClr val="262626"/>
                  </a:solidFill>
                </a:rPr>
                <a:t>Lorem ipsum dolor sit amet, </a:t>
              </a:r>
              <a:r>
                <a:rPr lang="en-US" sz="1400" dirty="0" err="1">
                  <a:solidFill>
                    <a:srgbClr val="262626"/>
                  </a:solidFill>
                </a:rPr>
                <a:t>conct</a:t>
              </a:r>
              <a:r>
                <a:rPr lang="en-US" sz="1400" dirty="0">
                  <a:solidFill>
                    <a:srgbClr val="262626"/>
                  </a:solidFill>
                </a:rPr>
                <a:t> adipiscing </a:t>
              </a:r>
              <a:r>
                <a:rPr lang="en-US" sz="1400" dirty="0" err="1">
                  <a:solidFill>
                    <a:srgbClr val="262626"/>
                  </a:solidFill>
                </a:rPr>
                <a:t>elit</a:t>
              </a:r>
              <a:r>
                <a:rPr lang="en-US" sz="1400" dirty="0">
                  <a:solidFill>
                    <a:srgbClr val="262626"/>
                  </a:solidFill>
                </a:rPr>
                <a:t>.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="" xmlns:a16="http://schemas.microsoft.com/office/drawing/2014/main" id="{45F213EC-1741-4BFF-AE5C-49A9445D8673}"/>
                </a:ext>
              </a:extLst>
            </p:cNvPr>
            <p:cNvSpPr txBox="1"/>
            <p:nvPr/>
          </p:nvSpPr>
          <p:spPr>
            <a:xfrm>
              <a:off x="3628687" y="5260252"/>
              <a:ext cx="711733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b="1" dirty="0">
                  <a:solidFill>
                    <a:srgbClr val="262626"/>
                  </a:solidFill>
                  <a:latin typeface="+mj-lt"/>
                </a:rPr>
                <a:t>Plan 1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9CAB9058-5883-4D05-BFEE-CB39C58EA99D}"/>
              </a:ext>
            </a:extLst>
          </p:cNvPr>
          <p:cNvGrpSpPr/>
          <p:nvPr/>
        </p:nvGrpSpPr>
        <p:grpSpPr>
          <a:xfrm>
            <a:off x="6832577" y="3660688"/>
            <a:ext cx="2116793" cy="814282"/>
            <a:chOff x="3628687" y="5260252"/>
            <a:chExt cx="2116793" cy="814282"/>
          </a:xfrm>
        </p:grpSpPr>
        <p:sp>
          <p:nvSpPr>
            <p:cNvPr id="27" name="TextBox 26">
              <a:extLst>
                <a:ext uri="{FF2B5EF4-FFF2-40B4-BE49-F238E27FC236}">
                  <a16:creationId xmlns="" xmlns:a16="http://schemas.microsoft.com/office/drawing/2014/main" id="{40AA5871-BC4C-4D7C-B484-A0B4B8F6B110}"/>
                </a:ext>
              </a:extLst>
            </p:cNvPr>
            <p:cNvSpPr txBox="1"/>
            <p:nvPr/>
          </p:nvSpPr>
          <p:spPr>
            <a:xfrm>
              <a:off x="3628687" y="5581450"/>
              <a:ext cx="2116793" cy="4930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rgbClr val="262626"/>
                  </a:solidFill>
                </a:rPr>
                <a:t>Lorem ipsum dolor sit amet, </a:t>
              </a:r>
              <a:r>
                <a:rPr lang="en-US" sz="1400" dirty="0" err="1">
                  <a:solidFill>
                    <a:srgbClr val="262626"/>
                  </a:solidFill>
                </a:rPr>
                <a:t>conct</a:t>
              </a:r>
              <a:r>
                <a:rPr lang="en-US" sz="1400" dirty="0">
                  <a:solidFill>
                    <a:srgbClr val="262626"/>
                  </a:solidFill>
                </a:rPr>
                <a:t> adipiscing </a:t>
              </a:r>
              <a:r>
                <a:rPr lang="en-US" sz="1400" dirty="0" err="1">
                  <a:solidFill>
                    <a:srgbClr val="262626"/>
                  </a:solidFill>
                </a:rPr>
                <a:t>elit</a:t>
              </a:r>
              <a:r>
                <a:rPr lang="en-US" sz="1400" dirty="0">
                  <a:solidFill>
                    <a:srgbClr val="262626"/>
                  </a:solidFill>
                </a:rPr>
                <a:t>.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="" xmlns:a16="http://schemas.microsoft.com/office/drawing/2014/main" id="{9F5EB60F-5FCE-4CAC-B521-13BBCCA98C03}"/>
                </a:ext>
              </a:extLst>
            </p:cNvPr>
            <p:cNvSpPr txBox="1"/>
            <p:nvPr/>
          </p:nvSpPr>
          <p:spPr>
            <a:xfrm>
              <a:off x="3628687" y="5260252"/>
              <a:ext cx="742191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b="1" dirty="0">
                  <a:solidFill>
                    <a:srgbClr val="262626"/>
                  </a:solidFill>
                  <a:latin typeface="+mj-lt"/>
                </a:rPr>
                <a:t>Plan 2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="" xmlns:a16="http://schemas.microsoft.com/office/drawing/2014/main" id="{0CB013BC-8511-4B3F-A837-BB32AB935623}"/>
              </a:ext>
            </a:extLst>
          </p:cNvPr>
          <p:cNvGrpSpPr/>
          <p:nvPr/>
        </p:nvGrpSpPr>
        <p:grpSpPr>
          <a:xfrm>
            <a:off x="7850999" y="2167132"/>
            <a:ext cx="2116793" cy="814282"/>
            <a:chOff x="3628687" y="5260252"/>
            <a:chExt cx="2116793" cy="814282"/>
          </a:xfrm>
        </p:grpSpPr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23C68AA3-96DB-48C5-839D-634BEE3F6D9D}"/>
                </a:ext>
              </a:extLst>
            </p:cNvPr>
            <p:cNvSpPr txBox="1"/>
            <p:nvPr/>
          </p:nvSpPr>
          <p:spPr>
            <a:xfrm>
              <a:off x="3628687" y="5581450"/>
              <a:ext cx="2116793" cy="4930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rgbClr val="262626"/>
                  </a:solidFill>
                </a:rPr>
                <a:t>Lorem ipsum dolor sit amet, </a:t>
              </a:r>
              <a:r>
                <a:rPr lang="en-US" sz="1400" dirty="0" err="1">
                  <a:solidFill>
                    <a:srgbClr val="262626"/>
                  </a:solidFill>
                </a:rPr>
                <a:t>conct</a:t>
              </a:r>
              <a:r>
                <a:rPr lang="en-US" sz="1400" dirty="0">
                  <a:solidFill>
                    <a:srgbClr val="262626"/>
                  </a:solidFill>
                </a:rPr>
                <a:t> adipiscing </a:t>
              </a:r>
              <a:r>
                <a:rPr lang="en-US" sz="1400" dirty="0" err="1">
                  <a:solidFill>
                    <a:srgbClr val="262626"/>
                  </a:solidFill>
                </a:rPr>
                <a:t>elit</a:t>
              </a:r>
              <a:r>
                <a:rPr lang="en-US" sz="1400" dirty="0">
                  <a:solidFill>
                    <a:srgbClr val="262626"/>
                  </a:solidFill>
                </a:rPr>
                <a:t>.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="" xmlns:a16="http://schemas.microsoft.com/office/drawing/2014/main" id="{AD1D0E2F-9B2D-41B9-8309-D0F30F0F84BF}"/>
                </a:ext>
              </a:extLst>
            </p:cNvPr>
            <p:cNvSpPr txBox="1"/>
            <p:nvPr/>
          </p:nvSpPr>
          <p:spPr>
            <a:xfrm>
              <a:off x="3628687" y="5260252"/>
              <a:ext cx="742191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b="1" dirty="0">
                  <a:solidFill>
                    <a:srgbClr val="262626"/>
                  </a:solidFill>
                  <a:latin typeface="+mj-lt"/>
                </a:rPr>
                <a:t>Plan 3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="" xmlns:a16="http://schemas.microsoft.com/office/drawing/2014/main" id="{125D1EA7-B818-4038-A348-D57CBD0D2FB9}"/>
              </a:ext>
            </a:extLst>
          </p:cNvPr>
          <p:cNvGrpSpPr/>
          <p:nvPr/>
        </p:nvGrpSpPr>
        <p:grpSpPr>
          <a:xfrm>
            <a:off x="9016045" y="673577"/>
            <a:ext cx="2116793" cy="814282"/>
            <a:chOff x="3628687" y="5260252"/>
            <a:chExt cx="2116793" cy="814282"/>
          </a:xfrm>
        </p:grpSpPr>
        <p:sp>
          <p:nvSpPr>
            <p:cNvPr id="33" name="TextBox 32">
              <a:extLst>
                <a:ext uri="{FF2B5EF4-FFF2-40B4-BE49-F238E27FC236}">
                  <a16:creationId xmlns="" xmlns:a16="http://schemas.microsoft.com/office/drawing/2014/main" id="{089C3A60-12A1-43D4-84A4-42026F1258D8}"/>
                </a:ext>
              </a:extLst>
            </p:cNvPr>
            <p:cNvSpPr txBox="1"/>
            <p:nvPr/>
          </p:nvSpPr>
          <p:spPr>
            <a:xfrm>
              <a:off x="3628687" y="5581450"/>
              <a:ext cx="2116793" cy="4930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rgbClr val="262626"/>
                  </a:solidFill>
                </a:rPr>
                <a:t>Lorem ipsum dolor sit amet, </a:t>
              </a:r>
              <a:r>
                <a:rPr lang="en-US" sz="1400" dirty="0" err="1">
                  <a:solidFill>
                    <a:srgbClr val="262626"/>
                  </a:solidFill>
                </a:rPr>
                <a:t>conct</a:t>
              </a:r>
              <a:r>
                <a:rPr lang="en-US" sz="1400" dirty="0">
                  <a:solidFill>
                    <a:srgbClr val="262626"/>
                  </a:solidFill>
                </a:rPr>
                <a:t> adipiscing </a:t>
              </a:r>
              <a:r>
                <a:rPr lang="en-US" sz="1400" dirty="0" err="1">
                  <a:solidFill>
                    <a:srgbClr val="262626"/>
                  </a:solidFill>
                </a:rPr>
                <a:t>elit</a:t>
              </a:r>
              <a:r>
                <a:rPr lang="en-US" sz="1400" dirty="0">
                  <a:solidFill>
                    <a:srgbClr val="262626"/>
                  </a:solidFill>
                </a:rPr>
                <a:t>.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="" xmlns:a16="http://schemas.microsoft.com/office/drawing/2014/main" id="{10AFA7CC-7A9D-44DD-9593-F430F4C7944E}"/>
                </a:ext>
              </a:extLst>
            </p:cNvPr>
            <p:cNvSpPr txBox="1"/>
            <p:nvPr/>
          </p:nvSpPr>
          <p:spPr>
            <a:xfrm>
              <a:off x="3628687" y="5260252"/>
              <a:ext cx="748603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b="1" dirty="0">
                  <a:solidFill>
                    <a:srgbClr val="262626"/>
                  </a:solidFill>
                  <a:latin typeface="+mj-lt"/>
                </a:rPr>
                <a:t>Plan 4</a:t>
              </a:r>
            </a:p>
          </p:txBody>
        </p:sp>
      </p:grpSp>
      <p:cxnSp>
        <p:nvCxnSpPr>
          <p:cNvPr id="37" name="Straight Connector 36">
            <a:extLst>
              <a:ext uri="{FF2B5EF4-FFF2-40B4-BE49-F238E27FC236}">
                <a16:creationId xmlns="" xmlns:a16="http://schemas.microsoft.com/office/drawing/2014/main" id="{29CFCDC5-EE4B-4F96-821F-56FEFDBC586A}"/>
              </a:ext>
            </a:extLst>
          </p:cNvPr>
          <p:cNvCxnSpPr>
            <a:cxnSpLocks/>
          </p:cNvCxnSpPr>
          <p:nvPr/>
        </p:nvCxnSpPr>
        <p:spPr>
          <a:xfrm>
            <a:off x="9016045" y="1734850"/>
            <a:ext cx="2566355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="" xmlns:a16="http://schemas.microsoft.com/office/drawing/2014/main" id="{2823E86F-537A-4F5D-B810-23ED0DDA7972}"/>
              </a:ext>
            </a:extLst>
          </p:cNvPr>
          <p:cNvCxnSpPr>
            <a:cxnSpLocks/>
          </p:cNvCxnSpPr>
          <p:nvPr/>
        </p:nvCxnSpPr>
        <p:spPr>
          <a:xfrm>
            <a:off x="7850999" y="3228405"/>
            <a:ext cx="37314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="" xmlns:a16="http://schemas.microsoft.com/office/drawing/2014/main" id="{08A42659-551F-44AD-955F-3D76FC5B62BC}"/>
              </a:ext>
            </a:extLst>
          </p:cNvPr>
          <p:cNvCxnSpPr>
            <a:cxnSpLocks/>
          </p:cNvCxnSpPr>
          <p:nvPr/>
        </p:nvCxnSpPr>
        <p:spPr>
          <a:xfrm>
            <a:off x="6829425" y="4721961"/>
            <a:ext cx="4752975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="" xmlns:a16="http://schemas.microsoft.com/office/drawing/2014/main" id="{BE7987EA-DE1B-4E0B-9C50-0E3760BB92FC}"/>
              </a:ext>
            </a:extLst>
          </p:cNvPr>
          <p:cNvCxnSpPr>
            <a:cxnSpLocks/>
          </p:cNvCxnSpPr>
          <p:nvPr/>
        </p:nvCxnSpPr>
        <p:spPr>
          <a:xfrm>
            <a:off x="5790821" y="6215515"/>
            <a:ext cx="5791579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oup 45">
            <a:extLst>
              <a:ext uri="{FF2B5EF4-FFF2-40B4-BE49-F238E27FC236}">
                <a16:creationId xmlns="" xmlns:a16="http://schemas.microsoft.com/office/drawing/2014/main" id="{9A573EED-8D8D-4B68-8AA5-5BA5C4C070E0}"/>
              </a:ext>
            </a:extLst>
          </p:cNvPr>
          <p:cNvGrpSpPr/>
          <p:nvPr/>
        </p:nvGrpSpPr>
        <p:grpSpPr>
          <a:xfrm>
            <a:off x="5441452" y="3879056"/>
            <a:ext cx="496892" cy="435602"/>
            <a:chOff x="2670175" y="1112838"/>
            <a:chExt cx="360363" cy="315913"/>
          </a:xfrm>
          <a:solidFill>
            <a:schemeClr val="bg1"/>
          </a:solidFill>
        </p:grpSpPr>
        <p:sp>
          <p:nvSpPr>
            <p:cNvPr id="47" name="Freeform 793">
              <a:extLst>
                <a:ext uri="{FF2B5EF4-FFF2-40B4-BE49-F238E27FC236}">
                  <a16:creationId xmlns="" xmlns:a16="http://schemas.microsoft.com/office/drawing/2014/main" id="{931A0577-88C9-4C31-8A84-C6A0A2804D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338" y="1228725"/>
              <a:ext cx="300038" cy="200025"/>
            </a:xfrm>
            <a:custGeom>
              <a:avLst/>
              <a:gdLst>
                <a:gd name="T0" fmla="*/ 78 w 80"/>
                <a:gd name="T1" fmla="*/ 53 h 53"/>
                <a:gd name="T2" fmla="*/ 2 w 80"/>
                <a:gd name="T3" fmla="*/ 53 h 53"/>
                <a:gd name="T4" fmla="*/ 0 w 80"/>
                <a:gd name="T5" fmla="*/ 51 h 53"/>
                <a:gd name="T6" fmla="*/ 0 w 80"/>
                <a:gd name="T7" fmla="*/ 2 h 53"/>
                <a:gd name="T8" fmla="*/ 2 w 80"/>
                <a:gd name="T9" fmla="*/ 0 h 53"/>
                <a:gd name="T10" fmla="*/ 4 w 80"/>
                <a:gd name="T11" fmla="*/ 2 h 53"/>
                <a:gd name="T12" fmla="*/ 4 w 80"/>
                <a:gd name="T13" fmla="*/ 49 h 53"/>
                <a:gd name="T14" fmla="*/ 76 w 80"/>
                <a:gd name="T15" fmla="*/ 49 h 53"/>
                <a:gd name="T16" fmla="*/ 76 w 80"/>
                <a:gd name="T17" fmla="*/ 2 h 53"/>
                <a:gd name="T18" fmla="*/ 78 w 80"/>
                <a:gd name="T19" fmla="*/ 0 h 53"/>
                <a:gd name="T20" fmla="*/ 80 w 80"/>
                <a:gd name="T21" fmla="*/ 2 h 53"/>
                <a:gd name="T22" fmla="*/ 80 w 80"/>
                <a:gd name="T23" fmla="*/ 51 h 53"/>
                <a:gd name="T24" fmla="*/ 78 w 80"/>
                <a:gd name="T2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53">
                  <a:moveTo>
                    <a:pt x="78" y="53"/>
                  </a:moveTo>
                  <a:cubicBezTo>
                    <a:pt x="2" y="53"/>
                    <a:pt x="2" y="53"/>
                    <a:pt x="2" y="53"/>
                  </a:cubicBezTo>
                  <a:cubicBezTo>
                    <a:pt x="1" y="53"/>
                    <a:pt x="0" y="52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7" y="0"/>
                    <a:pt x="78" y="0"/>
                  </a:cubicBezTo>
                  <a:cubicBezTo>
                    <a:pt x="79" y="0"/>
                    <a:pt x="80" y="1"/>
                    <a:pt x="80" y="2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80" y="52"/>
                    <a:pt x="79" y="53"/>
                    <a:pt x="7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794">
              <a:extLst>
                <a:ext uri="{FF2B5EF4-FFF2-40B4-BE49-F238E27FC236}">
                  <a16:creationId xmlns="" xmlns:a16="http://schemas.microsoft.com/office/drawing/2014/main" id="{FC960623-79E9-433E-B588-8D8CBA29BF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0500" y="1277938"/>
              <a:ext cx="134938" cy="106363"/>
            </a:xfrm>
            <a:custGeom>
              <a:avLst/>
              <a:gdLst>
                <a:gd name="T0" fmla="*/ 34 w 36"/>
                <a:gd name="T1" fmla="*/ 28 h 28"/>
                <a:gd name="T2" fmla="*/ 2 w 36"/>
                <a:gd name="T3" fmla="*/ 28 h 28"/>
                <a:gd name="T4" fmla="*/ 0 w 36"/>
                <a:gd name="T5" fmla="*/ 26 h 28"/>
                <a:gd name="T6" fmla="*/ 0 w 36"/>
                <a:gd name="T7" fmla="*/ 2 h 28"/>
                <a:gd name="T8" fmla="*/ 2 w 36"/>
                <a:gd name="T9" fmla="*/ 0 h 28"/>
                <a:gd name="T10" fmla="*/ 34 w 36"/>
                <a:gd name="T11" fmla="*/ 0 h 28"/>
                <a:gd name="T12" fmla="*/ 36 w 36"/>
                <a:gd name="T13" fmla="*/ 2 h 28"/>
                <a:gd name="T14" fmla="*/ 36 w 36"/>
                <a:gd name="T15" fmla="*/ 26 h 28"/>
                <a:gd name="T16" fmla="*/ 34 w 36"/>
                <a:gd name="T17" fmla="*/ 28 h 28"/>
                <a:gd name="T18" fmla="*/ 4 w 36"/>
                <a:gd name="T19" fmla="*/ 24 h 28"/>
                <a:gd name="T20" fmla="*/ 32 w 36"/>
                <a:gd name="T21" fmla="*/ 24 h 28"/>
                <a:gd name="T22" fmla="*/ 32 w 36"/>
                <a:gd name="T23" fmla="*/ 4 h 28"/>
                <a:gd name="T24" fmla="*/ 4 w 36"/>
                <a:gd name="T25" fmla="*/ 4 h 28"/>
                <a:gd name="T26" fmla="*/ 4 w 36"/>
                <a:gd name="T27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28">
                  <a:moveTo>
                    <a:pt x="34" y="28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0" y="27"/>
                    <a:pt x="0" y="2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7"/>
                    <a:pt x="35" y="28"/>
                    <a:pt x="34" y="28"/>
                  </a:cubicBezTo>
                  <a:close/>
                  <a:moveTo>
                    <a:pt x="4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795">
              <a:extLst>
                <a:ext uri="{FF2B5EF4-FFF2-40B4-BE49-F238E27FC236}">
                  <a16:creationId xmlns="" xmlns:a16="http://schemas.microsoft.com/office/drawing/2014/main" id="{EA3E5608-1734-4EB8-8C05-062050594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1313" y="1277938"/>
              <a:ext cx="88900" cy="150813"/>
            </a:xfrm>
            <a:custGeom>
              <a:avLst/>
              <a:gdLst>
                <a:gd name="T0" fmla="*/ 22 w 24"/>
                <a:gd name="T1" fmla="*/ 40 h 40"/>
                <a:gd name="T2" fmla="*/ 2 w 24"/>
                <a:gd name="T3" fmla="*/ 40 h 40"/>
                <a:gd name="T4" fmla="*/ 0 w 24"/>
                <a:gd name="T5" fmla="*/ 38 h 40"/>
                <a:gd name="T6" fmla="*/ 0 w 24"/>
                <a:gd name="T7" fmla="*/ 2 h 40"/>
                <a:gd name="T8" fmla="*/ 2 w 24"/>
                <a:gd name="T9" fmla="*/ 0 h 40"/>
                <a:gd name="T10" fmla="*/ 22 w 24"/>
                <a:gd name="T11" fmla="*/ 0 h 40"/>
                <a:gd name="T12" fmla="*/ 24 w 24"/>
                <a:gd name="T13" fmla="*/ 2 h 40"/>
                <a:gd name="T14" fmla="*/ 24 w 24"/>
                <a:gd name="T15" fmla="*/ 38 h 40"/>
                <a:gd name="T16" fmla="*/ 22 w 24"/>
                <a:gd name="T17" fmla="*/ 40 h 40"/>
                <a:gd name="T18" fmla="*/ 4 w 24"/>
                <a:gd name="T19" fmla="*/ 36 h 40"/>
                <a:gd name="T20" fmla="*/ 20 w 24"/>
                <a:gd name="T21" fmla="*/ 36 h 40"/>
                <a:gd name="T22" fmla="*/ 20 w 24"/>
                <a:gd name="T23" fmla="*/ 4 h 40"/>
                <a:gd name="T24" fmla="*/ 4 w 24"/>
                <a:gd name="T25" fmla="*/ 4 h 40"/>
                <a:gd name="T26" fmla="*/ 4 w 24"/>
                <a:gd name="T2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0">
                  <a:moveTo>
                    <a:pt x="22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9"/>
                    <a:pt x="23" y="40"/>
                    <a:pt x="22" y="40"/>
                  </a:cubicBezTo>
                  <a:close/>
                  <a:moveTo>
                    <a:pt x="4" y="36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796">
              <a:extLst>
                <a:ext uri="{FF2B5EF4-FFF2-40B4-BE49-F238E27FC236}">
                  <a16:creationId xmlns="" xmlns:a16="http://schemas.microsoft.com/office/drawing/2014/main" id="{4775D272-E1E9-4150-BE81-7778A9DDAD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175" y="1112838"/>
              <a:ext cx="360363" cy="74613"/>
            </a:xfrm>
            <a:custGeom>
              <a:avLst/>
              <a:gdLst>
                <a:gd name="T0" fmla="*/ 94 w 96"/>
                <a:gd name="T1" fmla="*/ 20 h 20"/>
                <a:gd name="T2" fmla="*/ 2 w 96"/>
                <a:gd name="T3" fmla="*/ 20 h 20"/>
                <a:gd name="T4" fmla="*/ 0 w 96"/>
                <a:gd name="T5" fmla="*/ 19 h 20"/>
                <a:gd name="T6" fmla="*/ 0 w 96"/>
                <a:gd name="T7" fmla="*/ 17 h 20"/>
                <a:gd name="T8" fmla="*/ 8 w 96"/>
                <a:gd name="T9" fmla="*/ 1 h 20"/>
                <a:gd name="T10" fmla="*/ 10 w 96"/>
                <a:gd name="T11" fmla="*/ 0 h 20"/>
                <a:gd name="T12" fmla="*/ 86 w 96"/>
                <a:gd name="T13" fmla="*/ 0 h 20"/>
                <a:gd name="T14" fmla="*/ 88 w 96"/>
                <a:gd name="T15" fmla="*/ 1 h 20"/>
                <a:gd name="T16" fmla="*/ 96 w 96"/>
                <a:gd name="T17" fmla="*/ 17 h 20"/>
                <a:gd name="T18" fmla="*/ 96 w 96"/>
                <a:gd name="T19" fmla="*/ 19 h 20"/>
                <a:gd name="T20" fmla="*/ 94 w 96"/>
                <a:gd name="T21" fmla="*/ 20 h 20"/>
                <a:gd name="T22" fmla="*/ 5 w 96"/>
                <a:gd name="T23" fmla="*/ 16 h 20"/>
                <a:gd name="T24" fmla="*/ 91 w 96"/>
                <a:gd name="T25" fmla="*/ 16 h 20"/>
                <a:gd name="T26" fmla="*/ 85 w 96"/>
                <a:gd name="T27" fmla="*/ 4 h 20"/>
                <a:gd name="T28" fmla="*/ 11 w 96"/>
                <a:gd name="T29" fmla="*/ 4 h 20"/>
                <a:gd name="T30" fmla="*/ 5 w 96"/>
                <a:gd name="T3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20">
                  <a:moveTo>
                    <a:pt x="94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1" y="20"/>
                    <a:pt x="0" y="19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7" y="0"/>
                    <a:pt x="88" y="1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8"/>
                    <a:pt x="96" y="18"/>
                    <a:pt x="96" y="19"/>
                  </a:cubicBezTo>
                  <a:cubicBezTo>
                    <a:pt x="95" y="20"/>
                    <a:pt x="95" y="20"/>
                    <a:pt x="94" y="20"/>
                  </a:cubicBezTo>
                  <a:close/>
                  <a:moveTo>
                    <a:pt x="5" y="16"/>
                  </a:moveTo>
                  <a:cubicBezTo>
                    <a:pt x="91" y="16"/>
                    <a:pt x="91" y="16"/>
                    <a:pt x="91" y="16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5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797">
              <a:extLst>
                <a:ext uri="{FF2B5EF4-FFF2-40B4-BE49-F238E27FC236}">
                  <a16:creationId xmlns="" xmlns:a16="http://schemas.microsoft.com/office/drawing/2014/main" id="{726AAFF2-7B18-44C6-BABD-5968C221A1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175" y="1173163"/>
              <a:ext cx="360363" cy="90488"/>
            </a:xfrm>
            <a:custGeom>
              <a:avLst/>
              <a:gdLst>
                <a:gd name="T0" fmla="*/ 60 w 96"/>
                <a:gd name="T1" fmla="*/ 24 h 24"/>
                <a:gd name="T2" fmla="*/ 48 w 96"/>
                <a:gd name="T3" fmla="*/ 19 h 24"/>
                <a:gd name="T4" fmla="*/ 36 w 96"/>
                <a:gd name="T5" fmla="*/ 24 h 24"/>
                <a:gd name="T6" fmla="*/ 22 w 96"/>
                <a:gd name="T7" fmla="*/ 17 h 24"/>
                <a:gd name="T8" fmla="*/ 14 w 96"/>
                <a:gd name="T9" fmla="*/ 20 h 24"/>
                <a:gd name="T10" fmla="*/ 0 w 96"/>
                <a:gd name="T11" fmla="*/ 6 h 24"/>
                <a:gd name="T12" fmla="*/ 0 w 96"/>
                <a:gd name="T13" fmla="*/ 2 h 24"/>
                <a:gd name="T14" fmla="*/ 2 w 96"/>
                <a:gd name="T15" fmla="*/ 0 h 24"/>
                <a:gd name="T16" fmla="*/ 94 w 96"/>
                <a:gd name="T17" fmla="*/ 0 h 24"/>
                <a:gd name="T18" fmla="*/ 96 w 96"/>
                <a:gd name="T19" fmla="*/ 2 h 24"/>
                <a:gd name="T20" fmla="*/ 96 w 96"/>
                <a:gd name="T21" fmla="*/ 6 h 24"/>
                <a:gd name="T22" fmla="*/ 82 w 96"/>
                <a:gd name="T23" fmla="*/ 20 h 24"/>
                <a:gd name="T24" fmla="*/ 74 w 96"/>
                <a:gd name="T25" fmla="*/ 17 h 24"/>
                <a:gd name="T26" fmla="*/ 60 w 96"/>
                <a:gd name="T27" fmla="*/ 24 h 24"/>
                <a:gd name="T28" fmla="*/ 48 w 96"/>
                <a:gd name="T29" fmla="*/ 15 h 24"/>
                <a:gd name="T30" fmla="*/ 50 w 96"/>
                <a:gd name="T31" fmla="*/ 15 h 24"/>
                <a:gd name="T32" fmla="*/ 60 w 96"/>
                <a:gd name="T33" fmla="*/ 20 h 24"/>
                <a:gd name="T34" fmla="*/ 72 w 96"/>
                <a:gd name="T35" fmla="*/ 13 h 24"/>
                <a:gd name="T36" fmla="*/ 74 w 96"/>
                <a:gd name="T37" fmla="*/ 12 h 24"/>
                <a:gd name="T38" fmla="*/ 75 w 96"/>
                <a:gd name="T39" fmla="*/ 13 h 24"/>
                <a:gd name="T40" fmla="*/ 82 w 96"/>
                <a:gd name="T41" fmla="*/ 16 h 24"/>
                <a:gd name="T42" fmla="*/ 92 w 96"/>
                <a:gd name="T43" fmla="*/ 6 h 24"/>
                <a:gd name="T44" fmla="*/ 92 w 96"/>
                <a:gd name="T45" fmla="*/ 4 h 24"/>
                <a:gd name="T46" fmla="*/ 4 w 96"/>
                <a:gd name="T47" fmla="*/ 4 h 24"/>
                <a:gd name="T48" fmla="*/ 4 w 96"/>
                <a:gd name="T49" fmla="*/ 6 h 24"/>
                <a:gd name="T50" fmla="*/ 14 w 96"/>
                <a:gd name="T51" fmla="*/ 16 h 24"/>
                <a:gd name="T52" fmla="*/ 21 w 96"/>
                <a:gd name="T53" fmla="*/ 13 h 24"/>
                <a:gd name="T54" fmla="*/ 22 w 96"/>
                <a:gd name="T55" fmla="*/ 12 h 24"/>
                <a:gd name="T56" fmla="*/ 24 w 96"/>
                <a:gd name="T57" fmla="*/ 13 h 24"/>
                <a:gd name="T58" fmla="*/ 36 w 96"/>
                <a:gd name="T59" fmla="*/ 20 h 24"/>
                <a:gd name="T60" fmla="*/ 47 w 96"/>
                <a:gd name="T61" fmla="*/ 15 h 24"/>
                <a:gd name="T62" fmla="*/ 48 w 96"/>
                <a:gd name="T63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4">
                  <a:moveTo>
                    <a:pt x="60" y="24"/>
                  </a:moveTo>
                  <a:cubicBezTo>
                    <a:pt x="56" y="24"/>
                    <a:pt x="51" y="22"/>
                    <a:pt x="48" y="19"/>
                  </a:cubicBezTo>
                  <a:cubicBezTo>
                    <a:pt x="45" y="22"/>
                    <a:pt x="40" y="24"/>
                    <a:pt x="36" y="24"/>
                  </a:cubicBezTo>
                  <a:cubicBezTo>
                    <a:pt x="31" y="24"/>
                    <a:pt x="25" y="21"/>
                    <a:pt x="22" y="17"/>
                  </a:cubicBezTo>
                  <a:cubicBezTo>
                    <a:pt x="20" y="19"/>
                    <a:pt x="17" y="20"/>
                    <a:pt x="14" y="20"/>
                  </a:cubicBezTo>
                  <a:cubicBezTo>
                    <a:pt x="6" y="20"/>
                    <a:pt x="0" y="14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6" y="1"/>
                    <a:pt x="96" y="2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14"/>
                    <a:pt x="90" y="20"/>
                    <a:pt x="82" y="20"/>
                  </a:cubicBezTo>
                  <a:cubicBezTo>
                    <a:pt x="79" y="20"/>
                    <a:pt x="76" y="19"/>
                    <a:pt x="74" y="17"/>
                  </a:cubicBezTo>
                  <a:cubicBezTo>
                    <a:pt x="71" y="21"/>
                    <a:pt x="65" y="24"/>
                    <a:pt x="60" y="24"/>
                  </a:cubicBezTo>
                  <a:close/>
                  <a:moveTo>
                    <a:pt x="48" y="15"/>
                  </a:moveTo>
                  <a:cubicBezTo>
                    <a:pt x="49" y="15"/>
                    <a:pt x="49" y="15"/>
                    <a:pt x="50" y="15"/>
                  </a:cubicBezTo>
                  <a:cubicBezTo>
                    <a:pt x="52" y="18"/>
                    <a:pt x="56" y="20"/>
                    <a:pt x="60" y="20"/>
                  </a:cubicBezTo>
                  <a:cubicBezTo>
                    <a:pt x="65" y="20"/>
                    <a:pt x="70" y="17"/>
                    <a:pt x="72" y="13"/>
                  </a:cubicBezTo>
                  <a:cubicBezTo>
                    <a:pt x="73" y="12"/>
                    <a:pt x="73" y="12"/>
                    <a:pt x="74" y="12"/>
                  </a:cubicBezTo>
                  <a:cubicBezTo>
                    <a:pt x="74" y="12"/>
                    <a:pt x="75" y="12"/>
                    <a:pt x="75" y="13"/>
                  </a:cubicBezTo>
                  <a:cubicBezTo>
                    <a:pt x="78" y="15"/>
                    <a:pt x="80" y="16"/>
                    <a:pt x="82" y="16"/>
                  </a:cubicBezTo>
                  <a:cubicBezTo>
                    <a:pt x="88" y="16"/>
                    <a:pt x="92" y="12"/>
                    <a:pt x="92" y="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12"/>
                    <a:pt x="8" y="16"/>
                    <a:pt x="14" y="16"/>
                  </a:cubicBezTo>
                  <a:cubicBezTo>
                    <a:pt x="16" y="16"/>
                    <a:pt x="18" y="15"/>
                    <a:pt x="21" y="13"/>
                  </a:cubicBezTo>
                  <a:cubicBezTo>
                    <a:pt x="21" y="12"/>
                    <a:pt x="22" y="12"/>
                    <a:pt x="22" y="12"/>
                  </a:cubicBezTo>
                  <a:cubicBezTo>
                    <a:pt x="23" y="12"/>
                    <a:pt x="23" y="12"/>
                    <a:pt x="24" y="13"/>
                  </a:cubicBezTo>
                  <a:cubicBezTo>
                    <a:pt x="26" y="17"/>
                    <a:pt x="31" y="20"/>
                    <a:pt x="36" y="20"/>
                  </a:cubicBezTo>
                  <a:cubicBezTo>
                    <a:pt x="40" y="20"/>
                    <a:pt x="44" y="18"/>
                    <a:pt x="47" y="15"/>
                  </a:cubicBezTo>
                  <a:cubicBezTo>
                    <a:pt x="47" y="15"/>
                    <a:pt x="47" y="15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798">
              <a:extLst>
                <a:ext uri="{FF2B5EF4-FFF2-40B4-BE49-F238E27FC236}">
                  <a16:creationId xmlns="" xmlns:a16="http://schemas.microsoft.com/office/drawing/2014/main" id="{61C7A2E4-F300-47AC-AA05-261A926A0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4788" y="1112838"/>
              <a:ext cx="30163" cy="120650"/>
            </a:xfrm>
            <a:custGeom>
              <a:avLst/>
              <a:gdLst>
                <a:gd name="T0" fmla="*/ 2 w 8"/>
                <a:gd name="T1" fmla="*/ 32 h 32"/>
                <a:gd name="T2" fmla="*/ 0 w 8"/>
                <a:gd name="T3" fmla="*/ 30 h 32"/>
                <a:gd name="T4" fmla="*/ 0 w 8"/>
                <a:gd name="T5" fmla="*/ 18 h 32"/>
                <a:gd name="T6" fmla="*/ 0 w 8"/>
                <a:gd name="T7" fmla="*/ 18 h 32"/>
                <a:gd name="T8" fmla="*/ 4 w 8"/>
                <a:gd name="T9" fmla="*/ 2 h 32"/>
                <a:gd name="T10" fmla="*/ 6 w 8"/>
                <a:gd name="T11" fmla="*/ 0 h 32"/>
                <a:gd name="T12" fmla="*/ 8 w 8"/>
                <a:gd name="T13" fmla="*/ 2 h 32"/>
                <a:gd name="T14" fmla="*/ 4 w 8"/>
                <a:gd name="T15" fmla="*/ 18 h 32"/>
                <a:gd name="T16" fmla="*/ 4 w 8"/>
                <a:gd name="T17" fmla="*/ 30 h 32"/>
                <a:gd name="T18" fmla="*/ 2 w 8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2">
                  <a:moveTo>
                    <a:pt x="2" y="32"/>
                  </a:moveTo>
                  <a:cubicBezTo>
                    <a:pt x="1" y="32"/>
                    <a:pt x="0" y="31"/>
                    <a:pt x="0" y="3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3" y="32"/>
                    <a:pt x="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799">
              <a:extLst>
                <a:ext uri="{FF2B5EF4-FFF2-40B4-BE49-F238E27FC236}">
                  <a16:creationId xmlns="" xmlns:a16="http://schemas.microsoft.com/office/drawing/2014/main" id="{F66E46E9-B634-4C1F-8487-148FBFF0ED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3213" y="1112838"/>
              <a:ext cx="14288" cy="131763"/>
            </a:xfrm>
            <a:custGeom>
              <a:avLst/>
              <a:gdLst>
                <a:gd name="T0" fmla="*/ 2 w 4"/>
                <a:gd name="T1" fmla="*/ 35 h 35"/>
                <a:gd name="T2" fmla="*/ 0 w 4"/>
                <a:gd name="T3" fmla="*/ 33 h 35"/>
                <a:gd name="T4" fmla="*/ 0 w 4"/>
                <a:gd name="T5" fmla="*/ 2 h 35"/>
                <a:gd name="T6" fmla="*/ 2 w 4"/>
                <a:gd name="T7" fmla="*/ 0 h 35"/>
                <a:gd name="T8" fmla="*/ 4 w 4"/>
                <a:gd name="T9" fmla="*/ 2 h 35"/>
                <a:gd name="T10" fmla="*/ 4 w 4"/>
                <a:gd name="T11" fmla="*/ 33 h 35"/>
                <a:gd name="T12" fmla="*/ 2 w 4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5">
                  <a:moveTo>
                    <a:pt x="2" y="35"/>
                  </a:moveTo>
                  <a:cubicBezTo>
                    <a:pt x="1" y="35"/>
                    <a:pt x="0" y="34"/>
                    <a:pt x="0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3" y="35"/>
                    <a:pt x="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Freeform 800">
              <a:extLst>
                <a:ext uri="{FF2B5EF4-FFF2-40B4-BE49-F238E27FC236}">
                  <a16:creationId xmlns="" xmlns:a16="http://schemas.microsoft.com/office/drawing/2014/main" id="{7782E77C-1CC2-40FE-9F41-AF599C253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5763" y="1112838"/>
              <a:ext cx="30163" cy="120650"/>
            </a:xfrm>
            <a:custGeom>
              <a:avLst/>
              <a:gdLst>
                <a:gd name="T0" fmla="*/ 6 w 8"/>
                <a:gd name="T1" fmla="*/ 32 h 32"/>
                <a:gd name="T2" fmla="*/ 4 w 8"/>
                <a:gd name="T3" fmla="*/ 30 h 32"/>
                <a:gd name="T4" fmla="*/ 4 w 8"/>
                <a:gd name="T5" fmla="*/ 18 h 32"/>
                <a:gd name="T6" fmla="*/ 0 w 8"/>
                <a:gd name="T7" fmla="*/ 2 h 32"/>
                <a:gd name="T8" fmla="*/ 2 w 8"/>
                <a:gd name="T9" fmla="*/ 0 h 32"/>
                <a:gd name="T10" fmla="*/ 4 w 8"/>
                <a:gd name="T11" fmla="*/ 2 h 32"/>
                <a:gd name="T12" fmla="*/ 8 w 8"/>
                <a:gd name="T13" fmla="*/ 18 h 32"/>
                <a:gd name="T14" fmla="*/ 8 w 8"/>
                <a:gd name="T15" fmla="*/ 18 h 32"/>
                <a:gd name="T16" fmla="*/ 8 w 8"/>
                <a:gd name="T17" fmla="*/ 30 h 32"/>
                <a:gd name="T18" fmla="*/ 6 w 8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2">
                  <a:moveTo>
                    <a:pt x="6" y="32"/>
                  </a:moveTo>
                  <a:cubicBezTo>
                    <a:pt x="5" y="32"/>
                    <a:pt x="4" y="31"/>
                    <a:pt x="4" y="30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0"/>
                    <a:pt x="4" y="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1"/>
                    <a:pt x="7" y="32"/>
                    <a:pt x="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Oval 801">
              <a:extLst>
                <a:ext uri="{FF2B5EF4-FFF2-40B4-BE49-F238E27FC236}">
                  <a16:creationId xmlns="" xmlns:a16="http://schemas.microsoft.com/office/drawing/2014/main" id="{4C517306-3F4D-44E9-834E-FF7FC49ED1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5763" y="1354138"/>
              <a:ext cx="14288" cy="142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="" xmlns:a16="http://schemas.microsoft.com/office/drawing/2014/main" id="{90591D5D-307F-454B-9F5A-DE60E13602A2}"/>
              </a:ext>
            </a:extLst>
          </p:cNvPr>
          <p:cNvGrpSpPr/>
          <p:nvPr/>
        </p:nvGrpSpPr>
        <p:grpSpPr>
          <a:xfrm>
            <a:off x="4425933" y="5344548"/>
            <a:ext cx="502806" cy="491726"/>
            <a:chOff x="2670175" y="4338638"/>
            <a:chExt cx="360363" cy="352425"/>
          </a:xfrm>
          <a:solidFill>
            <a:schemeClr val="bg1"/>
          </a:solidFill>
        </p:grpSpPr>
        <p:sp>
          <p:nvSpPr>
            <p:cNvPr id="57" name="Freeform 1221">
              <a:extLst>
                <a:ext uri="{FF2B5EF4-FFF2-40B4-BE49-F238E27FC236}">
                  <a16:creationId xmlns="" xmlns:a16="http://schemas.microsoft.com/office/drawing/2014/main" id="{E54F2A74-A1A1-4E74-8013-5E6E3A4653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0175" y="4676775"/>
              <a:ext cx="360363" cy="14288"/>
            </a:xfrm>
            <a:custGeom>
              <a:avLst/>
              <a:gdLst>
                <a:gd name="T0" fmla="*/ 94 w 96"/>
                <a:gd name="T1" fmla="*/ 4 h 4"/>
                <a:gd name="T2" fmla="*/ 2 w 96"/>
                <a:gd name="T3" fmla="*/ 4 h 4"/>
                <a:gd name="T4" fmla="*/ 0 w 96"/>
                <a:gd name="T5" fmla="*/ 2 h 4"/>
                <a:gd name="T6" fmla="*/ 2 w 96"/>
                <a:gd name="T7" fmla="*/ 0 h 4"/>
                <a:gd name="T8" fmla="*/ 94 w 96"/>
                <a:gd name="T9" fmla="*/ 0 h 4"/>
                <a:gd name="T10" fmla="*/ 96 w 96"/>
                <a:gd name="T11" fmla="*/ 2 h 4"/>
                <a:gd name="T12" fmla="*/ 94 w 9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6" y="1"/>
                    <a:pt x="96" y="2"/>
                  </a:cubicBezTo>
                  <a:cubicBezTo>
                    <a:pt x="96" y="3"/>
                    <a:pt x="95" y="4"/>
                    <a:pt x="9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1222">
              <a:extLst>
                <a:ext uri="{FF2B5EF4-FFF2-40B4-BE49-F238E27FC236}">
                  <a16:creationId xmlns="" xmlns:a16="http://schemas.microsoft.com/office/drawing/2014/main" id="{BB60FE9A-050D-4912-9744-6AEE140F59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6050" y="4630738"/>
              <a:ext cx="58738" cy="60325"/>
            </a:xfrm>
            <a:custGeom>
              <a:avLst/>
              <a:gdLst>
                <a:gd name="T0" fmla="*/ 14 w 16"/>
                <a:gd name="T1" fmla="*/ 16 h 16"/>
                <a:gd name="T2" fmla="*/ 2 w 16"/>
                <a:gd name="T3" fmla="*/ 16 h 16"/>
                <a:gd name="T4" fmla="*/ 0 w 16"/>
                <a:gd name="T5" fmla="*/ 14 h 16"/>
                <a:gd name="T6" fmla="*/ 0 w 16"/>
                <a:gd name="T7" fmla="*/ 2 h 16"/>
                <a:gd name="T8" fmla="*/ 2 w 16"/>
                <a:gd name="T9" fmla="*/ 0 h 16"/>
                <a:gd name="T10" fmla="*/ 14 w 16"/>
                <a:gd name="T11" fmla="*/ 0 h 16"/>
                <a:gd name="T12" fmla="*/ 16 w 16"/>
                <a:gd name="T13" fmla="*/ 2 h 16"/>
                <a:gd name="T14" fmla="*/ 16 w 16"/>
                <a:gd name="T15" fmla="*/ 14 h 16"/>
                <a:gd name="T16" fmla="*/ 14 w 16"/>
                <a:gd name="T17" fmla="*/ 16 h 16"/>
                <a:gd name="T18" fmla="*/ 4 w 16"/>
                <a:gd name="T19" fmla="*/ 12 h 16"/>
                <a:gd name="T20" fmla="*/ 12 w 16"/>
                <a:gd name="T21" fmla="*/ 12 h 16"/>
                <a:gd name="T22" fmla="*/ 12 w 16"/>
                <a:gd name="T23" fmla="*/ 4 h 16"/>
                <a:gd name="T24" fmla="*/ 4 w 16"/>
                <a:gd name="T25" fmla="*/ 4 h 16"/>
                <a:gd name="T26" fmla="*/ 4 w 16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14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5"/>
                    <a:pt x="15" y="16"/>
                    <a:pt x="14" y="16"/>
                  </a:cubicBezTo>
                  <a:close/>
                  <a:moveTo>
                    <a:pt x="4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1223">
              <a:extLst>
                <a:ext uri="{FF2B5EF4-FFF2-40B4-BE49-F238E27FC236}">
                  <a16:creationId xmlns="" xmlns:a16="http://schemas.microsoft.com/office/drawing/2014/main" id="{A9E0FEC1-E431-4C30-A861-6745361AAA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4950" y="4572000"/>
              <a:ext cx="60325" cy="119063"/>
            </a:xfrm>
            <a:custGeom>
              <a:avLst/>
              <a:gdLst>
                <a:gd name="T0" fmla="*/ 14 w 16"/>
                <a:gd name="T1" fmla="*/ 32 h 32"/>
                <a:gd name="T2" fmla="*/ 2 w 16"/>
                <a:gd name="T3" fmla="*/ 32 h 32"/>
                <a:gd name="T4" fmla="*/ 0 w 16"/>
                <a:gd name="T5" fmla="*/ 30 h 32"/>
                <a:gd name="T6" fmla="*/ 0 w 16"/>
                <a:gd name="T7" fmla="*/ 2 h 32"/>
                <a:gd name="T8" fmla="*/ 2 w 16"/>
                <a:gd name="T9" fmla="*/ 0 h 32"/>
                <a:gd name="T10" fmla="*/ 14 w 16"/>
                <a:gd name="T11" fmla="*/ 0 h 32"/>
                <a:gd name="T12" fmla="*/ 16 w 16"/>
                <a:gd name="T13" fmla="*/ 2 h 32"/>
                <a:gd name="T14" fmla="*/ 16 w 16"/>
                <a:gd name="T15" fmla="*/ 30 h 32"/>
                <a:gd name="T16" fmla="*/ 14 w 16"/>
                <a:gd name="T17" fmla="*/ 32 h 32"/>
                <a:gd name="T18" fmla="*/ 4 w 16"/>
                <a:gd name="T19" fmla="*/ 28 h 32"/>
                <a:gd name="T20" fmla="*/ 12 w 16"/>
                <a:gd name="T21" fmla="*/ 28 h 32"/>
                <a:gd name="T22" fmla="*/ 12 w 16"/>
                <a:gd name="T23" fmla="*/ 4 h 32"/>
                <a:gd name="T24" fmla="*/ 4 w 16"/>
                <a:gd name="T25" fmla="*/ 4 h 32"/>
                <a:gd name="T26" fmla="*/ 4 w 16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2">
                  <a:moveTo>
                    <a:pt x="14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1"/>
                    <a:pt x="15" y="32"/>
                    <a:pt x="14" y="32"/>
                  </a:cubicBezTo>
                  <a:close/>
                  <a:moveTo>
                    <a:pt x="4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Freeform 1224">
              <a:extLst>
                <a:ext uri="{FF2B5EF4-FFF2-40B4-BE49-F238E27FC236}">
                  <a16:creationId xmlns="" xmlns:a16="http://schemas.microsoft.com/office/drawing/2014/main" id="{68C4B651-613E-4946-8A51-03F7A72648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5438" y="4511675"/>
              <a:ext cx="60325" cy="179388"/>
            </a:xfrm>
            <a:custGeom>
              <a:avLst/>
              <a:gdLst>
                <a:gd name="T0" fmla="*/ 14 w 16"/>
                <a:gd name="T1" fmla="*/ 48 h 48"/>
                <a:gd name="T2" fmla="*/ 2 w 16"/>
                <a:gd name="T3" fmla="*/ 48 h 48"/>
                <a:gd name="T4" fmla="*/ 0 w 16"/>
                <a:gd name="T5" fmla="*/ 46 h 48"/>
                <a:gd name="T6" fmla="*/ 0 w 16"/>
                <a:gd name="T7" fmla="*/ 2 h 48"/>
                <a:gd name="T8" fmla="*/ 2 w 16"/>
                <a:gd name="T9" fmla="*/ 0 h 48"/>
                <a:gd name="T10" fmla="*/ 14 w 16"/>
                <a:gd name="T11" fmla="*/ 0 h 48"/>
                <a:gd name="T12" fmla="*/ 16 w 16"/>
                <a:gd name="T13" fmla="*/ 2 h 48"/>
                <a:gd name="T14" fmla="*/ 16 w 16"/>
                <a:gd name="T15" fmla="*/ 46 h 48"/>
                <a:gd name="T16" fmla="*/ 14 w 16"/>
                <a:gd name="T17" fmla="*/ 48 h 48"/>
                <a:gd name="T18" fmla="*/ 4 w 16"/>
                <a:gd name="T19" fmla="*/ 44 h 48"/>
                <a:gd name="T20" fmla="*/ 12 w 16"/>
                <a:gd name="T21" fmla="*/ 44 h 48"/>
                <a:gd name="T22" fmla="*/ 12 w 16"/>
                <a:gd name="T23" fmla="*/ 4 h 48"/>
                <a:gd name="T24" fmla="*/ 4 w 16"/>
                <a:gd name="T25" fmla="*/ 4 h 48"/>
                <a:gd name="T26" fmla="*/ 4 w 16"/>
                <a:gd name="T2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48">
                  <a:moveTo>
                    <a:pt x="14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1" y="48"/>
                    <a:pt x="0" y="47"/>
                    <a:pt x="0" y="4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7"/>
                    <a:pt x="15" y="48"/>
                    <a:pt x="14" y="48"/>
                  </a:cubicBezTo>
                  <a:close/>
                  <a:moveTo>
                    <a:pt x="4" y="44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Freeform 1225">
              <a:extLst>
                <a:ext uri="{FF2B5EF4-FFF2-40B4-BE49-F238E27FC236}">
                  <a16:creationId xmlns="" xmlns:a16="http://schemas.microsoft.com/office/drawing/2014/main" id="{849C9098-4A39-4020-AF23-E666B7FD9B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5925" y="4451350"/>
              <a:ext cx="60325" cy="239713"/>
            </a:xfrm>
            <a:custGeom>
              <a:avLst/>
              <a:gdLst>
                <a:gd name="T0" fmla="*/ 14 w 16"/>
                <a:gd name="T1" fmla="*/ 64 h 64"/>
                <a:gd name="T2" fmla="*/ 2 w 16"/>
                <a:gd name="T3" fmla="*/ 64 h 64"/>
                <a:gd name="T4" fmla="*/ 0 w 16"/>
                <a:gd name="T5" fmla="*/ 62 h 64"/>
                <a:gd name="T6" fmla="*/ 0 w 16"/>
                <a:gd name="T7" fmla="*/ 2 h 64"/>
                <a:gd name="T8" fmla="*/ 2 w 16"/>
                <a:gd name="T9" fmla="*/ 0 h 64"/>
                <a:gd name="T10" fmla="*/ 14 w 16"/>
                <a:gd name="T11" fmla="*/ 0 h 64"/>
                <a:gd name="T12" fmla="*/ 16 w 16"/>
                <a:gd name="T13" fmla="*/ 2 h 64"/>
                <a:gd name="T14" fmla="*/ 16 w 16"/>
                <a:gd name="T15" fmla="*/ 62 h 64"/>
                <a:gd name="T16" fmla="*/ 14 w 16"/>
                <a:gd name="T17" fmla="*/ 64 h 64"/>
                <a:gd name="T18" fmla="*/ 4 w 16"/>
                <a:gd name="T19" fmla="*/ 60 h 64"/>
                <a:gd name="T20" fmla="*/ 12 w 16"/>
                <a:gd name="T21" fmla="*/ 60 h 64"/>
                <a:gd name="T22" fmla="*/ 12 w 16"/>
                <a:gd name="T23" fmla="*/ 4 h 64"/>
                <a:gd name="T24" fmla="*/ 4 w 16"/>
                <a:gd name="T25" fmla="*/ 4 h 64"/>
                <a:gd name="T26" fmla="*/ 4 w 1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4">
                  <a:moveTo>
                    <a:pt x="14" y="64"/>
                  </a:move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0" y="63"/>
                    <a:pt x="0" y="6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3"/>
                    <a:pt x="15" y="64"/>
                    <a:pt x="14" y="64"/>
                  </a:cubicBezTo>
                  <a:close/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1226">
              <a:extLst>
                <a:ext uri="{FF2B5EF4-FFF2-40B4-BE49-F238E27FC236}">
                  <a16:creationId xmlns="" xmlns:a16="http://schemas.microsoft.com/office/drawing/2014/main" id="{62F82307-87C1-44C8-B659-C540B398D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8275" y="4346575"/>
              <a:ext cx="285750" cy="195263"/>
            </a:xfrm>
            <a:custGeom>
              <a:avLst/>
              <a:gdLst>
                <a:gd name="T0" fmla="*/ 2 w 76"/>
                <a:gd name="T1" fmla="*/ 52 h 52"/>
                <a:gd name="T2" fmla="*/ 0 w 76"/>
                <a:gd name="T3" fmla="*/ 51 h 52"/>
                <a:gd name="T4" fmla="*/ 1 w 76"/>
                <a:gd name="T5" fmla="*/ 48 h 52"/>
                <a:gd name="T6" fmla="*/ 73 w 76"/>
                <a:gd name="T7" fmla="*/ 0 h 52"/>
                <a:gd name="T8" fmla="*/ 76 w 76"/>
                <a:gd name="T9" fmla="*/ 1 h 52"/>
                <a:gd name="T10" fmla="*/ 75 w 76"/>
                <a:gd name="T11" fmla="*/ 4 h 52"/>
                <a:gd name="T12" fmla="*/ 3 w 76"/>
                <a:gd name="T13" fmla="*/ 52 h 52"/>
                <a:gd name="T14" fmla="*/ 2 w 76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52">
                  <a:moveTo>
                    <a:pt x="2" y="52"/>
                  </a:moveTo>
                  <a:cubicBezTo>
                    <a:pt x="1" y="52"/>
                    <a:pt x="1" y="52"/>
                    <a:pt x="0" y="51"/>
                  </a:cubicBezTo>
                  <a:cubicBezTo>
                    <a:pt x="0" y="50"/>
                    <a:pt x="0" y="49"/>
                    <a:pt x="1" y="4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4" y="0"/>
                    <a:pt x="75" y="0"/>
                    <a:pt x="76" y="1"/>
                  </a:cubicBezTo>
                  <a:cubicBezTo>
                    <a:pt x="76" y="2"/>
                    <a:pt x="76" y="3"/>
                    <a:pt x="75" y="4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2" y="52"/>
                    <a:pt x="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Freeform 1227">
              <a:extLst>
                <a:ext uri="{FF2B5EF4-FFF2-40B4-BE49-F238E27FC236}">
                  <a16:creationId xmlns="" xmlns:a16="http://schemas.microsoft.com/office/drawing/2014/main" id="{C707DE54-7D9E-43EE-BBFB-5400A610F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7825" y="4338638"/>
              <a:ext cx="76200" cy="82550"/>
            </a:xfrm>
            <a:custGeom>
              <a:avLst/>
              <a:gdLst>
                <a:gd name="T0" fmla="*/ 16 w 20"/>
                <a:gd name="T1" fmla="*/ 22 h 22"/>
                <a:gd name="T2" fmla="*/ 16 w 20"/>
                <a:gd name="T3" fmla="*/ 22 h 22"/>
                <a:gd name="T4" fmla="*/ 14 w 20"/>
                <a:gd name="T5" fmla="*/ 20 h 22"/>
                <a:gd name="T6" fmla="*/ 16 w 20"/>
                <a:gd name="T7" fmla="*/ 6 h 22"/>
                <a:gd name="T8" fmla="*/ 2 w 20"/>
                <a:gd name="T9" fmla="*/ 4 h 22"/>
                <a:gd name="T10" fmla="*/ 0 w 20"/>
                <a:gd name="T11" fmla="*/ 2 h 22"/>
                <a:gd name="T12" fmla="*/ 2 w 20"/>
                <a:gd name="T13" fmla="*/ 0 h 22"/>
                <a:gd name="T14" fmla="*/ 18 w 20"/>
                <a:gd name="T15" fmla="*/ 2 h 22"/>
                <a:gd name="T16" fmla="*/ 20 w 20"/>
                <a:gd name="T17" fmla="*/ 3 h 22"/>
                <a:gd name="T18" fmla="*/ 20 w 20"/>
                <a:gd name="T19" fmla="*/ 4 h 22"/>
                <a:gd name="T20" fmla="*/ 18 w 20"/>
                <a:gd name="T21" fmla="*/ 20 h 22"/>
                <a:gd name="T22" fmla="*/ 16 w 20"/>
                <a:gd name="T2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2">
                  <a:moveTo>
                    <a:pt x="16" y="22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4" y="21"/>
                    <a:pt x="14" y="2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2"/>
                    <a:pt x="19" y="2"/>
                    <a:pt x="20" y="3"/>
                  </a:cubicBezTo>
                  <a:cubicBezTo>
                    <a:pt x="20" y="3"/>
                    <a:pt x="20" y="4"/>
                    <a:pt x="20" y="4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1"/>
                    <a:pt x="17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="" xmlns:a16="http://schemas.microsoft.com/office/drawing/2014/main" id="{6B783E96-D110-4FB4-A7DA-A5EB0F4ACAEF}"/>
              </a:ext>
            </a:extLst>
          </p:cNvPr>
          <p:cNvGrpSpPr/>
          <p:nvPr/>
        </p:nvGrpSpPr>
        <p:grpSpPr>
          <a:xfrm>
            <a:off x="7447667" y="889000"/>
            <a:ext cx="483652" cy="441494"/>
            <a:chOff x="2678113" y="1465264"/>
            <a:chExt cx="346076" cy="315912"/>
          </a:xfrm>
        </p:grpSpPr>
        <p:sp>
          <p:nvSpPr>
            <p:cNvPr id="65" name="Freeform 170">
              <a:extLst>
                <a:ext uri="{FF2B5EF4-FFF2-40B4-BE49-F238E27FC236}">
                  <a16:creationId xmlns="" xmlns:a16="http://schemas.microsoft.com/office/drawing/2014/main" id="{BFC3A7FC-07CA-4E5F-B8BA-82CC1808D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113" y="1465264"/>
              <a:ext cx="346075" cy="195263"/>
            </a:xfrm>
            <a:custGeom>
              <a:avLst/>
              <a:gdLst>
                <a:gd name="T0" fmla="*/ 218 w 218"/>
                <a:gd name="T1" fmla="*/ 0 h 123"/>
                <a:gd name="T2" fmla="*/ 0 w 218"/>
                <a:gd name="T3" fmla="*/ 90 h 123"/>
                <a:gd name="T4" fmla="*/ 85 w 218"/>
                <a:gd name="T5" fmla="*/ 123 h 123"/>
                <a:gd name="T6" fmla="*/ 218 w 218"/>
                <a:gd name="T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" h="123">
                  <a:moveTo>
                    <a:pt x="218" y="0"/>
                  </a:moveTo>
                  <a:lnTo>
                    <a:pt x="0" y="90"/>
                  </a:lnTo>
                  <a:lnTo>
                    <a:pt x="85" y="123"/>
                  </a:lnTo>
                  <a:lnTo>
                    <a:pt x="218" y="0"/>
                  </a:ln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Freeform 171">
              <a:extLst>
                <a:ext uri="{FF2B5EF4-FFF2-40B4-BE49-F238E27FC236}">
                  <a16:creationId xmlns="" xmlns:a16="http://schemas.microsoft.com/office/drawing/2014/main" id="{AA0C3A51-3A03-4D23-B1AD-7EC0363E0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3051" y="1465264"/>
              <a:ext cx="211138" cy="279400"/>
            </a:xfrm>
            <a:custGeom>
              <a:avLst/>
              <a:gdLst>
                <a:gd name="T0" fmla="*/ 133 w 133"/>
                <a:gd name="T1" fmla="*/ 0 h 176"/>
                <a:gd name="T2" fmla="*/ 95 w 133"/>
                <a:gd name="T3" fmla="*/ 176 h 176"/>
                <a:gd name="T4" fmla="*/ 0 w 133"/>
                <a:gd name="T5" fmla="*/ 123 h 176"/>
                <a:gd name="T6" fmla="*/ 133 w 133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176">
                  <a:moveTo>
                    <a:pt x="133" y="0"/>
                  </a:moveTo>
                  <a:lnTo>
                    <a:pt x="95" y="176"/>
                  </a:lnTo>
                  <a:lnTo>
                    <a:pt x="0" y="123"/>
                  </a:lnTo>
                  <a:lnTo>
                    <a:pt x="133" y="0"/>
                  </a:ln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Freeform 172">
              <a:extLst>
                <a:ext uri="{FF2B5EF4-FFF2-40B4-BE49-F238E27FC236}">
                  <a16:creationId xmlns="" xmlns:a16="http://schemas.microsoft.com/office/drawing/2014/main" id="{4B333DEA-81DC-4D4E-8F55-81DBEED579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3051" y="1660526"/>
              <a:ext cx="52388" cy="120650"/>
            </a:xfrm>
            <a:custGeom>
              <a:avLst/>
              <a:gdLst>
                <a:gd name="T0" fmla="*/ 0 w 33"/>
                <a:gd name="T1" fmla="*/ 0 h 76"/>
                <a:gd name="T2" fmla="*/ 0 w 33"/>
                <a:gd name="T3" fmla="*/ 76 h 76"/>
                <a:gd name="T4" fmla="*/ 33 w 33"/>
                <a:gd name="T5" fmla="*/ 1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76">
                  <a:moveTo>
                    <a:pt x="0" y="0"/>
                  </a:moveTo>
                  <a:lnTo>
                    <a:pt x="0" y="76"/>
                  </a:lnTo>
                  <a:lnTo>
                    <a:pt x="33" y="19"/>
                  </a:ln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="" xmlns:a16="http://schemas.microsoft.com/office/drawing/2014/main" id="{E10C974A-2FCC-47E6-AD72-DCB5A5E2E00A}"/>
              </a:ext>
            </a:extLst>
          </p:cNvPr>
          <p:cNvGrpSpPr/>
          <p:nvPr/>
        </p:nvGrpSpPr>
        <p:grpSpPr>
          <a:xfrm>
            <a:off x="6485640" y="2330450"/>
            <a:ext cx="545704" cy="545702"/>
            <a:chOff x="8447088" y="2543176"/>
            <a:chExt cx="346075" cy="346075"/>
          </a:xfrm>
        </p:grpSpPr>
        <p:sp>
          <p:nvSpPr>
            <p:cNvPr id="69" name="Oval 135">
              <a:extLst>
                <a:ext uri="{FF2B5EF4-FFF2-40B4-BE49-F238E27FC236}">
                  <a16:creationId xmlns="" xmlns:a16="http://schemas.microsoft.com/office/drawing/2014/main" id="{02AAEB25-9025-4051-B7D7-9047AC5375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7738" y="2543176"/>
              <a:ext cx="225425" cy="225425"/>
            </a:xfrm>
            <a:prstGeom prst="ellips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Line 136">
              <a:extLst>
                <a:ext uri="{FF2B5EF4-FFF2-40B4-BE49-F238E27FC236}">
                  <a16:creationId xmlns="" xmlns:a16="http://schemas.microsoft.com/office/drawing/2014/main" id="{4353D139-94AE-4C6F-BA01-17FCB11087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72513" y="2701926"/>
              <a:ext cx="0" cy="14288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Line 137">
              <a:extLst>
                <a:ext uri="{FF2B5EF4-FFF2-40B4-BE49-F238E27FC236}">
                  <a16:creationId xmlns="" xmlns:a16="http://schemas.microsoft.com/office/drawing/2014/main" id="{B5A7B1B2-2846-4AF2-A302-A6556E046B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72513" y="2595564"/>
              <a:ext cx="0" cy="15875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Freeform 138">
              <a:extLst>
                <a:ext uri="{FF2B5EF4-FFF2-40B4-BE49-F238E27FC236}">
                  <a16:creationId xmlns="" xmlns:a16="http://schemas.microsoft.com/office/drawing/2014/main" id="{47B7B892-728D-4D77-A2C7-4ED8083ACC3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0288" y="2611439"/>
              <a:ext cx="46038" cy="90488"/>
            </a:xfrm>
            <a:custGeom>
              <a:avLst/>
              <a:gdLst>
                <a:gd name="T0" fmla="*/ 0 w 12"/>
                <a:gd name="T1" fmla="*/ 18 h 24"/>
                <a:gd name="T2" fmla="*/ 6 w 12"/>
                <a:gd name="T3" fmla="*/ 24 h 24"/>
                <a:gd name="T4" fmla="*/ 12 w 12"/>
                <a:gd name="T5" fmla="*/ 18 h 24"/>
                <a:gd name="T6" fmla="*/ 6 w 12"/>
                <a:gd name="T7" fmla="*/ 12 h 24"/>
                <a:gd name="T8" fmla="*/ 0 w 12"/>
                <a:gd name="T9" fmla="*/ 6 h 24"/>
                <a:gd name="T10" fmla="*/ 6 w 12"/>
                <a:gd name="T11" fmla="*/ 0 h 24"/>
                <a:gd name="T12" fmla="*/ 12 w 12"/>
                <a:gd name="T13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4">
                  <a:moveTo>
                    <a:pt x="0" y="18"/>
                  </a:moveTo>
                  <a:cubicBezTo>
                    <a:pt x="0" y="21"/>
                    <a:pt x="3" y="24"/>
                    <a:pt x="6" y="24"/>
                  </a:cubicBezTo>
                  <a:cubicBezTo>
                    <a:pt x="9" y="24"/>
                    <a:pt x="12" y="21"/>
                    <a:pt x="12" y="18"/>
                  </a:cubicBezTo>
                  <a:cubicBezTo>
                    <a:pt x="12" y="15"/>
                    <a:pt x="9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Line 139">
              <a:extLst>
                <a:ext uri="{FF2B5EF4-FFF2-40B4-BE49-F238E27FC236}">
                  <a16:creationId xmlns="" xmlns:a16="http://schemas.microsoft.com/office/drawing/2014/main" id="{50EE7C71-F1A8-40E5-B9BD-44D3F2CB7D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53451" y="2822576"/>
              <a:ext cx="0" cy="14288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Line 140">
              <a:extLst>
                <a:ext uri="{FF2B5EF4-FFF2-40B4-BE49-F238E27FC236}">
                  <a16:creationId xmlns="" xmlns:a16="http://schemas.microsoft.com/office/drawing/2014/main" id="{9BB0DEBA-5733-44C7-B8F2-2AB29D0D07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53451" y="2716214"/>
              <a:ext cx="0" cy="15875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Freeform 141">
              <a:extLst>
                <a:ext uri="{FF2B5EF4-FFF2-40B4-BE49-F238E27FC236}">
                  <a16:creationId xmlns="" xmlns:a16="http://schemas.microsoft.com/office/drawing/2014/main" id="{1752AC0A-65D5-4CE6-A2E6-697ACA277A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9638" y="2732089"/>
              <a:ext cx="46038" cy="90488"/>
            </a:xfrm>
            <a:custGeom>
              <a:avLst/>
              <a:gdLst>
                <a:gd name="T0" fmla="*/ 0 w 12"/>
                <a:gd name="T1" fmla="*/ 18 h 24"/>
                <a:gd name="T2" fmla="*/ 6 w 12"/>
                <a:gd name="T3" fmla="*/ 24 h 24"/>
                <a:gd name="T4" fmla="*/ 12 w 12"/>
                <a:gd name="T5" fmla="*/ 18 h 24"/>
                <a:gd name="T6" fmla="*/ 6 w 12"/>
                <a:gd name="T7" fmla="*/ 12 h 24"/>
                <a:gd name="T8" fmla="*/ 0 w 12"/>
                <a:gd name="T9" fmla="*/ 6 h 24"/>
                <a:gd name="T10" fmla="*/ 6 w 12"/>
                <a:gd name="T11" fmla="*/ 0 h 24"/>
                <a:gd name="T12" fmla="*/ 12 w 12"/>
                <a:gd name="T13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4">
                  <a:moveTo>
                    <a:pt x="0" y="18"/>
                  </a:moveTo>
                  <a:cubicBezTo>
                    <a:pt x="0" y="21"/>
                    <a:pt x="3" y="24"/>
                    <a:pt x="6" y="24"/>
                  </a:cubicBezTo>
                  <a:cubicBezTo>
                    <a:pt x="9" y="24"/>
                    <a:pt x="12" y="21"/>
                    <a:pt x="12" y="18"/>
                  </a:cubicBezTo>
                  <a:cubicBezTo>
                    <a:pt x="12" y="15"/>
                    <a:pt x="9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Freeform 142">
              <a:extLst>
                <a:ext uri="{FF2B5EF4-FFF2-40B4-BE49-F238E27FC236}">
                  <a16:creationId xmlns="" xmlns:a16="http://schemas.microsoft.com/office/drawing/2014/main" id="{6C239C4F-D229-436B-BC11-9D1651D3A5B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7088" y="2663826"/>
              <a:ext cx="225425" cy="225425"/>
            </a:xfrm>
            <a:custGeom>
              <a:avLst/>
              <a:gdLst>
                <a:gd name="T0" fmla="*/ 32 w 60"/>
                <a:gd name="T1" fmla="*/ 0 h 60"/>
                <a:gd name="T2" fmla="*/ 30 w 60"/>
                <a:gd name="T3" fmla="*/ 0 h 60"/>
                <a:gd name="T4" fmla="*/ 0 w 60"/>
                <a:gd name="T5" fmla="*/ 30 h 60"/>
                <a:gd name="T6" fmla="*/ 30 w 60"/>
                <a:gd name="T7" fmla="*/ 60 h 60"/>
                <a:gd name="T8" fmla="*/ 60 w 60"/>
                <a:gd name="T9" fmla="*/ 30 h 60"/>
                <a:gd name="T10" fmla="*/ 60 w 60"/>
                <a:gd name="T11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0">
                  <a:moveTo>
                    <a:pt x="32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29"/>
                    <a:pt x="60" y="29"/>
                    <a:pt x="60" y="28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707430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23">
      <a:majorFont>
        <a:latin typeface="Georgia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195BC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bg1">
              <a:lumMod val="8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</TotalTime>
  <Words>1241</Words>
  <Application>Microsoft Office PowerPoint</Application>
  <PresentationFormat>Custom</PresentationFormat>
  <Paragraphs>208</Paragraphs>
  <Slides>20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Business Case Presentation</vt:lpstr>
      <vt:lpstr>Executive Summary</vt:lpstr>
      <vt:lpstr>Situational Analysis</vt:lpstr>
      <vt:lpstr>Business Objective</vt:lpstr>
      <vt:lpstr>Cost-Benefit Analysis</vt:lpstr>
      <vt:lpstr>Market Assessment</vt:lpstr>
      <vt:lpstr>Risk Assessment</vt:lpstr>
      <vt:lpstr>Recommendation</vt:lpstr>
      <vt:lpstr>Project Plan</vt:lpstr>
      <vt:lpstr>Scope and Dependencies</vt:lpstr>
      <vt:lpstr>Break Time</vt:lpstr>
      <vt:lpstr>SWOT Analysis</vt:lpstr>
      <vt:lpstr>Marketing Strategy</vt:lpstr>
      <vt:lpstr>Project Phases</vt:lpstr>
      <vt:lpstr>Project Report</vt:lpstr>
      <vt:lpstr>Company Best Sales In This Year</vt:lpstr>
      <vt:lpstr>Business Timeline</vt:lpstr>
      <vt:lpstr>Project team</vt:lpstr>
      <vt:lpstr>Contact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Ramaditya</dc:creator>
  <cp:lastModifiedBy>USER</cp:lastModifiedBy>
  <cp:revision>53</cp:revision>
  <dcterms:created xsi:type="dcterms:W3CDTF">2019-07-05T03:51:27Z</dcterms:created>
  <dcterms:modified xsi:type="dcterms:W3CDTF">2022-07-21T07:08:01Z</dcterms:modified>
</cp:coreProperties>
</file>