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669" r:id="rId2"/>
  </p:sldMasterIdLst>
  <p:notesMasterIdLst>
    <p:notesMasterId r:id="rId13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ugroho ade" initials="na" lastIdx="4" clrIdx="0">
    <p:extLst>
      <p:ext uri="{19B8F6BF-5375-455C-9EA6-DF929625EA0E}">
        <p15:presenceInfo xmlns="" xmlns:p15="http://schemas.microsoft.com/office/powerpoint/2012/main" userId="0dbaae3ed58810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4594"/>
    <a:srgbClr val="F2C333"/>
    <a:srgbClr val="100027"/>
    <a:srgbClr val="182952"/>
    <a:srgbClr val="7045AF"/>
    <a:srgbClr val="2B3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7" autoAdjust="0"/>
    <p:restoredTop sz="90184" autoAdjust="0"/>
  </p:normalViewPr>
  <p:slideViewPr>
    <p:cSldViewPr snapToGrid="0" showGuides="1">
      <p:cViewPr>
        <p:scale>
          <a:sx n="112" d="100"/>
          <a:sy n="112" d="100"/>
        </p:scale>
        <p:origin x="-720" y="-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44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7073E801-F383-4B7D-A22D-DFCD74B280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70BB91F3-7458-4553-A152-AFC311DD88E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B457F83-ECA2-4CA7-B96D-8DCCC15B0959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67903D30-6F03-45AF-9BFA-B9173B3041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D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71631ECC-FC99-42E1-A30B-D60E32D482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D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FB3C81C-8151-4014-B3F7-9083546829B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D4E640A-BC87-45EB-A13C-85A19CD268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34C537B-EFBA-459C-A889-B71523BDA8F5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1412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="" xmlns:a16="http://schemas.microsoft.com/office/drawing/2014/main" id="{0B8C39D5-3A12-4A0B-BC5C-F1789AAFD8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="" xmlns:a16="http://schemas.microsoft.com/office/drawing/2014/main" id="{6414B18A-B8E3-497D-840C-B124EE3FDB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D" altLang="en-US"/>
          </a:p>
        </p:txBody>
      </p:sp>
      <p:sp>
        <p:nvSpPr>
          <p:cNvPr id="16388" name="Slide Number Placeholder 3">
            <a:extLst>
              <a:ext uri="{FF2B5EF4-FFF2-40B4-BE49-F238E27FC236}">
                <a16:creationId xmlns="" xmlns:a16="http://schemas.microsoft.com/office/drawing/2014/main" id="{CD72C0F6-F278-463E-9ABA-E961568F0A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4988EC1-F16B-46F1-8FDF-E90FFBE1FB42}" type="slidenum">
              <a:rPr lang="en-ID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ID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="" xmlns:a16="http://schemas.microsoft.com/office/drawing/2014/main" id="{AEF840C1-565B-4ECE-994C-39D8683AA6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="" xmlns:a16="http://schemas.microsoft.com/office/drawing/2014/main" id="{1CEB89AC-F97A-4ECD-8C21-5DDD355F9D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="1"/>
          </a:p>
        </p:txBody>
      </p:sp>
      <p:sp>
        <p:nvSpPr>
          <p:cNvPr id="18436" name="Slide Number Placeholder 3">
            <a:extLst>
              <a:ext uri="{FF2B5EF4-FFF2-40B4-BE49-F238E27FC236}">
                <a16:creationId xmlns="" xmlns:a16="http://schemas.microsoft.com/office/drawing/2014/main" id="{9A1EBECB-4678-4607-ADAC-1E6017F22F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47C950-516F-4BCA-B066-1CECBECF94E1}" type="slidenum">
              <a:rPr lang="en-ID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ID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="" xmlns:a16="http://schemas.microsoft.com/office/drawing/2014/main" id="{36E2081C-2D09-4498-9BD3-D4881A5380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="" xmlns:a16="http://schemas.microsoft.com/office/drawing/2014/main" id="{12A8AA1C-D06E-4E73-9065-98ABE9B99D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0484" name="Slide Number Placeholder 3">
            <a:extLst>
              <a:ext uri="{FF2B5EF4-FFF2-40B4-BE49-F238E27FC236}">
                <a16:creationId xmlns="" xmlns:a16="http://schemas.microsoft.com/office/drawing/2014/main" id="{45968581-AC04-4B2E-A2DB-44083E0EB9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C5C4FE-F720-4932-B57B-1AABAD3F52A0}" type="slidenum">
              <a:rPr lang="en-ID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ID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="" xmlns:a16="http://schemas.microsoft.com/office/drawing/2014/main" id="{D9760909-8E7E-4E06-8C4C-21B5E23743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="" xmlns:a16="http://schemas.microsoft.com/office/drawing/2014/main" id="{B95825F2-467F-4A91-A00F-E98845DCF1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D" altLang="en-US"/>
          </a:p>
        </p:txBody>
      </p:sp>
      <p:sp>
        <p:nvSpPr>
          <p:cNvPr id="23556" name="Slide Number Placeholder 3">
            <a:extLst>
              <a:ext uri="{FF2B5EF4-FFF2-40B4-BE49-F238E27FC236}">
                <a16:creationId xmlns="" xmlns:a16="http://schemas.microsoft.com/office/drawing/2014/main" id="{617FB40E-7D14-4290-9D4C-5E1BB82106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4F7A8A-FE16-4812-A4BB-22C7945AF391}" type="slidenum">
              <a:rPr lang="en-ID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ID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="" xmlns:a16="http://schemas.microsoft.com/office/drawing/2014/main" id="{9468F0A9-9A6F-445A-BAE4-114216DB46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="" xmlns:a16="http://schemas.microsoft.com/office/drawing/2014/main" id="{929155F7-646B-46B5-A268-EE209C5EEC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D" altLang="en-US"/>
          </a:p>
        </p:txBody>
      </p:sp>
      <p:sp>
        <p:nvSpPr>
          <p:cNvPr id="25604" name="Slide Number Placeholder 3">
            <a:extLst>
              <a:ext uri="{FF2B5EF4-FFF2-40B4-BE49-F238E27FC236}">
                <a16:creationId xmlns="" xmlns:a16="http://schemas.microsoft.com/office/drawing/2014/main" id="{486DBB0C-3CF5-4A58-92D2-34F8E2DF6B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02E599-F889-4C56-8AEF-EC390FBA5DB6}" type="slidenum">
              <a:rPr lang="en-ID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ID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 sky view looking up at night&#10;&#10;Description automatically generated">
            <a:extLst>
              <a:ext uri="{FF2B5EF4-FFF2-40B4-BE49-F238E27FC236}">
                <a16:creationId xmlns="" xmlns:a16="http://schemas.microsoft.com/office/drawing/2014/main" id="{ECD3A761-6755-4F38-8C6E-58AD288C2F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arcador de posición de imagen 8">
            <a:extLst>
              <a:ext uri="{FF2B5EF4-FFF2-40B4-BE49-F238E27FC236}">
                <a16:creationId xmlns="" xmlns:a16="http://schemas.microsoft.com/office/drawing/2014/main" id="{B6BFD588-A778-47ED-9F09-1410B9E240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5102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7E1717-626F-49DA-9A06-BDC123AFB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2612"/>
            <a:ext cx="10515600" cy="1325563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3E921839-CF3D-441C-837F-28E6CEA45B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3867150"/>
            <a:ext cx="10515600" cy="116363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="" xmlns:a16="http://schemas.microsoft.com/office/drawing/2014/main" id="{889E8188-D1AF-45CF-A0C8-D149239592C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CDD1-5299-4801-96CF-5E9CB4F058D7}" type="slidenum">
              <a:rPr lang="en-ID"/>
              <a:pPr>
                <a:defRPr/>
              </a:pPr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71972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1CFE2B-F433-4043-B4EB-32C9C574A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132D8CA-A7BE-42AE-9486-A5B9DD3BFD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D" noProof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B71FC8D-1E49-430A-AE56-CF3439DD4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5134080F-7168-4CE7-ADFA-F150BCEEF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F6BA8-42D9-459D-8709-8D3A6D5FC0C3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DE30071A-A155-49D0-B602-61CE7AECB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98C3CD4F-2538-449F-9C68-20759B7E3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0538D-F60E-4C0F-A903-83695A5E33E4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167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79FC1D-08A4-4FAA-BD89-0D78C6D4A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A94961E-024D-4548-BECB-F1953348DA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040F8FA-F5BF-4217-AB22-D3A1EC463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4934A-1524-4BAF-BA8B-0105C517F6C4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21AA37-C87F-4639-B7CD-E20D86C7E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734BE12-563A-4A87-A8D1-2D6B38866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7D9C4-16D4-43CB-81E3-221F88D2BA5F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5492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E15FEADE-9A47-4437-8EF3-0B668C62EE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4923E76-73FE-4953-AE5A-2680A92BDF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F274EDA-E631-4F67-B53D-FB008E1A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5D676-098B-48F8-8C3F-43CFD2DD53B9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54BAED7-086D-4463-A5ED-5396A17FA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1E06127-588F-4165-AB55-460B20A41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BF5AD-8DFC-46D7-AAC5-8AE33152E292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45900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tar in the middle of the night sky&#10;&#10;Description automatically generated">
            <a:extLst>
              <a:ext uri="{FF2B5EF4-FFF2-40B4-BE49-F238E27FC236}">
                <a16:creationId xmlns="" xmlns:a16="http://schemas.microsoft.com/office/drawing/2014/main" id="{1FD7F2E5-EB57-4940-834F-30DC80D602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>
            <a:extLst>
              <a:ext uri="{FF2B5EF4-FFF2-40B4-BE49-F238E27FC236}">
                <a16:creationId xmlns="" xmlns:a16="http://schemas.microsoft.com/office/drawing/2014/main" id="{8457BB7F-F989-4CEB-8DA9-E6A74D822458}"/>
              </a:ext>
            </a:extLst>
          </p:cNvPr>
          <p:cNvSpPr/>
          <p:nvPr userDrawn="1"/>
        </p:nvSpPr>
        <p:spPr>
          <a:xfrm>
            <a:off x="-4157663" y="-739775"/>
            <a:ext cx="8339138" cy="8337550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 sz="240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578BC767-8958-4B7C-80A5-D4544B056AB7}"/>
              </a:ext>
            </a:extLst>
          </p:cNvPr>
          <p:cNvSpPr/>
          <p:nvPr userDrawn="1"/>
        </p:nvSpPr>
        <p:spPr>
          <a:xfrm>
            <a:off x="-2732088" y="696913"/>
            <a:ext cx="5464176" cy="5464175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>
            <a:outerShdw blurRad="685800" sx="104000" sy="104000" algn="ctr" rotWithShape="0">
              <a:prstClr val="black">
                <a:alpha val="4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D764D94F-3FDD-4EB8-9346-C14F2A2EB008}"/>
              </a:ext>
            </a:extLst>
          </p:cNvPr>
          <p:cNvSpPr/>
          <p:nvPr userDrawn="1"/>
        </p:nvSpPr>
        <p:spPr>
          <a:xfrm>
            <a:off x="3686175" y="2519363"/>
            <a:ext cx="942975" cy="94297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90A16863-D1E2-47C4-81CD-94B3442F282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770313" y="2601913"/>
            <a:ext cx="774700" cy="777875"/>
            <a:chOff x="3769689" y="2601188"/>
            <a:chExt cx="775632" cy="778704"/>
          </a:xfrm>
        </p:grpSpPr>
        <p:sp>
          <p:nvSpPr>
            <p:cNvPr id="13" name="Oval 6">
              <a:extLst>
                <a:ext uri="{FF2B5EF4-FFF2-40B4-BE49-F238E27FC236}">
                  <a16:creationId xmlns="" xmlns:a16="http://schemas.microsoft.com/office/drawing/2014/main" id="{A0EC2244-B4CF-4A7D-9970-617C62F1B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689" y="2601188"/>
              <a:ext cx="775632" cy="778704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outerShdw blurRad="215900" dist="165100" dir="2700000" algn="tl" rotWithShape="0">
                <a:prstClr val="black">
                  <a:alpha val="27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" name="Oval 6">
              <a:extLst>
                <a:ext uri="{FF2B5EF4-FFF2-40B4-BE49-F238E27FC236}">
                  <a16:creationId xmlns="" xmlns:a16="http://schemas.microsoft.com/office/drawing/2014/main" id="{517955D9-ABF3-44B3-8BDB-1C78FD646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8260" y="2670031"/>
              <a:ext cx="638490" cy="641018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innerShdw blurRad="101600" dist="50800" dir="16200000">
                <a:prstClr val="black">
                  <a:alpha val="23000"/>
                </a:prstClr>
              </a:inn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1AAD8E46-4F44-4DCE-AA92-4E0D0B6FFEB8}"/>
              </a:ext>
            </a:extLst>
          </p:cNvPr>
          <p:cNvCxnSpPr>
            <a:cxnSpLocks/>
          </p:cNvCxnSpPr>
          <p:nvPr userDrawn="1"/>
        </p:nvCxnSpPr>
        <p:spPr>
          <a:xfrm>
            <a:off x="4926013" y="3311525"/>
            <a:ext cx="211137" cy="0"/>
          </a:xfrm>
          <a:prstGeom prst="line">
            <a:avLst/>
          </a:prstGeom>
          <a:ln w="25400">
            <a:solidFill>
              <a:srgbClr val="E145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2A52C3C0-127A-4460-9A75-E245F3307D67}"/>
              </a:ext>
            </a:extLst>
          </p:cNvPr>
          <p:cNvSpPr/>
          <p:nvPr userDrawn="1"/>
        </p:nvSpPr>
        <p:spPr>
          <a:xfrm>
            <a:off x="3571875" y="3832225"/>
            <a:ext cx="942975" cy="94297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grpSp>
        <p:nvGrpSpPr>
          <p:cNvPr id="17" name="Group 15">
            <a:extLst>
              <a:ext uri="{FF2B5EF4-FFF2-40B4-BE49-F238E27FC236}">
                <a16:creationId xmlns="" xmlns:a16="http://schemas.microsoft.com/office/drawing/2014/main" id="{F64F077B-5535-49DA-9AD2-DFDDA5369E5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656013" y="3913188"/>
            <a:ext cx="774700" cy="779462"/>
            <a:chOff x="3769689" y="2601188"/>
            <a:chExt cx="775632" cy="778704"/>
          </a:xfrm>
        </p:grpSpPr>
        <p:sp>
          <p:nvSpPr>
            <p:cNvPr id="18" name="Oval 6">
              <a:extLst>
                <a:ext uri="{FF2B5EF4-FFF2-40B4-BE49-F238E27FC236}">
                  <a16:creationId xmlns="" xmlns:a16="http://schemas.microsoft.com/office/drawing/2014/main" id="{8B337C88-8E6F-4478-8991-3EC12A117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689" y="2601188"/>
              <a:ext cx="775632" cy="778704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outerShdw blurRad="215900" dist="165100" dir="2700000" algn="tl" rotWithShape="0">
                <a:prstClr val="black">
                  <a:alpha val="27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Oval 6">
              <a:extLst>
                <a:ext uri="{FF2B5EF4-FFF2-40B4-BE49-F238E27FC236}">
                  <a16:creationId xmlns="" xmlns:a16="http://schemas.microsoft.com/office/drawing/2014/main" id="{627B0E9C-952C-415E-A101-0B7135F09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8260" y="2670031"/>
              <a:ext cx="638490" cy="641018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innerShdw blurRad="101600" dist="50800" dir="16200000">
                <a:prstClr val="black">
                  <a:alpha val="23000"/>
                </a:prstClr>
              </a:inn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5068C346-FCCA-4E19-99A0-8DE5530326C6}"/>
              </a:ext>
            </a:extLst>
          </p:cNvPr>
          <p:cNvSpPr/>
          <p:nvPr userDrawn="1"/>
        </p:nvSpPr>
        <p:spPr>
          <a:xfrm>
            <a:off x="3095625" y="5145088"/>
            <a:ext cx="942975" cy="94297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grpSp>
        <p:nvGrpSpPr>
          <p:cNvPr id="21" name="Group 19">
            <a:extLst>
              <a:ext uri="{FF2B5EF4-FFF2-40B4-BE49-F238E27FC236}">
                <a16:creationId xmlns="" xmlns:a16="http://schemas.microsoft.com/office/drawing/2014/main" id="{6E01BF06-6F16-4B22-A58F-A642F019DB9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179763" y="5226050"/>
            <a:ext cx="774700" cy="779463"/>
            <a:chOff x="3769689" y="2601188"/>
            <a:chExt cx="775632" cy="778704"/>
          </a:xfrm>
        </p:grpSpPr>
        <p:sp>
          <p:nvSpPr>
            <p:cNvPr id="22" name="Oval 6">
              <a:extLst>
                <a:ext uri="{FF2B5EF4-FFF2-40B4-BE49-F238E27FC236}">
                  <a16:creationId xmlns="" xmlns:a16="http://schemas.microsoft.com/office/drawing/2014/main" id="{022F5B7E-B6C2-429E-BEAC-41208B1A1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9689" y="2601188"/>
              <a:ext cx="775632" cy="778704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outerShdw blurRad="215900" dist="165100" dir="2700000" algn="tl" rotWithShape="0">
                <a:prstClr val="black">
                  <a:alpha val="27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3" name="Oval 6">
              <a:extLst>
                <a:ext uri="{FF2B5EF4-FFF2-40B4-BE49-F238E27FC236}">
                  <a16:creationId xmlns="" xmlns:a16="http://schemas.microsoft.com/office/drawing/2014/main" id="{1EAA1884-A5EA-4763-8A1A-647CD36AB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8260" y="2670031"/>
              <a:ext cx="638490" cy="641018"/>
            </a:xfrm>
            <a:prstGeom prst="ellipse">
              <a:avLst/>
            </a:prstGeom>
            <a:solidFill>
              <a:schemeClr val="bg1"/>
            </a:solidFill>
            <a:ln w="25400" cap="flat">
              <a:noFill/>
              <a:prstDash val="solid"/>
              <a:miter lim="800000"/>
              <a:headEnd/>
              <a:tailEnd/>
            </a:ln>
            <a:effectLst>
              <a:innerShdw blurRad="101600" dist="50800" dir="16200000">
                <a:prstClr val="black">
                  <a:alpha val="23000"/>
                </a:prstClr>
              </a:inn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A05E482D-1F84-4BA3-A0EE-D318CA815584}"/>
              </a:ext>
            </a:extLst>
          </p:cNvPr>
          <p:cNvCxnSpPr>
            <a:cxnSpLocks/>
          </p:cNvCxnSpPr>
          <p:nvPr userDrawn="1"/>
        </p:nvCxnSpPr>
        <p:spPr>
          <a:xfrm>
            <a:off x="4800600" y="4622800"/>
            <a:ext cx="212725" cy="0"/>
          </a:xfrm>
          <a:prstGeom prst="line">
            <a:avLst/>
          </a:prstGeom>
          <a:ln w="25400">
            <a:solidFill>
              <a:srgbClr val="E145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A928A6E5-DA6E-404A-80C6-F281C45B7483}"/>
              </a:ext>
            </a:extLst>
          </p:cNvPr>
          <p:cNvCxnSpPr>
            <a:cxnSpLocks/>
          </p:cNvCxnSpPr>
          <p:nvPr userDrawn="1"/>
        </p:nvCxnSpPr>
        <p:spPr>
          <a:xfrm>
            <a:off x="4514850" y="5935663"/>
            <a:ext cx="212725" cy="0"/>
          </a:xfrm>
          <a:prstGeom prst="line">
            <a:avLst/>
          </a:prstGeom>
          <a:ln w="25400">
            <a:solidFill>
              <a:srgbClr val="E145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B71CA06-7EE8-4655-8A63-A982BAEE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3544" y="704212"/>
            <a:ext cx="8084456" cy="875386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C93E2C8-5668-406A-AFB2-20BB994EE6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5683" y="2601913"/>
            <a:ext cx="5475288" cy="47148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44" name="Text Placeholder 3">
            <a:extLst>
              <a:ext uri="{FF2B5EF4-FFF2-40B4-BE49-F238E27FC236}">
                <a16:creationId xmlns="" xmlns:a16="http://schemas.microsoft.com/office/drawing/2014/main" id="{FF2263EF-AC7F-4BF2-90DA-C71F3FBDDA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0554" y="3914380"/>
            <a:ext cx="5475288" cy="47148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48" name="Text Placeholder 3">
            <a:extLst>
              <a:ext uri="{FF2B5EF4-FFF2-40B4-BE49-F238E27FC236}">
                <a16:creationId xmlns="" xmlns:a16="http://schemas.microsoft.com/office/drawing/2014/main" id="{D835E04A-DD53-4D1F-958C-44C4C72B20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14747" y="5226123"/>
            <a:ext cx="5475288" cy="47148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52" name="Content Placeholder 51">
            <a:extLst>
              <a:ext uri="{FF2B5EF4-FFF2-40B4-BE49-F238E27FC236}">
                <a16:creationId xmlns="" xmlns:a16="http://schemas.microsoft.com/office/drawing/2014/main" id="{786229E9-10C6-46C5-B3F0-E2452FD9008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-2299399" y="1135914"/>
            <a:ext cx="4633024" cy="4633022"/>
          </a:xfrm>
          <a:custGeom>
            <a:avLst/>
            <a:gdLst>
              <a:gd name="connsiteX0" fmla="*/ 2316512 w 4633024"/>
              <a:gd name="connsiteY0" fmla="*/ 0 h 4633022"/>
              <a:gd name="connsiteX1" fmla="*/ 4633024 w 4633024"/>
              <a:gd name="connsiteY1" fmla="*/ 2316511 h 4633022"/>
              <a:gd name="connsiteX2" fmla="*/ 2316512 w 4633024"/>
              <a:gd name="connsiteY2" fmla="*/ 4633022 h 4633022"/>
              <a:gd name="connsiteX3" fmla="*/ 0 w 4633024"/>
              <a:gd name="connsiteY3" fmla="*/ 2316511 h 4633022"/>
              <a:gd name="connsiteX4" fmla="*/ 2316512 w 4633024"/>
              <a:gd name="connsiteY4" fmla="*/ 0 h 463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3024" h="4633022">
                <a:moveTo>
                  <a:pt x="2316512" y="0"/>
                </a:moveTo>
                <a:cubicBezTo>
                  <a:pt x="3595886" y="0"/>
                  <a:pt x="4633024" y="1037137"/>
                  <a:pt x="4633024" y="2316511"/>
                </a:cubicBezTo>
                <a:cubicBezTo>
                  <a:pt x="4633024" y="3595885"/>
                  <a:pt x="3595886" y="4633022"/>
                  <a:pt x="2316512" y="4633022"/>
                </a:cubicBezTo>
                <a:cubicBezTo>
                  <a:pt x="1037138" y="4633022"/>
                  <a:pt x="0" y="3595885"/>
                  <a:pt x="0" y="2316511"/>
                </a:cubicBezTo>
                <a:cubicBezTo>
                  <a:pt x="0" y="1037137"/>
                  <a:pt x="1037138" y="0"/>
                  <a:pt x="2316512" y="0"/>
                </a:cubicBezTo>
                <a:close/>
              </a:path>
            </a:pathLst>
          </a:custGeo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ID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="" xmlns:a16="http://schemas.microsoft.com/office/drawing/2014/main" id="{E74E3175-4ECE-46E0-9DCA-A4B1749EF42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421DA-7020-4F94-937F-CE1559D81BD1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52607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A star in the middle of the night sky&#10;&#10;Description automatically generated">
            <a:extLst>
              <a:ext uri="{FF2B5EF4-FFF2-40B4-BE49-F238E27FC236}">
                <a16:creationId xmlns="" xmlns:a16="http://schemas.microsoft.com/office/drawing/2014/main" id="{165950D8-4143-41F0-A338-7F23CAD02E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A star in the middle of the night sky&#10;&#10;Description automatically generated">
            <a:extLst>
              <a:ext uri="{FF2B5EF4-FFF2-40B4-BE49-F238E27FC236}">
                <a16:creationId xmlns="" xmlns:a16="http://schemas.microsoft.com/office/drawing/2014/main" id="{CA5B96A3-2EBD-453F-9BEE-6C605CAB4A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2F948CA0-6092-403D-A2BF-E054DA66A29F}"/>
              </a:ext>
            </a:extLst>
          </p:cNvPr>
          <p:cNvCxnSpPr>
            <a:cxnSpLocks/>
          </p:cNvCxnSpPr>
          <p:nvPr userDrawn="1"/>
        </p:nvCxnSpPr>
        <p:spPr>
          <a:xfrm>
            <a:off x="2887663" y="3938588"/>
            <a:ext cx="93043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6">
            <a:extLst>
              <a:ext uri="{FF2B5EF4-FFF2-40B4-BE49-F238E27FC236}">
                <a16:creationId xmlns="" xmlns:a16="http://schemas.microsoft.com/office/drawing/2014/main" id="{D2F788A2-7C48-4355-B67E-2CA490595C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942013" y="3686175"/>
            <a:ext cx="503237" cy="506413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Oval 6">
            <a:extLst>
              <a:ext uri="{FF2B5EF4-FFF2-40B4-BE49-F238E27FC236}">
                <a16:creationId xmlns="" xmlns:a16="http://schemas.microsoft.com/office/drawing/2014/main" id="{36822915-88C8-4739-AB05-CB1AC1F64F0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296150" y="3533775"/>
            <a:ext cx="806450" cy="811213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Oval 6">
            <a:extLst>
              <a:ext uri="{FF2B5EF4-FFF2-40B4-BE49-F238E27FC236}">
                <a16:creationId xmlns="" xmlns:a16="http://schemas.microsoft.com/office/drawing/2014/main" id="{66A7BA3C-2221-4C7A-A0A5-8883ABD6DE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53500" y="3686175"/>
            <a:ext cx="503238" cy="506413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Oval 6">
            <a:extLst>
              <a:ext uri="{FF2B5EF4-FFF2-40B4-BE49-F238E27FC236}">
                <a16:creationId xmlns="" xmlns:a16="http://schemas.microsoft.com/office/drawing/2014/main" id="{951655CD-4962-428F-8E5B-F14D6ACDF4E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306050" y="3533775"/>
            <a:ext cx="808038" cy="811213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922D94CB-151C-43B0-9DE6-1F4D0E4034A3}"/>
              </a:ext>
            </a:extLst>
          </p:cNvPr>
          <p:cNvCxnSpPr>
            <a:cxnSpLocks/>
            <a:stCxn id="51" idx="4"/>
          </p:cNvCxnSpPr>
          <p:nvPr userDrawn="1"/>
        </p:nvCxnSpPr>
        <p:spPr>
          <a:xfrm>
            <a:off x="6194425" y="4192588"/>
            <a:ext cx="0" cy="1973262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8FE09D6C-7629-4606-82B2-D7CCE254D00D}"/>
              </a:ext>
            </a:extLst>
          </p:cNvPr>
          <p:cNvCxnSpPr>
            <a:cxnSpLocks/>
          </p:cNvCxnSpPr>
          <p:nvPr userDrawn="1"/>
        </p:nvCxnSpPr>
        <p:spPr>
          <a:xfrm>
            <a:off x="9204325" y="4192588"/>
            <a:ext cx="0" cy="1973262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54B83181-C9F7-42E5-B71C-25118C75A71E}"/>
              </a:ext>
            </a:extLst>
          </p:cNvPr>
          <p:cNvCxnSpPr>
            <a:cxnSpLocks/>
          </p:cNvCxnSpPr>
          <p:nvPr userDrawn="1"/>
        </p:nvCxnSpPr>
        <p:spPr>
          <a:xfrm>
            <a:off x="7699375" y="1712913"/>
            <a:ext cx="0" cy="1973262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EC6AEACD-4B13-44F1-B046-9E6F6126044D}"/>
              </a:ext>
            </a:extLst>
          </p:cNvPr>
          <p:cNvCxnSpPr>
            <a:cxnSpLocks/>
          </p:cNvCxnSpPr>
          <p:nvPr userDrawn="1"/>
        </p:nvCxnSpPr>
        <p:spPr>
          <a:xfrm>
            <a:off x="10710863" y="1712913"/>
            <a:ext cx="0" cy="1973262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B71CA06-7EE8-4655-8A63-A982BAEE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212"/>
            <a:ext cx="8084456" cy="875386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3AFF3B03-66E1-415D-9AE0-A11E3A52E0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762" y="1894680"/>
            <a:ext cx="4000500" cy="40894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CB4CA29D-5B1D-46FF-9EC3-DBA4A8D28B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95926" y="2327275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>
                <a:solidFill>
                  <a:srgbClr val="E14594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0" name="Text Placeholder 7">
            <a:extLst>
              <a:ext uri="{FF2B5EF4-FFF2-40B4-BE49-F238E27FC236}">
                <a16:creationId xmlns="" xmlns:a16="http://schemas.microsoft.com/office/drawing/2014/main" id="{FB997677-6366-4281-BEC3-70BE0C5D9B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495926" y="2657652"/>
            <a:ext cx="2005120" cy="513494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3" name="Text Placeholder 7">
            <a:extLst>
              <a:ext uri="{FF2B5EF4-FFF2-40B4-BE49-F238E27FC236}">
                <a16:creationId xmlns="" xmlns:a16="http://schemas.microsoft.com/office/drawing/2014/main" id="{BA777C9B-E899-406A-A54A-18F5F77A4B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506569" y="2327275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>
                <a:solidFill>
                  <a:schemeClr val="accent5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4" name="Text Placeholder 7">
            <a:extLst>
              <a:ext uri="{FF2B5EF4-FFF2-40B4-BE49-F238E27FC236}">
                <a16:creationId xmlns="" xmlns:a16="http://schemas.microsoft.com/office/drawing/2014/main" id="{040DAD14-BBFF-42CC-B37B-3EA729CDD34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506569" y="2657652"/>
            <a:ext cx="2005120" cy="513494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5" name="Text Placeholder 7">
            <a:extLst>
              <a:ext uri="{FF2B5EF4-FFF2-40B4-BE49-F238E27FC236}">
                <a16:creationId xmlns="" xmlns:a16="http://schemas.microsoft.com/office/drawing/2014/main" id="{1F70FCFF-893C-4B71-88C7-1D7156BE9C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405171" y="5325503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6" name="Text Placeholder 7">
            <a:extLst>
              <a:ext uri="{FF2B5EF4-FFF2-40B4-BE49-F238E27FC236}">
                <a16:creationId xmlns="" xmlns:a16="http://schemas.microsoft.com/office/drawing/2014/main" id="{0724DA78-B586-46D7-AF13-F5B121F9060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05171" y="5655880"/>
            <a:ext cx="2005120" cy="51349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40" name="Text Placeholder 7">
            <a:extLst>
              <a:ext uri="{FF2B5EF4-FFF2-40B4-BE49-F238E27FC236}">
                <a16:creationId xmlns="" xmlns:a16="http://schemas.microsoft.com/office/drawing/2014/main" id="{DD42193F-D5EF-4FF5-8D54-44A961846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415814" y="5325503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41" name="Text Placeholder 7">
            <a:extLst>
              <a:ext uri="{FF2B5EF4-FFF2-40B4-BE49-F238E27FC236}">
                <a16:creationId xmlns="" xmlns:a16="http://schemas.microsoft.com/office/drawing/2014/main" id="{173F93FA-8537-4A6E-ABD4-886DED068FC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415814" y="5655880"/>
            <a:ext cx="2005120" cy="513494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="" xmlns:a16="http://schemas.microsoft.com/office/drawing/2014/main" id="{1FD75B41-0F53-4D25-A4C8-08E7EE45FA4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5B998-C4B0-45D8-B29A-AADDAA0F9728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78487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A star in the middle of the night sky&#10;&#10;Description automatically generated">
            <a:extLst>
              <a:ext uri="{FF2B5EF4-FFF2-40B4-BE49-F238E27FC236}">
                <a16:creationId xmlns="" xmlns:a16="http://schemas.microsoft.com/office/drawing/2014/main" id="{65F73E26-B747-4885-B72D-C24277700C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3AFF3B03-66E1-415D-9AE0-A11E3A52E0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456" y="0"/>
            <a:ext cx="4137025" cy="68580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B71CA06-7EE8-4655-8A63-A982BAEE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8372" y="704212"/>
            <a:ext cx="7391398" cy="875386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A1EFDF1B-1352-40B3-8013-9A756FDD25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64953" y="1712913"/>
            <a:ext cx="1102182" cy="1102181"/>
          </a:xfrm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endParaRPr lang="en-ID" noProof="0" dirty="0"/>
          </a:p>
        </p:txBody>
      </p:sp>
      <p:sp>
        <p:nvSpPr>
          <p:cNvPr id="20" name="Picture Placeholder 3">
            <a:extLst>
              <a:ext uri="{FF2B5EF4-FFF2-40B4-BE49-F238E27FC236}">
                <a16:creationId xmlns="" xmlns:a16="http://schemas.microsoft.com/office/drawing/2014/main" id="{31DDA03C-EBF4-4181-A1EC-9CB7AF657B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64953" y="2829832"/>
            <a:ext cx="1102182" cy="1102181"/>
          </a:xfrm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endParaRPr lang="en-ID" noProof="0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="" xmlns:a16="http://schemas.microsoft.com/office/drawing/2014/main" id="{0940F384-0B5B-48A2-9725-6AF5E7352E8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64953" y="3946751"/>
            <a:ext cx="1102182" cy="1102181"/>
          </a:xfrm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endParaRPr lang="en-ID" noProof="0"/>
          </a:p>
        </p:txBody>
      </p:sp>
      <p:sp>
        <p:nvSpPr>
          <p:cNvPr id="22" name="Picture Placeholder 3">
            <a:extLst>
              <a:ext uri="{FF2B5EF4-FFF2-40B4-BE49-F238E27FC236}">
                <a16:creationId xmlns="" xmlns:a16="http://schemas.microsoft.com/office/drawing/2014/main" id="{755C22C0-319E-4ADA-BCFE-6D89C2329B8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64953" y="5063669"/>
            <a:ext cx="1102182" cy="1102181"/>
          </a:xfrm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endParaRPr lang="en-ID" noProof="0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3BF64085-A45C-40AB-8B85-73ECF2DBE13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95975" y="2001272"/>
            <a:ext cx="6064250" cy="525462"/>
          </a:xfrm>
        </p:spPr>
        <p:txBody>
          <a:bodyPr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26" name="Text Placeholder 6">
            <a:extLst>
              <a:ext uri="{FF2B5EF4-FFF2-40B4-BE49-F238E27FC236}">
                <a16:creationId xmlns="" xmlns:a16="http://schemas.microsoft.com/office/drawing/2014/main" id="{8EFC4C09-8A00-4F4E-B435-CEE3090F02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95975" y="3118191"/>
            <a:ext cx="6064250" cy="525462"/>
          </a:xfrm>
        </p:spPr>
        <p:txBody>
          <a:bodyPr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27" name="Text Placeholder 6">
            <a:extLst>
              <a:ext uri="{FF2B5EF4-FFF2-40B4-BE49-F238E27FC236}">
                <a16:creationId xmlns="" xmlns:a16="http://schemas.microsoft.com/office/drawing/2014/main" id="{C4326F1E-1409-4B2E-851B-6A9EEA9BD88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895975" y="4235110"/>
            <a:ext cx="6064250" cy="525462"/>
          </a:xfrm>
        </p:spPr>
        <p:txBody>
          <a:bodyPr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28" name="Text Placeholder 6">
            <a:extLst>
              <a:ext uri="{FF2B5EF4-FFF2-40B4-BE49-F238E27FC236}">
                <a16:creationId xmlns="" xmlns:a16="http://schemas.microsoft.com/office/drawing/2014/main" id="{313E306E-5856-4F1F-8594-2AE060B3CD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95975" y="5353051"/>
            <a:ext cx="6064250" cy="525462"/>
          </a:xfrm>
        </p:spPr>
        <p:txBody>
          <a:bodyPr anchor="ctr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="" xmlns:a16="http://schemas.microsoft.com/office/drawing/2014/main" id="{A3F4CD08-D598-4E5B-9667-78B92AC3835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1EF97-DF83-44BA-B25B-083DA0DBCB26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452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A star in the dark&#10;&#10;Description automatically generated">
            <a:extLst>
              <a:ext uri="{FF2B5EF4-FFF2-40B4-BE49-F238E27FC236}">
                <a16:creationId xmlns="" xmlns:a16="http://schemas.microsoft.com/office/drawing/2014/main" id="{A858498C-2CD1-4793-85B7-5F68C15E5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37"/>
          <a:stretch>
            <a:fillRect/>
          </a:stretch>
        </p:blipFill>
        <p:spPr bwMode="auto">
          <a:xfrm>
            <a:off x="1588" y="420688"/>
            <a:ext cx="12188825" cy="64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21A5BB9-75D3-4BAB-8EA4-03716708A4E4}"/>
              </a:ext>
            </a:extLst>
          </p:cNvPr>
          <p:cNvSpPr/>
          <p:nvPr userDrawn="1"/>
        </p:nvSpPr>
        <p:spPr>
          <a:xfrm>
            <a:off x="0" y="-6350"/>
            <a:ext cx="12192000" cy="711200"/>
          </a:xfrm>
          <a:prstGeom prst="rect">
            <a:avLst/>
          </a:prstGeom>
          <a:solidFill>
            <a:srgbClr val="10002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pic>
        <p:nvPicPr>
          <p:cNvPr id="11" name="Picture 8" descr="A picture containing light, lit, sitting, dark&#10;&#10;Description automatically generated">
            <a:extLst>
              <a:ext uri="{FF2B5EF4-FFF2-40B4-BE49-F238E27FC236}">
                <a16:creationId xmlns="" xmlns:a16="http://schemas.microsoft.com/office/drawing/2014/main" id="{C9DD4740-8DD5-46D8-8C22-29DFD00138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495425"/>
            <a:ext cx="4470400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9">
            <a:extLst>
              <a:ext uri="{FF2B5EF4-FFF2-40B4-BE49-F238E27FC236}">
                <a16:creationId xmlns="" xmlns:a16="http://schemas.microsoft.com/office/drawing/2014/main" id="{D112EC38-5D33-400E-A045-E536A21BFC0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592388" y="1889125"/>
            <a:ext cx="942975" cy="942975"/>
            <a:chOff x="2592161" y="1889485"/>
            <a:chExt cx="943290" cy="943290"/>
          </a:xfrm>
        </p:grpSpPr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A40D84ED-6314-4048-AA1E-F3D95E37B711}"/>
                </a:ext>
              </a:extLst>
            </p:cNvPr>
            <p:cNvSpPr/>
            <p:nvPr userDrawn="1"/>
          </p:nvSpPr>
          <p:spPr>
            <a:xfrm flipH="1">
              <a:off x="2592161" y="1889485"/>
              <a:ext cx="943290" cy="943290"/>
            </a:xfrm>
            <a:prstGeom prst="ellipse">
              <a:avLst/>
            </a:prstGeom>
            <a:noFill/>
            <a:ln>
              <a:solidFill>
                <a:schemeClr val="accent4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/>
            </a:p>
          </p:txBody>
        </p:sp>
        <p:grpSp>
          <p:nvGrpSpPr>
            <p:cNvPr id="15" name="Group 11">
              <a:extLst>
                <a:ext uri="{FF2B5EF4-FFF2-40B4-BE49-F238E27FC236}">
                  <a16:creationId xmlns="" xmlns:a16="http://schemas.microsoft.com/office/drawing/2014/main" id="{515BE6DC-ACB0-4007-A5F5-39896DD0664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2675990" y="1971127"/>
              <a:ext cx="775632" cy="778704"/>
              <a:chOff x="3769689" y="2601188"/>
              <a:chExt cx="775632" cy="778704"/>
            </a:xfrm>
          </p:grpSpPr>
          <p:sp>
            <p:nvSpPr>
              <p:cNvPr id="16" name="Oval 6">
                <a:extLst>
                  <a:ext uri="{FF2B5EF4-FFF2-40B4-BE49-F238E27FC236}">
                    <a16:creationId xmlns="" xmlns:a16="http://schemas.microsoft.com/office/drawing/2014/main" id="{A71FBB65-CEAA-4698-9EC7-764BE933E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0026" y="2600536"/>
                <a:ext cx="774959" cy="779722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7" name="Oval 6">
                <a:extLst>
                  <a:ext uri="{FF2B5EF4-FFF2-40B4-BE49-F238E27FC236}">
                    <a16:creationId xmlns="" xmlns:a16="http://schemas.microsoft.com/office/drawing/2014/main" id="{2E545D7C-897C-4E33-9969-6B79FC625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8260" y="2670031"/>
                <a:ext cx="638490" cy="641018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101600" dist="50800" dir="16200000">
                  <a:prstClr val="black">
                    <a:alpha val="23000"/>
                  </a:prstClr>
                </a:inn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</p:grpSp>
      <p:grpSp>
        <p:nvGrpSpPr>
          <p:cNvPr id="18" name="Group 14">
            <a:extLst>
              <a:ext uri="{FF2B5EF4-FFF2-40B4-BE49-F238E27FC236}">
                <a16:creationId xmlns="" xmlns:a16="http://schemas.microsoft.com/office/drawing/2014/main" id="{9F5A5877-00BD-42B7-8989-B4AE4EBD0CE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592388" y="3259138"/>
            <a:ext cx="942975" cy="942975"/>
            <a:chOff x="2592161" y="1889485"/>
            <a:chExt cx="943290" cy="943290"/>
          </a:xfrm>
        </p:grpSpPr>
        <p:sp>
          <p:nvSpPr>
            <p:cNvPr id="19" name="Oval 18">
              <a:extLst>
                <a:ext uri="{FF2B5EF4-FFF2-40B4-BE49-F238E27FC236}">
                  <a16:creationId xmlns="" xmlns:a16="http://schemas.microsoft.com/office/drawing/2014/main" id="{985C7A0A-D0EA-4F1F-9243-2E98ED67BF1C}"/>
                </a:ext>
              </a:extLst>
            </p:cNvPr>
            <p:cNvSpPr/>
            <p:nvPr userDrawn="1"/>
          </p:nvSpPr>
          <p:spPr>
            <a:xfrm flipH="1">
              <a:off x="2592161" y="1889485"/>
              <a:ext cx="943290" cy="943290"/>
            </a:xfrm>
            <a:prstGeom prst="ellipse">
              <a:avLst/>
            </a:prstGeom>
            <a:noFill/>
            <a:ln>
              <a:solidFill>
                <a:schemeClr val="accent4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/>
            </a:p>
          </p:txBody>
        </p:sp>
        <p:grpSp>
          <p:nvGrpSpPr>
            <p:cNvPr id="20" name="Group 16">
              <a:extLst>
                <a:ext uri="{FF2B5EF4-FFF2-40B4-BE49-F238E27FC236}">
                  <a16:creationId xmlns="" xmlns:a16="http://schemas.microsoft.com/office/drawing/2014/main" id="{7F0E6DE3-3B60-493F-83AB-BE7AB781DB9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2675990" y="1971127"/>
              <a:ext cx="775632" cy="778704"/>
              <a:chOff x="3769689" y="2601188"/>
              <a:chExt cx="775632" cy="778704"/>
            </a:xfrm>
          </p:grpSpPr>
          <p:sp>
            <p:nvSpPr>
              <p:cNvPr id="21" name="Oval 6">
                <a:extLst>
                  <a:ext uri="{FF2B5EF4-FFF2-40B4-BE49-F238E27FC236}">
                    <a16:creationId xmlns="" xmlns:a16="http://schemas.microsoft.com/office/drawing/2014/main" id="{41E649EC-8FC0-46EC-A0B5-CCDC0597E9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0026" y="2600535"/>
                <a:ext cx="774959" cy="779723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" name="Oval 6">
                <a:extLst>
                  <a:ext uri="{FF2B5EF4-FFF2-40B4-BE49-F238E27FC236}">
                    <a16:creationId xmlns="" xmlns:a16="http://schemas.microsoft.com/office/drawing/2014/main" id="{43EC9D92-B77D-46DE-8D96-8471B0980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8260" y="2670031"/>
                <a:ext cx="638490" cy="641018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101600" dist="50800" dir="16200000">
                  <a:prstClr val="black">
                    <a:alpha val="23000"/>
                  </a:prstClr>
                </a:inn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</p:grpSp>
      <p:grpSp>
        <p:nvGrpSpPr>
          <p:cNvPr id="23" name="Group 19">
            <a:extLst>
              <a:ext uri="{FF2B5EF4-FFF2-40B4-BE49-F238E27FC236}">
                <a16:creationId xmlns="" xmlns:a16="http://schemas.microsoft.com/office/drawing/2014/main" id="{082DA12E-7A73-4D34-93B9-6822AEC2A4E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592388" y="4621213"/>
            <a:ext cx="942975" cy="944562"/>
            <a:chOff x="2592161" y="1889485"/>
            <a:chExt cx="943290" cy="943290"/>
          </a:xfrm>
        </p:grpSpPr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416D34BF-E2C6-4D61-A8DB-104099F4F011}"/>
                </a:ext>
              </a:extLst>
            </p:cNvPr>
            <p:cNvSpPr/>
            <p:nvPr userDrawn="1"/>
          </p:nvSpPr>
          <p:spPr>
            <a:xfrm flipH="1">
              <a:off x="2592161" y="1889485"/>
              <a:ext cx="943290" cy="943290"/>
            </a:xfrm>
            <a:prstGeom prst="ellipse">
              <a:avLst/>
            </a:prstGeom>
            <a:noFill/>
            <a:ln>
              <a:solidFill>
                <a:schemeClr val="accent4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/>
            </a:p>
          </p:txBody>
        </p:sp>
        <p:grpSp>
          <p:nvGrpSpPr>
            <p:cNvPr id="25" name="Group 21">
              <a:extLst>
                <a:ext uri="{FF2B5EF4-FFF2-40B4-BE49-F238E27FC236}">
                  <a16:creationId xmlns="" xmlns:a16="http://schemas.microsoft.com/office/drawing/2014/main" id="{56F1B976-9379-4676-BD66-FEFE14315C8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2675990" y="1971127"/>
              <a:ext cx="775632" cy="778704"/>
              <a:chOff x="3769689" y="2601188"/>
              <a:chExt cx="775632" cy="778704"/>
            </a:xfrm>
          </p:grpSpPr>
          <p:sp>
            <p:nvSpPr>
              <p:cNvPr id="26" name="Oval 6">
                <a:extLst>
                  <a:ext uri="{FF2B5EF4-FFF2-40B4-BE49-F238E27FC236}">
                    <a16:creationId xmlns="" xmlns:a16="http://schemas.microsoft.com/office/drawing/2014/main" id="{2E8892E7-0A10-48AC-BEF7-D4607DCA4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0026" y="2600399"/>
                <a:ext cx="774959" cy="779998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" name="Oval 6">
                <a:extLst>
                  <a:ext uri="{FF2B5EF4-FFF2-40B4-BE49-F238E27FC236}">
                    <a16:creationId xmlns="" xmlns:a16="http://schemas.microsoft.com/office/drawing/2014/main" id="{3FB76BC9-16E0-40DC-8058-B0A56FA25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8260" y="2670031"/>
                <a:ext cx="638490" cy="641018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101600" dist="50800" dir="16200000">
                  <a:prstClr val="black">
                    <a:alpha val="23000"/>
                  </a:prstClr>
                </a:inn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</p:grpSp>
      <p:grpSp>
        <p:nvGrpSpPr>
          <p:cNvPr id="28" name="Group 24">
            <a:extLst>
              <a:ext uri="{FF2B5EF4-FFF2-40B4-BE49-F238E27FC236}">
                <a16:creationId xmlns="" xmlns:a16="http://schemas.microsoft.com/office/drawing/2014/main" id="{7450032C-4F82-4C9D-850B-95D4BAD37E47}"/>
              </a:ext>
            </a:extLst>
          </p:cNvPr>
          <p:cNvGrpSpPr>
            <a:grpSpLocks/>
          </p:cNvGrpSpPr>
          <p:nvPr userDrawn="1"/>
        </p:nvGrpSpPr>
        <p:grpSpPr bwMode="auto">
          <a:xfrm flipH="1">
            <a:off x="8656638" y="1889125"/>
            <a:ext cx="942975" cy="942975"/>
            <a:chOff x="2592161" y="1889485"/>
            <a:chExt cx="943290" cy="943290"/>
          </a:xfrm>
        </p:grpSpPr>
        <p:sp>
          <p:nvSpPr>
            <p:cNvPr id="29" name="Oval 28">
              <a:extLst>
                <a:ext uri="{FF2B5EF4-FFF2-40B4-BE49-F238E27FC236}">
                  <a16:creationId xmlns="" xmlns:a16="http://schemas.microsoft.com/office/drawing/2014/main" id="{3A86C36F-F5FA-4C48-9431-806F55B72459}"/>
                </a:ext>
              </a:extLst>
            </p:cNvPr>
            <p:cNvSpPr/>
            <p:nvPr userDrawn="1"/>
          </p:nvSpPr>
          <p:spPr>
            <a:xfrm flipH="1">
              <a:off x="2592161" y="1889485"/>
              <a:ext cx="943290" cy="943290"/>
            </a:xfrm>
            <a:prstGeom prst="ellipse">
              <a:avLst/>
            </a:prstGeom>
            <a:noFill/>
            <a:ln>
              <a:solidFill>
                <a:schemeClr val="accent4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/>
            </a:p>
          </p:txBody>
        </p:sp>
        <p:grpSp>
          <p:nvGrpSpPr>
            <p:cNvPr id="30" name="Group 26">
              <a:extLst>
                <a:ext uri="{FF2B5EF4-FFF2-40B4-BE49-F238E27FC236}">
                  <a16:creationId xmlns="" xmlns:a16="http://schemas.microsoft.com/office/drawing/2014/main" id="{E421E065-E155-43BF-ACEF-37E86BD785D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2675990" y="1971127"/>
              <a:ext cx="775632" cy="778704"/>
              <a:chOff x="3769689" y="2601188"/>
              <a:chExt cx="775632" cy="778704"/>
            </a:xfrm>
          </p:grpSpPr>
          <p:sp>
            <p:nvSpPr>
              <p:cNvPr id="31" name="Oval 6">
                <a:extLst>
                  <a:ext uri="{FF2B5EF4-FFF2-40B4-BE49-F238E27FC236}">
                    <a16:creationId xmlns="" xmlns:a16="http://schemas.microsoft.com/office/drawing/2014/main" id="{5F996297-86D9-4FA3-82CF-30C58D869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0025" y="2600536"/>
                <a:ext cx="774959" cy="779722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2" name="Oval 6">
                <a:extLst>
                  <a:ext uri="{FF2B5EF4-FFF2-40B4-BE49-F238E27FC236}">
                    <a16:creationId xmlns="" xmlns:a16="http://schemas.microsoft.com/office/drawing/2014/main" id="{AA86F294-71F1-484F-BF4D-9CA64D12A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8260" y="2670031"/>
                <a:ext cx="638490" cy="641018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101600" dist="50800" dir="16200000">
                  <a:prstClr val="black">
                    <a:alpha val="23000"/>
                  </a:prstClr>
                </a:inn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</p:grpSp>
      <p:grpSp>
        <p:nvGrpSpPr>
          <p:cNvPr id="33" name="Group 29">
            <a:extLst>
              <a:ext uri="{FF2B5EF4-FFF2-40B4-BE49-F238E27FC236}">
                <a16:creationId xmlns="" xmlns:a16="http://schemas.microsoft.com/office/drawing/2014/main" id="{68488ED7-152D-43A2-87EC-B539787D3AE8}"/>
              </a:ext>
            </a:extLst>
          </p:cNvPr>
          <p:cNvGrpSpPr>
            <a:grpSpLocks/>
          </p:cNvGrpSpPr>
          <p:nvPr userDrawn="1"/>
        </p:nvGrpSpPr>
        <p:grpSpPr bwMode="auto">
          <a:xfrm flipH="1">
            <a:off x="8656638" y="3259138"/>
            <a:ext cx="942975" cy="942975"/>
            <a:chOff x="2592161" y="1889485"/>
            <a:chExt cx="943290" cy="943290"/>
          </a:xfrm>
        </p:grpSpPr>
        <p:sp>
          <p:nvSpPr>
            <p:cNvPr id="34" name="Oval 33">
              <a:extLst>
                <a:ext uri="{FF2B5EF4-FFF2-40B4-BE49-F238E27FC236}">
                  <a16:creationId xmlns="" xmlns:a16="http://schemas.microsoft.com/office/drawing/2014/main" id="{37C2F09B-7D46-46DC-B3BC-26025FD2693E}"/>
                </a:ext>
              </a:extLst>
            </p:cNvPr>
            <p:cNvSpPr/>
            <p:nvPr userDrawn="1"/>
          </p:nvSpPr>
          <p:spPr>
            <a:xfrm flipH="1">
              <a:off x="2592161" y="1889485"/>
              <a:ext cx="943290" cy="943290"/>
            </a:xfrm>
            <a:prstGeom prst="ellipse">
              <a:avLst/>
            </a:prstGeom>
            <a:noFill/>
            <a:ln>
              <a:solidFill>
                <a:schemeClr val="accent4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/>
            </a:p>
          </p:txBody>
        </p:sp>
        <p:grpSp>
          <p:nvGrpSpPr>
            <p:cNvPr id="35" name="Group 31">
              <a:extLst>
                <a:ext uri="{FF2B5EF4-FFF2-40B4-BE49-F238E27FC236}">
                  <a16:creationId xmlns="" xmlns:a16="http://schemas.microsoft.com/office/drawing/2014/main" id="{7AC31A7A-CD7A-4C22-8E74-3FA20935F10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2675990" y="1971127"/>
              <a:ext cx="775632" cy="778704"/>
              <a:chOff x="3769689" y="2601188"/>
              <a:chExt cx="775632" cy="778704"/>
            </a:xfrm>
          </p:grpSpPr>
          <p:sp>
            <p:nvSpPr>
              <p:cNvPr id="36" name="Oval 6">
                <a:extLst>
                  <a:ext uri="{FF2B5EF4-FFF2-40B4-BE49-F238E27FC236}">
                    <a16:creationId xmlns="" xmlns:a16="http://schemas.microsoft.com/office/drawing/2014/main" id="{99C09742-DA2D-45A7-B40F-B82441EE3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0025" y="2600535"/>
                <a:ext cx="774959" cy="779723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7" name="Oval 6">
                <a:extLst>
                  <a:ext uri="{FF2B5EF4-FFF2-40B4-BE49-F238E27FC236}">
                    <a16:creationId xmlns="" xmlns:a16="http://schemas.microsoft.com/office/drawing/2014/main" id="{8766F816-DA80-4F5B-B077-447581AC3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8260" y="2670031"/>
                <a:ext cx="638490" cy="641018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101600" dist="50800" dir="16200000">
                  <a:prstClr val="black">
                    <a:alpha val="23000"/>
                  </a:prstClr>
                </a:inn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</p:grpSp>
      <p:grpSp>
        <p:nvGrpSpPr>
          <p:cNvPr id="38" name="Group 34">
            <a:extLst>
              <a:ext uri="{FF2B5EF4-FFF2-40B4-BE49-F238E27FC236}">
                <a16:creationId xmlns="" xmlns:a16="http://schemas.microsoft.com/office/drawing/2014/main" id="{A9712377-4420-4D19-B140-74F8B7448492}"/>
              </a:ext>
            </a:extLst>
          </p:cNvPr>
          <p:cNvGrpSpPr>
            <a:grpSpLocks/>
          </p:cNvGrpSpPr>
          <p:nvPr userDrawn="1"/>
        </p:nvGrpSpPr>
        <p:grpSpPr bwMode="auto">
          <a:xfrm flipH="1">
            <a:off x="8656638" y="4621213"/>
            <a:ext cx="942975" cy="944562"/>
            <a:chOff x="2592161" y="1889485"/>
            <a:chExt cx="943290" cy="943290"/>
          </a:xfrm>
        </p:grpSpPr>
        <p:sp>
          <p:nvSpPr>
            <p:cNvPr id="39" name="Oval 38">
              <a:extLst>
                <a:ext uri="{FF2B5EF4-FFF2-40B4-BE49-F238E27FC236}">
                  <a16:creationId xmlns="" xmlns:a16="http://schemas.microsoft.com/office/drawing/2014/main" id="{8B4F83DA-0EEA-4720-BDF8-B262BA59BC09}"/>
                </a:ext>
              </a:extLst>
            </p:cNvPr>
            <p:cNvSpPr/>
            <p:nvPr userDrawn="1"/>
          </p:nvSpPr>
          <p:spPr>
            <a:xfrm flipH="1">
              <a:off x="2592161" y="1889485"/>
              <a:ext cx="943290" cy="943290"/>
            </a:xfrm>
            <a:prstGeom prst="ellipse">
              <a:avLst/>
            </a:prstGeom>
            <a:noFill/>
            <a:ln>
              <a:solidFill>
                <a:schemeClr val="accent4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/>
            </a:p>
          </p:txBody>
        </p:sp>
        <p:grpSp>
          <p:nvGrpSpPr>
            <p:cNvPr id="40" name="Group 36">
              <a:extLst>
                <a:ext uri="{FF2B5EF4-FFF2-40B4-BE49-F238E27FC236}">
                  <a16:creationId xmlns="" xmlns:a16="http://schemas.microsoft.com/office/drawing/2014/main" id="{E5F6EB6D-B0F4-4954-847C-1145541F706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2675990" y="1971127"/>
              <a:ext cx="775632" cy="778704"/>
              <a:chOff x="3769689" y="2601188"/>
              <a:chExt cx="775632" cy="778704"/>
            </a:xfrm>
          </p:grpSpPr>
          <p:sp>
            <p:nvSpPr>
              <p:cNvPr id="41" name="Oval 6">
                <a:extLst>
                  <a:ext uri="{FF2B5EF4-FFF2-40B4-BE49-F238E27FC236}">
                    <a16:creationId xmlns="" xmlns:a16="http://schemas.microsoft.com/office/drawing/2014/main" id="{D41B32EF-A8CC-4671-8694-9DBD340C6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0025" y="2600399"/>
                <a:ext cx="774959" cy="779998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outerShdw blurRad="215900" dist="165100" dir="2700000" algn="tl" rotWithShape="0">
                  <a:prstClr val="black">
                    <a:alpha val="27000"/>
                  </a:prstClr>
                </a:out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2" name="Oval 6">
                <a:extLst>
                  <a:ext uri="{FF2B5EF4-FFF2-40B4-BE49-F238E27FC236}">
                    <a16:creationId xmlns="" xmlns:a16="http://schemas.microsoft.com/office/drawing/2014/main" id="{9E0222DC-FFFC-4915-ABC4-C8D9C33B6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8260" y="2670031"/>
                <a:ext cx="638490" cy="641018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/>
                <a:tailEnd/>
              </a:ln>
              <a:effectLst>
                <a:innerShdw blurRad="101600" dist="50800" dir="16200000">
                  <a:prstClr val="black">
                    <a:alpha val="23000"/>
                  </a:prstClr>
                </a:innerShdw>
              </a:effec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</p:grp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B71CA06-7EE8-4655-8A63-A982BAEE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212"/>
            <a:ext cx="8084456" cy="875386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0806079E-02A6-4E38-8DE0-124793B987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817100" y="2021405"/>
            <a:ext cx="1536700" cy="67945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53" name="Text Placeholder 4">
            <a:extLst>
              <a:ext uri="{FF2B5EF4-FFF2-40B4-BE49-F238E27FC236}">
                <a16:creationId xmlns="" xmlns:a16="http://schemas.microsoft.com/office/drawing/2014/main" id="{8BAF05B2-619D-4434-AF58-4C4595AAC6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17100" y="3390582"/>
            <a:ext cx="1536700" cy="67945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54" name="Text Placeholder 4">
            <a:extLst>
              <a:ext uri="{FF2B5EF4-FFF2-40B4-BE49-F238E27FC236}">
                <a16:creationId xmlns="" xmlns:a16="http://schemas.microsoft.com/office/drawing/2014/main" id="{E956D5EB-E6CE-416E-A491-431B1BF636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817100" y="4753660"/>
            <a:ext cx="1536700" cy="67945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55" name="Text Placeholder 4">
            <a:extLst>
              <a:ext uri="{FF2B5EF4-FFF2-40B4-BE49-F238E27FC236}">
                <a16:creationId xmlns="" xmlns:a16="http://schemas.microsoft.com/office/drawing/2014/main" id="{471787D7-95B3-43C8-BE07-B09376E9E7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0" y="2021405"/>
            <a:ext cx="1536700" cy="67945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="" xmlns:a16="http://schemas.microsoft.com/office/drawing/2014/main" id="{62A77B36-BB07-40AC-9C2A-496BA8547BC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3390582"/>
            <a:ext cx="1536700" cy="67945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57" name="Text Placeholder 4">
            <a:extLst>
              <a:ext uri="{FF2B5EF4-FFF2-40B4-BE49-F238E27FC236}">
                <a16:creationId xmlns="" xmlns:a16="http://schemas.microsoft.com/office/drawing/2014/main" id="{C410CA06-8199-47BF-9164-9E9AB5071B3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4753660"/>
            <a:ext cx="1536700" cy="679450"/>
          </a:xfrm>
        </p:spPr>
        <p:txBody>
          <a:bodyPr anchor="ctr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ID" dirty="0"/>
          </a:p>
        </p:txBody>
      </p:sp>
      <p:sp>
        <p:nvSpPr>
          <p:cNvPr id="43" name="Slide Number Placeholder 5">
            <a:extLst>
              <a:ext uri="{FF2B5EF4-FFF2-40B4-BE49-F238E27FC236}">
                <a16:creationId xmlns="" xmlns:a16="http://schemas.microsoft.com/office/drawing/2014/main" id="{FD9886F0-31F1-4039-B28D-0BF16367612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2E296-9700-4793-8E68-6DD0C671DC36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89307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A star in the middle of the night sky&#10;&#10;Description automatically generated">
            <a:extLst>
              <a:ext uri="{FF2B5EF4-FFF2-40B4-BE49-F238E27FC236}">
                <a16:creationId xmlns="" xmlns:a16="http://schemas.microsoft.com/office/drawing/2014/main" id="{7120FD3D-39DE-48B1-B552-1E7F245B23F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A close up of a logo&#10;&#10;Description automatically generated">
            <a:extLst>
              <a:ext uri="{FF2B5EF4-FFF2-40B4-BE49-F238E27FC236}">
                <a16:creationId xmlns="" xmlns:a16="http://schemas.microsoft.com/office/drawing/2014/main" id="{E8914B66-14E8-494D-A08F-1A244B6CE4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263" y="1931988"/>
            <a:ext cx="2076450" cy="207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A close up of a logo&#10;&#10;Description automatically generated">
            <a:extLst>
              <a:ext uri="{FF2B5EF4-FFF2-40B4-BE49-F238E27FC236}">
                <a16:creationId xmlns="" xmlns:a16="http://schemas.microsoft.com/office/drawing/2014/main" id="{4307256C-DC2C-4A1E-A856-FE569D0E3F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525" y="2211388"/>
            <a:ext cx="2697163" cy="26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>
            <a:extLst>
              <a:ext uri="{FF2B5EF4-FFF2-40B4-BE49-F238E27FC236}">
                <a16:creationId xmlns="" xmlns:a16="http://schemas.microsoft.com/office/drawing/2014/main" id="{F0ACF08A-F1D9-459B-A59D-2715B8845C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288" y="2968625"/>
            <a:ext cx="1922462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 descr="A close up of a logo&#10;&#10;Description automatically generated">
            <a:extLst>
              <a:ext uri="{FF2B5EF4-FFF2-40B4-BE49-F238E27FC236}">
                <a16:creationId xmlns="" xmlns:a16="http://schemas.microsoft.com/office/drawing/2014/main" id="{EAB84DF9-F054-487A-BA6B-D90E4C1F5A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325" y="2312988"/>
            <a:ext cx="1922463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B71CA06-7EE8-4655-8A63-A982BAEE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212"/>
            <a:ext cx="8084456" cy="875386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FE043F7-5EC1-409C-8F78-19116C21D0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95218" y="4552950"/>
            <a:ext cx="1714500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accent6"/>
                </a:solidFill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="" xmlns:a16="http://schemas.microsoft.com/office/drawing/2014/main" id="{5EE776E3-8BE7-4C88-80FD-0965E33328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95218" y="5092776"/>
            <a:ext cx="1714500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="" xmlns:a16="http://schemas.microsoft.com/office/drawing/2014/main" id="{916CF767-C905-4964-B2EA-A52A243C8B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37046" y="3898397"/>
            <a:ext cx="1714500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accent4"/>
                </a:solidFill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="" xmlns:a16="http://schemas.microsoft.com/office/drawing/2014/main" id="{50F25863-AC0F-4ADF-98CF-C2FB6D95CF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37046" y="4438223"/>
            <a:ext cx="1714500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="" xmlns:a16="http://schemas.microsoft.com/office/drawing/2014/main" id="{947ED9CB-2B24-4F78-ABF7-0733090B24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991998" y="4730310"/>
            <a:ext cx="1714500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>
                <a:solidFill>
                  <a:srgbClr val="F2C333"/>
                </a:solidFill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="" xmlns:a16="http://schemas.microsoft.com/office/drawing/2014/main" id="{1B00D335-C88B-403E-BF95-B1F8B7052F4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91998" y="5270136"/>
            <a:ext cx="1714500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="" xmlns:a16="http://schemas.microsoft.com/office/drawing/2014/main" id="{503B9F2D-5946-4E29-9F3C-DB125CE9F6F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070757" y="3898397"/>
            <a:ext cx="1714500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accent5"/>
                </a:solidFill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3">
            <a:extLst>
              <a:ext uri="{FF2B5EF4-FFF2-40B4-BE49-F238E27FC236}">
                <a16:creationId xmlns="" xmlns:a16="http://schemas.microsoft.com/office/drawing/2014/main" id="{462635C2-875B-4413-A12E-702A611A0B1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70757" y="4438223"/>
            <a:ext cx="1714500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Content Placeholder 33">
            <a:extLst>
              <a:ext uri="{FF2B5EF4-FFF2-40B4-BE49-F238E27FC236}">
                <a16:creationId xmlns="" xmlns:a16="http://schemas.microsoft.com/office/drawing/2014/main" id="{5DEDC5E7-BCF6-42B3-8B3B-8D6E652385C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-2299399" y="1759686"/>
            <a:ext cx="4633024" cy="4633022"/>
          </a:xfrm>
          <a:custGeom>
            <a:avLst/>
            <a:gdLst>
              <a:gd name="connsiteX0" fmla="*/ 2316512 w 4633024"/>
              <a:gd name="connsiteY0" fmla="*/ 0 h 4633022"/>
              <a:gd name="connsiteX1" fmla="*/ 4633024 w 4633024"/>
              <a:gd name="connsiteY1" fmla="*/ 2316511 h 4633022"/>
              <a:gd name="connsiteX2" fmla="*/ 2316512 w 4633024"/>
              <a:gd name="connsiteY2" fmla="*/ 4633022 h 4633022"/>
              <a:gd name="connsiteX3" fmla="*/ 0 w 4633024"/>
              <a:gd name="connsiteY3" fmla="*/ 2316511 h 4633022"/>
              <a:gd name="connsiteX4" fmla="*/ 2316512 w 4633024"/>
              <a:gd name="connsiteY4" fmla="*/ 0 h 463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3024" h="4633022">
                <a:moveTo>
                  <a:pt x="2316512" y="0"/>
                </a:moveTo>
                <a:cubicBezTo>
                  <a:pt x="3595886" y="0"/>
                  <a:pt x="4633024" y="1037137"/>
                  <a:pt x="4633024" y="2316511"/>
                </a:cubicBezTo>
                <a:cubicBezTo>
                  <a:pt x="4633024" y="3595885"/>
                  <a:pt x="3595886" y="4633022"/>
                  <a:pt x="2316512" y="4633022"/>
                </a:cubicBezTo>
                <a:cubicBezTo>
                  <a:pt x="1037138" y="4633022"/>
                  <a:pt x="0" y="3595885"/>
                  <a:pt x="0" y="2316511"/>
                </a:cubicBezTo>
                <a:cubicBezTo>
                  <a:pt x="0" y="1037137"/>
                  <a:pt x="1037138" y="0"/>
                  <a:pt x="2316512" y="0"/>
                </a:cubicBezTo>
                <a:close/>
              </a:path>
            </a:pathLst>
          </a:custGeom>
          <a:ln>
            <a:noFill/>
          </a:ln>
        </p:spPr>
        <p:txBody>
          <a:bodyPr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ID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="" xmlns:a16="http://schemas.microsoft.com/office/drawing/2014/main" id="{80A8E4DA-ABD8-47AB-A2DC-1AC177AF1ED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C64A3-3BC0-4E25-920C-24238415A15A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2204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A star in the middle of the night sky&#10;&#10;Description automatically generated">
            <a:extLst>
              <a:ext uri="{FF2B5EF4-FFF2-40B4-BE49-F238E27FC236}">
                <a16:creationId xmlns="" xmlns:a16="http://schemas.microsoft.com/office/drawing/2014/main" id="{92448A12-5BA1-4284-ACC1-A41122E87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A close up of a logo&#10;&#10;Description automatically generated">
            <a:extLst>
              <a:ext uri="{FF2B5EF4-FFF2-40B4-BE49-F238E27FC236}">
                <a16:creationId xmlns="" xmlns:a16="http://schemas.microsoft.com/office/drawing/2014/main" id="{EC150F71-E910-4542-96CE-41A268785B0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63" y="2051050"/>
            <a:ext cx="396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Oval 6">
            <a:extLst>
              <a:ext uri="{FF2B5EF4-FFF2-40B4-BE49-F238E27FC236}">
                <a16:creationId xmlns="" xmlns:a16="http://schemas.microsoft.com/office/drawing/2014/main" id="{2D6C9EB4-AB39-496A-A4A3-95B51DD0325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26400" y="2051050"/>
            <a:ext cx="503238" cy="506413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Oval 6">
            <a:extLst>
              <a:ext uri="{FF2B5EF4-FFF2-40B4-BE49-F238E27FC236}">
                <a16:creationId xmlns="" xmlns:a16="http://schemas.microsoft.com/office/drawing/2014/main" id="{512A44A1-69B4-4368-AC85-672F40011B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26400" y="3167063"/>
            <a:ext cx="503238" cy="504825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Oval 6">
            <a:extLst>
              <a:ext uri="{FF2B5EF4-FFF2-40B4-BE49-F238E27FC236}">
                <a16:creationId xmlns="" xmlns:a16="http://schemas.microsoft.com/office/drawing/2014/main" id="{30218000-B45A-4114-8ADC-5A9EBAD852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26400" y="4281488"/>
            <a:ext cx="503238" cy="504825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4" name="Oval 6">
            <a:extLst>
              <a:ext uri="{FF2B5EF4-FFF2-40B4-BE49-F238E27FC236}">
                <a16:creationId xmlns="" xmlns:a16="http://schemas.microsoft.com/office/drawing/2014/main" id="{B5802A77-0EE3-436C-9432-8C1B0D0D87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026400" y="5395913"/>
            <a:ext cx="503238" cy="504825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5" name="Oval 6">
            <a:extLst>
              <a:ext uri="{FF2B5EF4-FFF2-40B4-BE49-F238E27FC236}">
                <a16:creationId xmlns="" xmlns:a16="http://schemas.microsoft.com/office/drawing/2014/main" id="{48110796-C91E-42A5-B5C2-90E30752FAE3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3519488" y="2051050"/>
            <a:ext cx="503237" cy="506413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6" name="Oval 6">
            <a:extLst>
              <a:ext uri="{FF2B5EF4-FFF2-40B4-BE49-F238E27FC236}">
                <a16:creationId xmlns="" xmlns:a16="http://schemas.microsoft.com/office/drawing/2014/main" id="{ADF87CE1-C61E-4FB3-B177-5D30EC90938B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3519488" y="3167063"/>
            <a:ext cx="503237" cy="504825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7" name="Oval 6">
            <a:extLst>
              <a:ext uri="{FF2B5EF4-FFF2-40B4-BE49-F238E27FC236}">
                <a16:creationId xmlns="" xmlns:a16="http://schemas.microsoft.com/office/drawing/2014/main" id="{8DC79FCA-BC73-4BEF-AAC6-6DED20332FBB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3519488" y="4281488"/>
            <a:ext cx="503237" cy="504825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8" name="Oval 6">
            <a:extLst>
              <a:ext uri="{FF2B5EF4-FFF2-40B4-BE49-F238E27FC236}">
                <a16:creationId xmlns="" xmlns:a16="http://schemas.microsoft.com/office/drawing/2014/main" id="{7A852BB4-71CB-442B-8C36-8C7C7DE518D4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3519488" y="5395913"/>
            <a:ext cx="503237" cy="504825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B71CA06-7EE8-4655-8A63-A982BAEE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212"/>
            <a:ext cx="8084456" cy="875386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Text Placeholder 7">
            <a:extLst>
              <a:ext uri="{FF2B5EF4-FFF2-40B4-BE49-F238E27FC236}">
                <a16:creationId xmlns="" xmlns:a16="http://schemas.microsoft.com/office/drawing/2014/main" id="{39CD0A8B-13E4-4ED5-879F-1D52CD1E069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779781" y="2051690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7" name="Text Placeholder 7">
            <a:extLst>
              <a:ext uri="{FF2B5EF4-FFF2-40B4-BE49-F238E27FC236}">
                <a16:creationId xmlns="" xmlns:a16="http://schemas.microsoft.com/office/drawing/2014/main" id="{584D90E1-9431-4E1C-B22B-8D28C47A5FB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779780" y="2382067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8" name="Text Placeholder 7">
            <a:extLst>
              <a:ext uri="{FF2B5EF4-FFF2-40B4-BE49-F238E27FC236}">
                <a16:creationId xmlns="" xmlns:a16="http://schemas.microsoft.com/office/drawing/2014/main" id="{AEFA7947-6380-4A31-A5ED-3A32B29B79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779781" y="3166605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9" name="Text Placeholder 7">
            <a:extLst>
              <a:ext uri="{FF2B5EF4-FFF2-40B4-BE49-F238E27FC236}">
                <a16:creationId xmlns="" xmlns:a16="http://schemas.microsoft.com/office/drawing/2014/main" id="{AE9BA139-8B22-49F4-B31E-839BBC2E2ED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779780" y="3496982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62" name="Text Placeholder 7">
            <a:extLst>
              <a:ext uri="{FF2B5EF4-FFF2-40B4-BE49-F238E27FC236}">
                <a16:creationId xmlns="" xmlns:a16="http://schemas.microsoft.com/office/drawing/2014/main" id="{585448B3-C8E6-4933-ACFB-D0573EFBC3A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779781" y="4281520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accent5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63" name="Text Placeholder 7">
            <a:extLst>
              <a:ext uri="{FF2B5EF4-FFF2-40B4-BE49-F238E27FC236}">
                <a16:creationId xmlns="" xmlns:a16="http://schemas.microsoft.com/office/drawing/2014/main" id="{4F95BAE6-890C-428C-8FA0-F3BB0E38904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779780" y="4611897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64" name="Text Placeholder 7">
            <a:extLst>
              <a:ext uri="{FF2B5EF4-FFF2-40B4-BE49-F238E27FC236}">
                <a16:creationId xmlns="" xmlns:a16="http://schemas.microsoft.com/office/drawing/2014/main" id="{CBE57C3F-3765-4F1D-AE2D-BC3970E0D6C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79781" y="5396436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65" name="Text Placeholder 7">
            <a:extLst>
              <a:ext uri="{FF2B5EF4-FFF2-40B4-BE49-F238E27FC236}">
                <a16:creationId xmlns="" xmlns:a16="http://schemas.microsoft.com/office/drawing/2014/main" id="{BE9F893F-4104-4367-AE7A-DD743D25D88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79780" y="5726813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66" name="Text Placeholder 7">
            <a:extLst>
              <a:ext uri="{FF2B5EF4-FFF2-40B4-BE49-F238E27FC236}">
                <a16:creationId xmlns="" xmlns:a16="http://schemas.microsoft.com/office/drawing/2014/main" id="{4A3F3D40-7146-43A3-80E0-CDC54419803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264223" y="2051690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67" name="Text Placeholder 7">
            <a:extLst>
              <a:ext uri="{FF2B5EF4-FFF2-40B4-BE49-F238E27FC236}">
                <a16:creationId xmlns="" xmlns:a16="http://schemas.microsoft.com/office/drawing/2014/main" id="{80C2C543-280E-4052-A57B-9010CB1C64E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5324" y="2382067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68" name="Text Placeholder 7">
            <a:extLst>
              <a:ext uri="{FF2B5EF4-FFF2-40B4-BE49-F238E27FC236}">
                <a16:creationId xmlns="" xmlns:a16="http://schemas.microsoft.com/office/drawing/2014/main" id="{DE5557CD-9686-4BCF-BEFD-B6F97E60A8C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64223" y="3166605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69" name="Text Placeholder 7">
            <a:extLst>
              <a:ext uri="{FF2B5EF4-FFF2-40B4-BE49-F238E27FC236}">
                <a16:creationId xmlns="" xmlns:a16="http://schemas.microsoft.com/office/drawing/2014/main" id="{59C2F04F-9120-46E0-AD4F-21104E00223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324" y="3496982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70" name="Text Placeholder 7">
            <a:extLst>
              <a:ext uri="{FF2B5EF4-FFF2-40B4-BE49-F238E27FC236}">
                <a16:creationId xmlns="" xmlns:a16="http://schemas.microsoft.com/office/drawing/2014/main" id="{DDAF523B-9AB7-4292-98BD-55796F30364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264223" y="4281520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>
                <a:solidFill>
                  <a:schemeClr val="accent5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71" name="Text Placeholder 7">
            <a:extLst>
              <a:ext uri="{FF2B5EF4-FFF2-40B4-BE49-F238E27FC236}">
                <a16:creationId xmlns="" xmlns:a16="http://schemas.microsoft.com/office/drawing/2014/main" id="{854423F3-77E0-4F90-A426-4D9E10B1724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95324" y="4611897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72" name="Text Placeholder 7">
            <a:extLst>
              <a:ext uri="{FF2B5EF4-FFF2-40B4-BE49-F238E27FC236}">
                <a16:creationId xmlns="" xmlns:a16="http://schemas.microsoft.com/office/drawing/2014/main" id="{B9BC24D7-60A6-4445-AF4A-0C406C58A46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264223" y="5396436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73" name="Text Placeholder 7">
            <a:extLst>
              <a:ext uri="{FF2B5EF4-FFF2-40B4-BE49-F238E27FC236}">
                <a16:creationId xmlns="" xmlns:a16="http://schemas.microsoft.com/office/drawing/2014/main" id="{44C0EEF8-7E85-48E6-B075-7F59E3A285E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95324" y="5726813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="" xmlns:a16="http://schemas.microsoft.com/office/drawing/2014/main" id="{E110F043-1C85-4FCD-9BD6-3C663F7FEE40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41612-A5E4-4594-86EF-2BAC81B3135E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58264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A star in the middle of the night sky&#10;&#10;Description automatically generated">
            <a:extLst>
              <a:ext uri="{FF2B5EF4-FFF2-40B4-BE49-F238E27FC236}">
                <a16:creationId xmlns="" xmlns:a16="http://schemas.microsoft.com/office/drawing/2014/main" id="{92AC67FF-FFDD-4499-A347-2342866DE8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>
            <a:extLst>
              <a:ext uri="{FF2B5EF4-FFF2-40B4-BE49-F238E27FC236}">
                <a16:creationId xmlns="" xmlns:a16="http://schemas.microsoft.com/office/drawing/2014/main" id="{E3744D09-C122-4C0D-8BB6-ABF809DE452B}"/>
              </a:ext>
            </a:extLst>
          </p:cNvPr>
          <p:cNvSpPr/>
          <p:nvPr userDrawn="1"/>
        </p:nvSpPr>
        <p:spPr>
          <a:xfrm>
            <a:off x="635000" y="2538413"/>
            <a:ext cx="2974975" cy="2974975"/>
          </a:xfrm>
          <a:prstGeom prst="ellipse">
            <a:avLst/>
          </a:prstGeom>
          <a:noFill/>
          <a:ln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graphicFrame>
        <p:nvGraphicFramePr>
          <p:cNvPr id="16" name="Chart 8">
            <a:extLst>
              <a:ext uri="{FF2B5EF4-FFF2-40B4-BE49-F238E27FC236}">
                <a16:creationId xmlns="" xmlns:a16="http://schemas.microsoft.com/office/drawing/2014/main" id="{929A00CD-2233-4084-9A9C-B8FC9FBE550F}"/>
              </a:ext>
            </a:extLst>
          </p:cNvPr>
          <p:cNvGraphicFramePr>
            <a:graphicFrameLocks/>
          </p:cNvGraphicFramePr>
          <p:nvPr/>
        </p:nvGraphicFramePr>
        <p:xfrm>
          <a:off x="-333375" y="2373313"/>
          <a:ext cx="4933950" cy="332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0" name="Chart" r:id="rId4" imgW="4938188" imgH="3328704" progId="Excel.Chart.8">
                  <p:embed/>
                </p:oleObj>
              </mc:Choice>
              <mc:Fallback>
                <p:oleObj name="Chart" r:id="rId4" imgW="4938188" imgH="3328704" progId="Excel.Chart.8">
                  <p:embed/>
                  <p:pic>
                    <p:nvPicPr>
                      <p:cNvPr id="10244" name="Chart 8">
                        <a:extLst>
                          <a:ext uri="{FF2B5EF4-FFF2-40B4-BE49-F238E27FC236}">
                            <a16:creationId xmlns="" xmlns:a16="http://schemas.microsoft.com/office/drawing/2014/main" id="{6ACA43F0-F127-4044-BADC-CB99774F667E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33375" y="2373313"/>
                        <a:ext cx="4933950" cy="332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Oval 6">
            <a:extLst>
              <a:ext uri="{FF2B5EF4-FFF2-40B4-BE49-F238E27FC236}">
                <a16:creationId xmlns="" xmlns:a16="http://schemas.microsoft.com/office/drawing/2014/main" id="{FCD8249C-CB99-480F-9B6D-736807D7F7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72013" y="3905250"/>
            <a:ext cx="503237" cy="504825"/>
          </a:xfrm>
          <a:prstGeom prst="ellipse">
            <a:avLst/>
          </a:prstGeom>
          <a:solidFill>
            <a:srgbClr val="E14594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Oval 6">
            <a:extLst>
              <a:ext uri="{FF2B5EF4-FFF2-40B4-BE49-F238E27FC236}">
                <a16:creationId xmlns="" xmlns:a16="http://schemas.microsoft.com/office/drawing/2014/main" id="{8B17EA1B-8517-4CA2-8E1F-04EA4C9BB22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72013" y="4906963"/>
            <a:ext cx="503237" cy="504825"/>
          </a:xfrm>
          <a:prstGeom prst="ellipse">
            <a:avLst/>
          </a:prstGeom>
          <a:solidFill>
            <a:schemeClr val="accent3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Oval 6">
            <a:extLst>
              <a:ext uri="{FF2B5EF4-FFF2-40B4-BE49-F238E27FC236}">
                <a16:creationId xmlns="" xmlns:a16="http://schemas.microsoft.com/office/drawing/2014/main" id="{904EF76C-EF7C-43BF-896F-07CC2BF5A8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62938" y="3905250"/>
            <a:ext cx="503237" cy="504825"/>
          </a:xfrm>
          <a:prstGeom prst="ellipse">
            <a:avLst/>
          </a:prstGeom>
          <a:solidFill>
            <a:schemeClr val="accent2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0" name="Oval 6">
            <a:extLst>
              <a:ext uri="{FF2B5EF4-FFF2-40B4-BE49-F238E27FC236}">
                <a16:creationId xmlns="" xmlns:a16="http://schemas.microsoft.com/office/drawing/2014/main" id="{5DCC9A63-F07D-48F4-A33D-ECC962E645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262938" y="4906963"/>
            <a:ext cx="503237" cy="504825"/>
          </a:xfrm>
          <a:prstGeom prst="ellipse">
            <a:avLst/>
          </a:prstGeom>
          <a:solidFill>
            <a:schemeClr val="accent5"/>
          </a:solidFill>
          <a:ln w="25400" cap="flat">
            <a:noFill/>
            <a:prstDash val="solid"/>
            <a:miter lim="800000"/>
            <a:headEnd/>
            <a:tailEnd/>
          </a:ln>
          <a:effectLst>
            <a:outerShdw blurRad="215900" dist="165100" dir="2700000" algn="tl" rotWithShape="0">
              <a:prstClr val="black">
                <a:alpha val="27000"/>
              </a:prstClr>
            </a:outerShdw>
          </a:effec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B71CA06-7EE8-4655-8A63-A982BAEE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212"/>
            <a:ext cx="8084456" cy="875386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9" name="Text Placeholder 7">
            <a:extLst>
              <a:ext uri="{FF2B5EF4-FFF2-40B4-BE49-F238E27FC236}">
                <a16:creationId xmlns="" xmlns:a16="http://schemas.microsoft.com/office/drawing/2014/main" id="{E8CF01EF-7B63-4DA4-937C-707F9B3BD0A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73184" y="3904692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0" name="Text Placeholder 7">
            <a:extLst>
              <a:ext uri="{FF2B5EF4-FFF2-40B4-BE49-F238E27FC236}">
                <a16:creationId xmlns="" xmlns:a16="http://schemas.microsoft.com/office/drawing/2014/main" id="{5900EDE9-2B11-4BEF-A9A6-BF766EB5876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373183" y="4235069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1" name="Text Placeholder 7">
            <a:extLst>
              <a:ext uri="{FF2B5EF4-FFF2-40B4-BE49-F238E27FC236}">
                <a16:creationId xmlns="" xmlns:a16="http://schemas.microsoft.com/office/drawing/2014/main" id="{7A2B478C-A36A-4544-B1B9-C0062A290D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373184" y="4906685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2" name="Text Placeholder 7">
            <a:extLst>
              <a:ext uri="{FF2B5EF4-FFF2-40B4-BE49-F238E27FC236}">
                <a16:creationId xmlns="" xmlns:a16="http://schemas.microsoft.com/office/drawing/2014/main" id="{274CA2AD-2D7D-4B94-8240-7F5BD173180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373183" y="5237062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3" name="Text Placeholder 7">
            <a:extLst>
              <a:ext uri="{FF2B5EF4-FFF2-40B4-BE49-F238E27FC236}">
                <a16:creationId xmlns="" xmlns:a16="http://schemas.microsoft.com/office/drawing/2014/main" id="{D6E49FC7-7DD2-4DA5-B8C6-D8E353F78FE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96321" y="3904692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4" name="Text Placeholder 7">
            <a:extLst>
              <a:ext uri="{FF2B5EF4-FFF2-40B4-BE49-F238E27FC236}">
                <a16:creationId xmlns="" xmlns:a16="http://schemas.microsoft.com/office/drawing/2014/main" id="{26D985E7-BDD8-48AA-A351-84C0CF08A46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996320" y="4235069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5" name="Text Placeholder 7">
            <a:extLst>
              <a:ext uri="{FF2B5EF4-FFF2-40B4-BE49-F238E27FC236}">
                <a16:creationId xmlns="" xmlns:a16="http://schemas.microsoft.com/office/drawing/2014/main" id="{4773C116-E3B2-411D-8542-3E5BA1DE44C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96321" y="4906685"/>
            <a:ext cx="2005120" cy="246063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6" name="Text Placeholder 7">
            <a:extLst>
              <a:ext uri="{FF2B5EF4-FFF2-40B4-BE49-F238E27FC236}">
                <a16:creationId xmlns="" xmlns:a16="http://schemas.microsoft.com/office/drawing/2014/main" id="{1D2C0697-2BCD-4568-A6B7-98BFA7BDCEC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996320" y="5237062"/>
            <a:ext cx="2574019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9" name="Text Placeholder 7">
            <a:extLst>
              <a:ext uri="{FF2B5EF4-FFF2-40B4-BE49-F238E27FC236}">
                <a16:creationId xmlns="" xmlns:a16="http://schemas.microsoft.com/office/drawing/2014/main" id="{EA35B596-7268-4CBE-93BA-094122E76B1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672142" y="2522012"/>
            <a:ext cx="3464017" cy="42509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40" name="Text Placeholder 7">
            <a:extLst>
              <a:ext uri="{FF2B5EF4-FFF2-40B4-BE49-F238E27FC236}">
                <a16:creationId xmlns="" xmlns:a16="http://schemas.microsoft.com/office/drawing/2014/main" id="{6BF86556-14F3-40C4-A7A3-497BD5D5489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672142" y="2959063"/>
            <a:ext cx="6898197" cy="3651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3" name="Chart Placeholder 2">
            <a:extLst>
              <a:ext uri="{FF2B5EF4-FFF2-40B4-BE49-F238E27FC236}">
                <a16:creationId xmlns="" xmlns:a16="http://schemas.microsoft.com/office/drawing/2014/main" id="{CD575E71-4F41-4692-8A03-9E3A88D44DDD}"/>
              </a:ext>
            </a:extLst>
          </p:cNvPr>
          <p:cNvSpPr>
            <a:spLocks noGrp="1"/>
          </p:cNvSpPr>
          <p:nvPr>
            <p:ph type="chart" sz="quarter" idx="30"/>
          </p:nvPr>
        </p:nvSpPr>
        <p:spPr>
          <a:xfrm>
            <a:off x="582350" y="2439021"/>
            <a:ext cx="3091765" cy="3175099"/>
          </a:xfrm>
        </p:spPr>
        <p:txBody>
          <a:bodyPr rtlCol="0">
            <a:normAutofit/>
          </a:bodyPr>
          <a:lstStyle/>
          <a:p>
            <a:pPr lvl="0"/>
            <a:endParaRPr lang="en-ID" noProof="0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="" xmlns:a16="http://schemas.microsoft.com/office/drawing/2014/main" id="{8453AB09-8516-4C0A-B4F1-5B7E444DC6AB}"/>
              </a:ext>
            </a:extLst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ED48E-C57C-4CC1-B95C-FC555219079B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0656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14E19E-F287-44B9-9949-645E1690A2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AB45D3C-9B51-45DA-9E32-874704818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EB0D736-62C2-4AC2-8152-6F4C18931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70997-0D24-4443-B545-58AF24A69AA4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9BA7630-AF51-4415-9B3A-912D8AF85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275AE47-4D6A-435C-911D-5ECC82B66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835AA-5392-4B65-A953-9BF4BDE426B1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5345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A star in the middle of the night sky&#10;&#10;Description automatically generated">
            <a:extLst>
              <a:ext uri="{FF2B5EF4-FFF2-40B4-BE49-F238E27FC236}">
                <a16:creationId xmlns="" xmlns:a16="http://schemas.microsoft.com/office/drawing/2014/main" id="{82CFA332-8FE0-4BE8-9931-F417168DAF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Marcador de posición de imagen 8">
            <a:extLst>
              <a:ext uri="{FF2B5EF4-FFF2-40B4-BE49-F238E27FC236}">
                <a16:creationId xmlns="" xmlns:a16="http://schemas.microsoft.com/office/drawing/2014/main" id="{C2A3E004-6E80-41F7-9005-5509C11C5D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962400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84" name="Text Placeholder 3">
            <a:extLst>
              <a:ext uri="{FF2B5EF4-FFF2-40B4-BE49-F238E27FC236}">
                <a16:creationId xmlns="" xmlns:a16="http://schemas.microsoft.com/office/drawing/2014/main" id="{6C9C9002-88B7-49E1-8FEF-C55199D8A2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73161" y="5242900"/>
            <a:ext cx="2027214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accent4"/>
                </a:solidFill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5" name="Text Placeholder 3">
            <a:extLst>
              <a:ext uri="{FF2B5EF4-FFF2-40B4-BE49-F238E27FC236}">
                <a16:creationId xmlns="" xmlns:a16="http://schemas.microsoft.com/office/drawing/2014/main" id="{C0E00073-A9C8-471D-88F0-F82DFFF5B8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73161" y="5642949"/>
            <a:ext cx="2027214" cy="615613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0" name="Text Placeholder 3">
            <a:extLst>
              <a:ext uri="{FF2B5EF4-FFF2-40B4-BE49-F238E27FC236}">
                <a16:creationId xmlns="" xmlns:a16="http://schemas.microsoft.com/office/drawing/2014/main" id="{DAFC8186-EE5C-432A-B60F-B247C46BD8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26586" y="5242900"/>
            <a:ext cx="2027214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accent4"/>
                </a:solidFill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1" name="Text Placeholder 3">
            <a:extLst>
              <a:ext uri="{FF2B5EF4-FFF2-40B4-BE49-F238E27FC236}">
                <a16:creationId xmlns="" xmlns:a16="http://schemas.microsoft.com/office/drawing/2014/main" id="{B14226D3-6BDA-42C5-8BEA-B239D0F2A99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326586" y="5642949"/>
            <a:ext cx="2027214" cy="615613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2" name="Text Placeholder 3">
            <a:extLst>
              <a:ext uri="{FF2B5EF4-FFF2-40B4-BE49-F238E27FC236}">
                <a16:creationId xmlns="" xmlns:a16="http://schemas.microsoft.com/office/drawing/2014/main" id="{8246FF77-4DB8-45FD-A636-FF8DAD4F96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542111" y="5242900"/>
            <a:ext cx="2027214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accent4"/>
                </a:solidFill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3" name="Text Placeholder 3">
            <a:extLst>
              <a:ext uri="{FF2B5EF4-FFF2-40B4-BE49-F238E27FC236}">
                <a16:creationId xmlns="" xmlns:a16="http://schemas.microsoft.com/office/drawing/2014/main" id="{8D674B9A-235C-415A-8B28-59C7410D70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542111" y="5642949"/>
            <a:ext cx="2027214" cy="615613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4" name="Text Placeholder 3">
            <a:extLst>
              <a:ext uri="{FF2B5EF4-FFF2-40B4-BE49-F238E27FC236}">
                <a16:creationId xmlns="" xmlns:a16="http://schemas.microsoft.com/office/drawing/2014/main" id="{011DEA7B-509F-4B62-9768-3A35A724BD4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757636" y="5242900"/>
            <a:ext cx="2027214" cy="355600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accent4"/>
                </a:solidFill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5" name="Text Placeholder 3">
            <a:extLst>
              <a:ext uri="{FF2B5EF4-FFF2-40B4-BE49-F238E27FC236}">
                <a16:creationId xmlns="" xmlns:a16="http://schemas.microsoft.com/office/drawing/2014/main" id="{131B6618-172F-47BD-8EC2-A86EB4D76D6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757636" y="5642949"/>
            <a:ext cx="2027214" cy="615613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D6B039B-302F-479F-8A55-285F523D453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792300" y="4561976"/>
            <a:ext cx="388937" cy="388938"/>
          </a:xfrm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endParaRPr lang="en-ID" noProof="0" dirty="0"/>
          </a:p>
        </p:txBody>
      </p:sp>
      <p:sp>
        <p:nvSpPr>
          <p:cNvPr id="96" name="Picture Placeholder 2">
            <a:extLst>
              <a:ext uri="{FF2B5EF4-FFF2-40B4-BE49-F238E27FC236}">
                <a16:creationId xmlns="" xmlns:a16="http://schemas.microsoft.com/office/drawing/2014/main" id="{0E088461-70D2-4A21-8F46-7F3039A445F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576775" y="4561976"/>
            <a:ext cx="388937" cy="388938"/>
          </a:xfrm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endParaRPr lang="en-ID" noProof="0" dirty="0"/>
          </a:p>
        </p:txBody>
      </p:sp>
      <p:sp>
        <p:nvSpPr>
          <p:cNvPr id="97" name="Picture Placeholder 2">
            <a:extLst>
              <a:ext uri="{FF2B5EF4-FFF2-40B4-BE49-F238E27FC236}">
                <a16:creationId xmlns="" xmlns:a16="http://schemas.microsoft.com/office/drawing/2014/main" id="{4933ED51-C8FA-42C4-8C62-6EED266DFF2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361250" y="4561976"/>
            <a:ext cx="388937" cy="388938"/>
          </a:xfrm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endParaRPr lang="en-ID" noProof="0" dirty="0"/>
          </a:p>
        </p:txBody>
      </p:sp>
      <p:sp>
        <p:nvSpPr>
          <p:cNvPr id="98" name="Picture Placeholder 2">
            <a:extLst>
              <a:ext uri="{FF2B5EF4-FFF2-40B4-BE49-F238E27FC236}">
                <a16:creationId xmlns="" xmlns:a16="http://schemas.microsoft.com/office/drawing/2014/main" id="{AA460E0C-D296-4DC0-9257-9D5AB0CD0FB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145725" y="4561976"/>
            <a:ext cx="388937" cy="388938"/>
          </a:xfrm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endParaRPr lang="en-ID" noProof="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="" xmlns:a16="http://schemas.microsoft.com/office/drawing/2014/main" id="{C871F18C-1AF3-45DE-8A77-466E2F54A234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5064087" y="2430000"/>
            <a:ext cx="2063826" cy="1986800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lvl="0"/>
            <a:endParaRPr lang="en-ID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A6A38595-2926-4173-819E-89BF0145B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212"/>
            <a:ext cx="8084456" cy="875386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="" xmlns:a16="http://schemas.microsoft.com/office/drawing/2014/main" id="{B72EB1A8-9851-4C5D-B57B-DDBF43E9CFDC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655A1-BA4E-444D-B6D3-B4C5A3CE8541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23491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 picture containing indoor&#10;&#10;Description automatically generated">
            <a:extLst>
              <a:ext uri="{FF2B5EF4-FFF2-40B4-BE49-F238E27FC236}">
                <a16:creationId xmlns="" xmlns:a16="http://schemas.microsoft.com/office/drawing/2014/main" id="{05B2BD86-D820-4F86-AFFC-DCC9966361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E834BD81-19FF-4F44-A56B-2BBEDA52C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2612"/>
            <a:ext cx="8966200" cy="1325563"/>
          </a:xfrm>
        </p:spPr>
        <p:txBody>
          <a:bodyPr anchor="b"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8" name="Text Placeholder 6">
            <a:extLst>
              <a:ext uri="{FF2B5EF4-FFF2-40B4-BE49-F238E27FC236}">
                <a16:creationId xmlns="" xmlns:a16="http://schemas.microsoft.com/office/drawing/2014/main" id="{D28F1F66-776D-4BAF-AE00-A65FD5655B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3867150"/>
            <a:ext cx="8966200" cy="1163638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l">
              <a:buNone/>
              <a:defRPr>
                <a:solidFill>
                  <a:schemeClr val="bg1"/>
                </a:solidFill>
              </a:defRPr>
            </a:lvl2pPr>
            <a:lvl3pPr marL="914400" indent="0" algn="l">
              <a:buNone/>
              <a:defRPr>
                <a:solidFill>
                  <a:schemeClr val="bg1"/>
                </a:solidFill>
              </a:defRPr>
            </a:lvl3pPr>
            <a:lvl4pPr marL="1371600" indent="0" algn="l">
              <a:buNone/>
              <a:defRPr>
                <a:solidFill>
                  <a:schemeClr val="bg1"/>
                </a:solidFill>
              </a:defRPr>
            </a:lvl4pPr>
            <a:lvl5pPr marL="1828800" indent="0" algn="l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D0ABCF54-6A9A-4E72-8B64-87D1BF7497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8B024-948D-43B9-8006-5FE665F317A5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5392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167F17-B2EE-4674-BA95-625B321DF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44B1189-DBCA-4772-A398-449104598E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73D871A-F553-44B8-8D73-0AF1843D3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1CAD8-9E91-4488-9242-AD7216B7114E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6C3B1F6-42B1-48B0-ABD3-48F2B8A27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CC11FD8-79E6-42DE-80A3-EED064696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B7EBD-35E7-4B45-8E2B-C448E82231EF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299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0CA756-5350-4018-8969-D33FF5E31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1D1A307-5C34-4D3F-816B-CFB68947F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E0E97BD-1FB1-4B95-9345-593C0308E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49F7-BD6F-45C1-80AD-ADD329237AAE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AB6154-0BE3-435A-9AE4-2A4349CF8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C103F77-B113-4D95-AB33-7B7CD21EB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0FFDB-6956-4CF1-8A2C-9DDC019E646C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084211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15A8C-E293-49F5-9715-BD6D23E51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23ABB56-792F-477B-AC48-E5AFA189A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6F3AB5-E66B-411C-B3CE-E4A196982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14934-8750-4527-9EAD-1A432BECEA39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64CB9BE-B6ED-4D68-9626-11C2E40A8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1EEBD8-8EEE-4AE8-B3C2-21D16D97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8EBE0-D263-495C-B69A-0EBBEC3BE2F5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855067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2CC73D-BC72-49B9-96FD-9EE85E342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BD9365-189C-43C0-8C78-A2C5B185DE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A60A025-3D7A-42EC-A6CB-2D439B12E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09619710-BF0E-4E18-B0EE-11A240D1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0BB7-356A-4C67-8A86-30EF0AF21B06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7FC4F5DB-C397-4FE2-AD24-CB4A50914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D3C243F3-D18D-499A-94ED-2C9EDBAF6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DAF38-76EA-45AA-8459-68849DFDE804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197165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3E8AEC-45CD-49E2-A8AE-278661DD5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58BC5A4-0D69-4528-89DA-98AD0D8E9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9A49093-2B1C-4916-B09A-238D756A3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0DDD7A2-D550-49AD-85B5-2A95E7E29E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329022B-72B6-434D-A923-39332A0A35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198BAA2D-8E6E-4E5A-AEB4-E3EEE89B9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10C7D-089E-47C2-90C4-2BD3BB37F379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73A34885-246B-49E3-9A86-764719FC0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AE5EFF17-A7F5-43F6-AD23-D4B6F2FDB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C6C45-08C2-43E7-9C22-CD079C16AC02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162610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04533A-BEAE-40CB-A0EE-82EE9E7F9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0C4DAE2C-9E89-4E29-8662-03CF8CEB6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76422-AC83-4E5B-8339-D92814232503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0DA7CBF2-BAA5-4241-ABE6-F4E0775A8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647235A8-0BB1-4675-B22D-17C365248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3D258-2F12-477F-83BE-5921BB994364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86428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78C48078-1AD2-4A62-9D0D-F007C9230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61D51-63A7-4232-8945-12FA5DEBE9D8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3FBDB4B8-BAAC-4A90-A10E-F797C1FA1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FC8713D4-FCF4-41B0-B800-619E8F09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7B4A5-5198-4FF1-9D5C-C09F7AED5D44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1611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98ECDE-49B8-4D46-A2D6-79FDE189C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AF2748-3382-4EEE-A356-662331064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DA7C58D-04BC-447A-B218-79122C0483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84883DC0-6B66-4AB8-B5C2-5067064F6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C4CCE-1D36-41D5-93B4-A9D8C33BB745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B2731E22-630F-4218-843F-320FED221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421A479-748B-44B3-8016-D9E336875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0B00F-4333-4CDF-A9A4-7072FEEF727B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185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D69BC7-151A-4B20-BB5F-A90916597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285CA44-7F92-4588-A772-93486AC5A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41AB9AF-A8B9-47B0-851D-E4100A855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88DD1-9AF3-4568-A2C6-E7CD943C7AAC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251D0D-9487-4E29-B961-C8492C40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DA9363-931C-4522-AD32-FA6D76FE8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495CD-083F-4D77-81B2-3C10990FA12C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900590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0ACB97-734D-4D1B-B45B-EE768FB63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57FFC99D-77BF-44A7-A2FB-6075178305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D" noProof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DA25ED4-70A9-4089-8BAF-A3C7A37A5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82E3B866-1186-48DC-B9BB-455B16E6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8BD69-474E-4736-94C7-4AF27CCB13B6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5B11E4FA-8F18-4D2D-801B-714379E6C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A93C2C6-D72A-480A-BDD5-F05E376B5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FDF2F-3DF8-46A5-8B20-EA815EC15839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51175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D6E193E-5B4D-4481-A84A-0DAD07E22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6BBD139-B21B-4252-A337-5E3BFEE386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D22E544-498B-473D-BB70-266414AB0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F81BC-8AAD-4931-A108-275FDB5C2E53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CCEDC96-4FD3-4604-A72A-FFBC86E86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3767FC4-ECEB-4376-9D7A-87690BC13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F87C1-A51C-4100-AA2E-AEA7942A0E93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6825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92EA1F2-1F2F-45C2-83F0-F5AD7D717F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B5B1E21-796C-468C-B28F-A4C8EDA3B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3EF826-99FA-4A41-92E4-34D3BE36F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0BC1-61F5-4FF6-B94C-CE5207EB7B34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9E3D8BC-62A7-4119-9923-C83F8E562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75B2768-82CD-4C11-B57A-396C385FB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09773-FCE2-47F1-B35F-84F7726B2DAE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2549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AF4458-B9CE-4A80-AE10-062B5ECB0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2DC6843-B45C-4C56-8818-4F944FC80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9182C5-54DA-4AF0-95FC-201DE7A7D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811E1-D77B-45A1-A1F8-9EAA43CE665D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33A39AD-C4F9-4BA9-ACBB-434D50514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B12D5F2-CF7B-4C9D-AA2C-24C1FE5B3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8FC16-338B-4A17-8811-6BCF39C343F5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993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207AE7-84D4-4FCA-99E3-08DC467B9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E2DACD0-5A69-47EC-89B0-FDC2DA95A7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42A480C-5B10-4585-86E2-BEC1ACFD1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0370A946-70DC-4702-A7DC-B4796318E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1FA10-C73C-4CFA-A833-C4AE564C7BBD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4CB35561-DBBF-445C-8A8D-A314877E7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BC7418BC-BCF5-45E8-A844-91943E1BD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11E35-D5F3-4632-9085-2B9F107C08F4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2019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EE7F747-231E-4440-9D07-2A6756A14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7591ADC-CD37-496B-BFA6-5C1B48823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AEDF2A6-4555-4676-AD06-D5FCA1B442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D06594E-0524-43A3-AF37-8F3C62B5DC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E36FF15-68A6-4032-AB66-13AA707D64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6526AA4B-F6FB-4DD7-8EB1-023933FB4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630AA-B45C-4BEE-80B5-7EB4E2EF7B31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718D5B87-EFAB-4771-97F1-22BB09F9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B29ECBDB-E2C9-4CB6-80F0-A087B766E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68165-F586-4DA5-8443-7AA421992458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549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B94B2B-7B0D-41BD-96F2-5FBF4081F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155DA6DF-D643-4A41-A014-6E0F2090A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8A9A-24F6-4CD0-9AA7-CB4AA6953ECA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5ED3867A-CFA9-43C7-A72B-623729F5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59A69700-EC6F-4599-A95C-F235BEBB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E92CE-D65D-437F-B500-16B741E562FC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469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="" xmlns:a16="http://schemas.microsoft.com/office/drawing/2014/main" id="{61D09EE3-E92A-4938-B8FA-E5292DC42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B802B-6060-416C-89E6-DC9AAF23B5AB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3" name="Footer Placeholder 4">
            <a:extLst>
              <a:ext uri="{FF2B5EF4-FFF2-40B4-BE49-F238E27FC236}">
                <a16:creationId xmlns="" xmlns:a16="http://schemas.microsoft.com/office/drawing/2014/main" id="{1EC28068-7062-4CB9-B37C-E1B8E809D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559ED6C1-C644-4F70-B727-9CEA2EFE8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1D5C3-B94C-46B7-B964-ABBB028A47D9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01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F7BCEE9-CA4F-4D81-B20D-F4FEF7F92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523AD43-C111-4B5C-9406-1B5603553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CCBBA51-54E9-4DFE-9D70-85A7C3FDE4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8CFB5CB8-9B41-4611-B0B8-08419E7D1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F414B-D2E8-48C8-B69C-AF8322A8165F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CFB12636-02D1-4DDF-9917-BE6D746C2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69DD0CFB-0807-48EB-B3D0-78864AAD4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1AA15-C14C-4E42-9E8F-0B2442FCEB4F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2906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EB98B477-8FB9-475B-9EED-B910DDA0CC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ID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13649915-2043-4EA0-99AB-FAE68AB2C5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ID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B0138A-179E-4181-BF91-9685859578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66C5F3-2F29-4B80-BCDF-13759F5130D9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FC1FDD-F226-4CB6-8B9D-1C1DF8C17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C976E26-7A94-403D-B2A0-92B6547FE2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8ECEA5-3F11-4B2C-8465-BBF163A727C0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="" xmlns:a16="http://schemas.microsoft.com/office/drawing/2014/main" id="{C7778EEE-D34E-40F4-95B6-45193869F8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ID" altLang="en-US"/>
          </a:p>
        </p:txBody>
      </p:sp>
      <p:sp>
        <p:nvSpPr>
          <p:cNvPr id="2051" name="Text Placeholder 2">
            <a:extLst>
              <a:ext uri="{FF2B5EF4-FFF2-40B4-BE49-F238E27FC236}">
                <a16:creationId xmlns="" xmlns:a16="http://schemas.microsoft.com/office/drawing/2014/main" id="{2BCBDC3B-6ED6-4B26-B230-93566E1398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ID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D3FBD9C-3A2F-4938-B190-811C12FE1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5A1428-482C-4910-9720-84F5AEF07773}" type="datetimeFigureOut">
              <a:rPr lang="en-ID"/>
              <a:pPr>
                <a:defRPr/>
              </a:pPr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911F1F0-1F9A-4BEA-900A-BC38EC5ED3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766F279-00C2-4BAB-9861-739A610D1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4370E0-35E4-4224-91F6-F9D550AE566E}" type="slidenum">
              <a:rPr lang="en-ID"/>
              <a:pPr>
                <a:defRPr/>
              </a:pPr>
              <a:t>‹#›</a:t>
            </a:fld>
            <a:endParaRPr lang="en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Picture Placeholder 1">
            <a:extLst>
              <a:ext uri="{FF2B5EF4-FFF2-40B4-BE49-F238E27FC236}">
                <a16:creationId xmlns="" xmlns:a16="http://schemas.microsoft.com/office/drawing/2014/main" id="{BAD2CC2E-E638-41FA-BE63-42A03BAAE22C}"/>
              </a:ext>
            </a:extLst>
          </p:cNvPr>
          <p:cNvSpPr>
            <a:spLocks noGrp="1" noChangeArrowheads="1" noTextEdit="1"/>
          </p:cNvSpPr>
          <p:nvPr>
            <p:ph type="pic" sz="quarter" idx="13"/>
          </p:nvPr>
        </p:nvSpPr>
        <p:spPr>
          <a:xfrm>
            <a:off x="0" y="0"/>
            <a:ext cx="12192000" cy="6854825"/>
          </a:xfrm>
        </p:spPr>
      </p:sp>
      <p:sp>
        <p:nvSpPr>
          <p:cNvPr id="14339" name="Title 2">
            <a:extLst>
              <a:ext uri="{FF2B5EF4-FFF2-40B4-BE49-F238E27FC236}">
                <a16:creationId xmlns="" xmlns:a16="http://schemas.microsoft.com/office/drawing/2014/main" id="{29220C0C-302E-419B-A9AC-453D1AD71C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852613"/>
            <a:ext cx="10515600" cy="1325562"/>
          </a:xfrm>
        </p:spPr>
        <p:txBody>
          <a:bodyPr/>
          <a:lstStyle/>
          <a:p>
            <a:pPr eaLnBrk="1" hangingPunct="1"/>
            <a:r>
              <a:rPr lang="en-US" altLang="en-US" dirty="0"/>
              <a:t>SCIENCE </a:t>
            </a:r>
            <a:r>
              <a:rPr lang="en-US" altLang="en-US" dirty="0">
                <a:solidFill>
                  <a:srgbClr val="E14594"/>
                </a:solidFill>
              </a:rPr>
              <a:t>TEMPLATES</a:t>
            </a:r>
            <a:endParaRPr lang="en-ID" altLang="en-US" dirty="0">
              <a:solidFill>
                <a:srgbClr val="E14594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09F9E7F-4CFF-4527-8501-C2B2306122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Lorem ipsum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dolor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sit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consectetur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adipiscing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elit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sed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do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eiusmod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tempor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incididunt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ut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labore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et dolore magna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aliqua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. Ut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enim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ad minim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veniam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quis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nostrud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exercitation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ullamco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laboris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nisi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ut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aliquip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ex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ea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commodo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ID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consequat</a:t>
            </a:r>
            <a:r>
              <a:rPr lang="en-ID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6">
            <a:extLst>
              <a:ext uri="{FF2B5EF4-FFF2-40B4-BE49-F238E27FC236}">
                <a16:creationId xmlns="" xmlns:a16="http://schemas.microsoft.com/office/drawing/2014/main" id="{CBB78A18-7EAA-473C-9697-AF43795101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852613"/>
            <a:ext cx="8966200" cy="1325562"/>
          </a:xfrm>
        </p:spPr>
        <p:txBody>
          <a:bodyPr/>
          <a:lstStyle/>
          <a:p>
            <a:pPr eaLnBrk="1" hangingPunct="1"/>
            <a:r>
              <a:rPr lang="en-US" altLang="en-US"/>
              <a:t>Thank </a:t>
            </a:r>
            <a:r>
              <a:rPr lang="en-US" altLang="en-US">
                <a:solidFill>
                  <a:srgbClr val="E14594"/>
                </a:solidFill>
              </a:rPr>
              <a:t>You!</a:t>
            </a:r>
            <a:endParaRPr lang="en-ID" altLang="en-US">
              <a:solidFill>
                <a:srgbClr val="E14594"/>
              </a:solidFill>
            </a:endParaRPr>
          </a:p>
        </p:txBody>
      </p:sp>
      <p:sp>
        <p:nvSpPr>
          <p:cNvPr id="28675" name="Text Placeholder 17">
            <a:extLst>
              <a:ext uri="{FF2B5EF4-FFF2-40B4-BE49-F238E27FC236}">
                <a16:creationId xmlns="" xmlns:a16="http://schemas.microsoft.com/office/drawing/2014/main" id="{FC86083D-3CEA-485F-8620-367150049F77}"/>
              </a:ext>
            </a:extLst>
          </p:cNvPr>
          <p:cNvSpPr>
            <a:spLocks noGrp="1" noChangeArrowheads="1"/>
          </p:cNvSpPr>
          <p:nvPr>
            <p:ph type="body" sz="quarter" idx="14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Lorem Ipsum Dolor Set Amet</a:t>
            </a:r>
            <a:endParaRPr lang="en-ID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5DF87A89-03F7-4A77-A01F-272A75C35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2863" y="704850"/>
            <a:ext cx="8085137" cy="8747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SCIENCE </a:t>
            </a:r>
            <a:r>
              <a:rPr lang="en-US" dirty="0">
                <a:solidFill>
                  <a:schemeClr val="accent4"/>
                </a:solidFill>
              </a:rPr>
              <a:t>TEMPLATES</a:t>
            </a:r>
            <a:endParaRPr lang="en-ID" dirty="0">
              <a:solidFill>
                <a:schemeClr val="accent4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DAB87C49-09E4-46FE-838F-9A460510AA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6013" y="2601913"/>
            <a:ext cx="5475287" cy="471487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B1DAC0B1-BDCB-48A2-BDB3-BC60F4082E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00600" y="3914775"/>
            <a:ext cx="5475288" cy="471488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8F00E241-4AC0-4B38-B322-A2B4F93DD2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14850" y="5226050"/>
            <a:ext cx="5475288" cy="471488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dolore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="" xmlns:a16="http://schemas.microsoft.com/office/drawing/2014/main" id="{312D8E1F-B0E1-47AD-8FBF-12F35FAC7387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1247" y="254066"/>
            <a:ext cx="6396720" cy="6396718"/>
          </a:xfrm>
        </p:spPr>
      </p:pic>
      <p:grpSp>
        <p:nvGrpSpPr>
          <p:cNvPr id="15367" name="Group 18">
            <a:extLst>
              <a:ext uri="{FF2B5EF4-FFF2-40B4-BE49-F238E27FC236}">
                <a16:creationId xmlns="" xmlns:a16="http://schemas.microsoft.com/office/drawing/2014/main" id="{E6340D74-302E-486E-A287-D62303B7FA78}"/>
              </a:ext>
            </a:extLst>
          </p:cNvPr>
          <p:cNvGrpSpPr>
            <a:grpSpLocks/>
          </p:cNvGrpSpPr>
          <p:nvPr/>
        </p:nvGrpSpPr>
        <p:grpSpPr bwMode="auto">
          <a:xfrm>
            <a:off x="4011613" y="2795588"/>
            <a:ext cx="330200" cy="344487"/>
            <a:chOff x="257175" y="587376"/>
            <a:chExt cx="330200" cy="344488"/>
          </a:xfrm>
        </p:grpSpPr>
        <p:sp>
          <p:nvSpPr>
            <p:cNvPr id="20" name="Line 581">
              <a:extLst>
                <a:ext uri="{FF2B5EF4-FFF2-40B4-BE49-F238E27FC236}">
                  <a16:creationId xmlns="" xmlns:a16="http://schemas.microsoft.com/office/drawing/2014/main" id="{F52491F9-298D-472B-9482-6CC5964181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7175" y="661988"/>
              <a:ext cx="161925" cy="176214"/>
            </a:xfrm>
            <a:prstGeom prst="line">
              <a:avLst/>
            </a:prstGeom>
            <a:noFill/>
            <a:ln w="158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1" name="Line 582">
              <a:extLst>
                <a:ext uri="{FF2B5EF4-FFF2-40B4-BE49-F238E27FC236}">
                  <a16:creationId xmlns="" xmlns:a16="http://schemas.microsoft.com/office/drawing/2014/main" id="{84B3EBA0-AE7B-4E57-99F7-B43469EC47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887" y="719138"/>
              <a:ext cx="134938" cy="123825"/>
            </a:xfrm>
            <a:prstGeom prst="line">
              <a:avLst/>
            </a:prstGeom>
            <a:noFill/>
            <a:ln w="158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" name="Freeform 583">
              <a:extLst>
                <a:ext uri="{FF2B5EF4-FFF2-40B4-BE49-F238E27FC236}">
                  <a16:creationId xmlns="" xmlns:a16="http://schemas.microsoft.com/office/drawing/2014/main" id="{91C908F7-6195-4E41-BA2C-40786A86E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75" y="661988"/>
              <a:ext cx="315912" cy="239714"/>
            </a:xfrm>
            <a:custGeom>
              <a:avLst/>
              <a:gdLst>
                <a:gd name="T0" fmla="*/ 84 w 84"/>
                <a:gd name="T1" fmla="*/ 22 h 64"/>
                <a:gd name="T2" fmla="*/ 84 w 84"/>
                <a:gd name="T3" fmla="*/ 58 h 64"/>
                <a:gd name="T4" fmla="*/ 78 w 84"/>
                <a:gd name="T5" fmla="*/ 64 h 64"/>
                <a:gd name="T6" fmla="*/ 6 w 84"/>
                <a:gd name="T7" fmla="*/ 64 h 64"/>
                <a:gd name="T8" fmla="*/ 0 w 84"/>
                <a:gd name="T9" fmla="*/ 58 h 64"/>
                <a:gd name="T10" fmla="*/ 0 w 84"/>
                <a:gd name="T11" fmla="*/ 6 h 64"/>
                <a:gd name="T12" fmla="*/ 6 w 84"/>
                <a:gd name="T13" fmla="*/ 0 h 64"/>
                <a:gd name="T14" fmla="*/ 48 w 84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64">
                  <a:moveTo>
                    <a:pt x="84" y="22"/>
                  </a:moveTo>
                  <a:cubicBezTo>
                    <a:pt x="84" y="58"/>
                    <a:pt x="84" y="58"/>
                    <a:pt x="84" y="58"/>
                  </a:cubicBezTo>
                  <a:cubicBezTo>
                    <a:pt x="84" y="61"/>
                    <a:pt x="81" y="64"/>
                    <a:pt x="78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3" y="64"/>
                    <a:pt x="0" y="61"/>
                    <a:pt x="0" y="5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noFill/>
            <a:ln w="158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" name="Line 584">
              <a:extLst>
                <a:ext uri="{FF2B5EF4-FFF2-40B4-BE49-F238E27FC236}">
                  <a16:creationId xmlns="" xmlns:a16="http://schemas.microsoft.com/office/drawing/2014/main" id="{8C4D5F5F-93DC-428B-868A-449FEB88F2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562" y="931864"/>
              <a:ext cx="209550" cy="0"/>
            </a:xfrm>
            <a:prstGeom prst="line">
              <a:avLst/>
            </a:prstGeom>
            <a:noFill/>
            <a:ln w="158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" name="Line 585">
              <a:extLst>
                <a:ext uri="{FF2B5EF4-FFF2-40B4-BE49-F238E27FC236}">
                  <a16:creationId xmlns="" xmlns:a16="http://schemas.microsoft.com/office/drawing/2014/main" id="{F179B117-91D1-401E-BBB2-0323AE54CD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337" y="901702"/>
              <a:ext cx="0" cy="30162"/>
            </a:xfrm>
            <a:prstGeom prst="line">
              <a:avLst/>
            </a:prstGeom>
            <a:noFill/>
            <a:ln w="158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" name="Oval 586">
              <a:extLst>
                <a:ext uri="{FF2B5EF4-FFF2-40B4-BE49-F238E27FC236}">
                  <a16:creationId xmlns="" xmlns:a16="http://schemas.microsoft.com/office/drawing/2014/main" id="{EC540BAA-981C-48D0-89C8-1588B2527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" y="865189"/>
              <a:ext cx="15875" cy="14288"/>
            </a:xfrm>
            <a:prstGeom prst="ellipse">
              <a:avLst/>
            </a:prstGeom>
            <a:noFill/>
            <a:ln w="15875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" name="Line 587">
              <a:extLst>
                <a:ext uri="{FF2B5EF4-FFF2-40B4-BE49-F238E27FC236}">
                  <a16:creationId xmlns="" xmlns:a16="http://schemas.microsoft.com/office/drawing/2014/main" id="{1EBE4C68-69D8-4314-B8F2-17D40842A6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175" y="842964"/>
              <a:ext cx="315912" cy="0"/>
            </a:xfrm>
            <a:prstGeom prst="line">
              <a:avLst/>
            </a:prstGeom>
            <a:noFill/>
            <a:ln w="15875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" name="Freeform 588">
              <a:extLst>
                <a:ext uri="{FF2B5EF4-FFF2-40B4-BE49-F238E27FC236}">
                  <a16:creationId xmlns="" xmlns:a16="http://schemas.microsoft.com/office/drawing/2014/main" id="{84945A1E-E678-4470-8A24-57034CB74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25" y="587376"/>
              <a:ext cx="120650" cy="165100"/>
            </a:xfrm>
            <a:custGeom>
              <a:avLst/>
              <a:gdLst>
                <a:gd name="T0" fmla="*/ 32 w 32"/>
                <a:gd name="T1" fmla="*/ 16 h 44"/>
                <a:gd name="T2" fmla="*/ 16 w 32"/>
                <a:gd name="T3" fmla="*/ 44 h 44"/>
                <a:gd name="T4" fmla="*/ 0 w 32"/>
                <a:gd name="T5" fmla="*/ 16 h 44"/>
                <a:gd name="T6" fmla="*/ 16 w 32"/>
                <a:gd name="T7" fmla="*/ 0 h 44"/>
                <a:gd name="T8" fmla="*/ 32 w 32"/>
                <a:gd name="T9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32" y="16"/>
                  </a:moveTo>
                  <a:cubicBezTo>
                    <a:pt x="32" y="25"/>
                    <a:pt x="16" y="44"/>
                    <a:pt x="16" y="44"/>
                  </a:cubicBezTo>
                  <a:cubicBezTo>
                    <a:pt x="16" y="44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lose/>
                </a:path>
              </a:pathLst>
            </a:custGeom>
            <a:noFill/>
            <a:ln w="158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" name="Oval 589">
              <a:extLst>
                <a:ext uri="{FF2B5EF4-FFF2-40B4-BE49-F238E27FC236}">
                  <a16:creationId xmlns="" xmlns:a16="http://schemas.microsoft.com/office/drawing/2014/main" id="{5872471D-333A-4825-8C20-D03CD9731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25" y="623888"/>
              <a:ext cx="44450" cy="46038"/>
            </a:xfrm>
            <a:prstGeom prst="ellipse">
              <a:avLst/>
            </a:prstGeom>
            <a:noFill/>
            <a:ln w="158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5368" name="Group 28">
            <a:extLst>
              <a:ext uri="{FF2B5EF4-FFF2-40B4-BE49-F238E27FC236}">
                <a16:creationId xmlns="" xmlns:a16="http://schemas.microsoft.com/office/drawing/2014/main" id="{3A63DAA7-77C0-4E54-A0EE-2FDC8A358497}"/>
              </a:ext>
            </a:extLst>
          </p:cNvPr>
          <p:cNvGrpSpPr>
            <a:grpSpLocks/>
          </p:cNvGrpSpPr>
          <p:nvPr/>
        </p:nvGrpSpPr>
        <p:grpSpPr bwMode="auto">
          <a:xfrm>
            <a:off x="3875088" y="4141788"/>
            <a:ext cx="346075" cy="346075"/>
            <a:chOff x="2678113" y="1811338"/>
            <a:chExt cx="346075" cy="346075"/>
          </a:xfrm>
        </p:grpSpPr>
        <p:sp>
          <p:nvSpPr>
            <p:cNvPr id="30" name="Oval 43">
              <a:extLst>
                <a:ext uri="{FF2B5EF4-FFF2-40B4-BE49-F238E27FC236}">
                  <a16:creationId xmlns="" xmlns:a16="http://schemas.microsoft.com/office/drawing/2014/main" id="{BED3F08C-3E4C-4DA5-8B28-E7068A287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8113" y="1811338"/>
              <a:ext cx="346075" cy="346075"/>
            </a:xfrm>
            <a:prstGeom prst="ellipse">
              <a:avLst/>
            </a:pr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" name="Freeform 44">
              <a:extLst>
                <a:ext uri="{FF2B5EF4-FFF2-40B4-BE49-F238E27FC236}">
                  <a16:creationId xmlns="" xmlns:a16="http://schemas.microsoft.com/office/drawing/2014/main" id="{D0ADDBA8-873E-4C0B-810D-6D46DC1CB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1819275"/>
              <a:ext cx="239712" cy="285750"/>
            </a:xfrm>
            <a:custGeom>
              <a:avLst/>
              <a:gdLst>
                <a:gd name="T0" fmla="*/ 64 w 64"/>
                <a:gd name="T1" fmla="*/ 13 h 76"/>
                <a:gd name="T2" fmla="*/ 54 w 64"/>
                <a:gd name="T3" fmla="*/ 28 h 76"/>
                <a:gd name="T4" fmla="*/ 40 w 64"/>
                <a:gd name="T5" fmla="*/ 32 h 76"/>
                <a:gd name="T6" fmla="*/ 44 w 64"/>
                <a:gd name="T7" fmla="*/ 40 h 76"/>
                <a:gd name="T8" fmla="*/ 50 w 64"/>
                <a:gd name="T9" fmla="*/ 40 h 76"/>
                <a:gd name="T10" fmla="*/ 42 w 64"/>
                <a:gd name="T11" fmla="*/ 56 h 76"/>
                <a:gd name="T12" fmla="*/ 44 w 64"/>
                <a:gd name="T13" fmla="*/ 62 h 76"/>
                <a:gd name="T14" fmla="*/ 38 w 64"/>
                <a:gd name="T15" fmla="*/ 66 h 76"/>
                <a:gd name="T16" fmla="*/ 26 w 64"/>
                <a:gd name="T17" fmla="*/ 76 h 76"/>
                <a:gd name="T18" fmla="*/ 20 w 64"/>
                <a:gd name="T19" fmla="*/ 66 h 76"/>
                <a:gd name="T20" fmla="*/ 22 w 64"/>
                <a:gd name="T21" fmla="*/ 60 h 76"/>
                <a:gd name="T22" fmla="*/ 18 w 64"/>
                <a:gd name="T23" fmla="*/ 54 h 76"/>
                <a:gd name="T24" fmla="*/ 6 w 64"/>
                <a:gd name="T25" fmla="*/ 48 h 76"/>
                <a:gd name="T26" fmla="*/ 0 w 64"/>
                <a:gd name="T27" fmla="*/ 40 h 76"/>
                <a:gd name="T28" fmla="*/ 10 w 64"/>
                <a:gd name="T29" fmla="*/ 24 h 76"/>
                <a:gd name="T30" fmla="*/ 20 w 64"/>
                <a:gd name="T31" fmla="*/ 26 h 76"/>
                <a:gd name="T32" fmla="*/ 36 w 64"/>
                <a:gd name="T33" fmla="*/ 26 h 76"/>
                <a:gd name="T34" fmla="*/ 34 w 64"/>
                <a:gd name="T35" fmla="*/ 14 h 76"/>
                <a:gd name="T36" fmla="*/ 26 w 64"/>
                <a:gd name="T37" fmla="*/ 10 h 76"/>
                <a:gd name="T38" fmla="*/ 43 w 64"/>
                <a:gd name="T3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76">
                  <a:moveTo>
                    <a:pt x="64" y="13"/>
                  </a:moveTo>
                  <a:cubicBezTo>
                    <a:pt x="64" y="13"/>
                    <a:pt x="62" y="24"/>
                    <a:pt x="54" y="28"/>
                  </a:cubicBezTo>
                  <a:cubicBezTo>
                    <a:pt x="46" y="26"/>
                    <a:pt x="38" y="32"/>
                    <a:pt x="40" y="32"/>
                  </a:cubicBezTo>
                  <a:cubicBezTo>
                    <a:pt x="42" y="32"/>
                    <a:pt x="44" y="40"/>
                    <a:pt x="44" y="40"/>
                  </a:cubicBezTo>
                  <a:cubicBezTo>
                    <a:pt x="46" y="42"/>
                    <a:pt x="50" y="40"/>
                    <a:pt x="50" y="40"/>
                  </a:cubicBezTo>
                  <a:cubicBezTo>
                    <a:pt x="55" y="45"/>
                    <a:pt x="42" y="54"/>
                    <a:pt x="42" y="56"/>
                  </a:cubicBezTo>
                  <a:cubicBezTo>
                    <a:pt x="42" y="58"/>
                    <a:pt x="47" y="59"/>
                    <a:pt x="44" y="62"/>
                  </a:cubicBezTo>
                  <a:cubicBezTo>
                    <a:pt x="41" y="65"/>
                    <a:pt x="38" y="66"/>
                    <a:pt x="38" y="66"/>
                  </a:cubicBezTo>
                  <a:cubicBezTo>
                    <a:pt x="38" y="76"/>
                    <a:pt x="28" y="76"/>
                    <a:pt x="26" y="76"/>
                  </a:cubicBezTo>
                  <a:cubicBezTo>
                    <a:pt x="24" y="76"/>
                    <a:pt x="20" y="68"/>
                    <a:pt x="20" y="66"/>
                  </a:cubicBezTo>
                  <a:cubicBezTo>
                    <a:pt x="20" y="64"/>
                    <a:pt x="22" y="62"/>
                    <a:pt x="22" y="60"/>
                  </a:cubicBezTo>
                  <a:cubicBezTo>
                    <a:pt x="22" y="58"/>
                    <a:pt x="18" y="54"/>
                    <a:pt x="18" y="54"/>
                  </a:cubicBezTo>
                  <a:cubicBezTo>
                    <a:pt x="18" y="46"/>
                    <a:pt x="12" y="48"/>
                    <a:pt x="6" y="48"/>
                  </a:cubicBezTo>
                  <a:cubicBezTo>
                    <a:pt x="0" y="48"/>
                    <a:pt x="0" y="40"/>
                    <a:pt x="0" y="40"/>
                  </a:cubicBezTo>
                  <a:cubicBezTo>
                    <a:pt x="0" y="40"/>
                    <a:pt x="0" y="26"/>
                    <a:pt x="10" y="24"/>
                  </a:cubicBezTo>
                  <a:cubicBezTo>
                    <a:pt x="20" y="22"/>
                    <a:pt x="20" y="26"/>
                    <a:pt x="20" y="26"/>
                  </a:cubicBezTo>
                  <a:cubicBezTo>
                    <a:pt x="24" y="30"/>
                    <a:pt x="32" y="26"/>
                    <a:pt x="36" y="26"/>
                  </a:cubicBezTo>
                  <a:cubicBezTo>
                    <a:pt x="36" y="26"/>
                    <a:pt x="38" y="12"/>
                    <a:pt x="34" y="14"/>
                  </a:cubicBezTo>
                  <a:cubicBezTo>
                    <a:pt x="30" y="16"/>
                    <a:pt x="26" y="14"/>
                    <a:pt x="26" y="10"/>
                  </a:cubicBezTo>
                  <a:cubicBezTo>
                    <a:pt x="25" y="4"/>
                    <a:pt x="43" y="0"/>
                    <a:pt x="43" y="0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5369" name="Group 31">
            <a:extLst>
              <a:ext uri="{FF2B5EF4-FFF2-40B4-BE49-F238E27FC236}">
                <a16:creationId xmlns="" xmlns:a16="http://schemas.microsoft.com/office/drawing/2014/main" id="{78E18386-7331-41F3-AEEC-6377492644AD}"/>
              </a:ext>
            </a:extLst>
          </p:cNvPr>
          <p:cNvGrpSpPr>
            <a:grpSpLocks/>
          </p:cNvGrpSpPr>
          <p:nvPr/>
        </p:nvGrpSpPr>
        <p:grpSpPr bwMode="auto">
          <a:xfrm>
            <a:off x="3394075" y="5435600"/>
            <a:ext cx="346075" cy="346075"/>
            <a:chOff x="3398838" y="1811338"/>
            <a:chExt cx="346075" cy="346075"/>
          </a:xfrm>
        </p:grpSpPr>
        <p:sp>
          <p:nvSpPr>
            <p:cNvPr id="33" name="Freeform 263">
              <a:extLst>
                <a:ext uri="{FF2B5EF4-FFF2-40B4-BE49-F238E27FC236}">
                  <a16:creationId xmlns="" xmlns:a16="http://schemas.microsoft.com/office/drawing/2014/main" id="{14246163-F680-4845-BBE6-FF55AE2E4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1811338"/>
              <a:ext cx="346075" cy="346075"/>
            </a:xfrm>
            <a:custGeom>
              <a:avLst/>
              <a:gdLst>
                <a:gd name="T0" fmla="*/ 92 w 92"/>
                <a:gd name="T1" fmla="*/ 46 h 92"/>
                <a:gd name="T2" fmla="*/ 46 w 92"/>
                <a:gd name="T3" fmla="*/ 92 h 92"/>
                <a:gd name="T4" fmla="*/ 0 w 92"/>
                <a:gd name="T5" fmla="*/ 45 h 92"/>
                <a:gd name="T6" fmla="*/ 44 w 92"/>
                <a:gd name="T7" fmla="*/ 0 h 92"/>
                <a:gd name="T8" fmla="*/ 46 w 92"/>
                <a:gd name="T9" fmla="*/ 0 h 92"/>
                <a:gd name="T10" fmla="*/ 92 w 92"/>
                <a:gd name="T11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92">
                  <a:moveTo>
                    <a:pt x="92" y="46"/>
                  </a:moveTo>
                  <a:cubicBezTo>
                    <a:pt x="92" y="71"/>
                    <a:pt x="71" y="92"/>
                    <a:pt x="46" y="92"/>
                  </a:cubicBezTo>
                  <a:cubicBezTo>
                    <a:pt x="20" y="92"/>
                    <a:pt x="0" y="71"/>
                    <a:pt x="0" y="45"/>
                  </a:cubicBezTo>
                  <a:cubicBezTo>
                    <a:pt x="0" y="20"/>
                    <a:pt x="19" y="1"/>
                    <a:pt x="44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71" y="0"/>
                    <a:pt x="92" y="20"/>
                    <a:pt x="92" y="46"/>
                  </a:cubicBez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" name="Freeform 264">
              <a:extLst>
                <a:ext uri="{FF2B5EF4-FFF2-40B4-BE49-F238E27FC236}">
                  <a16:creationId xmlns="" xmlns:a16="http://schemas.microsoft.com/office/drawing/2014/main" id="{3DE9F71D-9846-4C81-8FD5-0E14D76C3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3451" y="1811338"/>
              <a:ext cx="90487" cy="346075"/>
            </a:xfrm>
            <a:custGeom>
              <a:avLst/>
              <a:gdLst>
                <a:gd name="T0" fmla="*/ 24 w 24"/>
                <a:gd name="T1" fmla="*/ 0 h 92"/>
                <a:gd name="T2" fmla="*/ 24 w 24"/>
                <a:gd name="T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92">
                  <a:moveTo>
                    <a:pt x="24" y="0"/>
                  </a:moveTo>
                  <a:cubicBezTo>
                    <a:pt x="0" y="26"/>
                    <a:pt x="0" y="60"/>
                    <a:pt x="24" y="92"/>
                  </a:cubicBezTo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" name="Freeform 265">
              <a:extLst>
                <a:ext uri="{FF2B5EF4-FFF2-40B4-BE49-F238E27FC236}">
                  <a16:creationId xmlns="" xmlns:a16="http://schemas.microsoft.com/office/drawing/2014/main" id="{FEBDECD1-9229-49AA-9C42-12DE93AA8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813" y="1811338"/>
              <a:ext cx="88900" cy="346075"/>
            </a:xfrm>
            <a:custGeom>
              <a:avLst/>
              <a:gdLst>
                <a:gd name="T0" fmla="*/ 0 w 24"/>
                <a:gd name="T1" fmla="*/ 0 h 92"/>
                <a:gd name="T2" fmla="*/ 0 w 24"/>
                <a:gd name="T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92">
                  <a:moveTo>
                    <a:pt x="0" y="0"/>
                  </a:moveTo>
                  <a:cubicBezTo>
                    <a:pt x="24" y="26"/>
                    <a:pt x="24" y="60"/>
                    <a:pt x="0" y="92"/>
                  </a:cubicBezTo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" name="Line 266">
              <a:extLst>
                <a:ext uri="{FF2B5EF4-FFF2-40B4-BE49-F238E27FC236}">
                  <a16:creationId xmlns="" xmlns:a16="http://schemas.microsoft.com/office/drawing/2014/main" id="{6E5710D2-DB6B-4880-A2DD-5C7E7A59C6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1063" y="2066926"/>
              <a:ext cx="301625" cy="0"/>
            </a:xfrm>
            <a:prstGeom prst="lin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" name="Line 267">
              <a:extLst>
                <a:ext uri="{FF2B5EF4-FFF2-40B4-BE49-F238E27FC236}">
                  <a16:creationId xmlns="" xmlns:a16="http://schemas.microsoft.com/office/drawing/2014/main" id="{517D64B7-AE8B-4754-A3B8-5B04BD32A1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9001" y="1885951"/>
              <a:ext cx="285750" cy="0"/>
            </a:xfrm>
            <a:prstGeom prst="lin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" name="Line 268">
              <a:extLst>
                <a:ext uri="{FF2B5EF4-FFF2-40B4-BE49-F238E27FC236}">
                  <a16:creationId xmlns="" xmlns:a16="http://schemas.microsoft.com/office/drawing/2014/main" id="{AAE79996-74C3-494D-AAA1-9B7923A6EE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838" y="1976438"/>
              <a:ext cx="346075" cy="0"/>
            </a:xfrm>
            <a:prstGeom prst="lin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CE7F3AA9-625A-4E80-B566-EF2A2DEC3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850"/>
            <a:ext cx="8085138" cy="8747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SCIENCE </a:t>
            </a:r>
            <a:r>
              <a:rPr lang="en-US" dirty="0">
                <a:solidFill>
                  <a:schemeClr val="accent4"/>
                </a:solidFill>
              </a:rPr>
              <a:t>TEMPLATES</a:t>
            </a:r>
            <a:endParaRPr lang="en-ID" dirty="0">
              <a:solidFill>
                <a:schemeClr val="accent4"/>
              </a:solidFill>
            </a:endParaRPr>
          </a:p>
        </p:txBody>
      </p:sp>
      <p:pic>
        <p:nvPicPr>
          <p:cNvPr id="17411" name="Picture Placeholder 6" descr="A picture containing object&#10;&#10;Description automatically generated">
            <a:extLst>
              <a:ext uri="{FF2B5EF4-FFF2-40B4-BE49-F238E27FC236}">
                <a16:creationId xmlns="" xmlns:a16="http://schemas.microsoft.com/office/drawing/2014/main" id="{25469167-C512-44AE-94EE-D3FBA65658F7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" b="1086"/>
          <a:stretch>
            <a:fillRect/>
          </a:stretch>
        </p:blipFill>
        <p:spPr>
          <a:xfrm>
            <a:off x="80963" y="1452563"/>
            <a:ext cx="5083175" cy="4973637"/>
          </a:xfrm>
        </p:spPr>
      </p:pic>
      <p:sp>
        <p:nvSpPr>
          <p:cNvPr id="17412" name="Text Placeholder 3">
            <a:extLst>
              <a:ext uri="{FF2B5EF4-FFF2-40B4-BE49-F238E27FC236}">
                <a16:creationId xmlns="" xmlns:a16="http://schemas.microsoft.com/office/drawing/2014/main" id="{81C51131-F76E-415E-88B8-1A029176C82B}"/>
              </a:ext>
            </a:extLst>
          </p:cNvPr>
          <p:cNvSpPr>
            <a:spLocks noGrp="1" noChangeArrowheads="1"/>
          </p:cNvSpPr>
          <p:nvPr>
            <p:ph type="body" sz="quarter" idx="14"/>
          </p:nvPr>
        </p:nvSpPr>
        <p:spPr>
          <a:xfrm>
            <a:off x="5495925" y="2327275"/>
            <a:ext cx="2005013" cy="246063"/>
          </a:xfrm>
        </p:spPr>
        <p:txBody>
          <a:bodyPr/>
          <a:lstStyle/>
          <a:p>
            <a:pPr eaLnBrk="1" hangingPunct="1"/>
            <a:r>
              <a:rPr lang="en-US" altLang="en-US"/>
              <a:t>LOREM IPSUM</a:t>
            </a:r>
            <a:endParaRPr lang="en-ID" altLang="en-US"/>
          </a:p>
        </p:txBody>
      </p:sp>
      <p:sp>
        <p:nvSpPr>
          <p:cNvPr id="17413" name="Text Placeholder 4">
            <a:extLst>
              <a:ext uri="{FF2B5EF4-FFF2-40B4-BE49-F238E27FC236}">
                <a16:creationId xmlns="" xmlns:a16="http://schemas.microsoft.com/office/drawing/2014/main" id="{FD05A2C6-1E38-4319-BA9A-7A70A994B85A}"/>
              </a:ext>
            </a:extLst>
          </p:cNvPr>
          <p:cNvSpPr>
            <a:spLocks noGrp="1" noChangeArrowheads="1"/>
          </p:cNvSpPr>
          <p:nvPr>
            <p:ph type="body" sz="quarter" idx="15"/>
          </p:nvPr>
        </p:nvSpPr>
        <p:spPr>
          <a:xfrm>
            <a:off x="5495925" y="2657475"/>
            <a:ext cx="2005013" cy="514350"/>
          </a:xfrm>
        </p:spPr>
        <p:txBody>
          <a:bodyPr/>
          <a:lstStyle/>
          <a:p>
            <a:pPr eaLnBrk="1" hangingPunct="1"/>
            <a:r>
              <a:rPr lang="en-ID" altLang="en-US" dirty="0">
                <a:solidFill>
                  <a:schemeClr val="bg2"/>
                </a:solidFill>
              </a:rPr>
              <a:t>Lorem ipsum </a:t>
            </a:r>
            <a:r>
              <a:rPr lang="en-ID" altLang="en-US" dirty="0" err="1">
                <a:solidFill>
                  <a:schemeClr val="bg2"/>
                </a:solidFill>
              </a:rPr>
              <a:t>dolor</a:t>
            </a:r>
            <a:r>
              <a:rPr lang="en-ID" altLang="en-US" dirty="0">
                <a:solidFill>
                  <a:schemeClr val="bg2"/>
                </a:solidFill>
              </a:rPr>
              <a:t> sit </a:t>
            </a:r>
            <a:r>
              <a:rPr lang="en-ID" altLang="en-US" dirty="0" err="1">
                <a:solidFill>
                  <a:schemeClr val="bg2"/>
                </a:solidFill>
              </a:rPr>
              <a:t>amet</a:t>
            </a:r>
            <a:r>
              <a:rPr lang="en-ID" altLang="en-US" dirty="0">
                <a:solidFill>
                  <a:schemeClr val="bg2"/>
                </a:solidFill>
              </a:rPr>
              <a:t>, </a:t>
            </a:r>
            <a:r>
              <a:rPr lang="en-ID" altLang="en-US" dirty="0" err="1">
                <a:solidFill>
                  <a:schemeClr val="bg2"/>
                </a:solidFill>
              </a:rPr>
              <a:t>consectetur</a:t>
            </a:r>
            <a:r>
              <a:rPr lang="en-ID" altLang="en-US" dirty="0">
                <a:solidFill>
                  <a:schemeClr val="bg2"/>
                </a:solidFill>
              </a:rPr>
              <a:t> </a:t>
            </a:r>
            <a:r>
              <a:rPr lang="en-ID" altLang="en-US" dirty="0" err="1">
                <a:solidFill>
                  <a:schemeClr val="bg2"/>
                </a:solidFill>
              </a:rPr>
              <a:t>adipiscing</a:t>
            </a:r>
            <a:r>
              <a:rPr lang="en-ID" altLang="en-US" dirty="0">
                <a:solidFill>
                  <a:schemeClr val="bg2"/>
                </a:solidFill>
              </a:rPr>
              <a:t> </a:t>
            </a:r>
            <a:r>
              <a:rPr lang="en-ID" altLang="en-US" dirty="0" err="1">
                <a:solidFill>
                  <a:schemeClr val="bg2"/>
                </a:solidFill>
              </a:rPr>
              <a:t>elit</a:t>
            </a:r>
            <a:endParaRPr lang="en-ID" altLang="en-US" dirty="0">
              <a:solidFill>
                <a:schemeClr val="bg2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8305AF0E-217B-449E-A4C2-284A1B03BC6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505825" y="2327275"/>
            <a:ext cx="2006600" cy="2460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/>
              <a:t>LOREM IPSUM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ID" dirty="0"/>
          </a:p>
        </p:txBody>
      </p:sp>
      <p:sp>
        <p:nvSpPr>
          <p:cNvPr id="17415" name="Text Placeholder 8">
            <a:extLst>
              <a:ext uri="{FF2B5EF4-FFF2-40B4-BE49-F238E27FC236}">
                <a16:creationId xmlns="" xmlns:a16="http://schemas.microsoft.com/office/drawing/2014/main" id="{43F6CB18-3D30-437A-A636-A14C2153C558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8505825" y="2657475"/>
            <a:ext cx="2006600" cy="514350"/>
          </a:xfrm>
        </p:spPr>
        <p:txBody>
          <a:bodyPr/>
          <a:lstStyle/>
          <a:p>
            <a:pPr eaLnBrk="1" hangingPunct="1"/>
            <a:r>
              <a:rPr lang="en-ID" altLang="en-US">
                <a:solidFill>
                  <a:schemeClr val="bg2"/>
                </a:solidFill>
              </a:rPr>
              <a:t>Lorem ipsum dolor sit amet, consectetur adipiscing elit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F31B5577-B1A1-42F2-8117-5CBADD5A054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405563" y="5326063"/>
            <a:ext cx="2005012" cy="2460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/>
              <a:t>LOREM IPSUM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ID" dirty="0"/>
          </a:p>
        </p:txBody>
      </p:sp>
      <p:sp>
        <p:nvSpPr>
          <p:cNvPr id="17417" name="Text Placeholder 10">
            <a:extLst>
              <a:ext uri="{FF2B5EF4-FFF2-40B4-BE49-F238E27FC236}">
                <a16:creationId xmlns="" xmlns:a16="http://schemas.microsoft.com/office/drawing/2014/main" id="{61B18263-B877-4412-BE57-71C37D03F13E}"/>
              </a:ext>
            </a:extLst>
          </p:cNvPr>
          <p:cNvSpPr>
            <a:spLocks noGrp="1" noChangeArrowheads="1"/>
          </p:cNvSpPr>
          <p:nvPr>
            <p:ph type="body" sz="quarter" idx="19"/>
          </p:nvPr>
        </p:nvSpPr>
        <p:spPr>
          <a:xfrm>
            <a:off x="6405563" y="5656263"/>
            <a:ext cx="2005012" cy="512762"/>
          </a:xfrm>
        </p:spPr>
        <p:txBody>
          <a:bodyPr/>
          <a:lstStyle/>
          <a:p>
            <a:pPr eaLnBrk="1" hangingPunct="1"/>
            <a:r>
              <a:rPr lang="en-ID" altLang="en-US">
                <a:solidFill>
                  <a:schemeClr val="bg2"/>
                </a:solidFill>
              </a:rPr>
              <a:t>Lorem ipsum dolor sit amet, consectetur adipiscing elit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D120EAD4-E778-4417-9FF5-6866C239DA2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415463" y="5326063"/>
            <a:ext cx="2005012" cy="2460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/>
              <a:t>LOREM IPSUM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ID" dirty="0"/>
          </a:p>
        </p:txBody>
      </p:sp>
      <p:sp>
        <p:nvSpPr>
          <p:cNvPr id="17419" name="Text Placeholder 12">
            <a:extLst>
              <a:ext uri="{FF2B5EF4-FFF2-40B4-BE49-F238E27FC236}">
                <a16:creationId xmlns="" xmlns:a16="http://schemas.microsoft.com/office/drawing/2014/main" id="{0C6887B6-BB80-4296-AFB7-8012A7E4FA65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>
          <a:xfrm>
            <a:off x="9415463" y="5656263"/>
            <a:ext cx="2005012" cy="512762"/>
          </a:xfrm>
        </p:spPr>
        <p:txBody>
          <a:bodyPr/>
          <a:lstStyle/>
          <a:p>
            <a:pPr eaLnBrk="1" hangingPunct="1"/>
            <a:r>
              <a:rPr lang="en-ID" altLang="en-US">
                <a:solidFill>
                  <a:schemeClr val="bg2"/>
                </a:solidFill>
              </a:rPr>
              <a:t>Lorem ipsum dolor sit amet, consectetur adipiscing elit</a:t>
            </a:r>
          </a:p>
        </p:txBody>
      </p:sp>
      <p:grpSp>
        <p:nvGrpSpPr>
          <p:cNvPr id="17420" name="Group 13">
            <a:extLst>
              <a:ext uri="{FF2B5EF4-FFF2-40B4-BE49-F238E27FC236}">
                <a16:creationId xmlns="" xmlns:a16="http://schemas.microsoft.com/office/drawing/2014/main" id="{4636624A-F237-42D7-9A29-20661C3EABF0}"/>
              </a:ext>
            </a:extLst>
          </p:cNvPr>
          <p:cNvGrpSpPr>
            <a:grpSpLocks/>
          </p:cNvGrpSpPr>
          <p:nvPr/>
        </p:nvGrpSpPr>
        <p:grpSpPr bwMode="auto">
          <a:xfrm>
            <a:off x="6054725" y="3800475"/>
            <a:ext cx="266700" cy="277813"/>
            <a:chOff x="2678113" y="1811338"/>
            <a:chExt cx="346075" cy="360363"/>
          </a:xfrm>
        </p:grpSpPr>
        <p:sp>
          <p:nvSpPr>
            <p:cNvPr id="15" name="Rectangle 37">
              <a:extLst>
                <a:ext uri="{FF2B5EF4-FFF2-40B4-BE49-F238E27FC236}">
                  <a16:creationId xmlns="" xmlns:a16="http://schemas.microsoft.com/office/drawing/2014/main" id="{913FD00F-E7C1-4300-85E5-9509F5A5C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8113" y="2023438"/>
              <a:ext cx="59740" cy="117375"/>
            </a:xfrm>
            <a:prstGeom prst="rect">
              <a:avLst/>
            </a:prstGeom>
            <a:noFill/>
            <a:ln w="14288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" name="Freeform 38">
              <a:extLst>
                <a:ext uri="{FF2B5EF4-FFF2-40B4-BE49-F238E27FC236}">
                  <a16:creationId xmlns="" xmlns:a16="http://schemas.microsoft.com/office/drawing/2014/main" id="{FE393327-22F4-4758-9449-8D5DC043B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7853" y="2064622"/>
              <a:ext cx="286335" cy="107079"/>
            </a:xfrm>
            <a:custGeom>
              <a:avLst/>
              <a:gdLst>
                <a:gd name="T0" fmla="*/ 0 w 76"/>
                <a:gd name="T1" fmla="*/ 15 h 29"/>
                <a:gd name="T2" fmla="*/ 76 w 76"/>
                <a:gd name="T3" fmla="*/ 5 h 29"/>
                <a:gd name="T4" fmla="*/ 64 w 76"/>
                <a:gd name="T5" fmla="*/ 1 h 29"/>
                <a:gd name="T6" fmla="*/ 46 w 76"/>
                <a:gd name="T7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9">
                  <a:moveTo>
                    <a:pt x="0" y="15"/>
                  </a:moveTo>
                  <a:cubicBezTo>
                    <a:pt x="43" y="29"/>
                    <a:pt x="27" y="29"/>
                    <a:pt x="76" y="5"/>
                  </a:cubicBezTo>
                  <a:cubicBezTo>
                    <a:pt x="72" y="1"/>
                    <a:pt x="68" y="0"/>
                    <a:pt x="64" y="1"/>
                  </a:cubicBezTo>
                  <a:cubicBezTo>
                    <a:pt x="46" y="7"/>
                    <a:pt x="46" y="7"/>
                    <a:pt x="46" y="7"/>
                  </a:cubicBezTo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7" name="Freeform 39">
              <a:extLst>
                <a:ext uri="{FF2B5EF4-FFF2-40B4-BE49-F238E27FC236}">
                  <a16:creationId xmlns="" xmlns:a16="http://schemas.microsoft.com/office/drawing/2014/main" id="{58B6AE15-634B-405A-9EB0-ACE94F318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7853" y="2035793"/>
              <a:ext cx="179217" cy="61776"/>
            </a:xfrm>
            <a:custGeom>
              <a:avLst/>
              <a:gdLst>
                <a:gd name="T0" fmla="*/ 0 w 48"/>
                <a:gd name="T1" fmla="*/ 0 h 16"/>
                <a:gd name="T2" fmla="*/ 12 w 48"/>
                <a:gd name="T3" fmla="*/ 0 h 16"/>
                <a:gd name="T4" fmla="*/ 30 w 48"/>
                <a:gd name="T5" fmla="*/ 8 h 16"/>
                <a:gd name="T6" fmla="*/ 42 w 48"/>
                <a:gd name="T7" fmla="*/ 8 h 16"/>
                <a:gd name="T8" fmla="*/ 42 w 48"/>
                <a:gd name="T9" fmla="*/ 16 h 16"/>
                <a:gd name="T10" fmla="*/ 20 w 48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6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21" y="0"/>
                    <a:pt x="28" y="6"/>
                    <a:pt x="30" y="8"/>
                  </a:cubicBezTo>
                  <a:cubicBezTo>
                    <a:pt x="30" y="8"/>
                    <a:pt x="36" y="8"/>
                    <a:pt x="42" y="8"/>
                  </a:cubicBezTo>
                  <a:cubicBezTo>
                    <a:pt x="48" y="8"/>
                    <a:pt x="48" y="16"/>
                    <a:pt x="42" y="16"/>
                  </a:cubicBezTo>
                  <a:cubicBezTo>
                    <a:pt x="20" y="16"/>
                    <a:pt x="20" y="16"/>
                    <a:pt x="20" y="16"/>
                  </a:cubicBezTo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8" name="Freeform 40">
              <a:extLst>
                <a:ext uri="{FF2B5EF4-FFF2-40B4-BE49-F238E27FC236}">
                  <a16:creationId xmlns="" xmlns:a16="http://schemas.microsoft.com/office/drawing/2014/main" id="{905C4E60-E221-4D70-824E-84D2C919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512" y="1811338"/>
              <a:ext cx="238957" cy="224455"/>
            </a:xfrm>
            <a:custGeom>
              <a:avLst/>
              <a:gdLst>
                <a:gd name="T0" fmla="*/ 3 w 64"/>
                <a:gd name="T1" fmla="*/ 47 h 60"/>
                <a:gd name="T2" fmla="*/ 0 w 64"/>
                <a:gd name="T3" fmla="*/ 32 h 60"/>
                <a:gd name="T4" fmla="*/ 32 w 64"/>
                <a:gd name="T5" fmla="*/ 0 h 60"/>
                <a:gd name="T6" fmla="*/ 64 w 64"/>
                <a:gd name="T7" fmla="*/ 32 h 60"/>
                <a:gd name="T8" fmla="*/ 48 w 64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3" y="47"/>
                  </a:moveTo>
                  <a:cubicBezTo>
                    <a:pt x="1" y="43"/>
                    <a:pt x="0" y="38"/>
                    <a:pt x="0" y="32"/>
                  </a:cubicBezTo>
                  <a:cubicBezTo>
                    <a:pt x="0" y="15"/>
                    <a:pt x="14" y="0"/>
                    <a:pt x="32" y="0"/>
                  </a:cubicBezTo>
                  <a:cubicBezTo>
                    <a:pt x="50" y="0"/>
                    <a:pt x="64" y="15"/>
                    <a:pt x="64" y="32"/>
                  </a:cubicBezTo>
                  <a:cubicBezTo>
                    <a:pt x="64" y="44"/>
                    <a:pt x="58" y="54"/>
                    <a:pt x="48" y="60"/>
                  </a:cubicBezTo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9" name="Freeform 41">
              <a:extLst>
                <a:ext uri="{FF2B5EF4-FFF2-40B4-BE49-F238E27FC236}">
                  <a16:creationId xmlns="" xmlns:a16="http://schemas.microsoft.com/office/drawing/2014/main" id="{BA3F0421-AEBB-4CBC-9F45-970FA2569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1711" y="1819575"/>
              <a:ext cx="168918" cy="197684"/>
            </a:xfrm>
            <a:custGeom>
              <a:avLst/>
              <a:gdLst>
                <a:gd name="T0" fmla="*/ 45 w 45"/>
                <a:gd name="T1" fmla="*/ 9 h 53"/>
                <a:gd name="T2" fmla="*/ 38 w 45"/>
                <a:gd name="T3" fmla="*/ 19 h 53"/>
                <a:gd name="T4" fmla="*/ 28 w 45"/>
                <a:gd name="T5" fmla="*/ 22 h 53"/>
                <a:gd name="T6" fmla="*/ 31 w 45"/>
                <a:gd name="T7" fmla="*/ 28 h 53"/>
                <a:gd name="T8" fmla="*/ 35 w 45"/>
                <a:gd name="T9" fmla="*/ 28 h 53"/>
                <a:gd name="T10" fmla="*/ 29 w 45"/>
                <a:gd name="T11" fmla="*/ 39 h 53"/>
                <a:gd name="T12" fmla="*/ 31 w 45"/>
                <a:gd name="T13" fmla="*/ 43 h 53"/>
                <a:gd name="T14" fmla="*/ 27 w 45"/>
                <a:gd name="T15" fmla="*/ 46 h 53"/>
                <a:gd name="T16" fmla="*/ 18 w 45"/>
                <a:gd name="T17" fmla="*/ 53 h 53"/>
                <a:gd name="T18" fmla="*/ 14 w 45"/>
                <a:gd name="T19" fmla="*/ 46 h 53"/>
                <a:gd name="T20" fmla="*/ 15 w 45"/>
                <a:gd name="T21" fmla="*/ 42 h 53"/>
                <a:gd name="T22" fmla="*/ 13 w 45"/>
                <a:gd name="T23" fmla="*/ 37 h 53"/>
                <a:gd name="T24" fmla="*/ 4 w 45"/>
                <a:gd name="T25" fmla="*/ 33 h 53"/>
                <a:gd name="T26" fmla="*/ 0 w 45"/>
                <a:gd name="T27" fmla="*/ 28 h 53"/>
                <a:gd name="T28" fmla="*/ 7 w 45"/>
                <a:gd name="T29" fmla="*/ 17 h 53"/>
                <a:gd name="T30" fmla="*/ 14 w 45"/>
                <a:gd name="T31" fmla="*/ 18 h 53"/>
                <a:gd name="T32" fmla="*/ 25 w 45"/>
                <a:gd name="T33" fmla="*/ 18 h 53"/>
                <a:gd name="T34" fmla="*/ 24 w 45"/>
                <a:gd name="T35" fmla="*/ 10 h 53"/>
                <a:gd name="T36" fmla="*/ 18 w 45"/>
                <a:gd name="T37" fmla="*/ 7 h 53"/>
                <a:gd name="T38" fmla="*/ 30 w 45"/>
                <a:gd name="T3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53">
                  <a:moveTo>
                    <a:pt x="45" y="9"/>
                  </a:moveTo>
                  <a:cubicBezTo>
                    <a:pt x="45" y="9"/>
                    <a:pt x="43" y="17"/>
                    <a:pt x="38" y="19"/>
                  </a:cubicBezTo>
                  <a:cubicBezTo>
                    <a:pt x="32" y="18"/>
                    <a:pt x="27" y="22"/>
                    <a:pt x="28" y="22"/>
                  </a:cubicBezTo>
                  <a:cubicBezTo>
                    <a:pt x="29" y="22"/>
                    <a:pt x="31" y="28"/>
                    <a:pt x="31" y="28"/>
                  </a:cubicBezTo>
                  <a:cubicBezTo>
                    <a:pt x="32" y="29"/>
                    <a:pt x="35" y="28"/>
                    <a:pt x="35" y="28"/>
                  </a:cubicBezTo>
                  <a:cubicBezTo>
                    <a:pt x="38" y="31"/>
                    <a:pt x="29" y="37"/>
                    <a:pt x="29" y="39"/>
                  </a:cubicBezTo>
                  <a:cubicBezTo>
                    <a:pt x="29" y="40"/>
                    <a:pt x="33" y="41"/>
                    <a:pt x="31" y="43"/>
                  </a:cubicBezTo>
                  <a:cubicBezTo>
                    <a:pt x="29" y="45"/>
                    <a:pt x="27" y="46"/>
                    <a:pt x="27" y="46"/>
                  </a:cubicBezTo>
                  <a:cubicBezTo>
                    <a:pt x="27" y="53"/>
                    <a:pt x="20" y="53"/>
                    <a:pt x="18" y="53"/>
                  </a:cubicBezTo>
                  <a:cubicBezTo>
                    <a:pt x="17" y="53"/>
                    <a:pt x="14" y="47"/>
                    <a:pt x="14" y="46"/>
                  </a:cubicBezTo>
                  <a:cubicBezTo>
                    <a:pt x="14" y="44"/>
                    <a:pt x="15" y="43"/>
                    <a:pt x="15" y="42"/>
                  </a:cubicBezTo>
                  <a:cubicBezTo>
                    <a:pt x="15" y="40"/>
                    <a:pt x="13" y="37"/>
                    <a:pt x="13" y="37"/>
                  </a:cubicBezTo>
                  <a:cubicBezTo>
                    <a:pt x="13" y="32"/>
                    <a:pt x="8" y="33"/>
                    <a:pt x="4" y="33"/>
                  </a:cubicBezTo>
                  <a:cubicBezTo>
                    <a:pt x="0" y="33"/>
                    <a:pt x="0" y="28"/>
                    <a:pt x="0" y="28"/>
                  </a:cubicBezTo>
                  <a:cubicBezTo>
                    <a:pt x="0" y="28"/>
                    <a:pt x="0" y="18"/>
                    <a:pt x="7" y="17"/>
                  </a:cubicBezTo>
                  <a:cubicBezTo>
                    <a:pt x="14" y="15"/>
                    <a:pt x="14" y="18"/>
                    <a:pt x="14" y="18"/>
                  </a:cubicBezTo>
                  <a:cubicBezTo>
                    <a:pt x="17" y="21"/>
                    <a:pt x="22" y="18"/>
                    <a:pt x="25" y="18"/>
                  </a:cubicBezTo>
                  <a:cubicBezTo>
                    <a:pt x="25" y="18"/>
                    <a:pt x="27" y="8"/>
                    <a:pt x="24" y="10"/>
                  </a:cubicBezTo>
                  <a:cubicBezTo>
                    <a:pt x="21" y="11"/>
                    <a:pt x="19" y="10"/>
                    <a:pt x="18" y="7"/>
                  </a:cubicBezTo>
                  <a:cubicBezTo>
                    <a:pt x="18" y="2"/>
                    <a:pt x="30" y="0"/>
                    <a:pt x="30" y="0"/>
                  </a:cubicBezTo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7421" name="Group 19">
            <a:extLst>
              <a:ext uri="{FF2B5EF4-FFF2-40B4-BE49-F238E27FC236}">
                <a16:creationId xmlns="" xmlns:a16="http://schemas.microsoft.com/office/drawing/2014/main" id="{EE61D0BB-E3B4-4B76-A720-C67F3A292196}"/>
              </a:ext>
            </a:extLst>
          </p:cNvPr>
          <p:cNvGrpSpPr>
            <a:grpSpLocks/>
          </p:cNvGrpSpPr>
          <p:nvPr/>
        </p:nvGrpSpPr>
        <p:grpSpPr bwMode="auto">
          <a:xfrm>
            <a:off x="9064625" y="3790950"/>
            <a:ext cx="288925" cy="287338"/>
            <a:chOff x="4119563" y="1811338"/>
            <a:chExt cx="346076" cy="346075"/>
          </a:xfrm>
        </p:grpSpPr>
        <p:sp>
          <p:nvSpPr>
            <p:cNvPr id="21" name="Freeform 197">
              <a:extLst>
                <a:ext uri="{FF2B5EF4-FFF2-40B4-BE49-F238E27FC236}">
                  <a16:creationId xmlns="" xmlns:a16="http://schemas.microsoft.com/office/drawing/2014/main" id="{478D454D-B34B-47EA-90E8-21BA59141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1811338"/>
              <a:ext cx="173039" cy="346075"/>
            </a:xfrm>
            <a:custGeom>
              <a:avLst/>
              <a:gdLst>
                <a:gd name="T0" fmla="*/ 46 w 46"/>
                <a:gd name="T1" fmla="*/ 92 h 92"/>
                <a:gd name="T2" fmla="*/ 0 w 46"/>
                <a:gd name="T3" fmla="*/ 46 h 92"/>
                <a:gd name="T4" fmla="*/ 46 w 46"/>
                <a:gd name="T5" fmla="*/ 0 h 92"/>
                <a:gd name="T6" fmla="*/ 46 w 46"/>
                <a:gd name="T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92">
                  <a:moveTo>
                    <a:pt x="46" y="92"/>
                  </a:moveTo>
                  <a:cubicBezTo>
                    <a:pt x="22" y="92"/>
                    <a:pt x="0" y="71"/>
                    <a:pt x="0" y="46"/>
                  </a:cubicBezTo>
                  <a:cubicBezTo>
                    <a:pt x="0" y="21"/>
                    <a:pt x="22" y="0"/>
                    <a:pt x="46" y="0"/>
                  </a:cubicBezTo>
                  <a:lnTo>
                    <a:pt x="46" y="92"/>
                  </a:lnTo>
                  <a:close/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" name="Freeform 198">
              <a:extLst>
                <a:ext uri="{FF2B5EF4-FFF2-40B4-BE49-F238E27FC236}">
                  <a16:creationId xmlns="" xmlns:a16="http://schemas.microsoft.com/office/drawing/2014/main" id="{8759A456-EEEB-40EF-85C0-3E1996916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420" y="1872522"/>
              <a:ext cx="150219" cy="172081"/>
            </a:xfrm>
            <a:custGeom>
              <a:avLst/>
              <a:gdLst>
                <a:gd name="T0" fmla="*/ 8 w 40"/>
                <a:gd name="T1" fmla="*/ 14 h 46"/>
                <a:gd name="T2" fmla="*/ 12 w 40"/>
                <a:gd name="T3" fmla="*/ 33 h 46"/>
                <a:gd name="T4" fmla="*/ 32 w 40"/>
                <a:gd name="T5" fmla="*/ 34 h 46"/>
                <a:gd name="T6" fmla="*/ 35 w 40"/>
                <a:gd name="T7" fmla="*/ 0 h 46"/>
                <a:gd name="T8" fmla="*/ 8 w 40"/>
                <a:gd name="T9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6">
                  <a:moveTo>
                    <a:pt x="8" y="14"/>
                  </a:moveTo>
                  <a:cubicBezTo>
                    <a:pt x="3" y="20"/>
                    <a:pt x="0" y="28"/>
                    <a:pt x="12" y="33"/>
                  </a:cubicBezTo>
                  <a:cubicBezTo>
                    <a:pt x="18" y="46"/>
                    <a:pt x="27" y="41"/>
                    <a:pt x="32" y="34"/>
                  </a:cubicBezTo>
                  <a:cubicBezTo>
                    <a:pt x="38" y="28"/>
                    <a:pt x="40" y="10"/>
                    <a:pt x="35" y="0"/>
                  </a:cubicBezTo>
                  <a:cubicBezTo>
                    <a:pt x="26" y="8"/>
                    <a:pt x="14" y="6"/>
                    <a:pt x="8" y="14"/>
                  </a:cubicBezTo>
                  <a:close/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" name="Freeform 199">
              <a:extLst>
                <a:ext uri="{FF2B5EF4-FFF2-40B4-BE49-F238E27FC236}">
                  <a16:creationId xmlns="" xmlns:a16="http://schemas.microsoft.com/office/drawing/2014/main" id="{EA232ED0-D812-42E8-ABD4-8EDCD729D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026" y="1924147"/>
              <a:ext cx="93174" cy="156785"/>
            </a:xfrm>
            <a:custGeom>
              <a:avLst/>
              <a:gdLst>
                <a:gd name="T0" fmla="*/ 0 w 25"/>
                <a:gd name="T1" fmla="*/ 42 h 42"/>
                <a:gd name="T2" fmla="*/ 25 w 25"/>
                <a:gd name="T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42">
                  <a:moveTo>
                    <a:pt x="0" y="42"/>
                  </a:moveTo>
                  <a:cubicBezTo>
                    <a:pt x="0" y="42"/>
                    <a:pt x="5" y="18"/>
                    <a:pt x="25" y="0"/>
                  </a:cubicBez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" name="Freeform 200">
              <a:extLst>
                <a:ext uri="{FF2B5EF4-FFF2-40B4-BE49-F238E27FC236}">
                  <a16:creationId xmlns="" xmlns:a16="http://schemas.microsoft.com/office/drawing/2014/main" id="{C9541517-2501-42EE-A135-25473BD82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1753" y="1811338"/>
              <a:ext cx="60849" cy="346075"/>
            </a:xfrm>
            <a:custGeom>
              <a:avLst/>
              <a:gdLst>
                <a:gd name="T0" fmla="*/ 16 w 16"/>
                <a:gd name="T1" fmla="*/ 92 h 92"/>
                <a:gd name="T2" fmla="*/ 0 w 16"/>
                <a:gd name="T3" fmla="*/ 46 h 92"/>
                <a:gd name="T4" fmla="*/ 16 w 16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92">
                  <a:moveTo>
                    <a:pt x="16" y="92"/>
                  </a:moveTo>
                  <a:cubicBezTo>
                    <a:pt x="7" y="89"/>
                    <a:pt x="0" y="69"/>
                    <a:pt x="0" y="46"/>
                  </a:cubicBezTo>
                  <a:cubicBezTo>
                    <a:pt x="0" y="23"/>
                    <a:pt x="7" y="3"/>
                    <a:pt x="16" y="0"/>
                  </a:cubicBez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" name="Freeform 201">
              <a:extLst>
                <a:ext uri="{FF2B5EF4-FFF2-40B4-BE49-F238E27FC236}">
                  <a16:creationId xmlns="" xmlns:a16="http://schemas.microsoft.com/office/drawing/2014/main" id="{D3BF4F52-0EF6-4E1C-9320-709D2A0D5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2805" y="1811338"/>
              <a:ext cx="115993" cy="346075"/>
            </a:xfrm>
            <a:custGeom>
              <a:avLst/>
              <a:gdLst>
                <a:gd name="T0" fmla="*/ 31 w 31"/>
                <a:gd name="T1" fmla="*/ 92 h 92"/>
                <a:gd name="T2" fmla="*/ 0 w 31"/>
                <a:gd name="T3" fmla="*/ 46 h 92"/>
                <a:gd name="T4" fmla="*/ 30 w 31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92">
                  <a:moveTo>
                    <a:pt x="31" y="92"/>
                  </a:moveTo>
                  <a:cubicBezTo>
                    <a:pt x="14" y="89"/>
                    <a:pt x="0" y="70"/>
                    <a:pt x="0" y="46"/>
                  </a:cubicBezTo>
                  <a:cubicBezTo>
                    <a:pt x="0" y="23"/>
                    <a:pt x="13" y="3"/>
                    <a:pt x="30" y="0"/>
                  </a:cubicBez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6" name="Line 202">
              <a:extLst>
                <a:ext uri="{FF2B5EF4-FFF2-40B4-BE49-F238E27FC236}">
                  <a16:creationId xmlns="" xmlns:a16="http://schemas.microsoft.com/office/drawing/2014/main" id="{042F119A-1B53-4E6C-AB5F-3596BE6B41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4283" y="1901203"/>
              <a:ext cx="148318" cy="0"/>
            </a:xfrm>
            <a:prstGeom prst="line">
              <a:avLst/>
            </a:pr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" name="Line 203">
              <a:extLst>
                <a:ext uri="{FF2B5EF4-FFF2-40B4-BE49-F238E27FC236}">
                  <a16:creationId xmlns="" xmlns:a16="http://schemas.microsoft.com/office/drawing/2014/main" id="{8BB9465C-53DC-473E-869F-BA8AE5EC55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9563" y="1975771"/>
              <a:ext cx="173039" cy="0"/>
            </a:xfrm>
            <a:prstGeom prst="line">
              <a:avLst/>
            </a:pr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" name="Line 204">
              <a:extLst>
                <a:ext uri="{FF2B5EF4-FFF2-40B4-BE49-F238E27FC236}">
                  <a16:creationId xmlns="" xmlns:a16="http://schemas.microsoft.com/office/drawing/2014/main" id="{EB30242A-BA8C-4980-A96B-632A14BD81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4775" y="2052252"/>
              <a:ext cx="157826" cy="0"/>
            </a:xfrm>
            <a:prstGeom prst="line">
              <a:avLst/>
            </a:pr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7422" name="Group 28">
            <a:extLst>
              <a:ext uri="{FF2B5EF4-FFF2-40B4-BE49-F238E27FC236}">
                <a16:creationId xmlns="" xmlns:a16="http://schemas.microsoft.com/office/drawing/2014/main" id="{35BC7347-EEA5-489F-92B1-AEEE67D7ABFC}"/>
              </a:ext>
            </a:extLst>
          </p:cNvPr>
          <p:cNvGrpSpPr>
            <a:grpSpLocks/>
          </p:cNvGrpSpPr>
          <p:nvPr/>
        </p:nvGrpSpPr>
        <p:grpSpPr bwMode="auto">
          <a:xfrm>
            <a:off x="7551738" y="3740150"/>
            <a:ext cx="338137" cy="346075"/>
            <a:chOff x="4845050" y="3979863"/>
            <a:chExt cx="338138" cy="346075"/>
          </a:xfrm>
        </p:grpSpPr>
        <p:sp>
          <p:nvSpPr>
            <p:cNvPr id="30" name="Freeform 60">
              <a:extLst>
                <a:ext uri="{FF2B5EF4-FFF2-40B4-BE49-F238E27FC236}">
                  <a16:creationId xmlns="" xmlns:a16="http://schemas.microsoft.com/office/drawing/2014/main" id="{FDE685E8-F468-4AFC-ACC9-F1A59A5FA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7925" y="3979863"/>
              <a:ext cx="195263" cy="195263"/>
            </a:xfrm>
            <a:custGeom>
              <a:avLst/>
              <a:gdLst>
                <a:gd name="T0" fmla="*/ 46 w 52"/>
                <a:gd name="T1" fmla="*/ 44 h 52"/>
                <a:gd name="T2" fmla="*/ 52 w 52"/>
                <a:gd name="T3" fmla="*/ 34 h 52"/>
                <a:gd name="T4" fmla="*/ 46 w 52"/>
                <a:gd name="T5" fmla="*/ 30 h 52"/>
                <a:gd name="T6" fmla="*/ 46 w 52"/>
                <a:gd name="T7" fmla="*/ 22 h 52"/>
                <a:gd name="T8" fmla="*/ 52 w 52"/>
                <a:gd name="T9" fmla="*/ 18 h 52"/>
                <a:gd name="T10" fmla="*/ 46 w 52"/>
                <a:gd name="T11" fmla="*/ 8 h 52"/>
                <a:gd name="T12" fmla="*/ 40 w 52"/>
                <a:gd name="T13" fmla="*/ 11 h 52"/>
                <a:gd name="T14" fmla="*/ 32 w 52"/>
                <a:gd name="T15" fmla="*/ 7 h 52"/>
                <a:gd name="T16" fmla="*/ 32 w 52"/>
                <a:gd name="T17" fmla="*/ 0 h 52"/>
                <a:gd name="T18" fmla="*/ 20 w 52"/>
                <a:gd name="T19" fmla="*/ 0 h 52"/>
                <a:gd name="T20" fmla="*/ 20 w 52"/>
                <a:gd name="T21" fmla="*/ 7 h 52"/>
                <a:gd name="T22" fmla="*/ 13 w 52"/>
                <a:gd name="T23" fmla="*/ 11 h 52"/>
                <a:gd name="T24" fmla="*/ 7 w 52"/>
                <a:gd name="T25" fmla="*/ 8 h 52"/>
                <a:gd name="T26" fmla="*/ 1 w 52"/>
                <a:gd name="T27" fmla="*/ 18 h 52"/>
                <a:gd name="T28" fmla="*/ 7 w 52"/>
                <a:gd name="T29" fmla="*/ 22 h 52"/>
                <a:gd name="T30" fmla="*/ 6 w 52"/>
                <a:gd name="T31" fmla="*/ 30 h 52"/>
                <a:gd name="T32" fmla="*/ 0 w 52"/>
                <a:gd name="T33" fmla="*/ 34 h 52"/>
                <a:gd name="T34" fmla="*/ 6 w 52"/>
                <a:gd name="T35" fmla="*/ 44 h 52"/>
                <a:gd name="T36" fmla="*/ 13 w 52"/>
                <a:gd name="T37" fmla="*/ 41 h 52"/>
                <a:gd name="T38" fmla="*/ 20 w 52"/>
                <a:gd name="T39" fmla="*/ 45 h 52"/>
                <a:gd name="T40" fmla="*/ 20 w 52"/>
                <a:gd name="T41" fmla="*/ 52 h 52"/>
                <a:gd name="T42" fmla="*/ 32 w 52"/>
                <a:gd name="T43" fmla="*/ 52 h 52"/>
                <a:gd name="T44" fmla="*/ 32 w 52"/>
                <a:gd name="T45" fmla="*/ 45 h 52"/>
                <a:gd name="T46" fmla="*/ 40 w 52"/>
                <a:gd name="T47" fmla="*/ 41 h 52"/>
                <a:gd name="T48" fmla="*/ 46 w 52"/>
                <a:gd name="T4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52">
                  <a:moveTo>
                    <a:pt x="46" y="44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28"/>
                    <a:pt x="46" y="25"/>
                    <a:pt x="46" y="22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8" y="9"/>
                    <a:pt x="34" y="8"/>
                    <a:pt x="32" y="7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6" y="8"/>
                    <a:pt x="15" y="9"/>
                    <a:pt x="13" y="1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4"/>
                    <a:pt x="6" y="27"/>
                    <a:pt x="6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3"/>
                    <a:pt x="16" y="44"/>
                    <a:pt x="20" y="45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4"/>
                    <a:pt x="38" y="43"/>
                    <a:pt x="40" y="41"/>
                  </a:cubicBezTo>
                  <a:lnTo>
                    <a:pt x="46" y="44"/>
                  </a:ln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="" xmlns:a16="http://schemas.microsoft.com/office/drawing/2014/main" id="{5CC4BDF5-36B4-41D9-8DB4-7871B07BD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188" y="4048126"/>
              <a:ext cx="58738" cy="60325"/>
            </a:xfrm>
            <a:prstGeom prst="ellips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2" name="Freeform 62">
              <a:extLst>
                <a:ext uri="{FF2B5EF4-FFF2-40B4-BE49-F238E27FC236}">
                  <a16:creationId xmlns="" xmlns:a16="http://schemas.microsoft.com/office/drawing/2014/main" id="{EDF67499-4CD6-4ACD-9F35-C7AEFF2FF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5050" y="4130676"/>
              <a:ext cx="195263" cy="195262"/>
            </a:xfrm>
            <a:custGeom>
              <a:avLst/>
              <a:gdLst>
                <a:gd name="T0" fmla="*/ 46 w 52"/>
                <a:gd name="T1" fmla="*/ 44 h 52"/>
                <a:gd name="T2" fmla="*/ 52 w 52"/>
                <a:gd name="T3" fmla="*/ 34 h 52"/>
                <a:gd name="T4" fmla="*/ 46 w 52"/>
                <a:gd name="T5" fmla="*/ 30 h 52"/>
                <a:gd name="T6" fmla="*/ 46 w 52"/>
                <a:gd name="T7" fmla="*/ 22 h 52"/>
                <a:gd name="T8" fmla="*/ 52 w 52"/>
                <a:gd name="T9" fmla="*/ 18 h 52"/>
                <a:gd name="T10" fmla="*/ 46 w 52"/>
                <a:gd name="T11" fmla="*/ 8 h 52"/>
                <a:gd name="T12" fmla="*/ 40 w 52"/>
                <a:gd name="T13" fmla="*/ 11 h 52"/>
                <a:gd name="T14" fmla="*/ 32 w 52"/>
                <a:gd name="T15" fmla="*/ 7 h 52"/>
                <a:gd name="T16" fmla="*/ 32 w 52"/>
                <a:gd name="T17" fmla="*/ 0 h 52"/>
                <a:gd name="T18" fmla="*/ 20 w 52"/>
                <a:gd name="T19" fmla="*/ 0 h 52"/>
                <a:gd name="T20" fmla="*/ 20 w 52"/>
                <a:gd name="T21" fmla="*/ 7 h 52"/>
                <a:gd name="T22" fmla="*/ 13 w 52"/>
                <a:gd name="T23" fmla="*/ 11 h 52"/>
                <a:gd name="T24" fmla="*/ 7 w 52"/>
                <a:gd name="T25" fmla="*/ 8 h 52"/>
                <a:gd name="T26" fmla="*/ 1 w 52"/>
                <a:gd name="T27" fmla="*/ 18 h 52"/>
                <a:gd name="T28" fmla="*/ 7 w 52"/>
                <a:gd name="T29" fmla="*/ 22 h 52"/>
                <a:gd name="T30" fmla="*/ 6 w 52"/>
                <a:gd name="T31" fmla="*/ 30 h 52"/>
                <a:gd name="T32" fmla="*/ 0 w 52"/>
                <a:gd name="T33" fmla="*/ 34 h 52"/>
                <a:gd name="T34" fmla="*/ 6 w 52"/>
                <a:gd name="T35" fmla="*/ 44 h 52"/>
                <a:gd name="T36" fmla="*/ 13 w 52"/>
                <a:gd name="T37" fmla="*/ 41 h 52"/>
                <a:gd name="T38" fmla="*/ 20 w 52"/>
                <a:gd name="T39" fmla="*/ 45 h 52"/>
                <a:gd name="T40" fmla="*/ 20 w 52"/>
                <a:gd name="T41" fmla="*/ 52 h 52"/>
                <a:gd name="T42" fmla="*/ 32 w 52"/>
                <a:gd name="T43" fmla="*/ 52 h 52"/>
                <a:gd name="T44" fmla="*/ 32 w 52"/>
                <a:gd name="T45" fmla="*/ 45 h 52"/>
                <a:gd name="T46" fmla="*/ 40 w 52"/>
                <a:gd name="T47" fmla="*/ 41 h 52"/>
                <a:gd name="T48" fmla="*/ 46 w 52"/>
                <a:gd name="T4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52">
                  <a:moveTo>
                    <a:pt x="46" y="44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28"/>
                    <a:pt x="46" y="25"/>
                    <a:pt x="46" y="22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8" y="9"/>
                    <a:pt x="34" y="8"/>
                    <a:pt x="32" y="7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6" y="8"/>
                    <a:pt x="15" y="9"/>
                    <a:pt x="13" y="1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4"/>
                    <a:pt x="6" y="27"/>
                    <a:pt x="6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3"/>
                    <a:pt x="16" y="44"/>
                    <a:pt x="20" y="45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4"/>
                    <a:pt x="38" y="43"/>
                    <a:pt x="40" y="41"/>
                  </a:cubicBezTo>
                  <a:lnTo>
                    <a:pt x="46" y="44"/>
                  </a:ln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="" xmlns:a16="http://schemas.microsoft.com/office/drawing/2014/main" id="{EE39165F-1700-4AB3-A0C8-35481DB78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3312" y="4198938"/>
              <a:ext cx="60325" cy="60325"/>
            </a:xfrm>
            <a:prstGeom prst="ellips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7423" name="Group 33">
            <a:extLst>
              <a:ext uri="{FF2B5EF4-FFF2-40B4-BE49-F238E27FC236}">
                <a16:creationId xmlns="" xmlns:a16="http://schemas.microsoft.com/office/drawing/2014/main" id="{D6089BED-2174-4C97-8C68-052DEE87ADE2}"/>
              </a:ext>
            </a:extLst>
          </p:cNvPr>
          <p:cNvGrpSpPr>
            <a:grpSpLocks/>
          </p:cNvGrpSpPr>
          <p:nvPr/>
        </p:nvGrpSpPr>
        <p:grpSpPr bwMode="auto">
          <a:xfrm>
            <a:off x="10545763" y="3760788"/>
            <a:ext cx="344487" cy="346075"/>
            <a:chOff x="4841875" y="2895601"/>
            <a:chExt cx="344488" cy="346075"/>
          </a:xfrm>
        </p:grpSpPr>
        <p:sp>
          <p:nvSpPr>
            <p:cNvPr id="35" name="Freeform 258">
              <a:extLst>
                <a:ext uri="{FF2B5EF4-FFF2-40B4-BE49-F238E27FC236}">
                  <a16:creationId xmlns="" xmlns:a16="http://schemas.microsoft.com/office/drawing/2014/main" id="{FE77B91D-7B08-4EDB-A26A-6675E58B0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487" y="2895601"/>
              <a:ext cx="195264" cy="195262"/>
            </a:xfrm>
            <a:custGeom>
              <a:avLst/>
              <a:gdLst>
                <a:gd name="T0" fmla="*/ 52 w 52"/>
                <a:gd name="T1" fmla="*/ 26 h 52"/>
                <a:gd name="T2" fmla="*/ 26 w 52"/>
                <a:gd name="T3" fmla="*/ 52 h 52"/>
                <a:gd name="T4" fmla="*/ 0 w 52"/>
                <a:gd name="T5" fmla="*/ 25 h 52"/>
                <a:gd name="T6" fmla="*/ 25 w 52"/>
                <a:gd name="T7" fmla="*/ 0 h 52"/>
                <a:gd name="T8" fmla="*/ 26 w 52"/>
                <a:gd name="T9" fmla="*/ 0 h 52"/>
                <a:gd name="T10" fmla="*/ 52 w 52"/>
                <a:gd name="T11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52">
                  <a:moveTo>
                    <a:pt x="52" y="26"/>
                  </a:moveTo>
                  <a:cubicBezTo>
                    <a:pt x="52" y="40"/>
                    <a:pt x="40" y="52"/>
                    <a:pt x="26" y="52"/>
                  </a:cubicBezTo>
                  <a:cubicBezTo>
                    <a:pt x="12" y="52"/>
                    <a:pt x="0" y="40"/>
                    <a:pt x="0" y="25"/>
                  </a:cubicBezTo>
                  <a:cubicBezTo>
                    <a:pt x="0" y="11"/>
                    <a:pt x="11" y="1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40" y="0"/>
                    <a:pt x="52" y="11"/>
                    <a:pt x="52" y="26"/>
                  </a:cubicBezTo>
                  <a:close/>
                </a:path>
              </a:pathLst>
            </a:custGeom>
            <a:noFill/>
            <a:ln w="14288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" name="Freeform 259">
              <a:extLst>
                <a:ext uri="{FF2B5EF4-FFF2-40B4-BE49-F238E27FC236}">
                  <a16:creationId xmlns="" xmlns:a16="http://schemas.microsoft.com/office/drawing/2014/main" id="{749488B1-7C55-461D-8D62-D03428AE7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762" y="2895601"/>
              <a:ext cx="52388" cy="195262"/>
            </a:xfrm>
            <a:custGeom>
              <a:avLst/>
              <a:gdLst>
                <a:gd name="T0" fmla="*/ 14 w 14"/>
                <a:gd name="T1" fmla="*/ 0 h 52"/>
                <a:gd name="T2" fmla="*/ 14 w 14"/>
                <a:gd name="T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52">
                  <a:moveTo>
                    <a:pt x="14" y="0"/>
                  </a:moveTo>
                  <a:cubicBezTo>
                    <a:pt x="0" y="15"/>
                    <a:pt x="0" y="34"/>
                    <a:pt x="14" y="52"/>
                  </a:cubicBezTo>
                </a:path>
              </a:pathLst>
            </a:custGeom>
            <a:noFill/>
            <a:ln w="14288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" name="Freeform 260">
              <a:extLst>
                <a:ext uri="{FF2B5EF4-FFF2-40B4-BE49-F238E27FC236}">
                  <a16:creationId xmlns="" xmlns:a16="http://schemas.microsoft.com/office/drawing/2014/main" id="{64B8FBA3-EDF1-415B-9100-0E1F78DD0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8088" y="2895601"/>
              <a:ext cx="52388" cy="195262"/>
            </a:xfrm>
            <a:custGeom>
              <a:avLst/>
              <a:gdLst>
                <a:gd name="T0" fmla="*/ 0 w 14"/>
                <a:gd name="T1" fmla="*/ 0 h 52"/>
                <a:gd name="T2" fmla="*/ 0 w 14"/>
                <a:gd name="T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52">
                  <a:moveTo>
                    <a:pt x="0" y="0"/>
                  </a:moveTo>
                  <a:cubicBezTo>
                    <a:pt x="14" y="15"/>
                    <a:pt x="14" y="34"/>
                    <a:pt x="0" y="52"/>
                  </a:cubicBezTo>
                </a:path>
              </a:pathLst>
            </a:custGeom>
            <a:noFill/>
            <a:ln w="14288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" name="Line 261">
              <a:extLst>
                <a:ext uri="{FF2B5EF4-FFF2-40B4-BE49-F238E27FC236}">
                  <a16:creationId xmlns="" xmlns:a16="http://schemas.microsoft.com/office/drawing/2014/main" id="{22547801-1BA9-48A1-9338-70477A16C6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2362" y="3044826"/>
              <a:ext cx="165100" cy="0"/>
            </a:xfrm>
            <a:prstGeom prst="line">
              <a:avLst/>
            </a:prstGeom>
            <a:noFill/>
            <a:ln w="14288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" name="Line 262">
              <a:extLst>
                <a:ext uri="{FF2B5EF4-FFF2-40B4-BE49-F238E27FC236}">
                  <a16:creationId xmlns="" xmlns:a16="http://schemas.microsoft.com/office/drawing/2014/main" id="{DE62897F-3D7B-4833-9F57-171E0FF239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2362" y="2940051"/>
              <a:ext cx="165100" cy="0"/>
            </a:xfrm>
            <a:prstGeom prst="line">
              <a:avLst/>
            </a:prstGeom>
            <a:noFill/>
            <a:ln w="14288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" name="Line 263">
              <a:extLst>
                <a:ext uri="{FF2B5EF4-FFF2-40B4-BE49-F238E27FC236}">
                  <a16:creationId xmlns="" xmlns:a16="http://schemas.microsoft.com/office/drawing/2014/main" id="{44E1756A-651D-4F7C-9140-DBC57C90DA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6487" y="2992438"/>
              <a:ext cx="195264" cy="0"/>
            </a:xfrm>
            <a:prstGeom prst="line">
              <a:avLst/>
            </a:prstGeom>
            <a:noFill/>
            <a:ln w="14288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" name="Oval 264">
              <a:extLst>
                <a:ext uri="{FF2B5EF4-FFF2-40B4-BE49-F238E27FC236}">
                  <a16:creationId xmlns="" xmlns:a16="http://schemas.microsoft.com/office/drawing/2014/main" id="{258317AB-E948-4761-9D46-254DEC7B5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4100" y="3105151"/>
              <a:ext cx="74612" cy="76200"/>
            </a:xfrm>
            <a:prstGeom prst="ellips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" name="Oval 265">
              <a:extLst>
                <a:ext uri="{FF2B5EF4-FFF2-40B4-BE49-F238E27FC236}">
                  <a16:creationId xmlns="" xmlns:a16="http://schemas.microsoft.com/office/drawing/2014/main" id="{D97E7CD7-15FA-41FF-9930-CCA3979BD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6812" y="3105151"/>
              <a:ext cx="74613" cy="76200"/>
            </a:xfrm>
            <a:prstGeom prst="ellips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" name="Oval 266">
              <a:extLst>
                <a:ext uri="{FF2B5EF4-FFF2-40B4-BE49-F238E27FC236}">
                  <a16:creationId xmlns="" xmlns:a16="http://schemas.microsoft.com/office/drawing/2014/main" id="{96FEA0EF-8C91-4735-95C4-363902804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9526" y="3105151"/>
              <a:ext cx="74612" cy="76200"/>
            </a:xfrm>
            <a:prstGeom prst="ellips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" name="Freeform 267">
              <a:extLst>
                <a:ext uri="{FF2B5EF4-FFF2-40B4-BE49-F238E27FC236}">
                  <a16:creationId xmlns="" xmlns:a16="http://schemas.microsoft.com/office/drawing/2014/main" id="{243A33E9-8ACE-408C-8557-BD575E968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5" y="3181351"/>
              <a:ext cx="344488" cy="60325"/>
            </a:xfrm>
            <a:custGeom>
              <a:avLst/>
              <a:gdLst>
                <a:gd name="T0" fmla="*/ 76 w 92"/>
                <a:gd name="T1" fmla="*/ 0 h 16"/>
                <a:gd name="T2" fmla="*/ 61 w 92"/>
                <a:gd name="T3" fmla="*/ 11 h 16"/>
                <a:gd name="T4" fmla="*/ 46 w 92"/>
                <a:gd name="T5" fmla="*/ 0 h 16"/>
                <a:gd name="T6" fmla="*/ 31 w 92"/>
                <a:gd name="T7" fmla="*/ 11 h 16"/>
                <a:gd name="T8" fmla="*/ 16 w 92"/>
                <a:gd name="T9" fmla="*/ 0 h 16"/>
                <a:gd name="T10" fmla="*/ 0 w 92"/>
                <a:gd name="T11" fmla="*/ 16 h 16"/>
                <a:gd name="T12" fmla="*/ 92 w 92"/>
                <a:gd name="T13" fmla="*/ 16 h 16"/>
                <a:gd name="T14" fmla="*/ 76 w 9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16">
                  <a:moveTo>
                    <a:pt x="76" y="0"/>
                  </a:moveTo>
                  <a:cubicBezTo>
                    <a:pt x="69" y="0"/>
                    <a:pt x="63" y="4"/>
                    <a:pt x="61" y="11"/>
                  </a:cubicBezTo>
                  <a:cubicBezTo>
                    <a:pt x="59" y="4"/>
                    <a:pt x="53" y="0"/>
                    <a:pt x="46" y="0"/>
                  </a:cubicBezTo>
                  <a:cubicBezTo>
                    <a:pt x="39" y="0"/>
                    <a:pt x="33" y="4"/>
                    <a:pt x="31" y="11"/>
                  </a:cubicBezTo>
                  <a:cubicBezTo>
                    <a:pt x="29" y="4"/>
                    <a:pt x="23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8"/>
                    <a:pt x="85" y="0"/>
                    <a:pt x="76" y="0"/>
                  </a:cubicBezTo>
                  <a:close/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="" xmlns:a16="http://schemas.microsoft.com/office/drawing/2014/main" id="{D6905906-A5F6-4B67-88D8-9EEB08F90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8825" y="704850"/>
            <a:ext cx="7391400" cy="8747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SCIENCE </a:t>
            </a:r>
            <a:r>
              <a:rPr lang="en-US" dirty="0">
                <a:solidFill>
                  <a:schemeClr val="accent4"/>
                </a:solidFill>
              </a:rPr>
              <a:t>TEMPLATES</a:t>
            </a:r>
            <a:endParaRPr lang="en-ID" dirty="0">
              <a:solidFill>
                <a:schemeClr val="accent4"/>
              </a:solidFill>
            </a:endParaRPr>
          </a:p>
        </p:txBody>
      </p:sp>
      <p:pic>
        <p:nvPicPr>
          <p:cNvPr id="19459" name="Picture Placeholder 7">
            <a:extLst>
              <a:ext uri="{FF2B5EF4-FFF2-40B4-BE49-F238E27FC236}">
                <a16:creationId xmlns="" xmlns:a16="http://schemas.microsoft.com/office/drawing/2014/main" id="{A29A103F-9215-443A-9E19-0794880F14D1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5638" y="1712913"/>
            <a:ext cx="1101725" cy="1101725"/>
          </a:xfrm>
        </p:spPr>
      </p:pic>
      <p:pic>
        <p:nvPicPr>
          <p:cNvPr id="19460" name="Picture Placeholder 22" descr="A close up of a logo&#10;&#10;Description automatically generated">
            <a:extLst>
              <a:ext uri="{FF2B5EF4-FFF2-40B4-BE49-F238E27FC236}">
                <a16:creationId xmlns="" xmlns:a16="http://schemas.microsoft.com/office/drawing/2014/main" id="{D015FA47-F4B7-4EBE-966A-D14E40EE88E4}"/>
              </a:ext>
            </a:extLst>
          </p:cNvPr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5638" y="2830513"/>
            <a:ext cx="1101725" cy="1101725"/>
          </a:xfrm>
        </p:spPr>
      </p:pic>
      <p:pic>
        <p:nvPicPr>
          <p:cNvPr id="19461" name="Picture Placeholder 24" descr="A close up of a logo&#10;&#10;Description automatically generated">
            <a:extLst>
              <a:ext uri="{FF2B5EF4-FFF2-40B4-BE49-F238E27FC236}">
                <a16:creationId xmlns="" xmlns:a16="http://schemas.microsoft.com/office/drawing/2014/main" id="{341ED693-668F-4ECF-A45C-73A278FDEE54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5638" y="3946525"/>
            <a:ext cx="1101725" cy="1101725"/>
          </a:xfrm>
        </p:spPr>
      </p:pic>
      <p:pic>
        <p:nvPicPr>
          <p:cNvPr id="19462" name="Picture Placeholder 26" descr="A close up of a logo&#10;&#10;Description automatically generated">
            <a:extLst>
              <a:ext uri="{FF2B5EF4-FFF2-40B4-BE49-F238E27FC236}">
                <a16:creationId xmlns="" xmlns:a16="http://schemas.microsoft.com/office/drawing/2014/main" id="{F70F8A23-1696-4E14-9ED9-90A8B25F5F45}"/>
              </a:ext>
            </a:extLst>
          </p:cNvPr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5638" y="5064125"/>
            <a:ext cx="1101725" cy="1101725"/>
          </a:xfrm>
        </p:spPr>
      </p:pic>
      <p:sp>
        <p:nvSpPr>
          <p:cNvPr id="18" name="Text Placeholder 17">
            <a:extLst>
              <a:ext uri="{FF2B5EF4-FFF2-40B4-BE49-F238E27FC236}">
                <a16:creationId xmlns="" xmlns:a16="http://schemas.microsoft.com/office/drawing/2014/main" id="{D49616DC-5945-47CF-8D15-9CF3A110617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95975" y="2001838"/>
            <a:ext cx="6064250" cy="5254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/>
              <a:t>Lorem ipsum </a:t>
            </a:r>
            <a:r>
              <a:rPr lang="en-ID" dirty="0" err="1"/>
              <a:t>dolor</a:t>
            </a:r>
            <a:r>
              <a:rPr lang="en-ID" dirty="0"/>
              <a:t> sit </a:t>
            </a:r>
            <a:r>
              <a:rPr lang="en-ID" dirty="0" err="1"/>
              <a:t>amet</a:t>
            </a:r>
            <a:r>
              <a:rPr lang="en-ID" dirty="0"/>
              <a:t>, </a:t>
            </a:r>
            <a:r>
              <a:rPr lang="en-ID" dirty="0" err="1"/>
              <a:t>consectetur</a:t>
            </a:r>
            <a:r>
              <a:rPr lang="en-ID" dirty="0"/>
              <a:t> </a:t>
            </a:r>
            <a:r>
              <a:rPr lang="en-ID" dirty="0" err="1"/>
              <a:t>adipiscing</a:t>
            </a:r>
            <a:r>
              <a:rPr lang="en-ID" dirty="0"/>
              <a:t> </a:t>
            </a:r>
            <a:r>
              <a:rPr lang="en-ID" dirty="0" err="1"/>
              <a:t>elit</a:t>
            </a:r>
            <a:r>
              <a:rPr lang="en-ID" dirty="0"/>
              <a:t>, </a:t>
            </a:r>
            <a:r>
              <a:rPr lang="en-ID" dirty="0" err="1"/>
              <a:t>sed</a:t>
            </a:r>
            <a:r>
              <a:rPr lang="en-ID" dirty="0"/>
              <a:t> do </a:t>
            </a:r>
            <a:r>
              <a:rPr lang="en-ID" dirty="0" err="1"/>
              <a:t>eiusmod</a:t>
            </a:r>
            <a:r>
              <a:rPr lang="en-ID" dirty="0"/>
              <a:t> </a:t>
            </a:r>
            <a:r>
              <a:rPr lang="en-ID" dirty="0" err="1"/>
              <a:t>tempor</a:t>
            </a:r>
            <a:r>
              <a:rPr lang="en-ID" dirty="0"/>
              <a:t> </a:t>
            </a:r>
            <a:r>
              <a:rPr lang="en-ID" dirty="0" err="1"/>
              <a:t>incididunt</a:t>
            </a:r>
            <a:r>
              <a:rPr lang="en-ID" dirty="0"/>
              <a:t> </a:t>
            </a:r>
            <a:r>
              <a:rPr lang="en-ID" dirty="0" err="1"/>
              <a:t>ut</a:t>
            </a:r>
            <a:r>
              <a:rPr lang="en-ID" dirty="0"/>
              <a:t> </a:t>
            </a:r>
            <a:r>
              <a:rPr lang="en-ID" dirty="0" err="1"/>
              <a:t>labore</a:t>
            </a:r>
            <a:r>
              <a:rPr lang="en-ID" dirty="0"/>
              <a:t> et dolore magna </a:t>
            </a:r>
            <a:r>
              <a:rPr lang="en-ID" dirty="0" err="1"/>
              <a:t>aliqua</a:t>
            </a:r>
            <a:r>
              <a:rPr lang="en-ID" dirty="0"/>
              <a:t>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6E189C03-111C-41DB-8F18-BB91B0B978D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95975" y="3117850"/>
            <a:ext cx="6064250" cy="5254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/>
              <a:t>Lorem ipsum </a:t>
            </a:r>
            <a:r>
              <a:rPr lang="en-ID" dirty="0" err="1"/>
              <a:t>dolor</a:t>
            </a:r>
            <a:r>
              <a:rPr lang="en-ID" dirty="0"/>
              <a:t> sit </a:t>
            </a:r>
            <a:r>
              <a:rPr lang="en-ID" dirty="0" err="1"/>
              <a:t>amet</a:t>
            </a:r>
            <a:r>
              <a:rPr lang="en-ID" dirty="0"/>
              <a:t>, </a:t>
            </a:r>
            <a:r>
              <a:rPr lang="en-ID" dirty="0" err="1"/>
              <a:t>consectetur</a:t>
            </a:r>
            <a:r>
              <a:rPr lang="en-ID" dirty="0"/>
              <a:t> </a:t>
            </a:r>
            <a:r>
              <a:rPr lang="en-ID" dirty="0" err="1"/>
              <a:t>adipiscing</a:t>
            </a:r>
            <a:r>
              <a:rPr lang="en-ID" dirty="0"/>
              <a:t> </a:t>
            </a:r>
            <a:r>
              <a:rPr lang="en-ID" dirty="0" err="1"/>
              <a:t>elit</a:t>
            </a:r>
            <a:r>
              <a:rPr lang="en-ID" dirty="0"/>
              <a:t>, </a:t>
            </a:r>
            <a:r>
              <a:rPr lang="en-ID" dirty="0" err="1"/>
              <a:t>sed</a:t>
            </a:r>
            <a:r>
              <a:rPr lang="en-ID" dirty="0"/>
              <a:t> do </a:t>
            </a:r>
            <a:r>
              <a:rPr lang="en-ID" dirty="0" err="1"/>
              <a:t>eiusmod</a:t>
            </a:r>
            <a:r>
              <a:rPr lang="en-ID" dirty="0"/>
              <a:t> </a:t>
            </a:r>
            <a:r>
              <a:rPr lang="en-ID" dirty="0" err="1"/>
              <a:t>tempor</a:t>
            </a:r>
            <a:r>
              <a:rPr lang="en-ID" dirty="0"/>
              <a:t> </a:t>
            </a:r>
            <a:r>
              <a:rPr lang="en-ID" dirty="0" err="1"/>
              <a:t>incididunt</a:t>
            </a:r>
            <a:r>
              <a:rPr lang="en-ID" dirty="0"/>
              <a:t> </a:t>
            </a:r>
            <a:r>
              <a:rPr lang="en-ID" dirty="0" err="1"/>
              <a:t>ut</a:t>
            </a:r>
            <a:r>
              <a:rPr lang="en-ID" dirty="0"/>
              <a:t> </a:t>
            </a:r>
            <a:r>
              <a:rPr lang="en-ID" dirty="0" err="1"/>
              <a:t>labore</a:t>
            </a:r>
            <a:r>
              <a:rPr lang="en-ID" dirty="0"/>
              <a:t> et dolore magna </a:t>
            </a:r>
            <a:r>
              <a:rPr lang="en-ID" dirty="0" err="1"/>
              <a:t>aliqua</a:t>
            </a:r>
            <a:r>
              <a:rPr lang="en-ID" dirty="0"/>
              <a:t>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="" xmlns:a16="http://schemas.microsoft.com/office/drawing/2014/main" id="{3CEBE8FD-A647-415E-9CD4-DC5DAFC9298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895975" y="4235450"/>
            <a:ext cx="6064250" cy="5254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/>
              <a:t>Lorem ipsum </a:t>
            </a:r>
            <a:r>
              <a:rPr lang="en-ID" dirty="0" err="1"/>
              <a:t>dolor</a:t>
            </a:r>
            <a:r>
              <a:rPr lang="en-ID" dirty="0"/>
              <a:t> sit </a:t>
            </a:r>
            <a:r>
              <a:rPr lang="en-ID" dirty="0" err="1"/>
              <a:t>amet</a:t>
            </a:r>
            <a:r>
              <a:rPr lang="en-ID" dirty="0"/>
              <a:t>, </a:t>
            </a:r>
            <a:r>
              <a:rPr lang="en-ID" dirty="0" err="1"/>
              <a:t>consectetur</a:t>
            </a:r>
            <a:r>
              <a:rPr lang="en-ID" dirty="0"/>
              <a:t> </a:t>
            </a:r>
            <a:r>
              <a:rPr lang="en-ID" dirty="0" err="1"/>
              <a:t>adipiscing</a:t>
            </a:r>
            <a:r>
              <a:rPr lang="en-ID" dirty="0"/>
              <a:t> </a:t>
            </a:r>
            <a:r>
              <a:rPr lang="en-ID" dirty="0" err="1"/>
              <a:t>elit</a:t>
            </a:r>
            <a:r>
              <a:rPr lang="en-ID" dirty="0"/>
              <a:t>, </a:t>
            </a:r>
            <a:r>
              <a:rPr lang="en-ID" dirty="0" err="1"/>
              <a:t>sed</a:t>
            </a:r>
            <a:r>
              <a:rPr lang="en-ID" dirty="0"/>
              <a:t> do </a:t>
            </a:r>
            <a:r>
              <a:rPr lang="en-ID" dirty="0" err="1"/>
              <a:t>eiusmod</a:t>
            </a:r>
            <a:r>
              <a:rPr lang="en-ID" dirty="0"/>
              <a:t> </a:t>
            </a:r>
            <a:r>
              <a:rPr lang="en-ID" dirty="0" err="1"/>
              <a:t>tempor</a:t>
            </a:r>
            <a:r>
              <a:rPr lang="en-ID" dirty="0"/>
              <a:t> </a:t>
            </a:r>
            <a:r>
              <a:rPr lang="en-ID" dirty="0" err="1"/>
              <a:t>incididunt</a:t>
            </a:r>
            <a:r>
              <a:rPr lang="en-ID" dirty="0"/>
              <a:t> </a:t>
            </a:r>
            <a:r>
              <a:rPr lang="en-ID" dirty="0" err="1"/>
              <a:t>ut</a:t>
            </a:r>
            <a:r>
              <a:rPr lang="en-ID" dirty="0"/>
              <a:t> </a:t>
            </a:r>
            <a:r>
              <a:rPr lang="en-ID" dirty="0" err="1"/>
              <a:t>labore</a:t>
            </a:r>
            <a:r>
              <a:rPr lang="en-ID" dirty="0"/>
              <a:t> et dolore magna </a:t>
            </a:r>
            <a:r>
              <a:rPr lang="en-ID" dirty="0" err="1"/>
              <a:t>aliqua</a:t>
            </a:r>
            <a:r>
              <a:rPr lang="en-ID" dirty="0"/>
              <a:t>.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4D7E22D0-E0EF-43DE-85D1-DECFC83DCAC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95975" y="5353050"/>
            <a:ext cx="6064250" cy="5254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/>
              <a:t>Lorem ipsum </a:t>
            </a:r>
            <a:r>
              <a:rPr lang="en-ID" dirty="0" err="1"/>
              <a:t>dolor</a:t>
            </a:r>
            <a:r>
              <a:rPr lang="en-ID" dirty="0"/>
              <a:t> sit </a:t>
            </a:r>
            <a:r>
              <a:rPr lang="en-ID" dirty="0" err="1"/>
              <a:t>amet</a:t>
            </a:r>
            <a:r>
              <a:rPr lang="en-ID" dirty="0"/>
              <a:t>, </a:t>
            </a:r>
            <a:r>
              <a:rPr lang="en-ID" dirty="0" err="1"/>
              <a:t>consectetur</a:t>
            </a:r>
            <a:r>
              <a:rPr lang="en-ID" dirty="0"/>
              <a:t> </a:t>
            </a:r>
            <a:r>
              <a:rPr lang="en-ID" dirty="0" err="1"/>
              <a:t>adipiscing</a:t>
            </a:r>
            <a:r>
              <a:rPr lang="en-ID" dirty="0"/>
              <a:t> </a:t>
            </a:r>
            <a:r>
              <a:rPr lang="en-ID" dirty="0" err="1"/>
              <a:t>elit</a:t>
            </a:r>
            <a:r>
              <a:rPr lang="en-ID" dirty="0"/>
              <a:t>, </a:t>
            </a:r>
            <a:r>
              <a:rPr lang="en-ID" dirty="0" err="1"/>
              <a:t>sed</a:t>
            </a:r>
            <a:r>
              <a:rPr lang="en-ID" dirty="0"/>
              <a:t> do </a:t>
            </a:r>
            <a:r>
              <a:rPr lang="en-ID" dirty="0" err="1"/>
              <a:t>eiusmod</a:t>
            </a:r>
            <a:r>
              <a:rPr lang="en-ID" dirty="0"/>
              <a:t> </a:t>
            </a:r>
            <a:r>
              <a:rPr lang="en-ID" dirty="0" err="1"/>
              <a:t>tempor</a:t>
            </a:r>
            <a:r>
              <a:rPr lang="en-ID" dirty="0"/>
              <a:t> </a:t>
            </a:r>
            <a:r>
              <a:rPr lang="en-ID" dirty="0" err="1"/>
              <a:t>incididunt</a:t>
            </a:r>
            <a:r>
              <a:rPr lang="en-ID" dirty="0"/>
              <a:t> </a:t>
            </a:r>
            <a:r>
              <a:rPr lang="en-ID" dirty="0" err="1"/>
              <a:t>ut</a:t>
            </a:r>
            <a:r>
              <a:rPr lang="en-ID" dirty="0"/>
              <a:t> </a:t>
            </a:r>
            <a:r>
              <a:rPr lang="en-ID" dirty="0" err="1"/>
              <a:t>labore</a:t>
            </a:r>
            <a:r>
              <a:rPr lang="en-ID" dirty="0"/>
              <a:t> et dolore magna </a:t>
            </a:r>
            <a:r>
              <a:rPr lang="en-ID" dirty="0" err="1"/>
              <a:t>aliqua</a:t>
            </a:r>
            <a:r>
              <a:rPr lang="en-ID" dirty="0"/>
              <a:t>.</a:t>
            </a:r>
          </a:p>
        </p:txBody>
      </p:sp>
      <p:pic>
        <p:nvPicPr>
          <p:cNvPr id="19467" name="Picture Placeholder 52">
            <a:extLst>
              <a:ext uri="{FF2B5EF4-FFF2-40B4-BE49-F238E27FC236}">
                <a16:creationId xmlns="" xmlns:a16="http://schemas.microsoft.com/office/drawing/2014/main" id="{A0CA3E8B-D459-41AA-AA83-A4B5626ACF2F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8" r="19838"/>
          <a:stretch>
            <a:fillRect/>
          </a:stretch>
        </p:blipFill>
        <p:spPr>
          <a:xfrm>
            <a:off x="0" y="0"/>
            <a:ext cx="4137025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="" xmlns:a16="http://schemas.microsoft.com/office/drawing/2014/main" id="{EB53E341-0D27-411A-AAFF-1F8AAB133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850"/>
            <a:ext cx="8085138" cy="8747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SCIENCE </a:t>
            </a:r>
            <a:r>
              <a:rPr lang="en-US" dirty="0">
                <a:solidFill>
                  <a:schemeClr val="accent4"/>
                </a:solidFill>
              </a:rPr>
              <a:t>TEMPLATES</a:t>
            </a:r>
            <a:endParaRPr lang="en-ID" dirty="0">
              <a:solidFill>
                <a:schemeClr val="accent4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28FC4B4F-D666-446C-98AB-65B6AE310D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817100" y="2020888"/>
            <a:ext cx="1536700" cy="679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748265FF-CC05-4EBB-AE0B-B063ABB73E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17100" y="3390900"/>
            <a:ext cx="1536700" cy="679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7141EE35-786E-4B89-A11D-331C8CE20D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817100" y="4752975"/>
            <a:ext cx="1536700" cy="679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602EEDBA-4BE0-48F1-B250-30A0297D889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0" y="2020888"/>
            <a:ext cx="1536700" cy="679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FF66219E-3D8E-4001-82C4-B58F0835F8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3390900"/>
            <a:ext cx="1536700" cy="679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="" xmlns:a16="http://schemas.microsoft.com/office/drawing/2014/main" id="{0356537F-DCEB-4D16-AC7E-B49BBB0C5D4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4752975"/>
            <a:ext cx="1536700" cy="6794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endParaRPr lang="en-ID" dirty="0">
              <a:solidFill>
                <a:schemeClr val="bg2"/>
              </a:solidFill>
            </a:endParaRPr>
          </a:p>
        </p:txBody>
      </p:sp>
      <p:grpSp>
        <p:nvGrpSpPr>
          <p:cNvPr id="21513" name="Group 19">
            <a:extLst>
              <a:ext uri="{FF2B5EF4-FFF2-40B4-BE49-F238E27FC236}">
                <a16:creationId xmlns="" xmlns:a16="http://schemas.microsoft.com/office/drawing/2014/main" id="{93C2CE68-0618-407D-BAD1-2B492C358040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2187575"/>
            <a:ext cx="285750" cy="346075"/>
            <a:chOff x="7756526" y="1450976"/>
            <a:chExt cx="285750" cy="346075"/>
          </a:xfrm>
        </p:grpSpPr>
        <p:sp>
          <p:nvSpPr>
            <p:cNvPr id="21" name="Freeform 135">
              <a:extLst>
                <a:ext uri="{FF2B5EF4-FFF2-40B4-BE49-F238E27FC236}">
                  <a16:creationId xmlns="" xmlns:a16="http://schemas.microsoft.com/office/drawing/2014/main" id="{D94A1C24-4546-4DEE-9AFC-76A9E909D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6851" y="1585914"/>
              <a:ext cx="165100" cy="60325"/>
            </a:xfrm>
            <a:custGeom>
              <a:avLst/>
              <a:gdLst>
                <a:gd name="T0" fmla="*/ 41 w 44"/>
                <a:gd name="T1" fmla="*/ 16 h 16"/>
                <a:gd name="T2" fmla="*/ 44 w 44"/>
                <a:gd name="T3" fmla="*/ 0 h 16"/>
                <a:gd name="T4" fmla="*/ 0 w 44"/>
                <a:gd name="T5" fmla="*/ 0 h 16"/>
                <a:gd name="T6" fmla="*/ 3 w 44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6">
                  <a:moveTo>
                    <a:pt x="41" y="16"/>
                  </a:moveTo>
                  <a:cubicBezTo>
                    <a:pt x="43" y="11"/>
                    <a:pt x="44" y="5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1" y="11"/>
                    <a:pt x="3" y="16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2" name="Freeform 136">
              <a:extLst>
                <a:ext uri="{FF2B5EF4-FFF2-40B4-BE49-F238E27FC236}">
                  <a16:creationId xmlns="" xmlns:a16="http://schemas.microsoft.com/office/drawing/2014/main" id="{FC6E114C-D205-46BB-A9CB-8D15F6946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7014" y="1676401"/>
              <a:ext cx="104775" cy="120650"/>
            </a:xfrm>
            <a:custGeom>
              <a:avLst/>
              <a:gdLst>
                <a:gd name="T0" fmla="*/ 66 w 66"/>
                <a:gd name="T1" fmla="*/ 0 h 76"/>
                <a:gd name="T2" fmla="*/ 0 w 66"/>
                <a:gd name="T3" fmla="*/ 0 h 76"/>
                <a:gd name="T4" fmla="*/ 9 w 66"/>
                <a:gd name="T5" fmla="*/ 76 h 76"/>
                <a:gd name="T6" fmla="*/ 57 w 66"/>
                <a:gd name="T7" fmla="*/ 76 h 76"/>
                <a:gd name="T8" fmla="*/ 66 w 6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6">
                  <a:moveTo>
                    <a:pt x="66" y="0"/>
                  </a:moveTo>
                  <a:lnTo>
                    <a:pt x="0" y="0"/>
                  </a:lnTo>
                  <a:lnTo>
                    <a:pt x="9" y="76"/>
                  </a:lnTo>
                  <a:lnTo>
                    <a:pt x="57" y="76"/>
                  </a:lnTo>
                  <a:lnTo>
                    <a:pt x="66" y="0"/>
                  </a:lnTo>
                  <a:close/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" name="Line 137">
              <a:extLst>
                <a:ext uri="{FF2B5EF4-FFF2-40B4-BE49-F238E27FC236}">
                  <a16:creationId xmlns="" xmlns:a16="http://schemas.microsoft.com/office/drawing/2014/main" id="{2D89670D-3412-4E35-9FB5-9F70DD092A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56526" y="1676401"/>
              <a:ext cx="285750" cy="0"/>
            </a:xfrm>
            <a:prstGeom prst="line">
              <a:avLst/>
            </a:pr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" name="Oval 138">
              <a:extLst>
                <a:ext uri="{FF2B5EF4-FFF2-40B4-BE49-F238E27FC236}">
                  <a16:creationId xmlns="" xmlns:a16="http://schemas.microsoft.com/office/drawing/2014/main" id="{3AFFB651-A8B7-4559-9862-655FF98DA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014" y="1450976"/>
              <a:ext cx="104775" cy="104775"/>
            </a:xfrm>
            <a:prstGeom prst="ellips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" name="Freeform 139">
              <a:extLst>
                <a:ext uri="{FF2B5EF4-FFF2-40B4-BE49-F238E27FC236}">
                  <a16:creationId xmlns="" xmlns:a16="http://schemas.microsoft.com/office/drawing/2014/main" id="{F1DB9AE3-6129-4642-ABF9-075A1B389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8289" y="1585914"/>
              <a:ext cx="22225" cy="60325"/>
            </a:xfrm>
            <a:custGeom>
              <a:avLst/>
              <a:gdLst>
                <a:gd name="T0" fmla="*/ 2 w 14"/>
                <a:gd name="T1" fmla="*/ 0 h 38"/>
                <a:gd name="T2" fmla="*/ 0 w 14"/>
                <a:gd name="T3" fmla="*/ 38 h 38"/>
                <a:gd name="T4" fmla="*/ 14 w 14"/>
                <a:gd name="T5" fmla="*/ 38 h 38"/>
                <a:gd name="T6" fmla="*/ 12 w 14"/>
                <a:gd name="T7" fmla="*/ 0 h 38"/>
                <a:gd name="T8" fmla="*/ 2 w 14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8">
                  <a:moveTo>
                    <a:pt x="2" y="0"/>
                  </a:moveTo>
                  <a:lnTo>
                    <a:pt x="0" y="38"/>
                  </a:lnTo>
                  <a:lnTo>
                    <a:pt x="14" y="38"/>
                  </a:lnTo>
                  <a:lnTo>
                    <a:pt x="12" y="0"/>
                  </a:lnTo>
                  <a:lnTo>
                    <a:pt x="2" y="0"/>
                  </a:ln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21514" name="Group 25">
            <a:extLst>
              <a:ext uri="{FF2B5EF4-FFF2-40B4-BE49-F238E27FC236}">
                <a16:creationId xmlns="" xmlns:a16="http://schemas.microsoft.com/office/drawing/2014/main" id="{56CF1AF4-C7F0-45BB-A925-F969A663D650}"/>
              </a:ext>
            </a:extLst>
          </p:cNvPr>
          <p:cNvGrpSpPr>
            <a:grpSpLocks/>
          </p:cNvGrpSpPr>
          <p:nvPr/>
        </p:nvGrpSpPr>
        <p:grpSpPr bwMode="auto">
          <a:xfrm>
            <a:off x="2908300" y="3557588"/>
            <a:ext cx="338138" cy="346075"/>
            <a:chOff x="7734301" y="3617914"/>
            <a:chExt cx="338137" cy="346075"/>
          </a:xfrm>
        </p:grpSpPr>
        <p:sp>
          <p:nvSpPr>
            <p:cNvPr id="27" name="Oval 179">
              <a:extLst>
                <a:ext uri="{FF2B5EF4-FFF2-40B4-BE49-F238E27FC236}">
                  <a16:creationId xmlns="" xmlns:a16="http://schemas.microsoft.com/office/drawing/2014/main" id="{E0ED100A-7F5F-49EE-A2BD-D0CF9BDFD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4464" y="3617914"/>
              <a:ext cx="104775" cy="104775"/>
            </a:xfrm>
            <a:prstGeom prst="ellips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" name="Freeform 180">
              <a:extLst>
                <a:ext uri="{FF2B5EF4-FFF2-40B4-BE49-F238E27FC236}">
                  <a16:creationId xmlns="" xmlns:a16="http://schemas.microsoft.com/office/drawing/2014/main" id="{C168D278-3B83-4B20-8154-08532B19D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01" y="3752851"/>
              <a:ext cx="165100" cy="211138"/>
            </a:xfrm>
            <a:custGeom>
              <a:avLst/>
              <a:gdLst>
                <a:gd name="T0" fmla="*/ 44 w 44"/>
                <a:gd name="T1" fmla="*/ 0 h 56"/>
                <a:gd name="T2" fmla="*/ 0 w 44"/>
                <a:gd name="T3" fmla="*/ 0 h 56"/>
                <a:gd name="T4" fmla="*/ 14 w 44"/>
                <a:gd name="T5" fmla="*/ 30 h 56"/>
                <a:gd name="T6" fmla="*/ 14 w 44"/>
                <a:gd name="T7" fmla="*/ 56 h 56"/>
                <a:gd name="T8" fmla="*/ 30 w 44"/>
                <a:gd name="T9" fmla="*/ 56 h 56"/>
                <a:gd name="T10" fmla="*/ 30 w 44"/>
                <a:gd name="T11" fmla="*/ 30 h 56"/>
                <a:gd name="T12" fmla="*/ 44 w 44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6">
                  <a:moveTo>
                    <a:pt x="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7" y="26"/>
                    <a:pt x="14" y="30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8" y="26"/>
                    <a:pt x="44" y="16"/>
                    <a:pt x="44" y="0"/>
                  </a:cubicBez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" name="Freeform 181">
              <a:extLst>
                <a:ext uri="{FF2B5EF4-FFF2-40B4-BE49-F238E27FC236}">
                  <a16:creationId xmlns="" xmlns:a16="http://schemas.microsoft.com/office/drawing/2014/main" id="{7116292C-233F-4C42-9796-8530BC1C1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6" y="3752851"/>
              <a:ext cx="30163" cy="104775"/>
            </a:xfrm>
            <a:custGeom>
              <a:avLst/>
              <a:gdLst>
                <a:gd name="T0" fmla="*/ 15 w 19"/>
                <a:gd name="T1" fmla="*/ 0 h 66"/>
                <a:gd name="T2" fmla="*/ 5 w 19"/>
                <a:gd name="T3" fmla="*/ 0 h 66"/>
                <a:gd name="T4" fmla="*/ 0 w 19"/>
                <a:gd name="T5" fmla="*/ 57 h 66"/>
                <a:gd name="T6" fmla="*/ 10 w 19"/>
                <a:gd name="T7" fmla="*/ 66 h 66"/>
                <a:gd name="T8" fmla="*/ 19 w 19"/>
                <a:gd name="T9" fmla="*/ 57 h 66"/>
                <a:gd name="T10" fmla="*/ 15 w 19"/>
                <a:gd name="T11" fmla="*/ 0 h 66"/>
                <a:gd name="T12" fmla="*/ 15 w 1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15" y="0"/>
                  </a:moveTo>
                  <a:lnTo>
                    <a:pt x="5" y="0"/>
                  </a:lnTo>
                  <a:lnTo>
                    <a:pt x="0" y="57"/>
                  </a:lnTo>
                  <a:lnTo>
                    <a:pt x="10" y="66"/>
                  </a:lnTo>
                  <a:lnTo>
                    <a:pt x="19" y="57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" name="Freeform 182">
              <a:extLst>
                <a:ext uri="{FF2B5EF4-FFF2-40B4-BE49-F238E27FC236}">
                  <a16:creationId xmlns="" xmlns:a16="http://schemas.microsoft.com/office/drawing/2014/main" id="{ED0FDFEB-0CD2-4BBA-B8A5-6F0A6917F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3632201"/>
              <a:ext cx="158750" cy="211138"/>
            </a:xfrm>
            <a:custGeom>
              <a:avLst/>
              <a:gdLst>
                <a:gd name="T0" fmla="*/ 1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0 w 1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33">
                  <a:moveTo>
                    <a:pt x="1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" name="Freeform 183">
              <a:extLst>
                <a:ext uri="{FF2B5EF4-FFF2-40B4-BE49-F238E27FC236}">
                  <a16:creationId xmlns="" xmlns:a16="http://schemas.microsoft.com/office/drawing/2014/main" id="{AA3AD309-996D-429F-9D0C-8B4B8016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7500" y="3670301"/>
              <a:ext cx="93663" cy="120650"/>
            </a:xfrm>
            <a:custGeom>
              <a:avLst/>
              <a:gdLst>
                <a:gd name="T0" fmla="*/ 0 w 59"/>
                <a:gd name="T1" fmla="*/ 76 h 76"/>
                <a:gd name="T2" fmla="*/ 16 w 59"/>
                <a:gd name="T3" fmla="*/ 28 h 76"/>
                <a:gd name="T4" fmla="*/ 44 w 59"/>
                <a:gd name="T5" fmla="*/ 42 h 76"/>
                <a:gd name="T6" fmla="*/ 59 w 59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76">
                  <a:moveTo>
                    <a:pt x="0" y="76"/>
                  </a:moveTo>
                  <a:lnTo>
                    <a:pt x="16" y="28"/>
                  </a:lnTo>
                  <a:lnTo>
                    <a:pt x="44" y="42"/>
                  </a:lnTo>
                  <a:lnTo>
                    <a:pt x="59" y="0"/>
                  </a:ln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21515" name="Group 31">
            <a:extLst>
              <a:ext uri="{FF2B5EF4-FFF2-40B4-BE49-F238E27FC236}">
                <a16:creationId xmlns="" xmlns:a16="http://schemas.microsoft.com/office/drawing/2014/main" id="{E237E90E-466E-4C86-A3BD-25834CA0A7E7}"/>
              </a:ext>
            </a:extLst>
          </p:cNvPr>
          <p:cNvGrpSpPr>
            <a:grpSpLocks/>
          </p:cNvGrpSpPr>
          <p:nvPr/>
        </p:nvGrpSpPr>
        <p:grpSpPr bwMode="auto">
          <a:xfrm>
            <a:off x="2908300" y="4940300"/>
            <a:ext cx="338138" cy="346075"/>
            <a:chOff x="3406775" y="4338638"/>
            <a:chExt cx="338138" cy="346076"/>
          </a:xfrm>
        </p:grpSpPr>
        <p:sp>
          <p:nvSpPr>
            <p:cNvPr id="33" name="Oval 207">
              <a:extLst>
                <a:ext uri="{FF2B5EF4-FFF2-40B4-BE49-F238E27FC236}">
                  <a16:creationId xmlns="" xmlns:a16="http://schemas.microsoft.com/office/drawing/2014/main" id="{5F1462DB-3162-4EE5-A2D6-3BE39C72D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6938" y="4368801"/>
              <a:ext cx="104775" cy="106362"/>
            </a:xfrm>
            <a:prstGeom prst="ellips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4" name="Freeform 208">
              <a:extLst>
                <a:ext uri="{FF2B5EF4-FFF2-40B4-BE49-F238E27FC236}">
                  <a16:creationId xmlns="" xmlns:a16="http://schemas.microsoft.com/office/drawing/2014/main" id="{A99C58F7-E38B-4662-B039-DC251484D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6775" y="4505326"/>
              <a:ext cx="165100" cy="179388"/>
            </a:xfrm>
            <a:custGeom>
              <a:avLst/>
              <a:gdLst>
                <a:gd name="T0" fmla="*/ 44 w 44"/>
                <a:gd name="T1" fmla="*/ 0 h 48"/>
                <a:gd name="T2" fmla="*/ 0 w 44"/>
                <a:gd name="T3" fmla="*/ 0 h 48"/>
                <a:gd name="T4" fmla="*/ 14 w 44"/>
                <a:gd name="T5" fmla="*/ 30 h 48"/>
                <a:gd name="T6" fmla="*/ 14 w 44"/>
                <a:gd name="T7" fmla="*/ 48 h 48"/>
                <a:gd name="T8" fmla="*/ 30 w 44"/>
                <a:gd name="T9" fmla="*/ 48 h 48"/>
                <a:gd name="T10" fmla="*/ 30 w 44"/>
                <a:gd name="T11" fmla="*/ 30 h 48"/>
                <a:gd name="T12" fmla="*/ 44 w 44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8">
                  <a:moveTo>
                    <a:pt x="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7" y="26"/>
                    <a:pt x="14" y="30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7" y="26"/>
                    <a:pt x="44" y="16"/>
                    <a:pt x="44" y="0"/>
                  </a:cubicBez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" name="Freeform 209">
              <a:extLst>
                <a:ext uri="{FF2B5EF4-FFF2-40B4-BE49-F238E27FC236}">
                  <a16:creationId xmlns="" xmlns:a16="http://schemas.microsoft.com/office/drawing/2014/main" id="{650B61F7-162F-40DB-865B-7510787D6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3450" y="4505326"/>
              <a:ext cx="30163" cy="104775"/>
            </a:xfrm>
            <a:custGeom>
              <a:avLst/>
              <a:gdLst>
                <a:gd name="T0" fmla="*/ 15 w 19"/>
                <a:gd name="T1" fmla="*/ 0 h 66"/>
                <a:gd name="T2" fmla="*/ 5 w 19"/>
                <a:gd name="T3" fmla="*/ 0 h 66"/>
                <a:gd name="T4" fmla="*/ 0 w 19"/>
                <a:gd name="T5" fmla="*/ 57 h 66"/>
                <a:gd name="T6" fmla="*/ 10 w 19"/>
                <a:gd name="T7" fmla="*/ 66 h 66"/>
                <a:gd name="T8" fmla="*/ 19 w 19"/>
                <a:gd name="T9" fmla="*/ 57 h 66"/>
                <a:gd name="T10" fmla="*/ 15 w 19"/>
                <a:gd name="T11" fmla="*/ 0 h 66"/>
                <a:gd name="T12" fmla="*/ 15 w 1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15" y="0"/>
                  </a:moveTo>
                  <a:lnTo>
                    <a:pt x="5" y="0"/>
                  </a:lnTo>
                  <a:lnTo>
                    <a:pt x="0" y="57"/>
                  </a:lnTo>
                  <a:lnTo>
                    <a:pt x="10" y="66"/>
                  </a:lnTo>
                  <a:lnTo>
                    <a:pt x="19" y="57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" name="Freeform 210">
              <a:extLst>
                <a:ext uri="{FF2B5EF4-FFF2-40B4-BE49-F238E27FC236}">
                  <a16:creationId xmlns="" xmlns:a16="http://schemas.microsoft.com/office/drawing/2014/main" id="{EEF88327-D1E3-4999-88AA-D5F28E8DD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5" y="4406901"/>
              <a:ext cx="74613" cy="82550"/>
            </a:xfrm>
            <a:custGeom>
              <a:avLst/>
              <a:gdLst>
                <a:gd name="T0" fmla="*/ 0 w 47"/>
                <a:gd name="T1" fmla="*/ 0 h 52"/>
                <a:gd name="T2" fmla="*/ 0 w 47"/>
                <a:gd name="T3" fmla="*/ 52 h 52"/>
                <a:gd name="T4" fmla="*/ 47 w 47"/>
                <a:gd name="T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2">
                  <a:moveTo>
                    <a:pt x="0" y="0"/>
                  </a:moveTo>
                  <a:lnTo>
                    <a:pt x="0" y="52"/>
                  </a:lnTo>
                  <a:lnTo>
                    <a:pt x="47" y="52"/>
                  </a:ln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" name="Freeform 211">
              <a:extLst>
                <a:ext uri="{FF2B5EF4-FFF2-40B4-BE49-F238E27FC236}">
                  <a16:creationId xmlns="" xmlns:a16="http://schemas.microsoft.com/office/drawing/2014/main" id="{1EAC17BB-E5C6-4675-BE14-72E25FF6A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4338638"/>
              <a:ext cx="187325" cy="287339"/>
            </a:xfrm>
            <a:custGeom>
              <a:avLst/>
              <a:gdLst>
                <a:gd name="T0" fmla="*/ 0 w 50"/>
                <a:gd name="T1" fmla="*/ 2 h 76"/>
                <a:gd name="T2" fmla="*/ 12 w 50"/>
                <a:gd name="T3" fmla="*/ 0 h 76"/>
                <a:gd name="T4" fmla="*/ 50 w 50"/>
                <a:gd name="T5" fmla="*/ 38 h 76"/>
                <a:gd name="T6" fmla="*/ 12 w 50"/>
                <a:gd name="T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76">
                  <a:moveTo>
                    <a:pt x="0" y="2"/>
                  </a:moveTo>
                  <a:cubicBezTo>
                    <a:pt x="4" y="1"/>
                    <a:pt x="8" y="0"/>
                    <a:pt x="12" y="0"/>
                  </a:cubicBezTo>
                  <a:cubicBezTo>
                    <a:pt x="33" y="0"/>
                    <a:pt x="50" y="17"/>
                    <a:pt x="50" y="38"/>
                  </a:cubicBezTo>
                  <a:cubicBezTo>
                    <a:pt x="50" y="59"/>
                    <a:pt x="33" y="76"/>
                    <a:pt x="12" y="76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21516" name="Group 37">
            <a:extLst>
              <a:ext uri="{FF2B5EF4-FFF2-40B4-BE49-F238E27FC236}">
                <a16:creationId xmlns="" xmlns:a16="http://schemas.microsoft.com/office/drawing/2014/main" id="{E130A4DD-7B02-44F8-ADCA-D5CA380C9663}"/>
              </a:ext>
            </a:extLst>
          </p:cNvPr>
          <p:cNvGrpSpPr>
            <a:grpSpLocks/>
          </p:cNvGrpSpPr>
          <p:nvPr/>
        </p:nvGrpSpPr>
        <p:grpSpPr bwMode="auto">
          <a:xfrm>
            <a:off x="8988425" y="2187575"/>
            <a:ext cx="300038" cy="346075"/>
            <a:chOff x="9183688" y="5060951"/>
            <a:chExt cx="300038" cy="346075"/>
          </a:xfrm>
        </p:grpSpPr>
        <p:sp>
          <p:nvSpPr>
            <p:cNvPr id="39" name="Freeform 372">
              <a:extLst>
                <a:ext uri="{FF2B5EF4-FFF2-40B4-BE49-F238E27FC236}">
                  <a16:creationId xmlns="" xmlns:a16="http://schemas.microsoft.com/office/drawing/2014/main" id="{85EA35EF-6EA6-4EFB-A7AA-3FCA7BA7A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3688" y="5060951"/>
              <a:ext cx="300038" cy="346075"/>
            </a:xfrm>
            <a:custGeom>
              <a:avLst/>
              <a:gdLst>
                <a:gd name="T0" fmla="*/ 40 w 80"/>
                <a:gd name="T1" fmla="*/ 0 h 92"/>
                <a:gd name="T2" fmla="*/ 40 w 80"/>
                <a:gd name="T3" fmla="*/ 0 h 92"/>
                <a:gd name="T4" fmla="*/ 0 w 80"/>
                <a:gd name="T5" fmla="*/ 18 h 92"/>
                <a:gd name="T6" fmla="*/ 40 w 80"/>
                <a:gd name="T7" fmla="*/ 92 h 92"/>
                <a:gd name="T8" fmla="*/ 80 w 80"/>
                <a:gd name="T9" fmla="*/ 18 h 92"/>
                <a:gd name="T10" fmla="*/ 40 w 80"/>
                <a:gd name="T1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92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0" y="10"/>
                    <a:pt x="0" y="18"/>
                    <a:pt x="0" y="18"/>
                  </a:cubicBezTo>
                  <a:cubicBezTo>
                    <a:pt x="0" y="50"/>
                    <a:pt x="2" y="78"/>
                    <a:pt x="40" y="92"/>
                  </a:cubicBezTo>
                  <a:cubicBezTo>
                    <a:pt x="78" y="78"/>
                    <a:pt x="80" y="50"/>
                    <a:pt x="80" y="18"/>
                  </a:cubicBezTo>
                  <a:cubicBezTo>
                    <a:pt x="80" y="18"/>
                    <a:pt x="50" y="10"/>
                    <a:pt x="40" y="0"/>
                  </a:cubicBezTo>
                  <a:close/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" name="Oval 373">
              <a:extLst>
                <a:ext uri="{FF2B5EF4-FFF2-40B4-BE49-F238E27FC236}">
                  <a16:creationId xmlns="" xmlns:a16="http://schemas.microsoft.com/office/drawing/2014/main" id="{E58514A6-5398-49AC-8ADF-1909EA93A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8463" y="5132389"/>
              <a:ext cx="90488" cy="90487"/>
            </a:xfrm>
            <a:prstGeom prst="ellipse">
              <a:avLst/>
            </a:pr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" name="Freeform 374">
              <a:extLst>
                <a:ext uri="{FF2B5EF4-FFF2-40B4-BE49-F238E27FC236}">
                  <a16:creationId xmlns="" xmlns:a16="http://schemas.microsoft.com/office/drawing/2014/main" id="{A6C22BC3-C1FB-4526-8317-6712D51B8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26" y="5222876"/>
              <a:ext cx="157162" cy="79375"/>
            </a:xfrm>
            <a:custGeom>
              <a:avLst/>
              <a:gdLst>
                <a:gd name="T0" fmla="*/ 42 w 42"/>
                <a:gd name="T1" fmla="*/ 21 h 21"/>
                <a:gd name="T2" fmla="*/ 0 w 42"/>
                <a:gd name="T3" fmla="*/ 21 h 21"/>
                <a:gd name="T4" fmla="*/ 21 w 42"/>
                <a:gd name="T5" fmla="*/ 0 h 21"/>
                <a:gd name="T6" fmla="*/ 42 w 42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1">
                  <a:moveTo>
                    <a:pt x="42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3" y="0"/>
                    <a:pt x="42" y="9"/>
                    <a:pt x="42" y="21"/>
                  </a:cubicBezTo>
                  <a:close/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21517" name="Group 41">
            <a:extLst>
              <a:ext uri="{FF2B5EF4-FFF2-40B4-BE49-F238E27FC236}">
                <a16:creationId xmlns="" xmlns:a16="http://schemas.microsoft.com/office/drawing/2014/main" id="{AB789B0D-F2A7-4073-9BB3-7CDA8B5738CC}"/>
              </a:ext>
            </a:extLst>
          </p:cNvPr>
          <p:cNvGrpSpPr>
            <a:grpSpLocks/>
          </p:cNvGrpSpPr>
          <p:nvPr/>
        </p:nvGrpSpPr>
        <p:grpSpPr bwMode="auto">
          <a:xfrm>
            <a:off x="8966200" y="3536950"/>
            <a:ext cx="346075" cy="320675"/>
            <a:chOff x="2982913" y="6350"/>
            <a:chExt cx="346075" cy="320675"/>
          </a:xfrm>
        </p:grpSpPr>
        <p:sp>
          <p:nvSpPr>
            <p:cNvPr id="43" name="Freeform 80">
              <a:extLst>
                <a:ext uri="{FF2B5EF4-FFF2-40B4-BE49-F238E27FC236}">
                  <a16:creationId xmlns="" xmlns:a16="http://schemas.microsoft.com/office/drawing/2014/main" id="{32FAA464-0390-4132-8DA5-CD3B5E448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9113" y="6350"/>
              <a:ext cx="269875" cy="304800"/>
            </a:xfrm>
            <a:custGeom>
              <a:avLst/>
              <a:gdLst>
                <a:gd name="T0" fmla="*/ 58 w 72"/>
                <a:gd name="T1" fmla="*/ 59 h 81"/>
                <a:gd name="T2" fmla="*/ 58 w 72"/>
                <a:gd name="T3" fmla="*/ 59 h 81"/>
                <a:gd name="T4" fmla="*/ 64 w 72"/>
                <a:gd name="T5" fmla="*/ 65 h 81"/>
                <a:gd name="T6" fmla="*/ 58 w 72"/>
                <a:gd name="T7" fmla="*/ 71 h 81"/>
                <a:gd name="T8" fmla="*/ 54 w 72"/>
                <a:gd name="T9" fmla="*/ 71 h 81"/>
                <a:gd name="T10" fmla="*/ 60 w 72"/>
                <a:gd name="T11" fmla="*/ 77 h 81"/>
                <a:gd name="T12" fmla="*/ 54 w 72"/>
                <a:gd name="T13" fmla="*/ 81 h 81"/>
                <a:gd name="T14" fmla="*/ 28 w 72"/>
                <a:gd name="T15" fmla="*/ 81 h 81"/>
                <a:gd name="T16" fmla="*/ 0 w 72"/>
                <a:gd name="T17" fmla="*/ 77 h 81"/>
                <a:gd name="T18" fmla="*/ 0 w 72"/>
                <a:gd name="T19" fmla="*/ 43 h 81"/>
                <a:gd name="T20" fmla="*/ 26 w 72"/>
                <a:gd name="T21" fmla="*/ 9 h 81"/>
                <a:gd name="T22" fmla="*/ 38 w 72"/>
                <a:gd name="T23" fmla="*/ 12 h 81"/>
                <a:gd name="T24" fmla="*/ 34 w 72"/>
                <a:gd name="T25" fmla="*/ 33 h 81"/>
                <a:gd name="T26" fmla="*/ 66 w 72"/>
                <a:gd name="T27" fmla="*/ 33 h 81"/>
                <a:gd name="T28" fmla="*/ 72 w 72"/>
                <a:gd name="T29" fmla="*/ 39 h 81"/>
                <a:gd name="T30" fmla="*/ 66 w 72"/>
                <a:gd name="T31" fmla="*/ 47 h 81"/>
                <a:gd name="T32" fmla="*/ 62 w 72"/>
                <a:gd name="T33" fmla="*/ 47 h 81"/>
                <a:gd name="T34" fmla="*/ 68 w 72"/>
                <a:gd name="T35" fmla="*/ 53 h 81"/>
                <a:gd name="T36" fmla="*/ 62 w 72"/>
                <a:gd name="T37" fmla="*/ 59 h 81"/>
                <a:gd name="T38" fmla="*/ 58 w 72"/>
                <a:gd name="T39" fmla="*/ 5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81">
                  <a:moveTo>
                    <a:pt x="58" y="59"/>
                  </a:moveTo>
                  <a:cubicBezTo>
                    <a:pt x="58" y="59"/>
                    <a:pt x="58" y="59"/>
                    <a:pt x="58" y="59"/>
                  </a:cubicBezTo>
                  <a:cubicBezTo>
                    <a:pt x="61" y="59"/>
                    <a:pt x="64" y="62"/>
                    <a:pt x="64" y="65"/>
                  </a:cubicBezTo>
                  <a:cubicBezTo>
                    <a:pt x="64" y="68"/>
                    <a:pt x="61" y="71"/>
                    <a:pt x="58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7" y="71"/>
                    <a:pt x="60" y="74"/>
                    <a:pt x="60" y="77"/>
                  </a:cubicBezTo>
                  <a:cubicBezTo>
                    <a:pt x="60" y="80"/>
                    <a:pt x="57" y="81"/>
                    <a:pt x="54" y="81"/>
                  </a:cubicBezTo>
                  <a:cubicBezTo>
                    <a:pt x="54" y="81"/>
                    <a:pt x="38" y="81"/>
                    <a:pt x="28" y="81"/>
                  </a:cubicBezTo>
                  <a:cubicBezTo>
                    <a:pt x="17" y="81"/>
                    <a:pt x="14" y="79"/>
                    <a:pt x="0" y="7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0" y="43"/>
                    <a:pt x="26" y="25"/>
                    <a:pt x="26" y="9"/>
                  </a:cubicBezTo>
                  <a:cubicBezTo>
                    <a:pt x="26" y="3"/>
                    <a:pt x="35" y="0"/>
                    <a:pt x="38" y="12"/>
                  </a:cubicBezTo>
                  <a:cubicBezTo>
                    <a:pt x="40" y="19"/>
                    <a:pt x="34" y="33"/>
                    <a:pt x="34" y="33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9" y="33"/>
                    <a:pt x="72" y="36"/>
                    <a:pt x="72" y="39"/>
                  </a:cubicBezTo>
                  <a:cubicBezTo>
                    <a:pt x="72" y="42"/>
                    <a:pt x="69" y="47"/>
                    <a:pt x="66" y="47"/>
                  </a:cubicBezTo>
                  <a:cubicBezTo>
                    <a:pt x="62" y="47"/>
                    <a:pt x="62" y="47"/>
                    <a:pt x="62" y="47"/>
                  </a:cubicBezTo>
                  <a:cubicBezTo>
                    <a:pt x="65" y="47"/>
                    <a:pt x="68" y="50"/>
                    <a:pt x="68" y="53"/>
                  </a:cubicBezTo>
                  <a:cubicBezTo>
                    <a:pt x="68" y="56"/>
                    <a:pt x="65" y="59"/>
                    <a:pt x="62" y="59"/>
                  </a:cubicBezTo>
                  <a:cubicBezTo>
                    <a:pt x="58" y="59"/>
                    <a:pt x="58" y="59"/>
                    <a:pt x="58" y="59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" name="Rectangle 81">
              <a:extLst>
                <a:ext uri="{FF2B5EF4-FFF2-40B4-BE49-F238E27FC236}">
                  <a16:creationId xmlns="" xmlns:a16="http://schemas.microsoft.com/office/drawing/2014/main" id="{7E0B94DA-0AB9-4B66-91F9-5FEC4E0CF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913" y="146050"/>
              <a:ext cx="76200" cy="180975"/>
            </a:xfrm>
            <a:prstGeom prst="rect">
              <a:avLst/>
            </a:pr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5" name="Oval 82">
              <a:extLst>
                <a:ext uri="{FF2B5EF4-FFF2-40B4-BE49-F238E27FC236}">
                  <a16:creationId xmlns="" xmlns:a16="http://schemas.microsoft.com/office/drawing/2014/main" id="{05119F8C-EC16-4AC9-8E41-EA7DDB76F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1013" y="288925"/>
              <a:ext cx="15875" cy="14288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21518" name="Group 45">
            <a:extLst>
              <a:ext uri="{FF2B5EF4-FFF2-40B4-BE49-F238E27FC236}">
                <a16:creationId xmlns="" xmlns:a16="http://schemas.microsoft.com/office/drawing/2014/main" id="{021176FF-7A0D-478F-80B5-57EE82FA2F86}"/>
              </a:ext>
            </a:extLst>
          </p:cNvPr>
          <p:cNvGrpSpPr>
            <a:grpSpLocks/>
          </p:cNvGrpSpPr>
          <p:nvPr/>
        </p:nvGrpSpPr>
        <p:grpSpPr bwMode="auto">
          <a:xfrm>
            <a:off x="9026525" y="4929188"/>
            <a:ext cx="225425" cy="346075"/>
            <a:chOff x="8085138" y="2895600"/>
            <a:chExt cx="225425" cy="346076"/>
          </a:xfrm>
        </p:grpSpPr>
        <p:sp>
          <p:nvSpPr>
            <p:cNvPr id="47" name="Rectangle 246">
              <a:extLst>
                <a:ext uri="{FF2B5EF4-FFF2-40B4-BE49-F238E27FC236}">
                  <a16:creationId xmlns="" xmlns:a16="http://schemas.microsoft.com/office/drawing/2014/main" id="{2A71F1E7-CA42-42DE-8BB4-6FDC7D728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7363" y="3211513"/>
              <a:ext cx="180975" cy="30163"/>
            </a:xfrm>
            <a:prstGeom prst="rect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8" name="Freeform 247">
              <a:extLst>
                <a:ext uri="{FF2B5EF4-FFF2-40B4-BE49-F238E27FC236}">
                  <a16:creationId xmlns="" xmlns:a16="http://schemas.microsoft.com/office/drawing/2014/main" id="{879139B1-478B-421E-9875-B92ACE094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526" y="3016250"/>
              <a:ext cx="120650" cy="195263"/>
            </a:xfrm>
            <a:custGeom>
              <a:avLst/>
              <a:gdLst>
                <a:gd name="T0" fmla="*/ 32 w 32"/>
                <a:gd name="T1" fmla="*/ 0 h 52"/>
                <a:gd name="T2" fmla="*/ 0 w 32"/>
                <a:gd name="T3" fmla="*/ 0 h 52"/>
                <a:gd name="T4" fmla="*/ 12 w 32"/>
                <a:gd name="T5" fmla="*/ 52 h 52"/>
                <a:gd name="T6" fmla="*/ 20 w 32"/>
                <a:gd name="T7" fmla="*/ 52 h 52"/>
                <a:gd name="T8" fmla="*/ 32 w 32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2">
                  <a:moveTo>
                    <a:pt x="32" y="0"/>
                  </a:moveTo>
                  <a:cubicBezTo>
                    <a:pt x="21" y="5"/>
                    <a:pt x="11" y="5"/>
                    <a:pt x="0" y="0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32" y="0"/>
                  </a:lnTo>
                  <a:close/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9" name="Oval 248">
              <a:extLst>
                <a:ext uri="{FF2B5EF4-FFF2-40B4-BE49-F238E27FC236}">
                  <a16:creationId xmlns="" xmlns:a16="http://schemas.microsoft.com/office/drawing/2014/main" id="{6FED6317-5AD4-408D-AA85-32AD8ABD2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1813" y="2895600"/>
              <a:ext cx="90488" cy="90487"/>
            </a:xfrm>
            <a:prstGeom prst="ellipse">
              <a:avLst/>
            </a:pr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0" name="Freeform 249">
              <a:extLst>
                <a:ext uri="{FF2B5EF4-FFF2-40B4-BE49-F238E27FC236}">
                  <a16:creationId xmlns="" xmlns:a16="http://schemas.microsoft.com/office/drawing/2014/main" id="{2D266644-A244-4D21-A02D-004CBA04E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013" y="3068637"/>
              <a:ext cx="82550" cy="142875"/>
            </a:xfrm>
            <a:custGeom>
              <a:avLst/>
              <a:gdLst>
                <a:gd name="T0" fmla="*/ 26 w 52"/>
                <a:gd name="T1" fmla="*/ 0 h 90"/>
                <a:gd name="T2" fmla="*/ 52 w 52"/>
                <a:gd name="T3" fmla="*/ 12 h 90"/>
                <a:gd name="T4" fmla="*/ 0 w 52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90">
                  <a:moveTo>
                    <a:pt x="26" y="0"/>
                  </a:moveTo>
                  <a:lnTo>
                    <a:pt x="52" y="12"/>
                  </a:lnTo>
                  <a:lnTo>
                    <a:pt x="0" y="90"/>
                  </a:lnTo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1" name="Freeform 250">
              <a:extLst>
                <a:ext uri="{FF2B5EF4-FFF2-40B4-BE49-F238E27FC236}">
                  <a16:creationId xmlns="" xmlns:a16="http://schemas.microsoft.com/office/drawing/2014/main" id="{3EA08EE6-F1FA-4264-8AAD-836D40A6D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5138" y="3068637"/>
              <a:ext cx="82550" cy="142875"/>
            </a:xfrm>
            <a:custGeom>
              <a:avLst/>
              <a:gdLst>
                <a:gd name="T0" fmla="*/ 26 w 52"/>
                <a:gd name="T1" fmla="*/ 0 h 90"/>
                <a:gd name="T2" fmla="*/ 0 w 52"/>
                <a:gd name="T3" fmla="*/ 12 h 90"/>
                <a:gd name="T4" fmla="*/ 52 w 52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90">
                  <a:moveTo>
                    <a:pt x="26" y="0"/>
                  </a:moveTo>
                  <a:lnTo>
                    <a:pt x="0" y="12"/>
                  </a:lnTo>
                  <a:lnTo>
                    <a:pt x="52" y="90"/>
                  </a:lnTo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6DB581F3-24A3-4BF9-9DF3-0DBF92DAA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850"/>
            <a:ext cx="8085138" cy="8747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SCIENCE </a:t>
            </a:r>
            <a:r>
              <a:rPr lang="en-US" dirty="0">
                <a:solidFill>
                  <a:schemeClr val="accent4"/>
                </a:solidFill>
              </a:rPr>
              <a:t>TEMPLATES</a:t>
            </a:r>
            <a:endParaRPr lang="en-ID" dirty="0">
              <a:solidFill>
                <a:schemeClr val="accent4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3169482F-10E9-4D14-A912-AF06EA6028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95650" y="4552950"/>
            <a:ext cx="1714500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FD3C247-0BB7-4B74-95BA-8D4B1B9AA4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95650" y="5092700"/>
            <a:ext cx="1714500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27429ABA-FA6C-4DB5-B6FA-4BDD4FE53D3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37238" y="3898900"/>
            <a:ext cx="1714500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731E7A88-2E31-4831-A373-73A9D619784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37238" y="4438650"/>
            <a:ext cx="1714500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2535" name="Text Placeholder 13">
            <a:extLst>
              <a:ext uri="{FF2B5EF4-FFF2-40B4-BE49-F238E27FC236}">
                <a16:creationId xmlns="" xmlns:a16="http://schemas.microsoft.com/office/drawing/2014/main" id="{5F5C252D-6F15-4F02-9B29-9756FA61C32F}"/>
              </a:ext>
            </a:extLst>
          </p:cNvPr>
          <p:cNvSpPr>
            <a:spLocks noGrp="1" noChangeArrowheads="1"/>
          </p:cNvSpPr>
          <p:nvPr>
            <p:ph type="body" sz="quarter" idx="17"/>
          </p:nvPr>
        </p:nvSpPr>
        <p:spPr>
          <a:xfrm>
            <a:off x="7991475" y="4730750"/>
            <a:ext cx="1714500" cy="355600"/>
          </a:xfrm>
        </p:spPr>
        <p:txBody>
          <a:bodyPr/>
          <a:lstStyle/>
          <a:p>
            <a:pPr eaLnBrk="1" hangingPunct="1"/>
            <a:r>
              <a:rPr lang="en-US" altLang="en-US"/>
              <a:t>LOREM IPSUM</a:t>
            </a:r>
            <a:endParaRPr lang="en-ID" alt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B1CEE29B-5CAF-4A49-9F00-585DB7C58D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91475" y="5270500"/>
            <a:ext cx="1714500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BA0B538B-541B-4519-B068-E732513E99C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071100" y="3898900"/>
            <a:ext cx="1714500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FCAE80F3-4749-4ECE-BBF2-E4F4962CB56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71100" y="4438650"/>
            <a:ext cx="1714500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pic>
        <p:nvPicPr>
          <p:cNvPr id="6" name="Content Placeholder 5" descr="A close up of a logo&#10;&#10;Description automatically generated">
            <a:extLst>
              <a:ext uri="{FF2B5EF4-FFF2-40B4-BE49-F238E27FC236}">
                <a16:creationId xmlns="" xmlns:a16="http://schemas.microsoft.com/office/drawing/2014/main" id="{6E69585F-BDA8-4669-8952-09D1496EEC63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4576" y="803869"/>
            <a:ext cx="6544078" cy="654407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="" xmlns:a16="http://schemas.microsoft.com/office/drawing/2014/main" id="{B6BD0846-7E7D-4C7E-B23F-8FE031412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850"/>
            <a:ext cx="8085138" cy="8747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SCIENCE </a:t>
            </a:r>
            <a:r>
              <a:rPr lang="en-US" dirty="0">
                <a:solidFill>
                  <a:schemeClr val="accent4"/>
                </a:solidFill>
              </a:rPr>
              <a:t>TEMPLATES</a:t>
            </a:r>
            <a:endParaRPr lang="en-ID" dirty="0">
              <a:solidFill>
                <a:schemeClr val="accent4"/>
              </a:solidFill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F42FC9AE-4CE8-4F3A-A1D4-ED39DF73C16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780463" y="2051050"/>
            <a:ext cx="2005012" cy="2460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3BC1F453-C024-4ED9-9AED-849EE6DFC1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780463" y="2382838"/>
            <a:ext cx="257333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7358779B-C8EA-4697-9CA7-E6D3B15FDCA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780463" y="3167063"/>
            <a:ext cx="2005012" cy="2460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4FA62C48-E840-485F-82D6-E000DD7DFC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780463" y="3497263"/>
            <a:ext cx="257333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DED48AD5-0A71-42C0-913C-60BC64CA545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780463" y="4281488"/>
            <a:ext cx="2005012" cy="2460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01185760-16B1-49D5-AABA-A24447D5FDF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780463" y="4611688"/>
            <a:ext cx="257333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="" xmlns:a16="http://schemas.microsoft.com/office/drawing/2014/main" id="{92EAB00C-840B-4CE9-9AC9-CB27A4843D3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80463" y="5395913"/>
            <a:ext cx="2005012" cy="2460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CC2E138D-C2ED-4B3A-92EE-79A95759F50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80463" y="5726113"/>
            <a:ext cx="257333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="" xmlns:a16="http://schemas.microsoft.com/office/drawing/2014/main" id="{3E776ECD-5009-4DF3-B28B-D4BB531B2F2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263650" y="2051050"/>
            <a:ext cx="2005013" cy="2460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679B19B3-AE39-4D8F-A89D-30B66964B6C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5325" y="2382838"/>
            <a:ext cx="2573338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="" xmlns:a16="http://schemas.microsoft.com/office/drawing/2014/main" id="{F28F1E15-FD5F-4427-AF2F-49B287A4F5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63650" y="3167063"/>
            <a:ext cx="2005013" cy="2460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23" name="Text Placeholder 22">
            <a:extLst>
              <a:ext uri="{FF2B5EF4-FFF2-40B4-BE49-F238E27FC236}">
                <a16:creationId xmlns="" xmlns:a16="http://schemas.microsoft.com/office/drawing/2014/main" id="{58849771-3B5C-4440-839E-33E01C0C4B8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5325" y="3497263"/>
            <a:ext cx="2573338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="" xmlns:a16="http://schemas.microsoft.com/office/drawing/2014/main" id="{606B1708-0565-4F71-A5B9-EE1831654F5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263650" y="4281488"/>
            <a:ext cx="2005013" cy="2460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25" name="Text Placeholder 24">
            <a:extLst>
              <a:ext uri="{FF2B5EF4-FFF2-40B4-BE49-F238E27FC236}">
                <a16:creationId xmlns="" xmlns:a16="http://schemas.microsoft.com/office/drawing/2014/main" id="{7D750736-CC3E-4AF6-9183-2ABFB513E81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95325" y="4611688"/>
            <a:ext cx="2573338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="" xmlns:a16="http://schemas.microsoft.com/office/drawing/2014/main" id="{29B48753-C26C-4FCC-9080-66433A8B454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263650" y="5395913"/>
            <a:ext cx="2005013" cy="2460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27" name="Text Placeholder 26">
            <a:extLst>
              <a:ext uri="{FF2B5EF4-FFF2-40B4-BE49-F238E27FC236}">
                <a16:creationId xmlns="" xmlns:a16="http://schemas.microsoft.com/office/drawing/2014/main" id="{38A4F693-1F82-41F2-972D-91B45738224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95325" y="5726113"/>
            <a:ext cx="2573338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grpSp>
        <p:nvGrpSpPr>
          <p:cNvPr id="24595" name="Group 27">
            <a:extLst>
              <a:ext uri="{FF2B5EF4-FFF2-40B4-BE49-F238E27FC236}">
                <a16:creationId xmlns="" xmlns:a16="http://schemas.microsoft.com/office/drawing/2014/main" id="{45D41CF4-523C-4B30-B14D-5992728B7F54}"/>
              </a:ext>
            </a:extLst>
          </p:cNvPr>
          <p:cNvGrpSpPr>
            <a:grpSpLocks/>
          </p:cNvGrpSpPr>
          <p:nvPr/>
        </p:nvGrpSpPr>
        <p:grpSpPr bwMode="auto">
          <a:xfrm>
            <a:off x="3657600" y="2163763"/>
            <a:ext cx="236538" cy="247650"/>
            <a:chOff x="5562601" y="731838"/>
            <a:chExt cx="330200" cy="346076"/>
          </a:xfrm>
        </p:grpSpPr>
        <p:sp>
          <p:nvSpPr>
            <p:cNvPr id="29" name="Freeform 385">
              <a:extLst>
                <a:ext uri="{FF2B5EF4-FFF2-40B4-BE49-F238E27FC236}">
                  <a16:creationId xmlns="" xmlns:a16="http://schemas.microsoft.com/office/drawing/2014/main" id="{19A6F023-19D9-4E81-9CC6-CE26D35C6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923" y="851634"/>
              <a:ext cx="241556" cy="150854"/>
            </a:xfrm>
            <a:custGeom>
              <a:avLst/>
              <a:gdLst>
                <a:gd name="T0" fmla="*/ 109 w 152"/>
                <a:gd name="T1" fmla="*/ 0 h 94"/>
                <a:gd name="T2" fmla="*/ 152 w 152"/>
                <a:gd name="T3" fmla="*/ 0 h 94"/>
                <a:gd name="T4" fmla="*/ 152 w 152"/>
                <a:gd name="T5" fmla="*/ 94 h 94"/>
                <a:gd name="T6" fmla="*/ 81 w 152"/>
                <a:gd name="T7" fmla="*/ 94 h 94"/>
                <a:gd name="T8" fmla="*/ 0 w 152"/>
                <a:gd name="T9" fmla="*/ 94 h 94"/>
                <a:gd name="T10" fmla="*/ 0 w 152"/>
                <a:gd name="T11" fmla="*/ 0 h 94"/>
                <a:gd name="T12" fmla="*/ 43 w 152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4">
                  <a:moveTo>
                    <a:pt x="109" y="0"/>
                  </a:moveTo>
                  <a:lnTo>
                    <a:pt x="152" y="0"/>
                  </a:lnTo>
                  <a:lnTo>
                    <a:pt x="152" y="94"/>
                  </a:lnTo>
                  <a:lnTo>
                    <a:pt x="81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43" y="0"/>
                  </a:ln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30" name="Freeform 386">
              <a:extLst>
                <a:ext uri="{FF2B5EF4-FFF2-40B4-BE49-F238E27FC236}">
                  <a16:creationId xmlns="" xmlns:a16="http://schemas.microsoft.com/office/drawing/2014/main" id="{2AC85DDD-8333-48C8-A908-B30588116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779" y="822793"/>
              <a:ext cx="99725" cy="208533"/>
            </a:xfrm>
            <a:custGeom>
              <a:avLst/>
              <a:gdLst>
                <a:gd name="T0" fmla="*/ 0 w 26"/>
                <a:gd name="T1" fmla="*/ 0 h 56"/>
                <a:gd name="T2" fmla="*/ 20 w 26"/>
                <a:gd name="T3" fmla="*/ 0 h 56"/>
                <a:gd name="T4" fmla="*/ 26 w 26"/>
                <a:gd name="T5" fmla="*/ 6 h 56"/>
                <a:gd name="T6" fmla="*/ 26 w 26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6">
                  <a:moveTo>
                    <a:pt x="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6" y="3"/>
                    <a:pt x="26" y="6"/>
                  </a:cubicBezTo>
                  <a:cubicBezTo>
                    <a:pt x="26" y="56"/>
                    <a:pt x="26" y="56"/>
                    <a:pt x="26" y="56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31" name="Freeform 387">
              <a:extLst>
                <a:ext uri="{FF2B5EF4-FFF2-40B4-BE49-F238E27FC236}">
                  <a16:creationId xmlns="" xmlns:a16="http://schemas.microsoft.com/office/drawing/2014/main" id="{426D67EB-C4FF-4E11-A526-901D0C1E3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114" y="822793"/>
              <a:ext cx="97509" cy="208533"/>
            </a:xfrm>
            <a:custGeom>
              <a:avLst/>
              <a:gdLst>
                <a:gd name="T0" fmla="*/ 0 w 26"/>
                <a:gd name="T1" fmla="*/ 56 h 56"/>
                <a:gd name="T2" fmla="*/ 0 w 26"/>
                <a:gd name="T3" fmla="*/ 6 h 56"/>
                <a:gd name="T4" fmla="*/ 6 w 26"/>
                <a:gd name="T5" fmla="*/ 0 h 56"/>
                <a:gd name="T6" fmla="*/ 26 w 2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6">
                  <a:moveTo>
                    <a:pt x="0" y="5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32" name="Freeform 388">
              <a:extLst>
                <a:ext uri="{FF2B5EF4-FFF2-40B4-BE49-F238E27FC236}">
                  <a16:creationId xmlns="" xmlns:a16="http://schemas.microsoft.com/office/drawing/2014/main" id="{DAD61B52-40AB-4E73-BB4C-57BF5BEF9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1031326"/>
              <a:ext cx="330200" cy="46588"/>
            </a:xfrm>
            <a:custGeom>
              <a:avLst/>
              <a:gdLst>
                <a:gd name="T0" fmla="*/ 52 w 88"/>
                <a:gd name="T1" fmla="*/ 0 h 12"/>
                <a:gd name="T2" fmla="*/ 52 w 88"/>
                <a:gd name="T3" fmla="*/ 4 h 12"/>
                <a:gd name="T4" fmla="*/ 36 w 88"/>
                <a:gd name="T5" fmla="*/ 4 h 12"/>
                <a:gd name="T6" fmla="*/ 36 w 88"/>
                <a:gd name="T7" fmla="*/ 0 h 12"/>
                <a:gd name="T8" fmla="*/ 0 w 88"/>
                <a:gd name="T9" fmla="*/ 0 h 12"/>
                <a:gd name="T10" fmla="*/ 0 w 88"/>
                <a:gd name="T11" fmla="*/ 8 h 12"/>
                <a:gd name="T12" fmla="*/ 4 w 88"/>
                <a:gd name="T13" fmla="*/ 12 h 12"/>
                <a:gd name="T14" fmla="*/ 84 w 88"/>
                <a:gd name="T15" fmla="*/ 12 h 12"/>
                <a:gd name="T16" fmla="*/ 88 w 88"/>
                <a:gd name="T17" fmla="*/ 8 h 12"/>
                <a:gd name="T18" fmla="*/ 88 w 88"/>
                <a:gd name="T19" fmla="*/ 0 h 12"/>
                <a:gd name="T20" fmla="*/ 52 w 88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12">
                  <a:moveTo>
                    <a:pt x="52" y="0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6" y="12"/>
                    <a:pt x="88" y="10"/>
                    <a:pt x="88" y="8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52" y="0"/>
                  </a:lnTo>
                  <a:close/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33" name="Line 389">
              <a:extLst>
                <a:ext uri="{FF2B5EF4-FFF2-40B4-BE49-F238E27FC236}">
                  <a16:creationId xmlns="" xmlns:a16="http://schemas.microsoft.com/office/drawing/2014/main" id="{C78AE694-BF8C-4D87-98D2-20AB090856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28809" y="731838"/>
              <a:ext cx="0" cy="217407"/>
            </a:xfrm>
            <a:prstGeom prst="line">
              <a:avLst/>
            </a:pr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34" name="Freeform 390">
              <a:extLst>
                <a:ext uri="{FF2B5EF4-FFF2-40B4-BE49-F238E27FC236}">
                  <a16:creationId xmlns="" xmlns:a16="http://schemas.microsoft.com/office/drawing/2014/main" id="{BD4046E6-3840-4398-BD1A-534B3C167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6759" y="731838"/>
              <a:ext cx="121885" cy="59897"/>
            </a:xfrm>
            <a:custGeom>
              <a:avLst/>
              <a:gdLst>
                <a:gd name="T0" fmla="*/ 76 w 76"/>
                <a:gd name="T1" fmla="*/ 38 h 38"/>
                <a:gd name="T2" fmla="*/ 38 w 76"/>
                <a:gd name="T3" fmla="*/ 0 h 38"/>
                <a:gd name="T4" fmla="*/ 0 w 76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38">
                  <a:moveTo>
                    <a:pt x="76" y="38"/>
                  </a:moveTo>
                  <a:lnTo>
                    <a:pt x="38" y="0"/>
                  </a:lnTo>
                  <a:lnTo>
                    <a:pt x="0" y="38"/>
                  </a:ln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</p:grpSp>
      <p:grpSp>
        <p:nvGrpSpPr>
          <p:cNvPr id="24596" name="Group 34">
            <a:extLst>
              <a:ext uri="{FF2B5EF4-FFF2-40B4-BE49-F238E27FC236}">
                <a16:creationId xmlns="" xmlns:a16="http://schemas.microsoft.com/office/drawing/2014/main" id="{28C85247-B934-4017-BA1D-DCD798C34F71}"/>
              </a:ext>
            </a:extLst>
          </p:cNvPr>
          <p:cNvGrpSpPr>
            <a:grpSpLocks/>
          </p:cNvGrpSpPr>
          <p:nvPr/>
        </p:nvGrpSpPr>
        <p:grpSpPr bwMode="auto">
          <a:xfrm>
            <a:off x="3657600" y="3273425"/>
            <a:ext cx="236538" cy="247650"/>
            <a:chOff x="6283326" y="731838"/>
            <a:chExt cx="331788" cy="346076"/>
          </a:xfrm>
        </p:grpSpPr>
        <p:sp>
          <p:nvSpPr>
            <p:cNvPr id="36" name="Freeform 391">
              <a:extLst>
                <a:ext uri="{FF2B5EF4-FFF2-40B4-BE49-F238E27FC236}">
                  <a16:creationId xmlns="" xmlns:a16="http://schemas.microsoft.com/office/drawing/2014/main" id="{D276A446-A354-40F0-B5CE-629652074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089" y="851634"/>
              <a:ext cx="238263" cy="150854"/>
            </a:xfrm>
            <a:custGeom>
              <a:avLst/>
              <a:gdLst>
                <a:gd name="T0" fmla="*/ 109 w 151"/>
                <a:gd name="T1" fmla="*/ 0 h 94"/>
                <a:gd name="T2" fmla="*/ 151 w 151"/>
                <a:gd name="T3" fmla="*/ 0 h 94"/>
                <a:gd name="T4" fmla="*/ 151 w 151"/>
                <a:gd name="T5" fmla="*/ 94 h 94"/>
                <a:gd name="T6" fmla="*/ 80 w 151"/>
                <a:gd name="T7" fmla="*/ 94 h 94"/>
                <a:gd name="T8" fmla="*/ 0 w 151"/>
                <a:gd name="T9" fmla="*/ 94 h 94"/>
                <a:gd name="T10" fmla="*/ 0 w 151"/>
                <a:gd name="T11" fmla="*/ 0 h 94"/>
                <a:gd name="T12" fmla="*/ 42 w 151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94">
                  <a:moveTo>
                    <a:pt x="109" y="0"/>
                  </a:moveTo>
                  <a:lnTo>
                    <a:pt x="151" y="0"/>
                  </a:lnTo>
                  <a:lnTo>
                    <a:pt x="151" y="94"/>
                  </a:lnTo>
                  <a:lnTo>
                    <a:pt x="80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42" y="0"/>
                  </a:ln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37" name="Freeform 392">
              <a:extLst>
                <a:ext uri="{FF2B5EF4-FFF2-40B4-BE49-F238E27FC236}">
                  <a16:creationId xmlns="" xmlns:a16="http://schemas.microsoft.com/office/drawing/2014/main" id="{53167E28-3619-44B7-8E9B-9620706BE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1549" y="822795"/>
              <a:ext cx="97977" cy="208533"/>
            </a:xfrm>
            <a:custGeom>
              <a:avLst/>
              <a:gdLst>
                <a:gd name="T0" fmla="*/ 0 w 26"/>
                <a:gd name="T1" fmla="*/ 0 h 56"/>
                <a:gd name="T2" fmla="*/ 20 w 26"/>
                <a:gd name="T3" fmla="*/ 0 h 56"/>
                <a:gd name="T4" fmla="*/ 26 w 26"/>
                <a:gd name="T5" fmla="*/ 6 h 56"/>
                <a:gd name="T6" fmla="*/ 26 w 26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6">
                  <a:moveTo>
                    <a:pt x="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6" y="3"/>
                    <a:pt x="26" y="6"/>
                  </a:cubicBezTo>
                  <a:cubicBezTo>
                    <a:pt x="26" y="56"/>
                    <a:pt x="26" y="56"/>
                    <a:pt x="26" y="56"/>
                  </a:cubicBez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38" name="Freeform 393">
              <a:extLst>
                <a:ext uri="{FF2B5EF4-FFF2-40B4-BE49-F238E27FC236}">
                  <a16:creationId xmlns="" xmlns:a16="http://schemas.microsoft.com/office/drawing/2014/main" id="{E0B5461C-EB9E-4781-B5DE-375DF2932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914" y="822795"/>
              <a:ext cx="97977" cy="208533"/>
            </a:xfrm>
            <a:custGeom>
              <a:avLst/>
              <a:gdLst>
                <a:gd name="T0" fmla="*/ 0 w 26"/>
                <a:gd name="T1" fmla="*/ 56 h 56"/>
                <a:gd name="T2" fmla="*/ 0 w 26"/>
                <a:gd name="T3" fmla="*/ 6 h 56"/>
                <a:gd name="T4" fmla="*/ 6 w 26"/>
                <a:gd name="T5" fmla="*/ 0 h 56"/>
                <a:gd name="T6" fmla="*/ 26 w 2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6">
                  <a:moveTo>
                    <a:pt x="0" y="5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39" name="Freeform 394">
              <a:extLst>
                <a:ext uri="{FF2B5EF4-FFF2-40B4-BE49-F238E27FC236}">
                  <a16:creationId xmlns="" xmlns:a16="http://schemas.microsoft.com/office/drawing/2014/main" id="{1C934969-5B3B-4D1B-BC38-DA6D27FC5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326" y="1031328"/>
              <a:ext cx="331788" cy="46586"/>
            </a:xfrm>
            <a:custGeom>
              <a:avLst/>
              <a:gdLst>
                <a:gd name="T0" fmla="*/ 52 w 88"/>
                <a:gd name="T1" fmla="*/ 0 h 12"/>
                <a:gd name="T2" fmla="*/ 52 w 88"/>
                <a:gd name="T3" fmla="*/ 4 h 12"/>
                <a:gd name="T4" fmla="*/ 36 w 88"/>
                <a:gd name="T5" fmla="*/ 4 h 12"/>
                <a:gd name="T6" fmla="*/ 36 w 88"/>
                <a:gd name="T7" fmla="*/ 0 h 12"/>
                <a:gd name="T8" fmla="*/ 0 w 88"/>
                <a:gd name="T9" fmla="*/ 0 h 12"/>
                <a:gd name="T10" fmla="*/ 0 w 88"/>
                <a:gd name="T11" fmla="*/ 8 h 12"/>
                <a:gd name="T12" fmla="*/ 4 w 88"/>
                <a:gd name="T13" fmla="*/ 12 h 12"/>
                <a:gd name="T14" fmla="*/ 84 w 88"/>
                <a:gd name="T15" fmla="*/ 12 h 12"/>
                <a:gd name="T16" fmla="*/ 88 w 88"/>
                <a:gd name="T17" fmla="*/ 8 h 12"/>
                <a:gd name="T18" fmla="*/ 88 w 88"/>
                <a:gd name="T19" fmla="*/ 0 h 12"/>
                <a:gd name="T20" fmla="*/ 52 w 88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12">
                  <a:moveTo>
                    <a:pt x="52" y="0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6" y="12"/>
                    <a:pt x="88" y="10"/>
                    <a:pt x="88" y="8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52" y="0"/>
                  </a:lnTo>
                  <a:close/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40" name="Line 395">
              <a:extLst>
                <a:ext uri="{FF2B5EF4-FFF2-40B4-BE49-F238E27FC236}">
                  <a16:creationId xmlns="" xmlns:a16="http://schemas.microsoft.com/office/drawing/2014/main" id="{3F9813F7-5740-405A-A58B-EA1E23A9CF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50334" y="731838"/>
              <a:ext cx="0" cy="217407"/>
            </a:xfrm>
            <a:prstGeom prst="line">
              <a:avLst/>
            </a:pr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41" name="Freeform 396">
              <a:extLst>
                <a:ext uri="{FF2B5EF4-FFF2-40B4-BE49-F238E27FC236}">
                  <a16:creationId xmlns="" xmlns:a16="http://schemas.microsoft.com/office/drawing/2014/main" id="{91C738ED-183C-4899-A233-CBFD4050B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210" y="889348"/>
              <a:ext cx="118019" cy="59897"/>
            </a:xfrm>
            <a:custGeom>
              <a:avLst/>
              <a:gdLst>
                <a:gd name="T0" fmla="*/ 0 w 75"/>
                <a:gd name="T1" fmla="*/ 0 h 38"/>
                <a:gd name="T2" fmla="*/ 38 w 75"/>
                <a:gd name="T3" fmla="*/ 38 h 38"/>
                <a:gd name="T4" fmla="*/ 75 w 75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38">
                  <a:moveTo>
                    <a:pt x="0" y="0"/>
                  </a:moveTo>
                  <a:lnTo>
                    <a:pt x="38" y="38"/>
                  </a:lnTo>
                  <a:lnTo>
                    <a:pt x="75" y="0"/>
                  </a:ln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</p:grpSp>
      <p:grpSp>
        <p:nvGrpSpPr>
          <p:cNvPr id="24597" name="Group 41">
            <a:extLst>
              <a:ext uri="{FF2B5EF4-FFF2-40B4-BE49-F238E27FC236}">
                <a16:creationId xmlns="" xmlns:a16="http://schemas.microsoft.com/office/drawing/2014/main" id="{0FE5EDC7-6BC4-48E9-A6A3-69614EDCB9A1}"/>
              </a:ext>
            </a:extLst>
          </p:cNvPr>
          <p:cNvGrpSpPr>
            <a:grpSpLocks/>
          </p:cNvGrpSpPr>
          <p:nvPr/>
        </p:nvGrpSpPr>
        <p:grpSpPr bwMode="auto">
          <a:xfrm>
            <a:off x="3651250" y="4403725"/>
            <a:ext cx="247650" cy="247650"/>
            <a:chOff x="2678113" y="1452563"/>
            <a:chExt cx="346075" cy="346075"/>
          </a:xfrm>
        </p:grpSpPr>
        <p:sp>
          <p:nvSpPr>
            <p:cNvPr id="43" name="Freeform 449">
              <a:extLst>
                <a:ext uri="{FF2B5EF4-FFF2-40B4-BE49-F238E27FC236}">
                  <a16:creationId xmlns="" xmlns:a16="http://schemas.microsoft.com/office/drawing/2014/main" id="{83D7F534-3B37-4756-8967-851BC5114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806" y="1634474"/>
              <a:ext cx="166382" cy="133106"/>
            </a:xfrm>
            <a:custGeom>
              <a:avLst/>
              <a:gdLst>
                <a:gd name="T0" fmla="*/ 0 w 44"/>
                <a:gd name="T1" fmla="*/ 26 h 36"/>
                <a:gd name="T2" fmla="*/ 0 w 44"/>
                <a:gd name="T3" fmla="*/ 30 h 36"/>
                <a:gd name="T4" fmla="*/ 6 w 44"/>
                <a:gd name="T5" fmla="*/ 36 h 36"/>
                <a:gd name="T6" fmla="*/ 38 w 44"/>
                <a:gd name="T7" fmla="*/ 36 h 36"/>
                <a:gd name="T8" fmla="*/ 44 w 44"/>
                <a:gd name="T9" fmla="*/ 30 h 36"/>
                <a:gd name="T10" fmla="*/ 44 w 44"/>
                <a:gd name="T11" fmla="*/ 6 h 36"/>
                <a:gd name="T12" fmla="*/ 38 w 44"/>
                <a:gd name="T13" fmla="*/ 0 h 36"/>
                <a:gd name="T14" fmla="*/ 6 w 44"/>
                <a:gd name="T15" fmla="*/ 0 h 36"/>
                <a:gd name="T16" fmla="*/ 0 w 44"/>
                <a:gd name="T17" fmla="*/ 6 h 36"/>
                <a:gd name="T18" fmla="*/ 0 w 44"/>
                <a:gd name="T1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36">
                  <a:moveTo>
                    <a:pt x="0" y="26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3" y="36"/>
                    <a:pt x="6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1" y="36"/>
                    <a:pt x="44" y="33"/>
                    <a:pt x="44" y="30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lnTo>
                    <a:pt x="0" y="26"/>
                  </a:lnTo>
                  <a:close/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44" name="Line 450">
              <a:extLst>
                <a:ext uri="{FF2B5EF4-FFF2-40B4-BE49-F238E27FC236}">
                  <a16:creationId xmlns="" xmlns:a16="http://schemas.microsoft.com/office/drawing/2014/main" id="{8F9548D6-9D73-4F85-A477-D0CC668E88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7806" y="1723211"/>
              <a:ext cx="166382" cy="0"/>
            </a:xfrm>
            <a:prstGeom prst="lin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45" name="Line 451">
              <a:extLst>
                <a:ext uri="{FF2B5EF4-FFF2-40B4-BE49-F238E27FC236}">
                  <a16:creationId xmlns="" xmlns:a16="http://schemas.microsoft.com/office/drawing/2014/main" id="{2C5F210B-CB38-4503-BEAF-342A8D762D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1049" y="1798638"/>
              <a:ext cx="59897" cy="0"/>
            </a:xfrm>
            <a:prstGeom prst="lin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46" name="Line 452">
              <a:extLst>
                <a:ext uri="{FF2B5EF4-FFF2-40B4-BE49-F238E27FC236}">
                  <a16:creationId xmlns="" xmlns:a16="http://schemas.microsoft.com/office/drawing/2014/main" id="{15A47476-F72B-4AAE-B04A-917E0D0B84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9888" y="1767580"/>
              <a:ext cx="0" cy="31058"/>
            </a:xfrm>
            <a:prstGeom prst="lin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47" name="Freeform 453">
              <a:extLst>
                <a:ext uri="{FF2B5EF4-FFF2-40B4-BE49-F238E27FC236}">
                  <a16:creationId xmlns="" xmlns:a16="http://schemas.microsoft.com/office/drawing/2014/main" id="{ADDA467D-88C9-4D5F-9021-EBFA93184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424" y="1452563"/>
              <a:ext cx="155290" cy="135325"/>
            </a:xfrm>
            <a:custGeom>
              <a:avLst/>
              <a:gdLst>
                <a:gd name="T0" fmla="*/ 11 w 41"/>
                <a:gd name="T1" fmla="*/ 29 h 36"/>
                <a:gd name="T2" fmla="*/ 41 w 41"/>
                <a:gd name="T3" fmla="*/ 25 h 36"/>
                <a:gd name="T4" fmla="*/ 7 w 41"/>
                <a:gd name="T5" fmla="*/ 0 h 36"/>
                <a:gd name="T6" fmla="*/ 11 w 41"/>
                <a:gd name="T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6">
                  <a:moveTo>
                    <a:pt x="11" y="29"/>
                  </a:moveTo>
                  <a:cubicBezTo>
                    <a:pt x="21" y="36"/>
                    <a:pt x="34" y="34"/>
                    <a:pt x="41" y="2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9"/>
                    <a:pt x="2" y="22"/>
                    <a:pt x="11" y="29"/>
                  </a:cubicBezTo>
                  <a:close/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48" name="Line 454">
              <a:extLst>
                <a:ext uri="{FF2B5EF4-FFF2-40B4-BE49-F238E27FC236}">
                  <a16:creationId xmlns="" xmlns:a16="http://schemas.microsoft.com/office/drawing/2014/main" id="{BD5CC556-0201-4D26-8325-6724BCF33F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2380" y="1472530"/>
              <a:ext cx="22184" cy="28839"/>
            </a:xfrm>
            <a:prstGeom prst="lin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49" name="Freeform 455">
              <a:extLst>
                <a:ext uri="{FF2B5EF4-FFF2-40B4-BE49-F238E27FC236}">
                  <a16:creationId xmlns="" xmlns:a16="http://schemas.microsoft.com/office/drawing/2014/main" id="{B8B8C479-6E82-4DC2-836E-2CEE42819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1556830"/>
              <a:ext cx="102048" cy="59897"/>
            </a:xfrm>
            <a:custGeom>
              <a:avLst/>
              <a:gdLst>
                <a:gd name="T0" fmla="*/ 31 w 64"/>
                <a:gd name="T1" fmla="*/ 0 h 38"/>
                <a:gd name="T2" fmla="*/ 0 w 64"/>
                <a:gd name="T3" fmla="*/ 38 h 38"/>
                <a:gd name="T4" fmla="*/ 64 w 64"/>
                <a:gd name="T5" fmla="*/ 38 h 38"/>
                <a:gd name="T6" fmla="*/ 31 w 64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38">
                  <a:moveTo>
                    <a:pt x="31" y="0"/>
                  </a:moveTo>
                  <a:lnTo>
                    <a:pt x="0" y="38"/>
                  </a:lnTo>
                  <a:lnTo>
                    <a:pt x="64" y="38"/>
                  </a:lnTo>
                  <a:lnTo>
                    <a:pt x="31" y="0"/>
                  </a:lnTo>
                  <a:close/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50" name="Freeform 456">
              <a:extLst>
                <a:ext uri="{FF2B5EF4-FFF2-40B4-BE49-F238E27FC236}">
                  <a16:creationId xmlns="" xmlns:a16="http://schemas.microsoft.com/office/drawing/2014/main" id="{D186185D-E328-4579-972A-2E2158E97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1" y="1499151"/>
              <a:ext cx="97611" cy="95392"/>
            </a:xfrm>
            <a:custGeom>
              <a:avLst/>
              <a:gdLst>
                <a:gd name="T0" fmla="*/ 0 w 61"/>
                <a:gd name="T1" fmla="*/ 0 h 61"/>
                <a:gd name="T2" fmla="*/ 61 w 61"/>
                <a:gd name="T3" fmla="*/ 0 h 61"/>
                <a:gd name="T4" fmla="*/ 61 w 61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1">
                  <a:moveTo>
                    <a:pt x="0" y="0"/>
                  </a:moveTo>
                  <a:lnTo>
                    <a:pt x="61" y="0"/>
                  </a:lnTo>
                  <a:lnTo>
                    <a:pt x="61" y="61"/>
                  </a:lnTo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51" name="Freeform 457">
              <a:extLst>
                <a:ext uri="{FF2B5EF4-FFF2-40B4-BE49-F238E27FC236}">
                  <a16:creationId xmlns="" xmlns:a16="http://schemas.microsoft.com/office/drawing/2014/main" id="{D2517E35-C39E-4E5C-8000-813104A52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482" y="1656659"/>
              <a:ext cx="97611" cy="97611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</p:grpSp>
      <p:grpSp>
        <p:nvGrpSpPr>
          <p:cNvPr id="24598" name="Group 51">
            <a:extLst>
              <a:ext uri="{FF2B5EF4-FFF2-40B4-BE49-F238E27FC236}">
                <a16:creationId xmlns="" xmlns:a16="http://schemas.microsoft.com/office/drawing/2014/main" id="{68074F1D-3737-4E38-B3E8-7AC345E7F5DA}"/>
              </a:ext>
            </a:extLst>
          </p:cNvPr>
          <p:cNvGrpSpPr>
            <a:grpSpLocks/>
          </p:cNvGrpSpPr>
          <p:nvPr/>
        </p:nvGrpSpPr>
        <p:grpSpPr bwMode="auto">
          <a:xfrm>
            <a:off x="3659188" y="5532438"/>
            <a:ext cx="246062" cy="204787"/>
            <a:chOff x="9169401" y="1482726"/>
            <a:chExt cx="344487" cy="285750"/>
          </a:xfrm>
        </p:grpSpPr>
        <p:sp>
          <p:nvSpPr>
            <p:cNvPr id="53" name="Freeform 375">
              <a:extLst>
                <a:ext uri="{FF2B5EF4-FFF2-40B4-BE49-F238E27FC236}">
                  <a16:creationId xmlns="" xmlns:a16="http://schemas.microsoft.com/office/drawing/2014/main" id="{7F4E6980-EBB8-47F8-9D33-549F739B1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401" y="1724174"/>
              <a:ext cx="164465" cy="44302"/>
            </a:xfrm>
            <a:custGeom>
              <a:avLst/>
              <a:gdLst>
                <a:gd name="T0" fmla="*/ 0 w 44"/>
                <a:gd name="T1" fmla="*/ 4 h 12"/>
                <a:gd name="T2" fmla="*/ 4 w 44"/>
                <a:gd name="T3" fmla="*/ 0 h 12"/>
                <a:gd name="T4" fmla="*/ 40 w 44"/>
                <a:gd name="T5" fmla="*/ 0 h 12"/>
                <a:gd name="T6" fmla="*/ 44 w 44"/>
                <a:gd name="T7" fmla="*/ 4 h 12"/>
                <a:gd name="T8" fmla="*/ 44 w 44"/>
                <a:gd name="T9" fmla="*/ 12 h 12"/>
                <a:gd name="T10" fmla="*/ 0 w 44"/>
                <a:gd name="T11" fmla="*/ 12 h 12"/>
                <a:gd name="T12" fmla="*/ 0 w 44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2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4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4"/>
                  </a:lnTo>
                  <a:close/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54" name="Rectangle 376">
              <a:extLst>
                <a:ext uri="{FF2B5EF4-FFF2-40B4-BE49-F238E27FC236}">
                  <a16:creationId xmlns="" xmlns:a16="http://schemas.microsoft.com/office/drawing/2014/main" id="{60DC64F0-7456-40E7-A0A4-45E98E755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3851" y="1648859"/>
              <a:ext cx="75565" cy="44302"/>
            </a:xfrm>
            <a:prstGeom prst="rect">
              <a:avLst/>
            </a:pr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55" name="Freeform 377">
              <a:extLst>
                <a:ext uri="{FF2B5EF4-FFF2-40B4-BE49-F238E27FC236}">
                  <a16:creationId xmlns="" xmlns:a16="http://schemas.microsoft.com/office/drawing/2014/main" id="{3C98ECDD-C71B-4B0A-A95C-D07952B03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2736" y="1617848"/>
              <a:ext cx="135572" cy="106326"/>
            </a:xfrm>
            <a:custGeom>
              <a:avLst/>
              <a:gdLst>
                <a:gd name="T0" fmla="*/ 0 w 36"/>
                <a:gd name="T1" fmla="*/ 28 h 28"/>
                <a:gd name="T2" fmla="*/ 0 w 36"/>
                <a:gd name="T3" fmla="*/ 6 h 28"/>
                <a:gd name="T4" fmla="*/ 6 w 36"/>
                <a:gd name="T5" fmla="*/ 0 h 28"/>
                <a:gd name="T6" fmla="*/ 30 w 36"/>
                <a:gd name="T7" fmla="*/ 0 h 28"/>
                <a:gd name="T8" fmla="*/ 36 w 36"/>
                <a:gd name="T9" fmla="*/ 6 h 28"/>
                <a:gd name="T10" fmla="*/ 36 w 36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8">
                  <a:moveTo>
                    <a:pt x="0" y="28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28"/>
                    <a:pt x="36" y="28"/>
                    <a:pt x="36" y="28"/>
                  </a:cubicBezTo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56" name="Freeform 378">
              <a:extLst>
                <a:ext uri="{FF2B5EF4-FFF2-40B4-BE49-F238E27FC236}">
                  <a16:creationId xmlns="" xmlns:a16="http://schemas.microsoft.com/office/drawing/2014/main" id="{A116C34C-5D8B-46F2-B495-42972E3BE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423" y="1724174"/>
              <a:ext cx="164465" cy="44302"/>
            </a:xfrm>
            <a:custGeom>
              <a:avLst/>
              <a:gdLst>
                <a:gd name="T0" fmla="*/ 0 w 44"/>
                <a:gd name="T1" fmla="*/ 4 h 12"/>
                <a:gd name="T2" fmla="*/ 4 w 44"/>
                <a:gd name="T3" fmla="*/ 0 h 12"/>
                <a:gd name="T4" fmla="*/ 40 w 44"/>
                <a:gd name="T5" fmla="*/ 0 h 12"/>
                <a:gd name="T6" fmla="*/ 44 w 44"/>
                <a:gd name="T7" fmla="*/ 4 h 12"/>
                <a:gd name="T8" fmla="*/ 44 w 44"/>
                <a:gd name="T9" fmla="*/ 12 h 12"/>
                <a:gd name="T10" fmla="*/ 0 w 44"/>
                <a:gd name="T11" fmla="*/ 12 h 12"/>
                <a:gd name="T12" fmla="*/ 0 w 44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2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4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4"/>
                  </a:lnTo>
                  <a:close/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57" name="Rectangle 379">
              <a:extLst>
                <a:ext uri="{FF2B5EF4-FFF2-40B4-BE49-F238E27FC236}">
                  <a16:creationId xmlns="" xmlns:a16="http://schemas.microsoft.com/office/drawing/2014/main" id="{0D98B551-BAEF-40DA-981B-A7580D6BE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3873" y="1648859"/>
              <a:ext cx="75565" cy="44302"/>
            </a:xfrm>
            <a:prstGeom prst="rect">
              <a:avLst/>
            </a:pr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58" name="Freeform 380">
              <a:extLst>
                <a:ext uri="{FF2B5EF4-FFF2-40B4-BE49-F238E27FC236}">
                  <a16:creationId xmlns="" xmlns:a16="http://schemas.microsoft.com/office/drawing/2014/main" id="{500C1AFB-EB25-4756-8E0D-4091671B1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4981" y="1617848"/>
              <a:ext cx="135572" cy="106326"/>
            </a:xfrm>
            <a:custGeom>
              <a:avLst/>
              <a:gdLst>
                <a:gd name="T0" fmla="*/ 0 w 36"/>
                <a:gd name="T1" fmla="*/ 28 h 28"/>
                <a:gd name="T2" fmla="*/ 0 w 36"/>
                <a:gd name="T3" fmla="*/ 6 h 28"/>
                <a:gd name="T4" fmla="*/ 6 w 36"/>
                <a:gd name="T5" fmla="*/ 0 h 28"/>
                <a:gd name="T6" fmla="*/ 30 w 36"/>
                <a:gd name="T7" fmla="*/ 0 h 28"/>
                <a:gd name="T8" fmla="*/ 36 w 36"/>
                <a:gd name="T9" fmla="*/ 6 h 28"/>
                <a:gd name="T10" fmla="*/ 36 w 36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8">
                  <a:moveTo>
                    <a:pt x="0" y="28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28"/>
                    <a:pt x="36" y="28"/>
                    <a:pt x="36" y="28"/>
                  </a:cubicBezTo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59" name="Rectangle 381">
              <a:extLst>
                <a:ext uri="{FF2B5EF4-FFF2-40B4-BE49-F238E27FC236}">
                  <a16:creationId xmlns="" xmlns:a16="http://schemas.microsoft.com/office/drawing/2014/main" id="{B7673510-43ED-4F61-B600-9B7D6FABB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4973" y="1513738"/>
              <a:ext cx="73343" cy="44302"/>
            </a:xfrm>
            <a:prstGeom prst="rect">
              <a:avLst/>
            </a:pr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60" name="Freeform 382">
              <a:extLst>
                <a:ext uri="{FF2B5EF4-FFF2-40B4-BE49-F238E27FC236}">
                  <a16:creationId xmlns="" xmlns:a16="http://schemas.microsoft.com/office/drawing/2014/main" id="{4F3C4775-DFD4-4199-A689-E5F6B6122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858" y="1482726"/>
              <a:ext cx="135573" cy="104110"/>
            </a:xfrm>
            <a:custGeom>
              <a:avLst/>
              <a:gdLst>
                <a:gd name="T0" fmla="*/ 0 w 36"/>
                <a:gd name="T1" fmla="*/ 28 h 28"/>
                <a:gd name="T2" fmla="*/ 0 w 36"/>
                <a:gd name="T3" fmla="*/ 6 h 28"/>
                <a:gd name="T4" fmla="*/ 6 w 36"/>
                <a:gd name="T5" fmla="*/ 0 h 28"/>
                <a:gd name="T6" fmla="*/ 30 w 36"/>
                <a:gd name="T7" fmla="*/ 0 h 28"/>
                <a:gd name="T8" fmla="*/ 36 w 36"/>
                <a:gd name="T9" fmla="*/ 6 h 28"/>
                <a:gd name="T10" fmla="*/ 36 w 36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8">
                  <a:moveTo>
                    <a:pt x="0" y="28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28"/>
                    <a:pt x="36" y="28"/>
                    <a:pt x="36" y="28"/>
                  </a:cubicBezTo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61" name="Line 383">
              <a:extLst>
                <a:ext uri="{FF2B5EF4-FFF2-40B4-BE49-F238E27FC236}">
                  <a16:creationId xmlns="" xmlns:a16="http://schemas.microsoft.com/office/drawing/2014/main" id="{0395BD32-FBAF-4CDA-BA08-62C92CAA48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318308" y="1633354"/>
              <a:ext cx="46673" cy="0"/>
            </a:xfrm>
            <a:prstGeom prst="line">
              <a:avLst/>
            </a:pr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  <p:sp>
          <p:nvSpPr>
            <p:cNvPr id="62" name="Freeform 384">
              <a:extLst>
                <a:ext uri="{FF2B5EF4-FFF2-40B4-BE49-F238E27FC236}">
                  <a16:creationId xmlns="" xmlns:a16="http://schemas.microsoft.com/office/drawing/2014/main" id="{7ABDE1CD-ED7A-4782-B8D5-AF6BBF110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8301" y="1586836"/>
              <a:ext cx="166687" cy="31012"/>
            </a:xfrm>
            <a:custGeom>
              <a:avLst/>
              <a:gdLst>
                <a:gd name="T0" fmla="*/ 0 w 44"/>
                <a:gd name="T1" fmla="*/ 8 h 8"/>
                <a:gd name="T2" fmla="*/ 0 w 44"/>
                <a:gd name="T3" fmla="*/ 4 h 8"/>
                <a:gd name="T4" fmla="*/ 4 w 44"/>
                <a:gd name="T5" fmla="*/ 0 h 8"/>
                <a:gd name="T6" fmla="*/ 40 w 44"/>
                <a:gd name="T7" fmla="*/ 0 h 8"/>
                <a:gd name="T8" fmla="*/ 44 w 44"/>
                <a:gd name="T9" fmla="*/ 4 h 8"/>
                <a:gd name="T10" fmla="*/ 44 w 44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8">
                  <a:moveTo>
                    <a:pt x="0" y="8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4" y="2"/>
                    <a:pt x="44" y="4"/>
                  </a:cubicBezTo>
                  <a:cubicBezTo>
                    <a:pt x="44" y="8"/>
                    <a:pt x="44" y="8"/>
                    <a:pt x="44" y="8"/>
                  </a:cubicBezTo>
                </a:path>
              </a:pathLst>
            </a:custGeom>
            <a:noFill/>
            <a:ln w="142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D">
                <a:latin typeface="+mn-lt"/>
              </a:endParaRPr>
            </a:p>
          </p:txBody>
        </p:sp>
      </p:grpSp>
      <p:grpSp>
        <p:nvGrpSpPr>
          <p:cNvPr id="24599" name="Group 62">
            <a:extLst>
              <a:ext uri="{FF2B5EF4-FFF2-40B4-BE49-F238E27FC236}">
                <a16:creationId xmlns="" xmlns:a16="http://schemas.microsoft.com/office/drawing/2014/main" id="{359F8AD7-F081-407E-B7ED-B4D6CD40240F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2179638"/>
            <a:ext cx="247650" cy="247650"/>
            <a:chOff x="5562600" y="2176463"/>
            <a:chExt cx="346075" cy="346075"/>
          </a:xfrm>
        </p:grpSpPr>
        <p:sp>
          <p:nvSpPr>
            <p:cNvPr id="64" name="Freeform 34">
              <a:extLst>
                <a:ext uri="{FF2B5EF4-FFF2-40B4-BE49-F238E27FC236}">
                  <a16:creationId xmlns="" xmlns:a16="http://schemas.microsoft.com/office/drawing/2014/main" id="{A7F10806-92D1-4897-BA5B-9DD6EDE81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2176463"/>
              <a:ext cx="346075" cy="210750"/>
            </a:xfrm>
            <a:custGeom>
              <a:avLst/>
              <a:gdLst>
                <a:gd name="T0" fmla="*/ 75 w 92"/>
                <a:gd name="T1" fmla="*/ 56 h 56"/>
                <a:gd name="T2" fmla="*/ 92 w 92"/>
                <a:gd name="T3" fmla="*/ 36 h 56"/>
                <a:gd name="T4" fmla="*/ 71 w 92"/>
                <a:gd name="T5" fmla="*/ 16 h 56"/>
                <a:gd name="T6" fmla="*/ 46 w 92"/>
                <a:gd name="T7" fmla="*/ 0 h 56"/>
                <a:gd name="T8" fmla="*/ 18 w 92"/>
                <a:gd name="T9" fmla="*/ 26 h 56"/>
                <a:gd name="T10" fmla="*/ 0 w 92"/>
                <a:gd name="T11" fmla="*/ 41 h 56"/>
                <a:gd name="T12" fmla="*/ 15 w 92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56">
                  <a:moveTo>
                    <a:pt x="75" y="56"/>
                  </a:moveTo>
                  <a:cubicBezTo>
                    <a:pt x="75" y="56"/>
                    <a:pt x="92" y="54"/>
                    <a:pt x="92" y="36"/>
                  </a:cubicBezTo>
                  <a:cubicBezTo>
                    <a:pt x="92" y="25"/>
                    <a:pt x="83" y="16"/>
                    <a:pt x="71" y="16"/>
                  </a:cubicBezTo>
                  <a:cubicBezTo>
                    <a:pt x="67" y="7"/>
                    <a:pt x="57" y="0"/>
                    <a:pt x="46" y="0"/>
                  </a:cubicBezTo>
                  <a:cubicBezTo>
                    <a:pt x="31" y="0"/>
                    <a:pt x="19" y="12"/>
                    <a:pt x="18" y="26"/>
                  </a:cubicBezTo>
                  <a:cubicBezTo>
                    <a:pt x="9" y="24"/>
                    <a:pt x="0" y="31"/>
                    <a:pt x="0" y="41"/>
                  </a:cubicBezTo>
                  <a:cubicBezTo>
                    <a:pt x="0" y="56"/>
                    <a:pt x="15" y="56"/>
                    <a:pt x="15" y="56"/>
                  </a:cubicBezTo>
                </a:path>
              </a:pathLst>
            </a:custGeom>
            <a:noFill/>
            <a:ln w="14288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5" name="Freeform 35">
              <a:extLst>
                <a:ext uri="{FF2B5EF4-FFF2-40B4-BE49-F238E27FC236}">
                  <a16:creationId xmlns="" xmlns:a16="http://schemas.microsoft.com/office/drawing/2014/main" id="{B398E991-DD0D-461D-BF53-C34B891CA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658" y="2447111"/>
              <a:ext cx="283959" cy="75427"/>
            </a:xfrm>
            <a:custGeom>
              <a:avLst/>
              <a:gdLst>
                <a:gd name="T0" fmla="*/ 76 w 76"/>
                <a:gd name="T1" fmla="*/ 10 h 20"/>
                <a:gd name="T2" fmla="*/ 66 w 76"/>
                <a:gd name="T3" fmla="*/ 20 h 20"/>
                <a:gd name="T4" fmla="*/ 10 w 76"/>
                <a:gd name="T5" fmla="*/ 20 h 20"/>
                <a:gd name="T6" fmla="*/ 0 w 76"/>
                <a:gd name="T7" fmla="*/ 10 h 20"/>
                <a:gd name="T8" fmla="*/ 0 w 76"/>
                <a:gd name="T9" fmla="*/ 0 h 20"/>
                <a:gd name="T10" fmla="*/ 76 w 76"/>
                <a:gd name="T11" fmla="*/ 0 h 20"/>
                <a:gd name="T12" fmla="*/ 76 w 76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0">
                  <a:moveTo>
                    <a:pt x="76" y="10"/>
                  </a:moveTo>
                  <a:cubicBezTo>
                    <a:pt x="76" y="16"/>
                    <a:pt x="72" y="20"/>
                    <a:pt x="6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0"/>
                    <a:pt x="76" y="0"/>
                    <a:pt x="76" y="0"/>
                  </a:cubicBezTo>
                  <a:lnTo>
                    <a:pt x="76" y="10"/>
                  </a:lnTo>
                  <a:close/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6" name="Freeform 36">
              <a:extLst>
                <a:ext uri="{FF2B5EF4-FFF2-40B4-BE49-F238E27FC236}">
                  <a16:creationId xmlns="" xmlns:a16="http://schemas.microsoft.com/office/drawing/2014/main" id="{A0688C02-BFD9-45D4-8771-2155675C7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658" y="2358374"/>
              <a:ext cx="283959" cy="88737"/>
            </a:xfrm>
            <a:custGeom>
              <a:avLst/>
              <a:gdLst>
                <a:gd name="T0" fmla="*/ 0 w 76"/>
                <a:gd name="T1" fmla="*/ 24 h 24"/>
                <a:gd name="T2" fmla="*/ 9 w 76"/>
                <a:gd name="T3" fmla="*/ 4 h 24"/>
                <a:gd name="T4" fmla="*/ 15 w 76"/>
                <a:gd name="T5" fmla="*/ 0 h 24"/>
                <a:gd name="T6" fmla="*/ 58 w 76"/>
                <a:gd name="T7" fmla="*/ 0 h 24"/>
                <a:gd name="T8" fmla="*/ 64 w 76"/>
                <a:gd name="T9" fmla="*/ 3 h 24"/>
                <a:gd name="T10" fmla="*/ 76 w 76"/>
                <a:gd name="T11" fmla="*/ 24 h 24"/>
                <a:gd name="T12" fmla="*/ 0 w 76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4">
                  <a:moveTo>
                    <a:pt x="0" y="2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10" y="2"/>
                    <a:pt x="13" y="0"/>
                    <a:pt x="1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3" y="2"/>
                    <a:pt x="64" y="3"/>
                  </a:cubicBezTo>
                  <a:cubicBezTo>
                    <a:pt x="76" y="24"/>
                    <a:pt x="76" y="24"/>
                    <a:pt x="76" y="24"/>
                  </a:cubicBezTo>
                  <a:lnTo>
                    <a:pt x="0" y="24"/>
                  </a:lnTo>
                  <a:close/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7" name="Line 37">
              <a:extLst>
                <a:ext uri="{FF2B5EF4-FFF2-40B4-BE49-F238E27FC236}">
                  <a16:creationId xmlns="" xmlns:a16="http://schemas.microsoft.com/office/drawing/2014/main" id="{4466B4DE-32EA-4860-BD3D-1907D3D656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0006" y="2491480"/>
              <a:ext cx="46588" cy="0"/>
            </a:xfrm>
            <a:prstGeom prst="line">
              <a:avLst/>
            </a:pr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24600" name="Group 67">
            <a:extLst>
              <a:ext uri="{FF2B5EF4-FFF2-40B4-BE49-F238E27FC236}">
                <a16:creationId xmlns="" xmlns:a16="http://schemas.microsoft.com/office/drawing/2014/main" id="{265E748D-22C7-4D68-AE75-385A12D19A13}"/>
              </a:ext>
            </a:extLst>
          </p:cNvPr>
          <p:cNvGrpSpPr>
            <a:grpSpLocks/>
          </p:cNvGrpSpPr>
          <p:nvPr/>
        </p:nvGrpSpPr>
        <p:grpSpPr bwMode="auto">
          <a:xfrm>
            <a:off x="8150225" y="3294063"/>
            <a:ext cx="247650" cy="241300"/>
            <a:chOff x="3398838" y="2184400"/>
            <a:chExt cx="346075" cy="338138"/>
          </a:xfrm>
        </p:grpSpPr>
        <p:sp>
          <p:nvSpPr>
            <p:cNvPr id="69" name="Freeform 121">
              <a:extLst>
                <a:ext uri="{FF2B5EF4-FFF2-40B4-BE49-F238E27FC236}">
                  <a16:creationId xmlns="" xmlns:a16="http://schemas.microsoft.com/office/drawing/2014/main" id="{85E2F7F9-D27C-4C53-B4DB-0FA0982F5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8736" y="2342345"/>
              <a:ext cx="59897" cy="28920"/>
            </a:xfrm>
            <a:custGeom>
              <a:avLst/>
              <a:gdLst>
                <a:gd name="T0" fmla="*/ 0 w 38"/>
                <a:gd name="T1" fmla="*/ 19 h 19"/>
                <a:gd name="T2" fmla="*/ 19 w 38"/>
                <a:gd name="T3" fmla="*/ 0 h 19"/>
                <a:gd name="T4" fmla="*/ 38 w 38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9">
                  <a:moveTo>
                    <a:pt x="0" y="19"/>
                  </a:moveTo>
                  <a:lnTo>
                    <a:pt x="19" y="0"/>
                  </a:lnTo>
                  <a:lnTo>
                    <a:pt x="38" y="19"/>
                  </a:ln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0" name="Freeform 122">
              <a:extLst>
                <a:ext uri="{FF2B5EF4-FFF2-40B4-BE49-F238E27FC236}">
                  <a16:creationId xmlns="" xmlns:a16="http://schemas.microsoft.com/office/drawing/2014/main" id="{3421DF12-07E9-4875-8FE7-D430A9F11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4060" y="2446902"/>
              <a:ext cx="104267" cy="75636"/>
            </a:xfrm>
            <a:custGeom>
              <a:avLst/>
              <a:gdLst>
                <a:gd name="T0" fmla="*/ 0 w 66"/>
                <a:gd name="T1" fmla="*/ 0 h 47"/>
                <a:gd name="T2" fmla="*/ 0 w 66"/>
                <a:gd name="T3" fmla="*/ 47 h 47"/>
                <a:gd name="T4" fmla="*/ 66 w 66"/>
                <a:gd name="T5" fmla="*/ 47 h 47"/>
                <a:gd name="T6" fmla="*/ 66 w 66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7">
                  <a:moveTo>
                    <a:pt x="0" y="0"/>
                  </a:moveTo>
                  <a:lnTo>
                    <a:pt x="0" y="47"/>
                  </a:lnTo>
                  <a:lnTo>
                    <a:pt x="66" y="47"/>
                  </a:lnTo>
                  <a:lnTo>
                    <a:pt x="66" y="0"/>
                  </a:ln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1" name="Freeform 123">
              <a:extLst>
                <a:ext uri="{FF2B5EF4-FFF2-40B4-BE49-F238E27FC236}">
                  <a16:creationId xmlns="" xmlns:a16="http://schemas.microsoft.com/office/drawing/2014/main" id="{863CB3EE-10A4-458A-AB42-9A5FD0417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91" y="2357918"/>
              <a:ext cx="195222" cy="82309"/>
            </a:xfrm>
            <a:custGeom>
              <a:avLst/>
              <a:gdLst>
                <a:gd name="T0" fmla="*/ 0 w 123"/>
                <a:gd name="T1" fmla="*/ 52 h 52"/>
                <a:gd name="T2" fmla="*/ 61 w 123"/>
                <a:gd name="T3" fmla="*/ 0 h 52"/>
                <a:gd name="T4" fmla="*/ 123 w 123"/>
                <a:gd name="T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52">
                  <a:moveTo>
                    <a:pt x="0" y="52"/>
                  </a:moveTo>
                  <a:lnTo>
                    <a:pt x="61" y="0"/>
                  </a:lnTo>
                  <a:lnTo>
                    <a:pt x="123" y="52"/>
                  </a:ln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2" name="Freeform 124">
              <a:extLst>
                <a:ext uri="{FF2B5EF4-FFF2-40B4-BE49-F238E27FC236}">
                  <a16:creationId xmlns="" xmlns:a16="http://schemas.microsoft.com/office/drawing/2014/main" id="{C6FC44C6-EFDA-4409-AD8A-4DFE8513D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1671" y="2357918"/>
              <a:ext cx="37714" cy="35593"/>
            </a:xfrm>
            <a:custGeom>
              <a:avLst/>
              <a:gdLst>
                <a:gd name="T0" fmla="*/ 0 w 23"/>
                <a:gd name="T1" fmla="*/ 0 h 23"/>
                <a:gd name="T2" fmla="*/ 23 w 23"/>
                <a:gd name="T3" fmla="*/ 0 h 23"/>
                <a:gd name="T4" fmla="*/ 23 w 23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23" y="0"/>
                  </a:lnTo>
                  <a:lnTo>
                    <a:pt x="23" y="23"/>
                  </a:ln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F6221D0E-8643-4F06-91E0-84CCFD5CF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5118" y="2462473"/>
              <a:ext cx="44369" cy="60065"/>
            </a:xfrm>
            <a:prstGeom prst="rect">
              <a:avLst/>
            </a:pr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4" name="Freeform 126">
              <a:extLst>
                <a:ext uri="{FF2B5EF4-FFF2-40B4-BE49-F238E27FC236}">
                  <a16:creationId xmlns="" xmlns:a16="http://schemas.microsoft.com/office/drawing/2014/main" id="{E127004E-9305-4382-98DC-ABA27C822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2184400"/>
              <a:ext cx="210752" cy="126801"/>
            </a:xfrm>
            <a:custGeom>
              <a:avLst/>
              <a:gdLst>
                <a:gd name="T0" fmla="*/ 41 w 56"/>
                <a:gd name="T1" fmla="*/ 34 h 34"/>
                <a:gd name="T2" fmla="*/ 45 w 56"/>
                <a:gd name="T3" fmla="*/ 34 h 34"/>
                <a:gd name="T4" fmla="*/ 56 w 56"/>
                <a:gd name="T5" fmla="*/ 22 h 34"/>
                <a:gd name="T6" fmla="*/ 43 w 56"/>
                <a:gd name="T7" fmla="*/ 10 h 34"/>
                <a:gd name="T8" fmla="*/ 28 w 56"/>
                <a:gd name="T9" fmla="*/ 0 h 34"/>
                <a:gd name="T10" fmla="*/ 11 w 56"/>
                <a:gd name="T11" fmla="*/ 16 h 34"/>
                <a:gd name="T12" fmla="*/ 0 w 56"/>
                <a:gd name="T13" fmla="*/ 25 h 34"/>
                <a:gd name="T14" fmla="*/ 10 w 56"/>
                <a:gd name="T15" fmla="*/ 34 h 34"/>
                <a:gd name="T16" fmla="*/ 15 w 56"/>
                <a:gd name="T17" fmla="*/ 34 h 34"/>
                <a:gd name="T18" fmla="*/ 41 w 56"/>
                <a:gd name="T1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34">
                  <a:moveTo>
                    <a:pt x="41" y="34"/>
                  </a:moveTo>
                  <a:cubicBezTo>
                    <a:pt x="45" y="34"/>
                    <a:pt x="45" y="34"/>
                    <a:pt x="45" y="34"/>
                  </a:cubicBezTo>
                  <a:cubicBezTo>
                    <a:pt x="45" y="34"/>
                    <a:pt x="56" y="33"/>
                    <a:pt x="56" y="22"/>
                  </a:cubicBezTo>
                  <a:cubicBezTo>
                    <a:pt x="56" y="15"/>
                    <a:pt x="50" y="9"/>
                    <a:pt x="43" y="10"/>
                  </a:cubicBezTo>
                  <a:cubicBezTo>
                    <a:pt x="41" y="4"/>
                    <a:pt x="35" y="0"/>
                    <a:pt x="28" y="0"/>
                  </a:cubicBezTo>
                  <a:cubicBezTo>
                    <a:pt x="19" y="0"/>
                    <a:pt x="12" y="7"/>
                    <a:pt x="11" y="16"/>
                  </a:cubicBezTo>
                  <a:cubicBezTo>
                    <a:pt x="5" y="15"/>
                    <a:pt x="0" y="19"/>
                    <a:pt x="0" y="25"/>
                  </a:cubicBezTo>
                  <a:cubicBezTo>
                    <a:pt x="0" y="34"/>
                    <a:pt x="10" y="34"/>
                    <a:pt x="10" y="34"/>
                  </a:cubicBezTo>
                  <a:cubicBezTo>
                    <a:pt x="15" y="34"/>
                    <a:pt x="15" y="34"/>
                    <a:pt x="15" y="34"/>
                  </a:cubicBezTo>
                  <a:lnTo>
                    <a:pt x="41" y="34"/>
                  </a:lnTo>
                  <a:close/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5" name="Freeform 127">
              <a:extLst>
                <a:ext uri="{FF2B5EF4-FFF2-40B4-BE49-F238E27FC236}">
                  <a16:creationId xmlns="" xmlns:a16="http://schemas.microsoft.com/office/drawing/2014/main" id="{3E498C9B-6BD7-438F-80B0-4CDA3A7AA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794" y="2342345"/>
              <a:ext cx="68771" cy="149048"/>
            </a:xfrm>
            <a:custGeom>
              <a:avLst/>
              <a:gdLst>
                <a:gd name="T0" fmla="*/ 0 w 43"/>
                <a:gd name="T1" fmla="*/ 0 h 95"/>
                <a:gd name="T2" fmla="*/ 0 w 43"/>
                <a:gd name="T3" fmla="*/ 95 h 95"/>
                <a:gd name="T4" fmla="*/ 43 w 43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95">
                  <a:moveTo>
                    <a:pt x="0" y="0"/>
                  </a:moveTo>
                  <a:lnTo>
                    <a:pt x="0" y="95"/>
                  </a:lnTo>
                  <a:lnTo>
                    <a:pt x="43" y="95"/>
                  </a:lnTo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24601" name="Group 75">
            <a:extLst>
              <a:ext uri="{FF2B5EF4-FFF2-40B4-BE49-F238E27FC236}">
                <a16:creationId xmlns="" xmlns:a16="http://schemas.microsoft.com/office/drawing/2014/main" id="{3C799122-B0E7-4303-9A6D-62684D5EC85A}"/>
              </a:ext>
            </a:extLst>
          </p:cNvPr>
          <p:cNvGrpSpPr>
            <a:grpSpLocks/>
          </p:cNvGrpSpPr>
          <p:nvPr/>
        </p:nvGrpSpPr>
        <p:grpSpPr bwMode="auto">
          <a:xfrm>
            <a:off x="8156575" y="4418013"/>
            <a:ext cx="247650" cy="247650"/>
            <a:chOff x="5562601" y="1811338"/>
            <a:chExt cx="346075" cy="346076"/>
          </a:xfrm>
        </p:grpSpPr>
        <p:sp>
          <p:nvSpPr>
            <p:cNvPr id="77" name="Oval 18">
              <a:extLst>
                <a:ext uri="{FF2B5EF4-FFF2-40B4-BE49-F238E27FC236}">
                  <a16:creationId xmlns="" xmlns:a16="http://schemas.microsoft.com/office/drawing/2014/main" id="{AD41F368-38DA-431A-809F-D02E86825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557" y="1886765"/>
              <a:ext cx="164164" cy="75427"/>
            </a:xfrm>
            <a:prstGeom prst="ellips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8" name="Oval 19">
              <a:extLst>
                <a:ext uri="{FF2B5EF4-FFF2-40B4-BE49-F238E27FC236}">
                  <a16:creationId xmlns="" xmlns:a16="http://schemas.microsoft.com/office/drawing/2014/main" id="{06B9F7A6-7140-4AC5-B405-498011B69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3249" y="1811338"/>
              <a:ext cx="75427" cy="44369"/>
            </a:xfrm>
            <a:prstGeom prst="ellips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20">
              <a:extLst>
                <a:ext uri="{FF2B5EF4-FFF2-40B4-BE49-F238E27FC236}">
                  <a16:creationId xmlns="" xmlns:a16="http://schemas.microsoft.com/office/drawing/2014/main" id="{863AC48F-967D-49C8-89E3-34015A32F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3249" y="1833522"/>
              <a:ext cx="75427" cy="68771"/>
            </a:xfrm>
            <a:custGeom>
              <a:avLst/>
              <a:gdLst>
                <a:gd name="T0" fmla="*/ 20 w 20"/>
                <a:gd name="T1" fmla="*/ 0 h 18"/>
                <a:gd name="T2" fmla="*/ 20 w 20"/>
                <a:gd name="T3" fmla="*/ 12 h 18"/>
                <a:gd name="T4" fmla="*/ 10 w 20"/>
                <a:gd name="T5" fmla="*/ 18 h 18"/>
                <a:gd name="T6" fmla="*/ 0 w 20"/>
                <a:gd name="T7" fmla="*/ 12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0" y="15"/>
                    <a:pt x="16" y="18"/>
                    <a:pt x="10" y="18"/>
                  </a:cubicBezTo>
                  <a:cubicBezTo>
                    <a:pt x="4" y="18"/>
                    <a:pt x="0" y="15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Oval 21">
              <a:extLst>
                <a:ext uri="{FF2B5EF4-FFF2-40B4-BE49-F238E27FC236}">
                  <a16:creationId xmlns="" xmlns:a16="http://schemas.microsoft.com/office/drawing/2014/main" id="{471130A9-F7FA-4699-9F58-03ED42336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1" y="1811338"/>
              <a:ext cx="75427" cy="44369"/>
            </a:xfrm>
            <a:prstGeom prst="ellips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1" name="Freeform 22">
              <a:extLst>
                <a:ext uri="{FF2B5EF4-FFF2-40B4-BE49-F238E27FC236}">
                  <a16:creationId xmlns="" xmlns:a16="http://schemas.microsoft.com/office/drawing/2014/main" id="{5AA3C43A-981A-4DD9-95EB-ED0333667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1833522"/>
              <a:ext cx="75427" cy="68771"/>
            </a:xfrm>
            <a:custGeom>
              <a:avLst/>
              <a:gdLst>
                <a:gd name="T0" fmla="*/ 20 w 20"/>
                <a:gd name="T1" fmla="*/ 0 h 18"/>
                <a:gd name="T2" fmla="*/ 20 w 20"/>
                <a:gd name="T3" fmla="*/ 12 h 18"/>
                <a:gd name="T4" fmla="*/ 10 w 20"/>
                <a:gd name="T5" fmla="*/ 18 h 18"/>
                <a:gd name="T6" fmla="*/ 0 w 20"/>
                <a:gd name="T7" fmla="*/ 12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0" y="15"/>
                    <a:pt x="16" y="18"/>
                    <a:pt x="10" y="18"/>
                  </a:cubicBezTo>
                  <a:cubicBezTo>
                    <a:pt x="4" y="18"/>
                    <a:pt x="0" y="15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2" name="Oval 23">
              <a:extLst>
                <a:ext uri="{FF2B5EF4-FFF2-40B4-BE49-F238E27FC236}">
                  <a16:creationId xmlns="" xmlns:a16="http://schemas.microsoft.com/office/drawing/2014/main" id="{AA4FC1A3-F089-4E21-A6E8-659D43612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3249" y="2066457"/>
              <a:ext cx="75427" cy="44369"/>
            </a:xfrm>
            <a:prstGeom prst="ellips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3" name="Freeform 24">
              <a:extLst>
                <a:ext uri="{FF2B5EF4-FFF2-40B4-BE49-F238E27FC236}">
                  <a16:creationId xmlns="" xmlns:a16="http://schemas.microsoft.com/office/drawing/2014/main" id="{61B5B5EA-81D3-4694-B095-BF4700D4C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3249" y="2088642"/>
              <a:ext cx="75427" cy="68772"/>
            </a:xfrm>
            <a:custGeom>
              <a:avLst/>
              <a:gdLst>
                <a:gd name="T0" fmla="*/ 20 w 20"/>
                <a:gd name="T1" fmla="*/ 0 h 18"/>
                <a:gd name="T2" fmla="*/ 20 w 20"/>
                <a:gd name="T3" fmla="*/ 12 h 18"/>
                <a:gd name="T4" fmla="*/ 10 w 20"/>
                <a:gd name="T5" fmla="*/ 18 h 18"/>
                <a:gd name="T6" fmla="*/ 0 w 20"/>
                <a:gd name="T7" fmla="*/ 12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0" y="15"/>
                    <a:pt x="16" y="18"/>
                    <a:pt x="10" y="18"/>
                  </a:cubicBezTo>
                  <a:cubicBezTo>
                    <a:pt x="4" y="18"/>
                    <a:pt x="0" y="15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4" name="Oval 25">
              <a:extLst>
                <a:ext uri="{FF2B5EF4-FFF2-40B4-BE49-F238E27FC236}">
                  <a16:creationId xmlns="" xmlns:a16="http://schemas.microsoft.com/office/drawing/2014/main" id="{94F03597-2483-4672-8E16-2DBFE6CF6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1" y="2066457"/>
              <a:ext cx="75427" cy="44369"/>
            </a:xfrm>
            <a:prstGeom prst="ellips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5" name="Freeform 26">
              <a:extLst>
                <a:ext uri="{FF2B5EF4-FFF2-40B4-BE49-F238E27FC236}">
                  <a16:creationId xmlns="" xmlns:a16="http://schemas.microsoft.com/office/drawing/2014/main" id="{869DA1A6-E9B8-4252-B7A1-A9E6DA1F9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2088642"/>
              <a:ext cx="75427" cy="68772"/>
            </a:xfrm>
            <a:custGeom>
              <a:avLst/>
              <a:gdLst>
                <a:gd name="T0" fmla="*/ 20 w 20"/>
                <a:gd name="T1" fmla="*/ 0 h 18"/>
                <a:gd name="T2" fmla="*/ 20 w 20"/>
                <a:gd name="T3" fmla="*/ 12 h 18"/>
                <a:gd name="T4" fmla="*/ 10 w 20"/>
                <a:gd name="T5" fmla="*/ 18 h 18"/>
                <a:gd name="T6" fmla="*/ 0 w 20"/>
                <a:gd name="T7" fmla="*/ 12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0" y="15"/>
                    <a:pt x="16" y="18"/>
                    <a:pt x="10" y="18"/>
                  </a:cubicBezTo>
                  <a:cubicBezTo>
                    <a:pt x="4" y="18"/>
                    <a:pt x="0" y="15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6" name="Freeform 27">
              <a:extLst>
                <a:ext uri="{FF2B5EF4-FFF2-40B4-BE49-F238E27FC236}">
                  <a16:creationId xmlns="" xmlns:a16="http://schemas.microsoft.com/office/drawing/2014/main" id="{F33B41F7-26CD-4630-B2F6-366C3E3F7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557" y="1984376"/>
              <a:ext cx="164164" cy="37713"/>
            </a:xfrm>
            <a:custGeom>
              <a:avLst/>
              <a:gdLst>
                <a:gd name="T0" fmla="*/ 44 w 44"/>
                <a:gd name="T1" fmla="*/ 0 h 10"/>
                <a:gd name="T2" fmla="*/ 22 w 44"/>
                <a:gd name="T3" fmla="*/ 10 h 10"/>
                <a:gd name="T4" fmla="*/ 0 w 44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10">
                  <a:moveTo>
                    <a:pt x="44" y="0"/>
                  </a:moveTo>
                  <a:cubicBezTo>
                    <a:pt x="44" y="6"/>
                    <a:pt x="34" y="10"/>
                    <a:pt x="22" y="10"/>
                  </a:cubicBezTo>
                  <a:cubicBezTo>
                    <a:pt x="10" y="10"/>
                    <a:pt x="0" y="6"/>
                    <a:pt x="0" y="0"/>
                  </a:cubicBezTo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7" name="Freeform 28">
              <a:extLst>
                <a:ext uri="{FF2B5EF4-FFF2-40B4-BE49-F238E27FC236}">
                  <a16:creationId xmlns="" xmlns:a16="http://schemas.microsoft.com/office/drawing/2014/main" id="{1AB7D57A-C16F-4461-8F9F-A38399630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557" y="1924478"/>
              <a:ext cx="164164" cy="157510"/>
            </a:xfrm>
            <a:custGeom>
              <a:avLst/>
              <a:gdLst>
                <a:gd name="T0" fmla="*/ 0 w 44"/>
                <a:gd name="T1" fmla="*/ 0 h 42"/>
                <a:gd name="T2" fmla="*/ 0 w 44"/>
                <a:gd name="T3" fmla="*/ 32 h 42"/>
                <a:gd name="T4" fmla="*/ 22 w 44"/>
                <a:gd name="T5" fmla="*/ 42 h 42"/>
                <a:gd name="T6" fmla="*/ 44 w 44"/>
                <a:gd name="T7" fmla="*/ 32 h 42"/>
                <a:gd name="T8" fmla="*/ 44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10" y="42"/>
                    <a:pt x="22" y="42"/>
                  </a:cubicBezTo>
                  <a:cubicBezTo>
                    <a:pt x="34" y="42"/>
                    <a:pt x="44" y="38"/>
                    <a:pt x="44" y="32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8" name="Line 29">
              <a:extLst>
                <a:ext uri="{FF2B5EF4-FFF2-40B4-BE49-F238E27FC236}">
                  <a16:creationId xmlns="" xmlns:a16="http://schemas.microsoft.com/office/drawing/2014/main" id="{1C9046A5-0838-4FCE-9F0D-CA70A4C83B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0315" y="1902293"/>
              <a:ext cx="53242" cy="51025"/>
            </a:xfrm>
            <a:prstGeom prst="lin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9" name="Line 30">
              <a:extLst>
                <a:ext uri="{FF2B5EF4-FFF2-40B4-BE49-F238E27FC236}">
                  <a16:creationId xmlns="" xmlns:a16="http://schemas.microsoft.com/office/drawing/2014/main" id="{53067EB9-2377-40EF-869C-F9CF3C2573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600315" y="2015434"/>
              <a:ext cx="53242" cy="51023"/>
            </a:xfrm>
            <a:prstGeom prst="lin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0" name="Line 31">
              <a:extLst>
                <a:ext uri="{FF2B5EF4-FFF2-40B4-BE49-F238E27FC236}">
                  <a16:creationId xmlns="" xmlns:a16="http://schemas.microsoft.com/office/drawing/2014/main" id="{02604F95-C7A4-4B1E-9220-1556298B26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17721" y="1902293"/>
              <a:ext cx="53242" cy="51025"/>
            </a:xfrm>
            <a:prstGeom prst="lin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1" name="Line 32">
              <a:extLst>
                <a:ext uri="{FF2B5EF4-FFF2-40B4-BE49-F238E27FC236}">
                  <a16:creationId xmlns="" xmlns:a16="http://schemas.microsoft.com/office/drawing/2014/main" id="{E9E5E9CE-984D-4772-83DD-2327D7F00C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817721" y="2015434"/>
              <a:ext cx="53242" cy="51023"/>
            </a:xfrm>
            <a:prstGeom prst="line">
              <a:avLst/>
            </a:prstGeom>
            <a:noFill/>
            <a:ln w="142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24602" name="Group 91">
            <a:extLst>
              <a:ext uri="{FF2B5EF4-FFF2-40B4-BE49-F238E27FC236}">
                <a16:creationId xmlns="" xmlns:a16="http://schemas.microsoft.com/office/drawing/2014/main" id="{938FC11A-CCD0-41D3-81EC-8272CA8F7D77}"/>
              </a:ext>
            </a:extLst>
          </p:cNvPr>
          <p:cNvGrpSpPr>
            <a:grpSpLocks/>
          </p:cNvGrpSpPr>
          <p:nvPr/>
        </p:nvGrpSpPr>
        <p:grpSpPr bwMode="auto">
          <a:xfrm>
            <a:off x="8158163" y="5518150"/>
            <a:ext cx="246062" cy="254000"/>
            <a:chOff x="8470900" y="3251201"/>
            <a:chExt cx="344488" cy="355600"/>
          </a:xfrm>
        </p:grpSpPr>
        <p:sp>
          <p:nvSpPr>
            <p:cNvPr id="93" name="Oval 92">
              <a:extLst>
                <a:ext uri="{FF2B5EF4-FFF2-40B4-BE49-F238E27FC236}">
                  <a16:creationId xmlns="" xmlns:a16="http://schemas.microsoft.com/office/drawing/2014/main" id="{A76B3F15-24C3-4DBE-A6B2-8A3AF4BC4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6472" y="3342324"/>
              <a:ext cx="120015" cy="124460"/>
            </a:xfrm>
            <a:prstGeom prst="ellips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="" xmlns:a16="http://schemas.microsoft.com/office/drawing/2014/main" id="{2C24D986-7CF4-400D-80ED-F9C72CA6F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0900" y="3304541"/>
              <a:ext cx="44450" cy="46673"/>
            </a:xfrm>
            <a:prstGeom prst="ellips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5" name="Oval 94">
              <a:extLst>
                <a:ext uri="{FF2B5EF4-FFF2-40B4-BE49-F238E27FC236}">
                  <a16:creationId xmlns="" xmlns:a16="http://schemas.microsoft.com/office/drawing/2014/main" id="{118F4D34-8772-4702-B6E2-4E3DECD45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0938" y="3251201"/>
              <a:ext cx="44450" cy="46673"/>
            </a:xfrm>
            <a:prstGeom prst="ellips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6" name="Oval 95">
              <a:extLst>
                <a:ext uri="{FF2B5EF4-FFF2-40B4-BE49-F238E27FC236}">
                  <a16:creationId xmlns="" xmlns:a16="http://schemas.microsoft.com/office/drawing/2014/main" id="{CD427F93-5D68-456B-8BC3-A79F07A94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0900" y="3560129"/>
              <a:ext cx="44450" cy="46672"/>
            </a:xfrm>
            <a:prstGeom prst="ellips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="" xmlns:a16="http://schemas.microsoft.com/office/drawing/2014/main" id="{C379BE20-B625-4438-82EA-EECADE3B3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2032" y="3560129"/>
              <a:ext cx="46673" cy="46672"/>
            </a:xfrm>
            <a:prstGeom prst="ellips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8" name="Line 59">
              <a:extLst>
                <a:ext uri="{FF2B5EF4-FFF2-40B4-BE49-F238E27FC236}">
                  <a16:creationId xmlns="" xmlns:a16="http://schemas.microsoft.com/office/drawing/2014/main" id="{B8962888-ED2B-45D6-990D-F9462A7354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06460" y="3449004"/>
              <a:ext cx="117792" cy="120015"/>
            </a:xfrm>
            <a:prstGeom prst="lin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9" name="Line 60">
              <a:extLst>
                <a:ext uri="{FF2B5EF4-FFF2-40B4-BE49-F238E27FC236}">
                  <a16:creationId xmlns="" xmlns:a16="http://schemas.microsoft.com/office/drawing/2014/main" id="{DE40ED49-064E-4D02-8ED4-497B245C78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706486" y="3288984"/>
              <a:ext cx="73342" cy="75565"/>
            </a:xfrm>
            <a:prstGeom prst="lin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0" name="Line 61">
              <a:extLst>
                <a:ext uri="{FF2B5EF4-FFF2-40B4-BE49-F238E27FC236}">
                  <a16:creationId xmlns="" xmlns:a16="http://schemas.microsoft.com/office/drawing/2014/main" id="{D21328BC-C271-4B1F-87E2-D8C325949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13127" y="3340101"/>
              <a:ext cx="95569" cy="42228"/>
            </a:xfrm>
            <a:prstGeom prst="lin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1" name="Line 62">
              <a:extLst>
                <a:ext uri="{FF2B5EF4-FFF2-40B4-BE49-F238E27FC236}">
                  <a16:creationId xmlns="" xmlns:a16="http://schemas.microsoft.com/office/drawing/2014/main" id="{C74AD4ED-EF49-4F15-8F2F-FF0C8874E3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8717598" y="3437891"/>
              <a:ext cx="53340" cy="22225"/>
            </a:xfrm>
            <a:prstGeom prst="lin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2" name="Line 63">
              <a:extLst>
                <a:ext uri="{FF2B5EF4-FFF2-40B4-BE49-F238E27FC236}">
                  <a16:creationId xmlns="" xmlns:a16="http://schemas.microsoft.com/office/drawing/2014/main" id="{7F1AD076-5F20-4C2D-AC9A-4190D33237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66481" y="3466784"/>
              <a:ext cx="0" cy="93345"/>
            </a:xfrm>
            <a:prstGeom prst="lin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="" xmlns:a16="http://schemas.microsoft.com/office/drawing/2014/main" id="{5655D43B-53F5-46F8-BEF7-5022A8E23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0938" y="3444559"/>
              <a:ext cx="44450" cy="46672"/>
            </a:xfrm>
            <a:prstGeom prst="ellipse">
              <a:avLst/>
            </a:prstGeom>
            <a:noFill/>
            <a:ln w="15875" cap="flat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="" xmlns:a16="http://schemas.microsoft.com/office/drawing/2014/main" id="{D8127C2D-EA38-49CD-A82B-580BBF67B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704850"/>
            <a:ext cx="8085138" cy="8747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SCIENCE </a:t>
            </a:r>
            <a:r>
              <a:rPr lang="en-US" dirty="0">
                <a:solidFill>
                  <a:schemeClr val="accent4"/>
                </a:solidFill>
              </a:rPr>
              <a:t>TEMPLATES</a:t>
            </a:r>
            <a:endParaRPr lang="en-ID" dirty="0">
              <a:solidFill>
                <a:schemeClr val="accent4"/>
              </a:solidFill>
            </a:endParaRPr>
          </a:p>
        </p:txBody>
      </p:sp>
      <p:sp>
        <p:nvSpPr>
          <p:cNvPr id="26627" name="Text Placeholder 19">
            <a:extLst>
              <a:ext uri="{FF2B5EF4-FFF2-40B4-BE49-F238E27FC236}">
                <a16:creationId xmlns="" xmlns:a16="http://schemas.microsoft.com/office/drawing/2014/main" id="{4056785D-B244-4F31-8260-4BE28002117F}"/>
              </a:ext>
            </a:extLst>
          </p:cNvPr>
          <p:cNvSpPr>
            <a:spLocks noGrp="1" noChangeArrowheads="1"/>
          </p:cNvSpPr>
          <p:nvPr>
            <p:ph type="body" sz="quarter" idx="20"/>
          </p:nvPr>
        </p:nvSpPr>
        <p:spPr>
          <a:xfrm>
            <a:off x="5373688" y="3905250"/>
            <a:ext cx="2005012" cy="246063"/>
          </a:xfrm>
        </p:spPr>
        <p:txBody>
          <a:bodyPr/>
          <a:lstStyle/>
          <a:p>
            <a:pPr eaLnBrk="1" hangingPunct="1"/>
            <a:r>
              <a:rPr lang="en-US" altLang="en-US"/>
              <a:t>LOREM IPSUM</a:t>
            </a:r>
            <a:endParaRPr lang="en-ID" alt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675B036F-5122-4F31-9B7A-CB36C676670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373688" y="4235450"/>
            <a:ext cx="257333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6629" name="Text Placeholder 21">
            <a:extLst>
              <a:ext uri="{FF2B5EF4-FFF2-40B4-BE49-F238E27FC236}">
                <a16:creationId xmlns="" xmlns:a16="http://schemas.microsoft.com/office/drawing/2014/main" id="{5795F4DC-4922-4FF3-BF16-75616B8363DC}"/>
              </a:ext>
            </a:extLst>
          </p:cNvPr>
          <p:cNvSpPr>
            <a:spLocks noGrp="1" noChangeArrowheads="1"/>
          </p:cNvSpPr>
          <p:nvPr>
            <p:ph type="body" sz="quarter" idx="22"/>
          </p:nvPr>
        </p:nvSpPr>
        <p:spPr>
          <a:xfrm>
            <a:off x="5373688" y="4906963"/>
            <a:ext cx="2005012" cy="246062"/>
          </a:xfrm>
        </p:spPr>
        <p:txBody>
          <a:bodyPr/>
          <a:lstStyle/>
          <a:p>
            <a:pPr eaLnBrk="1" hangingPunct="1"/>
            <a:r>
              <a:rPr lang="en-US" altLang="en-US"/>
              <a:t>LOREM IPSUM</a:t>
            </a:r>
            <a:endParaRPr lang="en-ID" alt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="" xmlns:a16="http://schemas.microsoft.com/office/drawing/2014/main" id="{8A711876-4FD6-48B8-BFB2-7E3CEF67D3E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373688" y="5237163"/>
            <a:ext cx="257333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6631" name="Text Placeholder 23">
            <a:extLst>
              <a:ext uri="{FF2B5EF4-FFF2-40B4-BE49-F238E27FC236}">
                <a16:creationId xmlns="" xmlns:a16="http://schemas.microsoft.com/office/drawing/2014/main" id="{763A4F5C-BE9A-4464-ABC5-DA1F5757CBBF}"/>
              </a:ext>
            </a:extLst>
          </p:cNvPr>
          <p:cNvSpPr>
            <a:spLocks noGrp="1" noChangeArrowheads="1"/>
          </p:cNvSpPr>
          <p:nvPr>
            <p:ph type="body" sz="quarter" idx="24"/>
          </p:nvPr>
        </p:nvSpPr>
        <p:spPr>
          <a:xfrm>
            <a:off x="8996363" y="3905250"/>
            <a:ext cx="2005012" cy="246063"/>
          </a:xfrm>
        </p:spPr>
        <p:txBody>
          <a:bodyPr/>
          <a:lstStyle/>
          <a:p>
            <a:pPr eaLnBrk="1" hangingPunct="1"/>
            <a:r>
              <a:rPr lang="en-US" altLang="en-US"/>
              <a:t>LOREM IPSUM</a:t>
            </a:r>
            <a:endParaRPr lang="en-ID" alt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="" xmlns:a16="http://schemas.microsoft.com/office/drawing/2014/main" id="{B2790276-F5E6-4EA7-A221-EEE48910F56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996363" y="4235450"/>
            <a:ext cx="257333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6633" name="Text Placeholder 25">
            <a:extLst>
              <a:ext uri="{FF2B5EF4-FFF2-40B4-BE49-F238E27FC236}">
                <a16:creationId xmlns="" xmlns:a16="http://schemas.microsoft.com/office/drawing/2014/main" id="{19886546-8655-4627-96F5-AA1BF322511F}"/>
              </a:ext>
            </a:extLst>
          </p:cNvPr>
          <p:cNvSpPr>
            <a:spLocks noGrp="1" noChangeArrowheads="1"/>
          </p:cNvSpPr>
          <p:nvPr>
            <p:ph type="body" sz="quarter" idx="26"/>
          </p:nvPr>
        </p:nvSpPr>
        <p:spPr>
          <a:xfrm>
            <a:off x="8996363" y="4906963"/>
            <a:ext cx="2005012" cy="246062"/>
          </a:xfrm>
        </p:spPr>
        <p:txBody>
          <a:bodyPr/>
          <a:lstStyle/>
          <a:p>
            <a:pPr eaLnBrk="1" hangingPunct="1"/>
            <a:r>
              <a:rPr lang="en-US" altLang="en-US"/>
              <a:t>LOREM IPSUM</a:t>
            </a:r>
            <a:endParaRPr lang="en-ID" alt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="" xmlns:a16="http://schemas.microsoft.com/office/drawing/2014/main" id="{61C681A3-C4F8-46CC-8F69-F77B4E8B146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996363" y="5237163"/>
            <a:ext cx="257333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6635" name="Text Placeholder 27">
            <a:extLst>
              <a:ext uri="{FF2B5EF4-FFF2-40B4-BE49-F238E27FC236}">
                <a16:creationId xmlns="" xmlns:a16="http://schemas.microsoft.com/office/drawing/2014/main" id="{3FA1EA34-503A-4B29-952B-F0DD810F832C}"/>
              </a:ext>
            </a:extLst>
          </p:cNvPr>
          <p:cNvSpPr>
            <a:spLocks noGrp="1" noChangeArrowheads="1"/>
          </p:cNvSpPr>
          <p:nvPr>
            <p:ph type="body" sz="quarter" idx="28"/>
          </p:nvPr>
        </p:nvSpPr>
        <p:spPr>
          <a:xfrm>
            <a:off x="4672013" y="2522538"/>
            <a:ext cx="3463925" cy="423862"/>
          </a:xfrm>
        </p:spPr>
        <p:txBody>
          <a:bodyPr/>
          <a:lstStyle/>
          <a:p>
            <a:pPr eaLnBrk="1" hangingPunct="1"/>
            <a:r>
              <a:rPr lang="en-US" altLang="en-US" dirty="0"/>
              <a:t>LOREM IPSUM</a:t>
            </a:r>
            <a:endParaRPr lang="en-ID" alt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="" xmlns:a16="http://schemas.microsoft.com/office/drawing/2014/main" id="{8197F758-DCD6-4AE9-8022-BBA38C05084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672013" y="2959100"/>
            <a:ext cx="6897687" cy="36512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/>
              <a:t>Lorem ipsum </a:t>
            </a:r>
            <a:r>
              <a:rPr lang="en-ID" dirty="0" err="1"/>
              <a:t>dolor</a:t>
            </a:r>
            <a:r>
              <a:rPr lang="en-ID" dirty="0"/>
              <a:t> sit </a:t>
            </a:r>
            <a:r>
              <a:rPr lang="en-ID" dirty="0" err="1"/>
              <a:t>amet</a:t>
            </a:r>
            <a:r>
              <a:rPr lang="en-ID" dirty="0"/>
              <a:t>, </a:t>
            </a:r>
            <a:r>
              <a:rPr lang="en-ID" dirty="0" err="1"/>
              <a:t>consectetur</a:t>
            </a:r>
            <a:r>
              <a:rPr lang="en-ID" dirty="0"/>
              <a:t> </a:t>
            </a:r>
            <a:r>
              <a:rPr lang="en-ID" dirty="0" err="1"/>
              <a:t>adipiscing</a:t>
            </a:r>
            <a:r>
              <a:rPr lang="en-ID" dirty="0"/>
              <a:t> </a:t>
            </a:r>
            <a:r>
              <a:rPr lang="en-ID" dirty="0" err="1"/>
              <a:t>elit</a:t>
            </a:r>
            <a:r>
              <a:rPr lang="en-ID" dirty="0"/>
              <a:t>, </a:t>
            </a:r>
            <a:r>
              <a:rPr lang="en-ID" dirty="0" err="1"/>
              <a:t>sed</a:t>
            </a:r>
            <a:r>
              <a:rPr lang="en-ID" dirty="0"/>
              <a:t> do </a:t>
            </a:r>
            <a:r>
              <a:rPr lang="en-ID" dirty="0" err="1"/>
              <a:t>eiusmod</a:t>
            </a:r>
            <a:r>
              <a:rPr lang="en-ID" dirty="0"/>
              <a:t> </a:t>
            </a:r>
            <a:r>
              <a:rPr lang="en-ID" dirty="0" err="1"/>
              <a:t>tempor</a:t>
            </a:r>
            <a:endParaRPr lang="en-ID" dirty="0"/>
          </a:p>
        </p:txBody>
      </p:sp>
      <p:graphicFrame>
        <p:nvGraphicFramePr>
          <p:cNvPr id="26637" name="Chart Placeholder 32">
            <a:extLst>
              <a:ext uri="{FF2B5EF4-FFF2-40B4-BE49-F238E27FC236}">
                <a16:creationId xmlns="" xmlns:a16="http://schemas.microsoft.com/office/drawing/2014/main" id="{97370237-18F3-4E9D-81DF-E228BCED7AAD}"/>
              </a:ext>
            </a:extLst>
          </p:cNvPr>
          <p:cNvGraphicFramePr>
            <a:graphicFrameLocks noGrp="1"/>
          </p:cNvGraphicFramePr>
          <p:nvPr>
            <p:ph type="chart" sz="quarter" idx="30"/>
          </p:nvPr>
        </p:nvGraphicFramePr>
        <p:xfrm>
          <a:off x="531813" y="2387600"/>
          <a:ext cx="3192462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name="Chart" r:id="rId3" imgW="3194581" imgH="3286029" progId="Excel.Chart.8">
                  <p:embed/>
                </p:oleObj>
              </mc:Choice>
              <mc:Fallback>
                <p:oleObj name="Chart" r:id="rId3" imgW="3194581" imgH="3286029" progId="Excel.Chart.8">
                  <p:embed/>
                  <p:pic>
                    <p:nvPicPr>
                      <p:cNvPr id="0" name="Chart Placeholder 3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2387600"/>
                        <a:ext cx="3192462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Placeholder 6" descr="A picture containing light, lit, sitting, dark&#10;&#10;Description automatically generated">
            <a:extLst>
              <a:ext uri="{FF2B5EF4-FFF2-40B4-BE49-F238E27FC236}">
                <a16:creationId xmlns="" xmlns:a16="http://schemas.microsoft.com/office/drawing/2014/main" id="{F48BEF45-0578-4105-B213-2DE359DCFA6F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447" t="62726" r="-3067" b="56"/>
          <a:stretch>
            <a:fillRect/>
          </a:stretch>
        </p:blipFill>
        <p:spPr/>
      </p:pic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412C1DED-A9F2-4CC1-A811-9A48ED39CF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73138" y="5243513"/>
            <a:ext cx="2027237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11B0E50A-483D-4A86-97D9-AD1714D74B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73138" y="5643563"/>
            <a:ext cx="2027237" cy="6143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="" xmlns:a16="http://schemas.microsoft.com/office/drawing/2014/main" id="{098329FC-39E2-4906-AE17-6F2E109DC5C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26563" y="5243513"/>
            <a:ext cx="2027237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FDE636FA-9D5A-49B0-BB87-167AB4C385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326563" y="5643563"/>
            <a:ext cx="2027237" cy="6143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="" xmlns:a16="http://schemas.microsoft.com/office/drawing/2014/main" id="{C00F7B8B-0572-4BD7-B838-D688D283216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542088" y="5243513"/>
            <a:ext cx="2027237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5AC10E24-E6A1-4494-99CA-50E155D7C95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542088" y="5643563"/>
            <a:ext cx="2027237" cy="6143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="" xmlns:a16="http://schemas.microsoft.com/office/drawing/2014/main" id="{97613778-4B6E-4ED7-9C3F-456995B193D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757613" y="5243513"/>
            <a:ext cx="2027237" cy="3556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LOREM IPSUM</a:t>
            </a:r>
            <a:endParaRPr lang="en-ID" dirty="0"/>
          </a:p>
        </p:txBody>
      </p:sp>
      <p:sp>
        <p:nvSpPr>
          <p:cNvPr id="23" name="Text Placeholder 22">
            <a:extLst>
              <a:ext uri="{FF2B5EF4-FFF2-40B4-BE49-F238E27FC236}">
                <a16:creationId xmlns="" xmlns:a16="http://schemas.microsoft.com/office/drawing/2014/main" id="{067E8EAF-14DA-4620-890B-3145307C28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757613" y="5643563"/>
            <a:ext cx="2027237" cy="61436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D" dirty="0">
                <a:solidFill>
                  <a:schemeClr val="bg2"/>
                </a:solidFill>
              </a:rPr>
              <a:t>Lorem ipsum </a:t>
            </a:r>
            <a:r>
              <a:rPr lang="en-ID" dirty="0" err="1">
                <a:solidFill>
                  <a:schemeClr val="bg2"/>
                </a:solidFill>
              </a:rPr>
              <a:t>dolor</a:t>
            </a:r>
            <a:r>
              <a:rPr lang="en-ID" dirty="0">
                <a:solidFill>
                  <a:schemeClr val="bg2"/>
                </a:solidFill>
              </a:rPr>
              <a:t> sit </a:t>
            </a:r>
            <a:r>
              <a:rPr lang="en-ID" dirty="0" err="1">
                <a:solidFill>
                  <a:schemeClr val="bg2"/>
                </a:solidFill>
              </a:rPr>
              <a:t>amet</a:t>
            </a:r>
            <a:r>
              <a:rPr lang="en-ID" dirty="0">
                <a:solidFill>
                  <a:schemeClr val="bg2"/>
                </a:solidFill>
              </a:rPr>
              <a:t>, </a:t>
            </a:r>
            <a:r>
              <a:rPr lang="en-ID" dirty="0" err="1">
                <a:solidFill>
                  <a:schemeClr val="bg2"/>
                </a:solidFill>
              </a:rPr>
              <a:t>consectetur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adipiscing</a:t>
            </a:r>
            <a:r>
              <a:rPr lang="en-ID" dirty="0">
                <a:solidFill>
                  <a:schemeClr val="bg2"/>
                </a:solidFill>
              </a:rPr>
              <a:t> </a:t>
            </a:r>
            <a:r>
              <a:rPr lang="en-ID" dirty="0" err="1">
                <a:solidFill>
                  <a:schemeClr val="bg2"/>
                </a:solidFill>
              </a:rPr>
              <a:t>elit</a:t>
            </a:r>
            <a:endParaRPr lang="en-ID" dirty="0">
              <a:solidFill>
                <a:schemeClr val="bg2"/>
              </a:solidFill>
            </a:endParaRPr>
          </a:p>
        </p:txBody>
      </p:sp>
      <p:sp>
        <p:nvSpPr>
          <p:cNvPr id="27659" name="Picture Placeholder 7">
            <a:extLst>
              <a:ext uri="{FF2B5EF4-FFF2-40B4-BE49-F238E27FC236}">
                <a16:creationId xmlns="" xmlns:a16="http://schemas.microsoft.com/office/drawing/2014/main" id="{78833287-A886-4C6C-A133-D5F8A2472F69}"/>
              </a:ext>
            </a:extLst>
          </p:cNvPr>
          <p:cNvSpPr>
            <a:spLocks noGrp="1" noChangeArrowheads="1" noTextEdit="1"/>
          </p:cNvSpPr>
          <p:nvPr>
            <p:ph type="pic" sz="quarter" idx="23"/>
          </p:nvPr>
        </p:nvSpPr>
        <p:spPr>
          <a:xfrm>
            <a:off x="1792288" y="4562475"/>
            <a:ext cx="388937" cy="388938"/>
          </a:xfrm>
        </p:spPr>
      </p:sp>
      <p:sp>
        <p:nvSpPr>
          <p:cNvPr id="27660" name="Picture Placeholder 8">
            <a:extLst>
              <a:ext uri="{FF2B5EF4-FFF2-40B4-BE49-F238E27FC236}">
                <a16:creationId xmlns="" xmlns:a16="http://schemas.microsoft.com/office/drawing/2014/main" id="{0A6CF08E-4BA4-4D98-8799-F5998B0A33D1}"/>
              </a:ext>
            </a:extLst>
          </p:cNvPr>
          <p:cNvSpPr>
            <a:spLocks noGrp="1" noChangeArrowheads="1" noTextEdit="1"/>
          </p:cNvSpPr>
          <p:nvPr>
            <p:ph type="pic" sz="quarter" idx="24"/>
          </p:nvPr>
        </p:nvSpPr>
        <p:spPr>
          <a:xfrm>
            <a:off x="4576763" y="4562475"/>
            <a:ext cx="388937" cy="388938"/>
          </a:xfrm>
        </p:spPr>
      </p:sp>
      <p:sp>
        <p:nvSpPr>
          <p:cNvPr id="27661" name="Picture Placeholder 9">
            <a:extLst>
              <a:ext uri="{FF2B5EF4-FFF2-40B4-BE49-F238E27FC236}">
                <a16:creationId xmlns="" xmlns:a16="http://schemas.microsoft.com/office/drawing/2014/main" id="{00EA0A70-D898-4148-BBA3-1A467922A8EA}"/>
              </a:ext>
            </a:extLst>
          </p:cNvPr>
          <p:cNvSpPr>
            <a:spLocks noGrp="1" noChangeArrowheads="1" noTextEdit="1"/>
          </p:cNvSpPr>
          <p:nvPr>
            <p:ph type="pic" sz="quarter" idx="25"/>
          </p:nvPr>
        </p:nvSpPr>
        <p:spPr>
          <a:xfrm>
            <a:off x="7361238" y="4562475"/>
            <a:ext cx="388937" cy="388938"/>
          </a:xfrm>
        </p:spPr>
      </p:sp>
      <p:sp>
        <p:nvSpPr>
          <p:cNvPr id="27662" name="Picture Placeholder 10">
            <a:extLst>
              <a:ext uri="{FF2B5EF4-FFF2-40B4-BE49-F238E27FC236}">
                <a16:creationId xmlns="" xmlns:a16="http://schemas.microsoft.com/office/drawing/2014/main" id="{0A3C4AB8-8B09-47C7-B9EF-B7D454ED6C34}"/>
              </a:ext>
            </a:extLst>
          </p:cNvPr>
          <p:cNvSpPr>
            <a:spLocks noGrp="1" noChangeArrowheads="1" noTextEdit="1"/>
          </p:cNvSpPr>
          <p:nvPr>
            <p:ph type="pic" sz="quarter" idx="26"/>
          </p:nvPr>
        </p:nvSpPr>
        <p:spPr>
          <a:xfrm>
            <a:off x="10145713" y="4562475"/>
            <a:ext cx="388937" cy="388938"/>
          </a:xfrm>
        </p:spPr>
      </p:sp>
      <p:sp>
        <p:nvSpPr>
          <p:cNvPr id="27663" name="Content Placeholder 11">
            <a:extLst>
              <a:ext uri="{FF2B5EF4-FFF2-40B4-BE49-F238E27FC236}">
                <a16:creationId xmlns="" xmlns:a16="http://schemas.microsoft.com/office/drawing/2014/main" id="{DAFB84E5-2FBF-42AF-BCD4-572886178D1B}"/>
              </a:ext>
            </a:extLst>
          </p:cNvPr>
          <p:cNvSpPr>
            <a:spLocks noGrp="1" noChangeArrowheads="1"/>
          </p:cNvSpPr>
          <p:nvPr>
            <p:ph sz="quarter" idx="27"/>
          </p:nvPr>
        </p:nvSpPr>
        <p:spPr>
          <a:xfrm>
            <a:off x="5064125" y="2430463"/>
            <a:ext cx="2063750" cy="1985962"/>
          </a:xfrm>
          <a:blipFill dpi="0" rotWithShape="1">
            <a:srcRect/>
          </a:blipFill>
        </p:spPr>
        <p:txBody>
          <a:bodyPr/>
          <a:lstStyle/>
          <a:p>
            <a:pPr eaLnBrk="1" hangingPunct="1"/>
            <a:endParaRPr lang="en-ID" altLang="en-US"/>
          </a:p>
        </p:txBody>
      </p:sp>
      <p:sp>
        <p:nvSpPr>
          <p:cNvPr id="27664" name="Title 112">
            <a:extLst>
              <a:ext uri="{FF2B5EF4-FFF2-40B4-BE49-F238E27FC236}">
                <a16:creationId xmlns="" xmlns:a16="http://schemas.microsoft.com/office/drawing/2014/main" id="{DC6AC95D-D2AA-483F-9C70-32F183AE8C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3431" y="704850"/>
            <a:ext cx="8085138" cy="874713"/>
          </a:xfrm>
        </p:spPr>
        <p:txBody>
          <a:bodyPr/>
          <a:lstStyle/>
          <a:p>
            <a:pPr algn="ctr" eaLnBrk="1" hangingPunct="1"/>
            <a:r>
              <a:rPr lang="en-US" altLang="en-US" dirty="0"/>
              <a:t>SCIENCE </a:t>
            </a:r>
            <a:r>
              <a:rPr lang="en-US" altLang="en-US" dirty="0">
                <a:solidFill>
                  <a:schemeClr val="accent4"/>
                </a:solidFill>
              </a:rPr>
              <a:t>TEMPLATES</a:t>
            </a:r>
            <a:endParaRPr lang="en-ID" altLang="en-US" dirty="0">
              <a:solidFill>
                <a:schemeClr val="accent4"/>
              </a:solidFill>
            </a:endParaRPr>
          </a:p>
        </p:txBody>
      </p:sp>
      <p:grpSp>
        <p:nvGrpSpPr>
          <p:cNvPr id="27665" name="Group 66">
            <a:extLst>
              <a:ext uri="{FF2B5EF4-FFF2-40B4-BE49-F238E27FC236}">
                <a16:creationId xmlns="" xmlns:a16="http://schemas.microsoft.com/office/drawing/2014/main" id="{B38F5166-E0BE-48B3-86EE-892FB20F8D74}"/>
              </a:ext>
            </a:extLst>
          </p:cNvPr>
          <p:cNvGrpSpPr>
            <a:grpSpLocks/>
          </p:cNvGrpSpPr>
          <p:nvPr/>
        </p:nvGrpSpPr>
        <p:grpSpPr bwMode="auto">
          <a:xfrm>
            <a:off x="1874838" y="4583113"/>
            <a:ext cx="225425" cy="346075"/>
            <a:chOff x="5929313" y="731838"/>
            <a:chExt cx="225425" cy="346075"/>
          </a:xfrm>
        </p:grpSpPr>
        <p:sp>
          <p:nvSpPr>
            <p:cNvPr id="27695" name="Oval 101">
              <a:extLst>
                <a:ext uri="{FF2B5EF4-FFF2-40B4-BE49-F238E27FC236}">
                  <a16:creationId xmlns="" xmlns:a16="http://schemas.microsoft.com/office/drawing/2014/main" id="{C418B6A4-F6BE-44DA-BC90-A07B6B2D8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9313" y="852488"/>
              <a:ext cx="225425" cy="225425"/>
            </a:xfrm>
            <a:prstGeom prst="ellipse">
              <a:avLst/>
            </a:prstGeom>
            <a:noFill/>
            <a:ln w="14288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id-ID" altLang="en-US" sz="1800"/>
            </a:p>
          </p:txBody>
        </p:sp>
        <p:sp>
          <p:nvSpPr>
            <p:cNvPr id="27696" name="Freeform 102">
              <a:extLst>
                <a:ext uri="{FF2B5EF4-FFF2-40B4-BE49-F238E27FC236}">
                  <a16:creationId xmlns="" xmlns:a16="http://schemas.microsoft.com/office/drawing/2014/main" id="{14A8CBA3-5BB1-463C-8E50-6C61F724A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763" y="896938"/>
              <a:ext cx="134938" cy="128588"/>
            </a:xfrm>
            <a:custGeom>
              <a:avLst/>
              <a:gdLst>
                <a:gd name="T0" fmla="*/ 108367914 w 85"/>
                <a:gd name="T1" fmla="*/ 0 h 81"/>
                <a:gd name="T2" fmla="*/ 143650232 w 85"/>
                <a:gd name="T3" fmla="*/ 73085609 h 81"/>
                <a:gd name="T4" fmla="*/ 214214869 w 85"/>
                <a:gd name="T5" fmla="*/ 73085609 h 81"/>
                <a:gd name="T6" fmla="*/ 153730895 w 85"/>
                <a:gd name="T7" fmla="*/ 120967970 h 81"/>
                <a:gd name="T8" fmla="*/ 178932551 w 85"/>
                <a:gd name="T9" fmla="*/ 204134244 h 81"/>
                <a:gd name="T10" fmla="*/ 108367914 w 85"/>
                <a:gd name="T11" fmla="*/ 156250295 h 81"/>
                <a:gd name="T12" fmla="*/ 35282318 w 85"/>
                <a:gd name="T13" fmla="*/ 204134244 h 81"/>
                <a:gd name="T14" fmla="*/ 60483974 w 85"/>
                <a:gd name="T15" fmla="*/ 120967970 h 81"/>
                <a:gd name="T16" fmla="*/ 0 w 85"/>
                <a:gd name="T17" fmla="*/ 73085609 h 81"/>
                <a:gd name="T18" fmla="*/ 70564636 w 85"/>
                <a:gd name="T19" fmla="*/ 73085609 h 81"/>
                <a:gd name="T20" fmla="*/ 108367914 w 85"/>
                <a:gd name="T21" fmla="*/ 0 h 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5" h="81">
                  <a:moveTo>
                    <a:pt x="43" y="0"/>
                  </a:moveTo>
                  <a:lnTo>
                    <a:pt x="57" y="29"/>
                  </a:lnTo>
                  <a:lnTo>
                    <a:pt x="85" y="29"/>
                  </a:lnTo>
                  <a:lnTo>
                    <a:pt x="61" y="48"/>
                  </a:lnTo>
                  <a:lnTo>
                    <a:pt x="71" y="81"/>
                  </a:lnTo>
                  <a:lnTo>
                    <a:pt x="43" y="62"/>
                  </a:lnTo>
                  <a:lnTo>
                    <a:pt x="14" y="81"/>
                  </a:lnTo>
                  <a:lnTo>
                    <a:pt x="24" y="48"/>
                  </a:lnTo>
                  <a:lnTo>
                    <a:pt x="0" y="29"/>
                  </a:lnTo>
                  <a:lnTo>
                    <a:pt x="28" y="29"/>
                  </a:lnTo>
                  <a:lnTo>
                    <a:pt x="43" y="0"/>
                  </a:ln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7" name="Freeform 103">
              <a:extLst>
                <a:ext uri="{FF2B5EF4-FFF2-40B4-BE49-F238E27FC236}">
                  <a16:creationId xmlns="" xmlns:a16="http://schemas.microsoft.com/office/drawing/2014/main" id="{3FBCE0F5-1923-48C9-AA29-BEE0CA3CB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475" y="731838"/>
              <a:ext cx="88900" cy="104775"/>
            </a:xfrm>
            <a:custGeom>
              <a:avLst/>
              <a:gdLst>
                <a:gd name="T0" fmla="*/ 141128750 w 56"/>
                <a:gd name="T1" fmla="*/ 0 h 66"/>
                <a:gd name="T2" fmla="*/ 0 w 56"/>
                <a:gd name="T3" fmla="*/ 0 h 66"/>
                <a:gd name="T4" fmla="*/ 0 w 56"/>
                <a:gd name="T5" fmla="*/ 60483750 h 66"/>
                <a:gd name="T6" fmla="*/ 35282188 w 56"/>
                <a:gd name="T7" fmla="*/ 166330313 h 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" h="66">
                  <a:moveTo>
                    <a:pt x="56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" y="66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8" name="Freeform 104">
              <a:extLst>
                <a:ext uri="{FF2B5EF4-FFF2-40B4-BE49-F238E27FC236}">
                  <a16:creationId xmlns="" xmlns:a16="http://schemas.microsoft.com/office/drawing/2014/main" id="{D358164C-1BAF-445E-9884-44348EE57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8375" y="731838"/>
              <a:ext cx="90488" cy="104775"/>
            </a:xfrm>
            <a:custGeom>
              <a:avLst/>
              <a:gdLst>
                <a:gd name="T0" fmla="*/ 0 w 57"/>
                <a:gd name="T1" fmla="*/ 0 h 66"/>
                <a:gd name="T2" fmla="*/ 143650494 w 57"/>
                <a:gd name="T3" fmla="*/ 0 h 66"/>
                <a:gd name="T4" fmla="*/ 143650494 w 57"/>
                <a:gd name="T5" fmla="*/ 60483750 h 66"/>
                <a:gd name="T6" fmla="*/ 108368111 w 57"/>
                <a:gd name="T7" fmla="*/ 166330313 h 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66">
                  <a:moveTo>
                    <a:pt x="0" y="0"/>
                  </a:moveTo>
                  <a:lnTo>
                    <a:pt x="57" y="0"/>
                  </a:lnTo>
                  <a:lnTo>
                    <a:pt x="57" y="24"/>
                  </a:lnTo>
                  <a:lnTo>
                    <a:pt x="43" y="66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9" name="Line 105">
              <a:extLst>
                <a:ext uri="{FF2B5EF4-FFF2-40B4-BE49-F238E27FC236}">
                  <a16:creationId xmlns="" xmlns:a16="http://schemas.microsoft.com/office/drawing/2014/main" id="{07685C02-2039-43A1-AF55-BF60B175C4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3925" y="731838"/>
              <a:ext cx="0" cy="90488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0" name="Line 106">
              <a:extLst>
                <a:ext uri="{FF2B5EF4-FFF2-40B4-BE49-F238E27FC236}">
                  <a16:creationId xmlns="" xmlns:a16="http://schemas.microsoft.com/office/drawing/2014/main" id="{167A573D-5737-4599-BF1C-9187A6C5C9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4413" y="731838"/>
              <a:ext cx="0" cy="90488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1" name="Line 107">
              <a:extLst>
                <a:ext uri="{FF2B5EF4-FFF2-40B4-BE49-F238E27FC236}">
                  <a16:creationId xmlns="" xmlns:a16="http://schemas.microsoft.com/office/drawing/2014/main" id="{9430FCCF-5E32-4B59-AF77-6270AE0A4F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8375" y="731838"/>
              <a:ext cx="0" cy="90488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66" name="Group 74">
            <a:extLst>
              <a:ext uri="{FF2B5EF4-FFF2-40B4-BE49-F238E27FC236}">
                <a16:creationId xmlns="" xmlns:a16="http://schemas.microsoft.com/office/drawing/2014/main" id="{1209EA80-2565-40A8-B6F7-EEF7F70309E7}"/>
              </a:ext>
            </a:extLst>
          </p:cNvPr>
          <p:cNvGrpSpPr>
            <a:grpSpLocks/>
          </p:cNvGrpSpPr>
          <p:nvPr/>
        </p:nvGrpSpPr>
        <p:grpSpPr bwMode="auto">
          <a:xfrm>
            <a:off x="4598988" y="4579938"/>
            <a:ext cx="346075" cy="349250"/>
            <a:chOff x="4837113" y="2894013"/>
            <a:chExt cx="346075" cy="349250"/>
          </a:xfrm>
        </p:grpSpPr>
        <p:sp>
          <p:nvSpPr>
            <p:cNvPr id="27685" name="Freeform 47">
              <a:extLst>
                <a:ext uri="{FF2B5EF4-FFF2-40B4-BE49-F238E27FC236}">
                  <a16:creationId xmlns="" xmlns:a16="http://schemas.microsoft.com/office/drawing/2014/main" id="{3C1E154E-F890-494C-9234-CA5A42BC8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275" y="2894013"/>
              <a:ext cx="128588" cy="125413"/>
            </a:xfrm>
            <a:custGeom>
              <a:avLst/>
              <a:gdLst>
                <a:gd name="T0" fmla="*/ 131048635 w 81"/>
                <a:gd name="T1" fmla="*/ 199093931 h 79"/>
                <a:gd name="T2" fmla="*/ 0 w 81"/>
                <a:gd name="T3" fmla="*/ 68045284 h 79"/>
                <a:gd name="T4" fmla="*/ 65524317 w 81"/>
                <a:gd name="T5" fmla="*/ 0 h 79"/>
                <a:gd name="T6" fmla="*/ 204134244 w 81"/>
                <a:gd name="T7" fmla="*/ 133569608 h 79"/>
                <a:gd name="T8" fmla="*/ 131048635 w 81"/>
                <a:gd name="T9" fmla="*/ 199093931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79">
                  <a:moveTo>
                    <a:pt x="52" y="79"/>
                  </a:moveTo>
                  <a:lnTo>
                    <a:pt x="0" y="27"/>
                  </a:lnTo>
                  <a:lnTo>
                    <a:pt x="26" y="0"/>
                  </a:lnTo>
                  <a:lnTo>
                    <a:pt x="81" y="53"/>
                  </a:lnTo>
                  <a:lnTo>
                    <a:pt x="52" y="79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6" name="Freeform 48">
              <a:extLst>
                <a:ext uri="{FF2B5EF4-FFF2-40B4-BE49-F238E27FC236}">
                  <a16:creationId xmlns="" xmlns:a16="http://schemas.microsoft.com/office/drawing/2014/main" id="{18BB7C27-DA42-48D8-860D-720A69076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188" y="3084513"/>
              <a:ext cx="127000" cy="128588"/>
            </a:xfrm>
            <a:custGeom>
              <a:avLst/>
              <a:gdLst>
                <a:gd name="T0" fmla="*/ 0 w 80"/>
                <a:gd name="T1" fmla="*/ 70564649 h 81"/>
                <a:gd name="T2" fmla="*/ 136088438 w 80"/>
                <a:gd name="T3" fmla="*/ 204134244 h 81"/>
                <a:gd name="T4" fmla="*/ 201612500 w 80"/>
                <a:gd name="T5" fmla="*/ 138609926 h 81"/>
                <a:gd name="T6" fmla="*/ 70564375 w 80"/>
                <a:gd name="T7" fmla="*/ 0 h 81"/>
                <a:gd name="T8" fmla="*/ 0 w 80"/>
                <a:gd name="T9" fmla="*/ 70564649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81">
                  <a:moveTo>
                    <a:pt x="0" y="28"/>
                  </a:moveTo>
                  <a:lnTo>
                    <a:pt x="54" y="81"/>
                  </a:lnTo>
                  <a:lnTo>
                    <a:pt x="80" y="55"/>
                  </a:lnTo>
                  <a:lnTo>
                    <a:pt x="28" y="0"/>
                  </a:lnTo>
                  <a:lnTo>
                    <a:pt x="0" y="28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7" name="Freeform 49">
              <a:extLst>
                <a:ext uri="{FF2B5EF4-FFF2-40B4-BE49-F238E27FC236}">
                  <a16:creationId xmlns="" xmlns:a16="http://schemas.microsoft.com/office/drawing/2014/main" id="{797E9481-5630-4C90-A037-C179603E0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825" y="2959100"/>
              <a:ext cx="166688" cy="169863"/>
            </a:xfrm>
            <a:custGeom>
              <a:avLst/>
              <a:gdLst>
                <a:gd name="T0" fmla="*/ 574069684 w 44"/>
                <a:gd name="T1" fmla="*/ 71244317 h 45"/>
                <a:gd name="T2" fmla="*/ 330087700 w 44"/>
                <a:gd name="T3" fmla="*/ 71244317 h 45"/>
                <a:gd name="T4" fmla="*/ 0 w 44"/>
                <a:gd name="T5" fmla="*/ 398962890 h 45"/>
                <a:gd name="T6" fmla="*/ 243978195 w 44"/>
                <a:gd name="T7" fmla="*/ 641187528 h 45"/>
                <a:gd name="T8" fmla="*/ 574069684 w 44"/>
                <a:gd name="T9" fmla="*/ 313468955 h 45"/>
                <a:gd name="T10" fmla="*/ 574069684 w 44"/>
                <a:gd name="T11" fmla="*/ 71244317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45">
                  <a:moveTo>
                    <a:pt x="40" y="5"/>
                  </a:moveTo>
                  <a:cubicBezTo>
                    <a:pt x="35" y="0"/>
                    <a:pt x="28" y="0"/>
                    <a:pt x="23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4" y="17"/>
                    <a:pt x="44" y="10"/>
                    <a:pt x="40" y="5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8" name="Freeform 50">
              <a:extLst>
                <a:ext uri="{FF2B5EF4-FFF2-40B4-BE49-F238E27FC236}">
                  <a16:creationId xmlns="" xmlns:a16="http://schemas.microsoft.com/office/drawing/2014/main" id="{57999028-FB59-4CDA-8BB2-DC3001B41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438" y="3073400"/>
              <a:ext cx="109538" cy="109538"/>
            </a:xfrm>
            <a:custGeom>
              <a:avLst/>
              <a:gdLst>
                <a:gd name="T0" fmla="*/ 328141853 w 29"/>
                <a:gd name="T1" fmla="*/ 85602058 h 29"/>
                <a:gd name="T2" fmla="*/ 0 w 29"/>
                <a:gd name="T3" fmla="*/ 85602058 h 29"/>
                <a:gd name="T4" fmla="*/ 328141853 w 29"/>
                <a:gd name="T5" fmla="*/ 413743912 h 29"/>
                <a:gd name="T6" fmla="*/ 328141853 w 29"/>
                <a:gd name="T7" fmla="*/ 85602058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" h="29">
                  <a:moveTo>
                    <a:pt x="23" y="6"/>
                  </a:moveTo>
                  <a:cubicBezTo>
                    <a:pt x="16" y="0"/>
                    <a:pt x="6" y="0"/>
                    <a:pt x="0" y="6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9" y="23"/>
                    <a:pt x="29" y="13"/>
                    <a:pt x="23" y="6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9" name="Freeform 51">
              <a:extLst>
                <a:ext uri="{FF2B5EF4-FFF2-40B4-BE49-F238E27FC236}">
                  <a16:creationId xmlns="" xmlns:a16="http://schemas.microsoft.com/office/drawing/2014/main" id="{B2D8842D-BA35-409C-9539-B7291AEC4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113" y="3148013"/>
              <a:ext cx="95250" cy="95250"/>
            </a:xfrm>
            <a:custGeom>
              <a:avLst/>
              <a:gdLst>
                <a:gd name="T0" fmla="*/ 72580500 w 25"/>
                <a:gd name="T1" fmla="*/ 0 h 25"/>
                <a:gd name="T2" fmla="*/ 72580500 w 25"/>
                <a:gd name="T3" fmla="*/ 290322000 h 25"/>
                <a:gd name="T4" fmla="*/ 362902500 w 25"/>
                <a:gd name="T5" fmla="*/ 290322000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" h="25">
                  <a:moveTo>
                    <a:pt x="5" y="0"/>
                  </a:moveTo>
                  <a:cubicBezTo>
                    <a:pt x="0" y="6"/>
                    <a:pt x="0" y="14"/>
                    <a:pt x="5" y="20"/>
                  </a:cubicBezTo>
                  <a:cubicBezTo>
                    <a:pt x="11" y="25"/>
                    <a:pt x="19" y="25"/>
                    <a:pt x="25" y="2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0" name="Freeform 52">
              <a:extLst>
                <a:ext uri="{FF2B5EF4-FFF2-40B4-BE49-F238E27FC236}">
                  <a16:creationId xmlns="" xmlns:a16="http://schemas.microsoft.com/office/drawing/2014/main" id="{17059CE8-4EF0-4FFE-9B7C-ED6DBC4F2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5213" y="3163888"/>
              <a:ext cx="41275" cy="41275"/>
            </a:xfrm>
            <a:custGeom>
              <a:avLst/>
              <a:gdLst>
                <a:gd name="T0" fmla="*/ 42239334 w 11"/>
                <a:gd name="T1" fmla="*/ 0 h 11"/>
                <a:gd name="T2" fmla="*/ 42239334 w 11"/>
                <a:gd name="T3" fmla="*/ 126714250 h 11"/>
                <a:gd name="T4" fmla="*/ 154875057 w 11"/>
                <a:gd name="T5" fmla="*/ 126714250 h 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11">
                  <a:moveTo>
                    <a:pt x="3" y="0"/>
                  </a:moveTo>
                  <a:cubicBezTo>
                    <a:pt x="0" y="2"/>
                    <a:pt x="0" y="6"/>
                    <a:pt x="3" y="9"/>
                  </a:cubicBezTo>
                  <a:cubicBezTo>
                    <a:pt x="5" y="11"/>
                    <a:pt x="9" y="11"/>
                    <a:pt x="11" y="9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1" name="Line 53">
              <a:extLst>
                <a:ext uri="{FF2B5EF4-FFF2-40B4-BE49-F238E27FC236}">
                  <a16:creationId xmlns="" xmlns:a16="http://schemas.microsoft.com/office/drawing/2014/main" id="{999ADA83-9A0E-4528-847E-122770BA54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73638" y="3000375"/>
              <a:ext cx="22225" cy="1905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2" name="Line 54">
              <a:extLst>
                <a:ext uri="{FF2B5EF4-FFF2-40B4-BE49-F238E27FC236}">
                  <a16:creationId xmlns="" xmlns:a16="http://schemas.microsoft.com/office/drawing/2014/main" id="{466706F4-8D89-4402-894C-F4B4D2BE9C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6188" y="3084513"/>
              <a:ext cx="22225" cy="22225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3" name="Line 55">
              <a:extLst>
                <a:ext uri="{FF2B5EF4-FFF2-40B4-BE49-F238E27FC236}">
                  <a16:creationId xmlns="" xmlns:a16="http://schemas.microsoft.com/office/drawing/2014/main" id="{D994BA6F-3F39-4106-ADBA-E432634579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00638" y="2951163"/>
              <a:ext cx="26988" cy="26988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4" name="Freeform 56">
              <a:extLst>
                <a:ext uri="{FF2B5EF4-FFF2-40B4-BE49-F238E27FC236}">
                  <a16:creationId xmlns="" xmlns:a16="http://schemas.microsoft.com/office/drawing/2014/main" id="{236C2C10-9C4A-44C4-A570-56DBE4E8E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863" y="2940050"/>
              <a:ext cx="15875" cy="14288"/>
            </a:xfrm>
            <a:custGeom>
              <a:avLst/>
              <a:gdLst>
                <a:gd name="T0" fmla="*/ 63003906 w 4"/>
                <a:gd name="T1" fmla="*/ 25518368 h 4"/>
                <a:gd name="T2" fmla="*/ 31503938 w 4"/>
                <a:gd name="T3" fmla="*/ 51036736 h 4"/>
                <a:gd name="T4" fmla="*/ 31503938 w 4"/>
                <a:gd name="T5" fmla="*/ 51036736 h 4"/>
                <a:gd name="T6" fmla="*/ 0 w 4"/>
                <a:gd name="T7" fmla="*/ 25518368 h 4"/>
                <a:gd name="T8" fmla="*/ 0 w 4"/>
                <a:gd name="T9" fmla="*/ 25518368 h 4"/>
                <a:gd name="T10" fmla="*/ 31503938 w 4"/>
                <a:gd name="T11" fmla="*/ 0 h 4"/>
                <a:gd name="T12" fmla="*/ 31503938 w 4"/>
                <a:gd name="T13" fmla="*/ 0 h 4"/>
                <a:gd name="T14" fmla="*/ 63003906 w 4"/>
                <a:gd name="T15" fmla="*/ 25518368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67" name="Group 85">
            <a:extLst>
              <a:ext uri="{FF2B5EF4-FFF2-40B4-BE49-F238E27FC236}">
                <a16:creationId xmlns="" xmlns:a16="http://schemas.microsoft.com/office/drawing/2014/main" id="{3F4CA644-1D5D-4D41-AD13-4E6B1CE93483}"/>
              </a:ext>
            </a:extLst>
          </p:cNvPr>
          <p:cNvGrpSpPr>
            <a:grpSpLocks/>
          </p:cNvGrpSpPr>
          <p:nvPr/>
        </p:nvGrpSpPr>
        <p:grpSpPr bwMode="auto">
          <a:xfrm>
            <a:off x="7383463" y="4597400"/>
            <a:ext cx="346075" cy="346075"/>
            <a:chOff x="2678113" y="1452563"/>
            <a:chExt cx="346075" cy="346075"/>
          </a:xfrm>
        </p:grpSpPr>
        <p:sp>
          <p:nvSpPr>
            <p:cNvPr id="27676" name="Freeform 449">
              <a:extLst>
                <a:ext uri="{FF2B5EF4-FFF2-40B4-BE49-F238E27FC236}">
                  <a16:creationId xmlns="" xmlns:a16="http://schemas.microsoft.com/office/drawing/2014/main" id="{316D26E2-0A15-4185-866D-3FE5A3E6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633538"/>
              <a:ext cx="166688" cy="134938"/>
            </a:xfrm>
            <a:custGeom>
              <a:avLst/>
              <a:gdLst>
                <a:gd name="T0" fmla="*/ 0 w 44"/>
                <a:gd name="T1" fmla="*/ 365288411 h 36"/>
                <a:gd name="T2" fmla="*/ 0 w 44"/>
                <a:gd name="T3" fmla="*/ 421486340 h 36"/>
                <a:gd name="T4" fmla="*/ 86109505 w 44"/>
                <a:gd name="T5" fmla="*/ 505785107 h 36"/>
                <a:gd name="T6" fmla="*/ 545365252 w 44"/>
                <a:gd name="T7" fmla="*/ 505785107 h 36"/>
                <a:gd name="T8" fmla="*/ 631474758 w 44"/>
                <a:gd name="T9" fmla="*/ 421486340 h 36"/>
                <a:gd name="T10" fmla="*/ 631474758 w 44"/>
                <a:gd name="T11" fmla="*/ 84298767 h 36"/>
                <a:gd name="T12" fmla="*/ 545365252 w 44"/>
                <a:gd name="T13" fmla="*/ 0 h 36"/>
                <a:gd name="T14" fmla="*/ 86109505 w 44"/>
                <a:gd name="T15" fmla="*/ 0 h 36"/>
                <a:gd name="T16" fmla="*/ 0 w 44"/>
                <a:gd name="T17" fmla="*/ 84298767 h 36"/>
                <a:gd name="T18" fmla="*/ 0 w 44"/>
                <a:gd name="T19" fmla="*/ 365288411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" h="36">
                  <a:moveTo>
                    <a:pt x="0" y="26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3" y="36"/>
                    <a:pt x="6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1" y="36"/>
                    <a:pt x="44" y="33"/>
                    <a:pt x="44" y="30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lnTo>
                    <a:pt x="0" y="26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7" name="Line 450">
              <a:extLst>
                <a:ext uri="{FF2B5EF4-FFF2-40B4-BE49-F238E27FC236}">
                  <a16:creationId xmlns="" xmlns:a16="http://schemas.microsoft.com/office/drawing/2014/main" id="{DA6FC384-2B15-44DE-A570-6C253AAD11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7500" y="1724025"/>
              <a:ext cx="166688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8" name="Line 451">
              <a:extLst>
                <a:ext uri="{FF2B5EF4-FFF2-40B4-BE49-F238E27FC236}">
                  <a16:creationId xmlns="" xmlns:a16="http://schemas.microsoft.com/office/drawing/2014/main" id="{87503C39-DCAA-4E0D-891A-E2F3C85B8F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11475" y="1798638"/>
              <a:ext cx="58738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9" name="Line 452">
              <a:extLst>
                <a:ext uri="{FF2B5EF4-FFF2-40B4-BE49-F238E27FC236}">
                  <a16:creationId xmlns="" xmlns:a16="http://schemas.microsoft.com/office/drawing/2014/main" id="{B3CEE7E3-96D9-48E3-B007-5B8F0BBC24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0050" y="1768475"/>
              <a:ext cx="0" cy="30163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0" name="Freeform 453">
              <a:extLst>
                <a:ext uri="{FF2B5EF4-FFF2-40B4-BE49-F238E27FC236}">
                  <a16:creationId xmlns="" xmlns:a16="http://schemas.microsoft.com/office/drawing/2014/main" id="{60862C27-4CFF-4236-9643-5302F51EB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2400" y="1452563"/>
              <a:ext cx="153988" cy="134938"/>
            </a:xfrm>
            <a:custGeom>
              <a:avLst/>
              <a:gdLst>
                <a:gd name="T0" fmla="*/ 155167323 w 41"/>
                <a:gd name="T1" fmla="*/ 407437794 h 36"/>
                <a:gd name="T2" fmla="*/ 578348882 w 41"/>
                <a:gd name="T3" fmla="*/ 351239866 h 36"/>
                <a:gd name="T4" fmla="*/ 98743866 w 41"/>
                <a:gd name="T5" fmla="*/ 0 h 36"/>
                <a:gd name="T6" fmla="*/ 155167323 w 41"/>
                <a:gd name="T7" fmla="*/ 407437794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1" h="36">
                  <a:moveTo>
                    <a:pt x="11" y="29"/>
                  </a:moveTo>
                  <a:cubicBezTo>
                    <a:pt x="21" y="36"/>
                    <a:pt x="34" y="34"/>
                    <a:pt x="41" y="2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9"/>
                    <a:pt x="2" y="22"/>
                    <a:pt x="11" y="29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1" name="Line 454">
              <a:extLst>
                <a:ext uri="{FF2B5EF4-FFF2-40B4-BE49-F238E27FC236}">
                  <a16:creationId xmlns="" xmlns:a16="http://schemas.microsoft.com/office/drawing/2014/main" id="{92BDF692-14D8-47FD-8E82-099C8FD0D0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2888" y="1471613"/>
              <a:ext cx="22225" cy="30163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2" name="Freeform 455">
              <a:extLst>
                <a:ext uri="{FF2B5EF4-FFF2-40B4-BE49-F238E27FC236}">
                  <a16:creationId xmlns="" xmlns:a16="http://schemas.microsoft.com/office/drawing/2014/main" id="{3443DAA6-060F-4E31-90CD-6E0771A59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1557338"/>
              <a:ext cx="101600" cy="60325"/>
            </a:xfrm>
            <a:custGeom>
              <a:avLst/>
              <a:gdLst>
                <a:gd name="T0" fmla="*/ 78125638 w 64"/>
                <a:gd name="T1" fmla="*/ 0 h 38"/>
                <a:gd name="T2" fmla="*/ 0 w 64"/>
                <a:gd name="T3" fmla="*/ 95765938 h 38"/>
                <a:gd name="T4" fmla="*/ 161290000 w 64"/>
                <a:gd name="T5" fmla="*/ 95765938 h 38"/>
                <a:gd name="T6" fmla="*/ 78125638 w 64"/>
                <a:gd name="T7" fmla="*/ 0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" h="38">
                  <a:moveTo>
                    <a:pt x="31" y="0"/>
                  </a:moveTo>
                  <a:lnTo>
                    <a:pt x="0" y="38"/>
                  </a:lnTo>
                  <a:lnTo>
                    <a:pt x="64" y="38"/>
                  </a:lnTo>
                  <a:lnTo>
                    <a:pt x="31" y="0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3" name="Freeform 456">
              <a:extLst>
                <a:ext uri="{FF2B5EF4-FFF2-40B4-BE49-F238E27FC236}">
                  <a16:creationId xmlns="" xmlns:a16="http://schemas.microsoft.com/office/drawing/2014/main" id="{7199ABE0-5C89-455D-AA9A-66C2ED295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0" y="1498600"/>
              <a:ext cx="96838" cy="96838"/>
            </a:xfrm>
            <a:custGeom>
              <a:avLst/>
              <a:gdLst>
                <a:gd name="T0" fmla="*/ 0 w 61"/>
                <a:gd name="T1" fmla="*/ 0 h 61"/>
                <a:gd name="T2" fmla="*/ 153731119 w 61"/>
                <a:gd name="T3" fmla="*/ 0 h 61"/>
                <a:gd name="T4" fmla="*/ 153731119 w 61"/>
                <a:gd name="T5" fmla="*/ 153731119 h 6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1" h="61">
                  <a:moveTo>
                    <a:pt x="0" y="0"/>
                  </a:moveTo>
                  <a:lnTo>
                    <a:pt x="61" y="0"/>
                  </a:lnTo>
                  <a:lnTo>
                    <a:pt x="61" y="61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4" name="Freeform 457">
              <a:extLst>
                <a:ext uri="{FF2B5EF4-FFF2-40B4-BE49-F238E27FC236}">
                  <a16:creationId xmlns="" xmlns:a16="http://schemas.microsoft.com/office/drawing/2014/main" id="{EFC64097-FD10-4882-B938-3D58ED37E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1655763"/>
              <a:ext cx="98425" cy="98425"/>
            </a:xfrm>
            <a:custGeom>
              <a:avLst/>
              <a:gdLst>
                <a:gd name="T0" fmla="*/ 156249688 w 62"/>
                <a:gd name="T1" fmla="*/ 156249688 h 62"/>
                <a:gd name="T2" fmla="*/ 0 w 62"/>
                <a:gd name="T3" fmla="*/ 156249688 h 62"/>
                <a:gd name="T4" fmla="*/ 0 w 62"/>
                <a:gd name="T5" fmla="*/ 0 h 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68" name="Group 95">
            <a:extLst>
              <a:ext uri="{FF2B5EF4-FFF2-40B4-BE49-F238E27FC236}">
                <a16:creationId xmlns="" xmlns:a16="http://schemas.microsoft.com/office/drawing/2014/main" id="{CAD23FBB-47D1-4DCE-AC6F-C6D3516D6F75}"/>
              </a:ext>
            </a:extLst>
          </p:cNvPr>
          <p:cNvGrpSpPr>
            <a:grpSpLocks/>
          </p:cNvGrpSpPr>
          <p:nvPr/>
        </p:nvGrpSpPr>
        <p:grpSpPr bwMode="auto">
          <a:xfrm>
            <a:off x="10167938" y="4578350"/>
            <a:ext cx="346075" cy="346075"/>
            <a:chOff x="2678113" y="731838"/>
            <a:chExt cx="346075" cy="346075"/>
          </a:xfrm>
        </p:grpSpPr>
        <p:sp>
          <p:nvSpPr>
            <p:cNvPr id="27669" name="Oval 466">
              <a:extLst>
                <a:ext uri="{FF2B5EF4-FFF2-40B4-BE49-F238E27FC236}">
                  <a16:creationId xmlns="" xmlns:a16="http://schemas.microsoft.com/office/drawing/2014/main" id="{C56608BA-F395-4400-8443-AEDED14C2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731838"/>
              <a:ext cx="74613" cy="74613"/>
            </a:xfrm>
            <a:prstGeom prst="ellipse">
              <a:avLst/>
            </a:prstGeom>
            <a:noFill/>
            <a:ln w="14288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ID" altLang="en-US" sz="1800"/>
            </a:p>
          </p:txBody>
        </p:sp>
        <p:sp>
          <p:nvSpPr>
            <p:cNvPr id="27670" name="Freeform 467">
              <a:extLst>
                <a:ext uri="{FF2B5EF4-FFF2-40B4-BE49-F238E27FC236}">
                  <a16:creationId xmlns="" xmlns:a16="http://schemas.microsoft.com/office/drawing/2014/main" id="{831D0C54-B5E2-4453-9CE3-BC329D07B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828675"/>
              <a:ext cx="166688" cy="249238"/>
            </a:xfrm>
            <a:custGeom>
              <a:avLst/>
              <a:gdLst>
                <a:gd name="T0" fmla="*/ 131048518 w 105"/>
                <a:gd name="T1" fmla="*/ 395666119 h 157"/>
                <a:gd name="T2" fmla="*/ 191532450 w 105"/>
                <a:gd name="T3" fmla="*/ 395666119 h 157"/>
                <a:gd name="T4" fmla="*/ 216734088 w 105"/>
                <a:gd name="T5" fmla="*/ 204133860 h 157"/>
                <a:gd name="T6" fmla="*/ 264617994 w 105"/>
                <a:gd name="T7" fmla="*/ 204133860 h 157"/>
                <a:gd name="T8" fmla="*/ 264617994 w 105"/>
                <a:gd name="T9" fmla="*/ 25201613 h 157"/>
                <a:gd name="T10" fmla="*/ 178932424 w 105"/>
                <a:gd name="T11" fmla="*/ 0 h 157"/>
                <a:gd name="T12" fmla="*/ 131048518 w 105"/>
                <a:gd name="T13" fmla="*/ 95766130 h 157"/>
                <a:gd name="T14" fmla="*/ 85685570 w 105"/>
                <a:gd name="T15" fmla="*/ 0 h 157"/>
                <a:gd name="T16" fmla="*/ 0 w 105"/>
                <a:gd name="T17" fmla="*/ 25201613 h 157"/>
                <a:gd name="T18" fmla="*/ 0 w 105"/>
                <a:gd name="T19" fmla="*/ 204133860 h 157"/>
                <a:gd name="T20" fmla="*/ 47883906 w 105"/>
                <a:gd name="T21" fmla="*/ 204133860 h 157"/>
                <a:gd name="T22" fmla="*/ 73085544 w 105"/>
                <a:gd name="T23" fmla="*/ 395666119 h 157"/>
                <a:gd name="T24" fmla="*/ 131048518 w 105"/>
                <a:gd name="T25" fmla="*/ 395666119 h 15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5" h="157">
                  <a:moveTo>
                    <a:pt x="52" y="157"/>
                  </a:moveTo>
                  <a:lnTo>
                    <a:pt x="76" y="157"/>
                  </a:lnTo>
                  <a:lnTo>
                    <a:pt x="86" y="81"/>
                  </a:lnTo>
                  <a:lnTo>
                    <a:pt x="105" y="81"/>
                  </a:lnTo>
                  <a:lnTo>
                    <a:pt x="105" y="10"/>
                  </a:lnTo>
                  <a:lnTo>
                    <a:pt x="71" y="0"/>
                  </a:lnTo>
                  <a:lnTo>
                    <a:pt x="52" y="38"/>
                  </a:lnTo>
                  <a:lnTo>
                    <a:pt x="34" y="0"/>
                  </a:lnTo>
                  <a:lnTo>
                    <a:pt x="0" y="10"/>
                  </a:lnTo>
                  <a:lnTo>
                    <a:pt x="0" y="81"/>
                  </a:lnTo>
                  <a:lnTo>
                    <a:pt x="19" y="81"/>
                  </a:lnTo>
                  <a:lnTo>
                    <a:pt x="29" y="157"/>
                  </a:lnTo>
                  <a:lnTo>
                    <a:pt x="52" y="157"/>
                  </a:ln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1" name="Freeform 468">
              <a:extLst>
                <a:ext uri="{FF2B5EF4-FFF2-40B4-BE49-F238E27FC236}">
                  <a16:creationId xmlns="" xmlns:a16="http://schemas.microsoft.com/office/drawing/2014/main" id="{44535FF8-D97B-4B15-B27A-B6A7A9DEA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25" y="731838"/>
              <a:ext cx="90488" cy="346075"/>
            </a:xfrm>
            <a:custGeom>
              <a:avLst/>
              <a:gdLst>
                <a:gd name="T0" fmla="*/ 341169923 w 24"/>
                <a:gd name="T1" fmla="*/ 1301825061 h 92"/>
                <a:gd name="T2" fmla="*/ 341169923 w 24"/>
                <a:gd name="T3" fmla="*/ 0 h 9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4" h="92">
                  <a:moveTo>
                    <a:pt x="24" y="92"/>
                  </a:moveTo>
                  <a:cubicBezTo>
                    <a:pt x="0" y="60"/>
                    <a:pt x="0" y="26"/>
                    <a:pt x="24" y="0"/>
                  </a:cubicBez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2" name="Line 469">
              <a:extLst>
                <a:ext uri="{FF2B5EF4-FFF2-40B4-BE49-F238E27FC236}">
                  <a16:creationId xmlns="" xmlns:a16="http://schemas.microsoft.com/office/drawing/2014/main" id="{633418BF-EF3E-4654-A0DE-C9446A51B1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00338" y="987425"/>
              <a:ext cx="157163" cy="0"/>
            </a:xfrm>
            <a:prstGeom prst="line">
              <a:avLst/>
            </a:prstGeom>
            <a:noFill/>
            <a:ln w="14288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3" name="Line 470">
              <a:extLst>
                <a:ext uri="{FF2B5EF4-FFF2-40B4-BE49-F238E27FC236}">
                  <a16:creationId xmlns="" xmlns:a16="http://schemas.microsoft.com/office/drawing/2014/main" id="{5630EB0D-16AF-4F64-81F5-5530A56CC5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7163" y="822325"/>
              <a:ext cx="160338" cy="0"/>
            </a:xfrm>
            <a:prstGeom prst="line">
              <a:avLst/>
            </a:prstGeom>
            <a:noFill/>
            <a:ln w="14288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4" name="Line 471">
              <a:extLst>
                <a:ext uri="{FF2B5EF4-FFF2-40B4-BE49-F238E27FC236}">
                  <a16:creationId xmlns="" xmlns:a16="http://schemas.microsoft.com/office/drawing/2014/main" id="{71CC9D44-2BDE-4A3F-8869-28ED5FF77C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78113" y="896938"/>
              <a:ext cx="179388" cy="0"/>
            </a:xfrm>
            <a:prstGeom prst="line">
              <a:avLst/>
            </a:prstGeom>
            <a:noFill/>
            <a:ln w="14288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5" name="Freeform 472">
              <a:extLst>
                <a:ext uri="{FF2B5EF4-FFF2-40B4-BE49-F238E27FC236}">
                  <a16:creationId xmlns="" xmlns:a16="http://schemas.microsoft.com/office/drawing/2014/main" id="{7A90FEF7-EE81-48D0-B35D-5AC4FAEEC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731838"/>
              <a:ext cx="179388" cy="346075"/>
            </a:xfrm>
            <a:custGeom>
              <a:avLst/>
              <a:gdLst>
                <a:gd name="T0" fmla="*/ 670417803 w 48"/>
                <a:gd name="T1" fmla="*/ 0 h 92"/>
                <a:gd name="T2" fmla="*/ 642485597 w 48"/>
                <a:gd name="T3" fmla="*/ 0 h 92"/>
                <a:gd name="T4" fmla="*/ 0 w 48"/>
                <a:gd name="T5" fmla="*/ 636762953 h 92"/>
                <a:gd name="T6" fmla="*/ 642485597 w 48"/>
                <a:gd name="T7" fmla="*/ 1301825061 h 92"/>
                <a:gd name="T8" fmla="*/ 670417803 w 48"/>
                <a:gd name="T9" fmla="*/ 1301825061 h 92"/>
                <a:gd name="T10" fmla="*/ 670417803 w 48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" h="92">
                  <a:moveTo>
                    <a:pt x="48" y="0"/>
                  </a:moveTo>
                  <a:cubicBezTo>
                    <a:pt x="47" y="0"/>
                    <a:pt x="47" y="0"/>
                    <a:pt x="46" y="0"/>
                  </a:cubicBezTo>
                  <a:cubicBezTo>
                    <a:pt x="21" y="0"/>
                    <a:pt x="0" y="19"/>
                    <a:pt x="0" y="45"/>
                  </a:cubicBezTo>
                  <a:cubicBezTo>
                    <a:pt x="0" y="71"/>
                    <a:pt x="20" y="92"/>
                    <a:pt x="46" y="92"/>
                  </a:cubicBezTo>
                  <a:cubicBezTo>
                    <a:pt x="47" y="92"/>
                    <a:pt x="47" y="92"/>
                    <a:pt x="48" y="92"/>
                  </a:cubicBezTo>
                  <a:lnTo>
                    <a:pt x="48" y="0"/>
                  </a:ln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ittle">
  <a:themeElements>
    <a:clrScheme name="Custom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2952"/>
      </a:accent1>
      <a:accent2>
        <a:srgbClr val="2B3595"/>
      </a:accent2>
      <a:accent3>
        <a:srgbClr val="7045AF"/>
      </a:accent3>
      <a:accent4>
        <a:srgbClr val="E14594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">
  <a:themeElements>
    <a:clrScheme name="Custom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2952"/>
      </a:accent1>
      <a:accent2>
        <a:srgbClr val="2B3595"/>
      </a:accent2>
      <a:accent3>
        <a:srgbClr val="7045AF"/>
      </a:accent3>
      <a:accent4>
        <a:srgbClr val="E14594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551</Words>
  <Application>Microsoft Office PowerPoint</Application>
  <PresentationFormat>Custom</PresentationFormat>
  <Paragraphs>80</Paragraphs>
  <Slides>10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Tittle</vt:lpstr>
      <vt:lpstr>Content</vt:lpstr>
      <vt:lpstr>Chart</vt:lpstr>
      <vt:lpstr>SCIENCE TEMPLATES</vt:lpstr>
      <vt:lpstr>SCIENCE TEMPLATES</vt:lpstr>
      <vt:lpstr>SCIENCE TEMPLATES</vt:lpstr>
      <vt:lpstr>SCIENCE TEMPLATES</vt:lpstr>
      <vt:lpstr>SCIENCE TEMPLATES</vt:lpstr>
      <vt:lpstr>SCIENCE TEMPLATES</vt:lpstr>
      <vt:lpstr>SCIENCE TEMPLATES</vt:lpstr>
      <vt:lpstr>SCIENCE TEMPLATES</vt:lpstr>
      <vt:lpstr>SCIENCE TEMPLATES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ninar</dc:creator>
  <cp:lastModifiedBy>USER</cp:lastModifiedBy>
  <cp:revision>37</cp:revision>
  <dcterms:created xsi:type="dcterms:W3CDTF">2019-07-05T07:03:41Z</dcterms:created>
  <dcterms:modified xsi:type="dcterms:W3CDTF">2022-07-21T07:05:01Z</dcterms:modified>
</cp:coreProperties>
</file>