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77" r:id="rId2"/>
    <p:sldId id="276" r:id="rId3"/>
    <p:sldId id="257" r:id="rId4"/>
    <p:sldId id="259" r:id="rId5"/>
    <p:sldId id="260" r:id="rId6"/>
    <p:sldId id="258" r:id="rId7"/>
    <p:sldId id="275" r:id="rId8"/>
    <p:sldId id="278" r:id="rId9"/>
    <p:sldId id="279" r:id="rId10"/>
    <p:sldId id="280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360" userDrawn="1">
          <p15:clr>
            <a:srgbClr val="A4A3A4"/>
          </p15:clr>
        </p15:guide>
        <p15:guide id="4" pos="7320" userDrawn="1">
          <p15:clr>
            <a:srgbClr val="A4A3A4"/>
          </p15:clr>
        </p15:guide>
        <p15:guide id="5" orient="horz" pos="888" userDrawn="1">
          <p15:clr>
            <a:srgbClr val="A4A3A4"/>
          </p15:clr>
        </p15:guide>
        <p15:guide id="6" orient="horz" pos="37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5232"/>
    <a:srgbClr val="F4D9D7"/>
    <a:srgbClr val="26AA83"/>
    <a:srgbClr val="C73113"/>
    <a:srgbClr val="222021"/>
    <a:srgbClr val="83E5C9"/>
    <a:srgbClr val="16604B"/>
    <a:srgbClr val="F1A79A"/>
    <a:srgbClr val="1D8164"/>
    <a:srgbClr val="9BE9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10" autoAdjust="0"/>
    <p:restoredTop sz="94269" autoAdjust="0"/>
  </p:normalViewPr>
  <p:slideViewPr>
    <p:cSldViewPr snapToGrid="0" showGuides="1">
      <p:cViewPr>
        <p:scale>
          <a:sx n="66" d="100"/>
          <a:sy n="66" d="100"/>
        </p:scale>
        <p:origin x="-2688" y="-1056"/>
      </p:cViewPr>
      <p:guideLst>
        <p:guide orient="horz" pos="2160"/>
        <p:guide orient="horz" pos="888"/>
        <p:guide orient="horz" pos="3768"/>
        <p:guide pos="3840"/>
        <p:guide pos="360"/>
        <p:guide pos="73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26AA83"/>
            </a:solidFill>
            <a:ln>
              <a:noFill/>
            </a:ln>
          </c:spPr>
          <c:dPt>
            <c:idx val="0"/>
            <c:bubble3D val="0"/>
            <c:spPr>
              <a:solidFill>
                <a:srgbClr val="EB523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169-4357-AD83-DE2E8B4ACC9B}"/>
              </c:ext>
            </c:extLst>
          </c:dPt>
          <c:dPt>
            <c:idx val="1"/>
            <c:bubble3D val="0"/>
            <c:spPr>
              <a:solidFill>
                <a:srgbClr val="26AA8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7AC5-457E-B62F-E88B46D9037D}"/>
              </c:ext>
            </c:extLst>
          </c:dPt>
          <c:dPt>
            <c:idx val="2"/>
            <c:bubble3D val="0"/>
            <c:spPr>
              <a:solidFill>
                <a:srgbClr val="EB523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8169-4357-AD83-DE2E8B4ACC9B}"/>
              </c:ext>
            </c:extLst>
          </c:dPt>
          <c:dPt>
            <c:idx val="3"/>
            <c:bubble3D val="0"/>
            <c:spPr>
              <a:solidFill>
                <a:srgbClr val="26AA8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7AC5-457E-B62F-E88B46D9037D}"/>
              </c:ext>
            </c:extLst>
          </c:dPt>
          <c:dPt>
            <c:idx val="4"/>
            <c:bubble3D val="0"/>
            <c:spPr>
              <a:solidFill>
                <a:srgbClr val="EB523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EF06-483D-9F27-2740B5245A45}"/>
              </c:ext>
            </c:extLst>
          </c:dPt>
          <c:dPt>
            <c:idx val="5"/>
            <c:bubble3D val="0"/>
            <c:spPr>
              <a:solidFill>
                <a:srgbClr val="26AA8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F789-4717-ADBE-40FB0AE39927}"/>
              </c:ext>
            </c:extLst>
          </c:dPt>
          <c:cat>
            <c:strRef>
              <c:f>Sheet1!$A$2:$A$7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20</c:v>
                </c:pt>
                <c:pt idx="1">
                  <c:v>20</c:v>
                </c:pt>
                <c:pt idx="2">
                  <c:v>20</c:v>
                </c:pt>
                <c:pt idx="3">
                  <c:v>20</c:v>
                </c:pt>
                <c:pt idx="4">
                  <c:v>20</c:v>
                </c:pt>
                <c:pt idx="5">
                  <c:v>20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169-4357-AD83-DE2E8B4ACC9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46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EBAE4D-3D42-45FC-B630-9E8816E2D467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EFF753-C2AD-4064-86AF-767AC19C4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155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EFF753-C2AD-4064-86AF-767AC19C470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43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EFF753-C2AD-4064-86AF-767AC19C470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9180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EFF753-C2AD-4064-86AF-767AC19C470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8137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&lt;a </a:t>
            </a:r>
            <a:r>
              <a:rPr lang="en-US" dirty="0" err="1"/>
              <a:t>href</a:t>
            </a:r>
            <a:r>
              <a:rPr lang="en-US" dirty="0"/>
              <a:t>="https://www.freepik.com/free-photos-vectors/banner"&gt;Banner vector created by </a:t>
            </a:r>
            <a:r>
              <a:rPr lang="en-US" dirty="0" err="1"/>
              <a:t>katemangostar</a:t>
            </a:r>
            <a:r>
              <a:rPr lang="en-US" dirty="0"/>
              <a:t> - www.freepik.com&lt;/a&gt;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EFF753-C2AD-4064-86AF-767AC19C470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800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4B5718C-8D67-43CD-9B90-1F545131DA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8A5D1B3A-8D36-41E1-906B-D5ABCCA346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1114FB93-1E7C-45F7-9FD3-569992DFDD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2F7B7-A8A5-4915-8904-DF030208A1E1}" type="datetime1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718685CD-B12E-4B79-A686-04DA1D8215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406992EA-8F81-4A38-A439-A5D4C4D4B3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3A8B8-0320-463C-9CFC-F3F813B66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004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FE286C9-70C6-4DC4-AF06-9187FCF206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F218BB3E-65CF-45CD-891D-8182C1D9A0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BF9CEA08-A303-411B-A61C-B55F6E3251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BB05F-890A-4F3F-93F9-5A2B31F14A75}" type="datetime1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E259520-D69D-40A1-9271-1F32A56921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8E52E602-7ABC-4FED-B452-A712B1997B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3A8B8-0320-463C-9CFC-F3F813B66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820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7E6E634B-AA3E-446C-947E-B2348FD13A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CE19ACF2-B762-4938-8D38-F59EF5454A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FC514EEB-A636-4831-9C01-B0497677ED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052F8-2704-46F4-9C2C-4EC37D62B8EA}" type="datetime1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D242C0B4-82BE-4551-A94C-7E585423E4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0D5B4981-4C97-478B-8FB9-ECE4ACC7D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3A8B8-0320-463C-9CFC-F3F813B66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55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="" xmlns:a16="http://schemas.microsoft.com/office/drawing/2014/main" id="{3C87FADD-5E49-4CBF-AF28-EDDE572285AA}"/>
              </a:ext>
            </a:extLst>
          </p:cNvPr>
          <p:cNvGrpSpPr/>
          <p:nvPr userDrawn="1"/>
        </p:nvGrpSpPr>
        <p:grpSpPr>
          <a:xfrm>
            <a:off x="5450206" y="12668"/>
            <a:ext cx="6735543" cy="4844649"/>
            <a:chOff x="8034510" y="750981"/>
            <a:chExt cx="6735543" cy="4844649"/>
          </a:xfrm>
        </p:grpSpPr>
        <p:pic>
          <p:nvPicPr>
            <p:cNvPr id="10" name="Graphic 9">
              <a:extLst>
                <a:ext uri="{FF2B5EF4-FFF2-40B4-BE49-F238E27FC236}">
                  <a16:creationId xmlns="" xmlns:a16="http://schemas.microsoft.com/office/drawing/2014/main" id="{D757649F-8C83-4DCC-810D-AC11FC85E4D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8153821" y="901261"/>
              <a:ext cx="6496921" cy="4544088"/>
            </a:xfrm>
            <a:prstGeom prst="rect">
              <a:avLst/>
            </a:prstGeom>
          </p:spPr>
        </p:pic>
        <p:sp>
          <p:nvSpPr>
            <p:cNvPr id="11" name="Rectangle 10">
              <a:extLst>
                <a:ext uri="{FF2B5EF4-FFF2-40B4-BE49-F238E27FC236}">
                  <a16:creationId xmlns="" xmlns:a16="http://schemas.microsoft.com/office/drawing/2014/main" id="{19907937-2D7F-486A-BEE5-089547CB5D63}"/>
                </a:ext>
              </a:extLst>
            </p:cNvPr>
            <p:cNvSpPr/>
            <p:nvPr/>
          </p:nvSpPr>
          <p:spPr>
            <a:xfrm>
              <a:off x="8034510" y="750981"/>
              <a:ext cx="6735543" cy="4844649"/>
            </a:xfrm>
            <a:prstGeom prst="rect">
              <a:avLst/>
            </a:prstGeom>
            <a:solidFill>
              <a:schemeClr val="bg1">
                <a:alpha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Freeform 5">
            <a:extLst>
              <a:ext uri="{FF2B5EF4-FFF2-40B4-BE49-F238E27FC236}">
                <a16:creationId xmlns="" xmlns:a16="http://schemas.microsoft.com/office/drawing/2014/main" id="{0CA91239-CCC9-45FD-8D1E-CA9A3DFC415C}"/>
              </a:ext>
            </a:extLst>
          </p:cNvPr>
          <p:cNvSpPr>
            <a:spLocks/>
          </p:cNvSpPr>
          <p:nvPr userDrawn="1"/>
        </p:nvSpPr>
        <p:spPr bwMode="auto">
          <a:xfrm rot="10800000" flipH="1">
            <a:off x="10693400" y="5932422"/>
            <a:ext cx="1854200" cy="1851156"/>
          </a:xfrm>
          <a:custGeom>
            <a:avLst/>
            <a:gdLst>
              <a:gd name="T0" fmla="*/ 1354 w 1620"/>
              <a:gd name="T1" fmla="*/ 1619 h 1619"/>
              <a:gd name="T2" fmla="*/ 827 w 1620"/>
              <a:gd name="T3" fmla="*/ 1513 h 1619"/>
              <a:gd name="T4" fmla="*/ 396 w 1620"/>
              <a:gd name="T5" fmla="*/ 1223 h 1619"/>
              <a:gd name="T6" fmla="*/ 106 w 1620"/>
              <a:gd name="T7" fmla="*/ 793 h 1619"/>
              <a:gd name="T8" fmla="*/ 0 w 1620"/>
              <a:gd name="T9" fmla="*/ 266 h 1619"/>
              <a:gd name="T10" fmla="*/ 266 w 1620"/>
              <a:gd name="T11" fmla="*/ 0 h 1619"/>
              <a:gd name="T12" fmla="*/ 532 w 1620"/>
              <a:gd name="T13" fmla="*/ 266 h 1619"/>
              <a:gd name="T14" fmla="*/ 1354 w 1620"/>
              <a:gd name="T15" fmla="*/ 1087 h 1619"/>
              <a:gd name="T16" fmla="*/ 1620 w 1620"/>
              <a:gd name="T17" fmla="*/ 1353 h 1619"/>
              <a:gd name="T18" fmla="*/ 1354 w 1620"/>
              <a:gd name="T19" fmla="*/ 1619 h 16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20" h="1619">
                <a:moveTo>
                  <a:pt x="1354" y="1619"/>
                </a:moveTo>
                <a:cubicBezTo>
                  <a:pt x="1171" y="1619"/>
                  <a:pt x="994" y="1584"/>
                  <a:pt x="827" y="1513"/>
                </a:cubicBezTo>
                <a:cubicBezTo>
                  <a:pt x="665" y="1445"/>
                  <a:pt x="521" y="1347"/>
                  <a:pt x="396" y="1223"/>
                </a:cubicBezTo>
                <a:cubicBezTo>
                  <a:pt x="272" y="1099"/>
                  <a:pt x="175" y="954"/>
                  <a:pt x="106" y="793"/>
                </a:cubicBezTo>
                <a:cubicBezTo>
                  <a:pt x="36" y="626"/>
                  <a:pt x="0" y="448"/>
                  <a:pt x="0" y="266"/>
                </a:cubicBezTo>
                <a:cubicBezTo>
                  <a:pt x="0" y="119"/>
                  <a:pt x="119" y="0"/>
                  <a:pt x="266" y="0"/>
                </a:cubicBezTo>
                <a:cubicBezTo>
                  <a:pt x="413" y="0"/>
                  <a:pt x="532" y="119"/>
                  <a:pt x="532" y="266"/>
                </a:cubicBezTo>
                <a:cubicBezTo>
                  <a:pt x="532" y="719"/>
                  <a:pt x="901" y="1087"/>
                  <a:pt x="1354" y="1087"/>
                </a:cubicBezTo>
                <a:cubicBezTo>
                  <a:pt x="1501" y="1087"/>
                  <a:pt x="1620" y="1206"/>
                  <a:pt x="1620" y="1353"/>
                </a:cubicBezTo>
                <a:cubicBezTo>
                  <a:pt x="1620" y="1500"/>
                  <a:pt x="1501" y="1619"/>
                  <a:pt x="1354" y="1619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rgbClr val="EB5232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5">
            <a:extLst>
              <a:ext uri="{FF2B5EF4-FFF2-40B4-BE49-F238E27FC236}">
                <a16:creationId xmlns="" xmlns:a16="http://schemas.microsoft.com/office/drawing/2014/main" id="{F4493024-83EF-4CE6-AF87-80B96C58A6DB}"/>
              </a:ext>
            </a:extLst>
          </p:cNvPr>
          <p:cNvSpPr>
            <a:spLocks/>
          </p:cNvSpPr>
          <p:nvPr userDrawn="1"/>
        </p:nvSpPr>
        <p:spPr bwMode="auto">
          <a:xfrm rot="17178977">
            <a:off x="-551636" y="-480782"/>
            <a:ext cx="1385492" cy="1383220"/>
          </a:xfrm>
          <a:custGeom>
            <a:avLst/>
            <a:gdLst>
              <a:gd name="T0" fmla="*/ 1354 w 1620"/>
              <a:gd name="T1" fmla="*/ 1619 h 1619"/>
              <a:gd name="T2" fmla="*/ 827 w 1620"/>
              <a:gd name="T3" fmla="*/ 1513 h 1619"/>
              <a:gd name="T4" fmla="*/ 396 w 1620"/>
              <a:gd name="T5" fmla="*/ 1223 h 1619"/>
              <a:gd name="T6" fmla="*/ 106 w 1620"/>
              <a:gd name="T7" fmla="*/ 793 h 1619"/>
              <a:gd name="T8" fmla="*/ 0 w 1620"/>
              <a:gd name="T9" fmla="*/ 266 h 1619"/>
              <a:gd name="T10" fmla="*/ 266 w 1620"/>
              <a:gd name="T11" fmla="*/ 0 h 1619"/>
              <a:gd name="T12" fmla="*/ 532 w 1620"/>
              <a:gd name="T13" fmla="*/ 266 h 1619"/>
              <a:gd name="T14" fmla="*/ 1354 w 1620"/>
              <a:gd name="T15" fmla="*/ 1087 h 1619"/>
              <a:gd name="T16" fmla="*/ 1620 w 1620"/>
              <a:gd name="T17" fmla="*/ 1353 h 1619"/>
              <a:gd name="T18" fmla="*/ 1354 w 1620"/>
              <a:gd name="T19" fmla="*/ 1619 h 16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20" h="1619">
                <a:moveTo>
                  <a:pt x="1354" y="1619"/>
                </a:moveTo>
                <a:cubicBezTo>
                  <a:pt x="1171" y="1619"/>
                  <a:pt x="994" y="1584"/>
                  <a:pt x="827" y="1513"/>
                </a:cubicBezTo>
                <a:cubicBezTo>
                  <a:pt x="665" y="1445"/>
                  <a:pt x="521" y="1347"/>
                  <a:pt x="396" y="1223"/>
                </a:cubicBezTo>
                <a:cubicBezTo>
                  <a:pt x="272" y="1099"/>
                  <a:pt x="175" y="954"/>
                  <a:pt x="106" y="793"/>
                </a:cubicBezTo>
                <a:cubicBezTo>
                  <a:pt x="36" y="626"/>
                  <a:pt x="0" y="448"/>
                  <a:pt x="0" y="266"/>
                </a:cubicBezTo>
                <a:cubicBezTo>
                  <a:pt x="0" y="119"/>
                  <a:pt x="119" y="0"/>
                  <a:pt x="266" y="0"/>
                </a:cubicBezTo>
                <a:cubicBezTo>
                  <a:pt x="413" y="0"/>
                  <a:pt x="532" y="119"/>
                  <a:pt x="532" y="266"/>
                </a:cubicBezTo>
                <a:cubicBezTo>
                  <a:pt x="532" y="719"/>
                  <a:pt x="901" y="1087"/>
                  <a:pt x="1354" y="1087"/>
                </a:cubicBezTo>
                <a:cubicBezTo>
                  <a:pt x="1501" y="1087"/>
                  <a:pt x="1620" y="1206"/>
                  <a:pt x="1620" y="1353"/>
                </a:cubicBezTo>
                <a:cubicBezTo>
                  <a:pt x="1620" y="1500"/>
                  <a:pt x="1501" y="1619"/>
                  <a:pt x="1354" y="1619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1000">
                <a:srgbClr val="26AA83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EE397862-A6AA-4426-8EFA-E1F0082B9A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200" y="292099"/>
            <a:ext cx="11023600" cy="777875"/>
          </a:xfrm>
        </p:spPr>
        <p:txBody>
          <a:bodyPr/>
          <a:lstStyle>
            <a:lvl1pPr>
              <a:defRPr b="1">
                <a:solidFill>
                  <a:srgbClr val="22202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F19EDC53-A444-4EBA-9845-5641F8B2B7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4200" y="1443830"/>
            <a:ext cx="11023600" cy="453866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58863711-2F8A-4071-BA89-2403F0AC9A1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84200" y="6356350"/>
            <a:ext cx="2743200" cy="365125"/>
          </a:xfrm>
        </p:spPr>
        <p:txBody>
          <a:bodyPr/>
          <a:lstStyle/>
          <a:p>
            <a:fld id="{213E9384-6FA0-4EFB-9E50-B90B631BDEDA}" type="datetime1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D857074A-24C6-442A-A2DC-D6B899E7E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0B2EA2CF-2A0A-45B8-B191-4DFF35C681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64600" y="6356350"/>
            <a:ext cx="2743200" cy="365125"/>
          </a:xfrm>
        </p:spPr>
        <p:txBody>
          <a:bodyPr/>
          <a:lstStyle>
            <a:lvl1pPr>
              <a:defRPr sz="1100">
                <a:solidFill>
                  <a:schemeClr val="bg1"/>
                </a:solidFill>
              </a:defRPr>
            </a:lvl1pPr>
          </a:lstStyle>
          <a:p>
            <a:fld id="{3653A8B8-0320-463C-9CFC-F3F813B668D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0322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0FE9DB4-C2FA-4384-A815-C5462A3334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C0241095-5D6B-49DF-9FDE-897256CC17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614C99FC-B9D2-414D-B7BC-51F59B4280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384E4-60E5-45E5-9B9F-FF6375291FFF}" type="datetime1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87253C37-79BC-45ED-8B98-13D4CCB64A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9EA603B-969D-488D-9703-AD66F07B5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3A8B8-0320-463C-9CFC-F3F813B66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591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E04C8C0-2629-46E8-87D7-07258F9C6D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2BBAF92-118A-43D4-9ADB-DD35D07A2ED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7B659598-3E01-467F-BAA1-DC9ED8DD6D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4AF5EFC9-8DFE-45EE-944F-C9E59899BF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042C2-33C1-4A29-B87F-A82A49FE9EA9}" type="datetime1">
              <a:rPr lang="en-US" smtClean="0"/>
              <a:t>7/21/2022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20E34E05-374B-49C0-B4EC-7FD90A565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C8521AFE-2B2D-4BC9-B550-33DBCA5E5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3A8B8-0320-463C-9CFC-F3F813B66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3479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9F6A1E0-B73B-4769-9E84-123239BFF8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DB3288D3-ED21-4D73-ABEB-28E4103BAD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F226940A-3FD9-433A-A250-04AE9A6FC1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7700E78C-5A1D-4B79-B195-7B94FA86776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493C0021-49EA-419E-9045-9EAEA3DA24A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BC13D94A-CA5A-448A-9179-5D30BD1B26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252CD-775E-43A4-8708-F6BA2845F86D}" type="datetime1">
              <a:rPr lang="en-US" smtClean="0"/>
              <a:t>7/21/2022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D0587748-F73C-410D-94C0-59BE877A01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E0C6CC29-D692-4191-848E-780C1C3031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3A8B8-0320-463C-9CFC-F3F813B66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5025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95636B7-6D36-4380-8454-7D469A52A5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DF1414A7-D95E-473D-8864-9684E63AFE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751A2-2BC0-4E00-8216-3EF31B62D6CF}" type="datetime1">
              <a:rPr lang="en-US" smtClean="0"/>
              <a:t>7/21/2022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E43B15C6-8D91-45B0-BB1E-7CCDA52DAC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C0B62F65-80F8-4FF4-944E-68D401B3F2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3A8B8-0320-463C-9CFC-F3F813B66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2879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3D521B6F-4C7C-4784-976B-E549359254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86968-1C75-46B2-856B-17DB582B3EE0}" type="datetime1">
              <a:rPr lang="en-US" smtClean="0"/>
              <a:t>7/21/2022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0B45629F-F259-463F-8763-D6FBFA5555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6D9B5C50-09B1-4A45-8C4D-C420BB25C9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3A8B8-0320-463C-9CFC-F3F813B66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907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5481457-6621-49F0-B946-04BBEED8C0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4F843B5-60F4-4E3B-ABFB-08FFA7ED68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13055C66-640C-4FCD-9757-111D5BFCE7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C241C89A-92E7-4216-B2BB-A355410A0C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3FDA9-A32B-49C5-B36F-DCACE8F0F592}" type="datetime1">
              <a:rPr lang="en-US" smtClean="0"/>
              <a:t>7/21/2022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B554C444-9178-4AE0-BCA1-A63E62A4C3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0DC8D48E-9529-44C9-B61B-8D441E142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3A8B8-0320-463C-9CFC-F3F813B66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694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B9DD35C-9846-4B5E-91AD-55F10CD027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95BFD026-5078-455D-8399-B93EC73D3A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B9FFB908-5564-4B1C-B2CC-42AB89D9A0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0F374562-3B62-4183-9FD3-D79EFCEF40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6288D-91D9-4ED4-8FA8-75CBB74BD7A4}" type="datetime1">
              <a:rPr lang="en-US" smtClean="0"/>
              <a:t>7/21/2022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0A6FECC9-2BF2-4706-BAAE-5AECD2CA1B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765793A6-80D1-4A96-B363-500761EED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3A8B8-0320-463C-9CFC-F3F813B66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242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5E8F0381-74DF-4812-B856-354D041144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314E888C-BAD0-4B1D-9CE0-63FB360F76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CCB6E3BF-FEDE-4399-8DBF-0A37973562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A47ACB-2F0F-4287-9E81-BE9F2E94C1BA}" type="datetime1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97BEC643-0BD5-4E55-A545-6DEF4C39BF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E2B3FAEC-4434-419A-8A07-19BE2CBF4C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53A8B8-0320-463C-9CFC-F3F813B66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517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5">
            <a:extLst>
              <a:ext uri="{FF2B5EF4-FFF2-40B4-BE49-F238E27FC236}">
                <a16:creationId xmlns="" xmlns:a16="http://schemas.microsoft.com/office/drawing/2014/main" id="{3B58A5D8-4359-4B00-8BE4-B17DBC34FD6E}"/>
              </a:ext>
            </a:extLst>
          </p:cNvPr>
          <p:cNvSpPr>
            <a:spLocks/>
          </p:cNvSpPr>
          <p:nvPr/>
        </p:nvSpPr>
        <p:spPr bwMode="auto">
          <a:xfrm>
            <a:off x="0" y="-1750"/>
            <a:ext cx="6141548" cy="6300950"/>
          </a:xfrm>
          <a:custGeom>
            <a:avLst/>
            <a:gdLst>
              <a:gd name="T0" fmla="*/ 687 w 1433"/>
              <a:gd name="T1" fmla="*/ 1323 h 1472"/>
              <a:gd name="T2" fmla="*/ 0 w 1433"/>
              <a:gd name="T3" fmla="*/ 1472 h 1472"/>
              <a:gd name="T4" fmla="*/ 0 w 1433"/>
              <a:gd name="T5" fmla="*/ 0 h 1472"/>
              <a:gd name="T6" fmla="*/ 106 w 1433"/>
              <a:gd name="T7" fmla="*/ 0 h 1472"/>
              <a:gd name="T8" fmla="*/ 116 w 1433"/>
              <a:gd name="T9" fmla="*/ 23 h 1472"/>
              <a:gd name="T10" fmla="*/ 317 w 1433"/>
              <a:gd name="T11" fmla="*/ 182 h 1472"/>
              <a:gd name="T12" fmla="*/ 612 w 1433"/>
              <a:gd name="T13" fmla="*/ 234 h 1472"/>
              <a:gd name="T14" fmla="*/ 1414 w 1433"/>
              <a:gd name="T15" fmla="*/ 763 h 1472"/>
              <a:gd name="T16" fmla="*/ 687 w 1433"/>
              <a:gd name="T17" fmla="*/ 1323 h 14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3" h="1472">
                <a:moveTo>
                  <a:pt x="687" y="1323"/>
                </a:moveTo>
                <a:cubicBezTo>
                  <a:pt x="247" y="1226"/>
                  <a:pt x="0" y="1472"/>
                  <a:pt x="0" y="1472"/>
                </a:cubicBezTo>
                <a:cubicBezTo>
                  <a:pt x="0" y="0"/>
                  <a:pt x="0" y="0"/>
                  <a:pt x="0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106" y="0"/>
                  <a:pt x="108" y="9"/>
                  <a:pt x="116" y="23"/>
                </a:cubicBezTo>
                <a:cubicBezTo>
                  <a:pt x="136" y="59"/>
                  <a:pt x="189" y="132"/>
                  <a:pt x="317" y="182"/>
                </a:cubicBezTo>
                <a:cubicBezTo>
                  <a:pt x="389" y="210"/>
                  <a:pt x="485" y="231"/>
                  <a:pt x="612" y="234"/>
                </a:cubicBezTo>
                <a:cubicBezTo>
                  <a:pt x="1048" y="246"/>
                  <a:pt x="1394" y="435"/>
                  <a:pt x="1414" y="763"/>
                </a:cubicBezTo>
                <a:cubicBezTo>
                  <a:pt x="1433" y="1091"/>
                  <a:pt x="1127" y="1420"/>
                  <a:pt x="687" y="1323"/>
                </a:cubicBezTo>
                <a:close/>
              </a:path>
            </a:pathLst>
          </a:custGeom>
          <a:gradFill>
            <a:gsLst>
              <a:gs pos="0">
                <a:srgbClr val="F8B7AA"/>
              </a:gs>
              <a:gs pos="51000">
                <a:srgbClr val="EB5232"/>
              </a:gs>
            </a:gsLst>
            <a:lin ang="30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5">
            <a:extLst>
              <a:ext uri="{FF2B5EF4-FFF2-40B4-BE49-F238E27FC236}">
                <a16:creationId xmlns="" xmlns:a16="http://schemas.microsoft.com/office/drawing/2014/main" id="{DF3923D8-5CCE-49B9-BBC5-5A8E533E0F58}"/>
              </a:ext>
            </a:extLst>
          </p:cNvPr>
          <p:cNvSpPr>
            <a:spLocks/>
          </p:cNvSpPr>
          <p:nvPr/>
        </p:nvSpPr>
        <p:spPr bwMode="auto">
          <a:xfrm rot="10800000">
            <a:off x="6758539" y="-1565392"/>
            <a:ext cx="7737588" cy="7724892"/>
          </a:xfrm>
          <a:custGeom>
            <a:avLst/>
            <a:gdLst>
              <a:gd name="T0" fmla="*/ 1354 w 1620"/>
              <a:gd name="T1" fmla="*/ 1619 h 1619"/>
              <a:gd name="T2" fmla="*/ 827 w 1620"/>
              <a:gd name="T3" fmla="*/ 1513 h 1619"/>
              <a:gd name="T4" fmla="*/ 396 w 1620"/>
              <a:gd name="T5" fmla="*/ 1223 h 1619"/>
              <a:gd name="T6" fmla="*/ 106 w 1620"/>
              <a:gd name="T7" fmla="*/ 793 h 1619"/>
              <a:gd name="T8" fmla="*/ 0 w 1620"/>
              <a:gd name="T9" fmla="*/ 266 h 1619"/>
              <a:gd name="T10" fmla="*/ 266 w 1620"/>
              <a:gd name="T11" fmla="*/ 0 h 1619"/>
              <a:gd name="T12" fmla="*/ 532 w 1620"/>
              <a:gd name="T13" fmla="*/ 266 h 1619"/>
              <a:gd name="T14" fmla="*/ 1354 w 1620"/>
              <a:gd name="T15" fmla="*/ 1087 h 1619"/>
              <a:gd name="T16" fmla="*/ 1620 w 1620"/>
              <a:gd name="T17" fmla="*/ 1353 h 1619"/>
              <a:gd name="T18" fmla="*/ 1354 w 1620"/>
              <a:gd name="T19" fmla="*/ 1619 h 16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20" h="1619">
                <a:moveTo>
                  <a:pt x="1354" y="1619"/>
                </a:moveTo>
                <a:cubicBezTo>
                  <a:pt x="1171" y="1619"/>
                  <a:pt x="994" y="1584"/>
                  <a:pt x="827" y="1513"/>
                </a:cubicBezTo>
                <a:cubicBezTo>
                  <a:pt x="665" y="1445"/>
                  <a:pt x="521" y="1347"/>
                  <a:pt x="396" y="1223"/>
                </a:cubicBezTo>
                <a:cubicBezTo>
                  <a:pt x="272" y="1099"/>
                  <a:pt x="175" y="954"/>
                  <a:pt x="106" y="793"/>
                </a:cubicBezTo>
                <a:cubicBezTo>
                  <a:pt x="36" y="626"/>
                  <a:pt x="0" y="448"/>
                  <a:pt x="0" y="266"/>
                </a:cubicBezTo>
                <a:cubicBezTo>
                  <a:pt x="0" y="119"/>
                  <a:pt x="119" y="0"/>
                  <a:pt x="266" y="0"/>
                </a:cubicBezTo>
                <a:cubicBezTo>
                  <a:pt x="413" y="0"/>
                  <a:pt x="532" y="119"/>
                  <a:pt x="532" y="266"/>
                </a:cubicBezTo>
                <a:cubicBezTo>
                  <a:pt x="532" y="719"/>
                  <a:pt x="901" y="1087"/>
                  <a:pt x="1354" y="1087"/>
                </a:cubicBezTo>
                <a:cubicBezTo>
                  <a:pt x="1501" y="1087"/>
                  <a:pt x="1620" y="1206"/>
                  <a:pt x="1620" y="1353"/>
                </a:cubicBezTo>
                <a:cubicBezTo>
                  <a:pt x="1620" y="1500"/>
                  <a:pt x="1501" y="1619"/>
                  <a:pt x="1354" y="1619"/>
                </a:cubicBezTo>
                <a:close/>
              </a:path>
            </a:pathLst>
          </a:custGeom>
          <a:gradFill>
            <a:gsLst>
              <a:gs pos="0">
                <a:srgbClr val="CBEBE1"/>
              </a:gs>
              <a:gs pos="71000">
                <a:srgbClr val="26AA83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19" name="Group 18">
            <a:extLst>
              <a:ext uri="{FF2B5EF4-FFF2-40B4-BE49-F238E27FC236}">
                <a16:creationId xmlns="" xmlns:a16="http://schemas.microsoft.com/office/drawing/2014/main" id="{1F8B31CB-C316-40E5-85BB-1A17BEE67C27}"/>
              </a:ext>
            </a:extLst>
          </p:cNvPr>
          <p:cNvGrpSpPr/>
          <p:nvPr/>
        </p:nvGrpSpPr>
        <p:grpSpPr>
          <a:xfrm flipH="1" flipV="1">
            <a:off x="-1416876" y="-531348"/>
            <a:ext cx="3969576" cy="3454238"/>
            <a:chOff x="-1681825" y="-531348"/>
            <a:chExt cx="3969576" cy="3454238"/>
          </a:xfrm>
        </p:grpSpPr>
        <p:sp>
          <p:nvSpPr>
            <p:cNvPr id="32" name="Oval 31">
              <a:extLst>
                <a:ext uri="{FF2B5EF4-FFF2-40B4-BE49-F238E27FC236}">
                  <a16:creationId xmlns="" xmlns:a16="http://schemas.microsoft.com/office/drawing/2014/main" id="{6E030196-08C7-419E-83FD-849386242946}"/>
                </a:ext>
              </a:extLst>
            </p:cNvPr>
            <p:cNvSpPr/>
            <p:nvPr/>
          </p:nvSpPr>
          <p:spPr>
            <a:xfrm>
              <a:off x="-1166487" y="-531348"/>
              <a:ext cx="3454238" cy="3454238"/>
            </a:xfrm>
            <a:prstGeom prst="ellipse">
              <a:avLst/>
            </a:prstGeom>
            <a:noFill/>
            <a:ln w="63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="" xmlns:a16="http://schemas.microsoft.com/office/drawing/2014/main" id="{57B09D0B-5F19-48DD-B18F-609D2ACD1985}"/>
                </a:ext>
              </a:extLst>
            </p:cNvPr>
            <p:cNvSpPr/>
            <p:nvPr/>
          </p:nvSpPr>
          <p:spPr>
            <a:xfrm>
              <a:off x="-1681825" y="905"/>
              <a:ext cx="1686682" cy="1686682"/>
            </a:xfrm>
            <a:prstGeom prst="ellipse">
              <a:avLst/>
            </a:prstGeom>
            <a:noFill/>
            <a:ln w="63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" name="Graphic 1">
            <a:extLst>
              <a:ext uri="{FF2B5EF4-FFF2-40B4-BE49-F238E27FC236}">
                <a16:creationId xmlns="" xmlns:a16="http://schemas.microsoft.com/office/drawing/2014/main" id="{D5D9CE4A-00B9-4726-A64B-BAAF7B4276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2737" y="1568902"/>
            <a:ext cx="6713438" cy="4699406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="" xmlns:a16="http://schemas.microsoft.com/office/drawing/2014/main" id="{6CCE939E-00CB-4AE5-8F72-CA2718052DD8}"/>
              </a:ext>
            </a:extLst>
          </p:cNvPr>
          <p:cNvGrpSpPr/>
          <p:nvPr/>
        </p:nvGrpSpPr>
        <p:grpSpPr>
          <a:xfrm>
            <a:off x="9129479" y="3779678"/>
            <a:ext cx="3969576" cy="3454238"/>
            <a:chOff x="-1681825" y="-531348"/>
            <a:chExt cx="3969576" cy="3454238"/>
          </a:xfrm>
        </p:grpSpPr>
        <p:sp>
          <p:nvSpPr>
            <p:cNvPr id="18" name="Oval 17">
              <a:extLst>
                <a:ext uri="{FF2B5EF4-FFF2-40B4-BE49-F238E27FC236}">
                  <a16:creationId xmlns="" xmlns:a16="http://schemas.microsoft.com/office/drawing/2014/main" id="{49263579-F214-45CE-86FA-9E60F16CD434}"/>
                </a:ext>
              </a:extLst>
            </p:cNvPr>
            <p:cNvSpPr/>
            <p:nvPr/>
          </p:nvSpPr>
          <p:spPr>
            <a:xfrm>
              <a:off x="-1166487" y="-531348"/>
              <a:ext cx="3454238" cy="3454238"/>
            </a:xfrm>
            <a:prstGeom prst="ellipse">
              <a:avLst/>
            </a:prstGeom>
            <a:noFill/>
            <a:ln w="63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="" xmlns:a16="http://schemas.microsoft.com/office/drawing/2014/main" id="{691BCD4F-9979-4CEC-97EB-88EE9B43AFC9}"/>
                </a:ext>
              </a:extLst>
            </p:cNvPr>
            <p:cNvSpPr/>
            <p:nvPr/>
          </p:nvSpPr>
          <p:spPr>
            <a:xfrm>
              <a:off x="-1681825" y="905"/>
              <a:ext cx="1686682" cy="1686682"/>
            </a:xfrm>
            <a:prstGeom prst="ellipse">
              <a:avLst/>
            </a:prstGeom>
            <a:noFill/>
            <a:ln w="63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" name="Title 1">
            <a:extLst>
              <a:ext uri="{FF2B5EF4-FFF2-40B4-BE49-F238E27FC236}">
                <a16:creationId xmlns="" xmlns:a16="http://schemas.microsoft.com/office/drawing/2014/main" id="{F779989A-8353-49B6-AAD5-C15F2EB1E355}"/>
              </a:ext>
            </a:extLst>
          </p:cNvPr>
          <p:cNvSpPr txBox="1">
            <a:spLocks/>
          </p:cNvSpPr>
          <p:nvPr/>
        </p:nvSpPr>
        <p:spPr>
          <a:xfrm>
            <a:off x="7124203" y="3764717"/>
            <a:ext cx="4577779" cy="307777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2000" dirty="0">
                <a:solidFill>
                  <a:srgbClr val="22202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- PowerPoint Presentation -</a:t>
            </a:r>
          </a:p>
        </p:txBody>
      </p:sp>
    </p:spTree>
    <p:extLst>
      <p:ext uri="{BB962C8B-B14F-4D97-AF65-F5344CB8AC3E}">
        <p14:creationId xmlns:p14="http://schemas.microsoft.com/office/powerpoint/2010/main" val="30285449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="" xmlns:a16="http://schemas.microsoft.com/office/drawing/2014/main" id="{B163B9CA-B626-4FC8-9BEA-AD5062A97125}"/>
              </a:ext>
            </a:extLst>
          </p:cNvPr>
          <p:cNvSpPr>
            <a:spLocks/>
          </p:cNvSpPr>
          <p:nvPr/>
        </p:nvSpPr>
        <p:spPr bwMode="auto">
          <a:xfrm flipH="1">
            <a:off x="3149600" y="-2419093"/>
            <a:ext cx="9042400" cy="9277092"/>
          </a:xfrm>
          <a:custGeom>
            <a:avLst/>
            <a:gdLst>
              <a:gd name="T0" fmla="*/ 687 w 1433"/>
              <a:gd name="T1" fmla="*/ 1323 h 1472"/>
              <a:gd name="T2" fmla="*/ 0 w 1433"/>
              <a:gd name="T3" fmla="*/ 1472 h 1472"/>
              <a:gd name="T4" fmla="*/ 0 w 1433"/>
              <a:gd name="T5" fmla="*/ 0 h 1472"/>
              <a:gd name="T6" fmla="*/ 106 w 1433"/>
              <a:gd name="T7" fmla="*/ 0 h 1472"/>
              <a:gd name="T8" fmla="*/ 116 w 1433"/>
              <a:gd name="T9" fmla="*/ 23 h 1472"/>
              <a:gd name="T10" fmla="*/ 317 w 1433"/>
              <a:gd name="T11" fmla="*/ 182 h 1472"/>
              <a:gd name="T12" fmla="*/ 612 w 1433"/>
              <a:gd name="T13" fmla="*/ 234 h 1472"/>
              <a:gd name="T14" fmla="*/ 1414 w 1433"/>
              <a:gd name="T15" fmla="*/ 763 h 1472"/>
              <a:gd name="T16" fmla="*/ 687 w 1433"/>
              <a:gd name="T17" fmla="*/ 1323 h 14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3" h="1472">
                <a:moveTo>
                  <a:pt x="687" y="1323"/>
                </a:moveTo>
                <a:cubicBezTo>
                  <a:pt x="247" y="1226"/>
                  <a:pt x="0" y="1472"/>
                  <a:pt x="0" y="1472"/>
                </a:cubicBezTo>
                <a:cubicBezTo>
                  <a:pt x="0" y="0"/>
                  <a:pt x="0" y="0"/>
                  <a:pt x="0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106" y="0"/>
                  <a:pt x="108" y="9"/>
                  <a:pt x="116" y="23"/>
                </a:cubicBezTo>
                <a:cubicBezTo>
                  <a:pt x="136" y="59"/>
                  <a:pt x="189" y="132"/>
                  <a:pt x="317" y="182"/>
                </a:cubicBezTo>
                <a:cubicBezTo>
                  <a:pt x="389" y="210"/>
                  <a:pt x="485" y="231"/>
                  <a:pt x="612" y="234"/>
                </a:cubicBezTo>
                <a:cubicBezTo>
                  <a:pt x="1048" y="246"/>
                  <a:pt x="1394" y="435"/>
                  <a:pt x="1414" y="763"/>
                </a:cubicBezTo>
                <a:cubicBezTo>
                  <a:pt x="1433" y="1091"/>
                  <a:pt x="1127" y="1420"/>
                  <a:pt x="687" y="1323"/>
                </a:cubicBezTo>
                <a:close/>
              </a:path>
            </a:pathLst>
          </a:custGeom>
          <a:gradFill>
            <a:gsLst>
              <a:gs pos="0">
                <a:srgbClr val="CBEBE1"/>
              </a:gs>
              <a:gs pos="71000">
                <a:srgbClr val="26AA83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Freeform 5">
            <a:extLst>
              <a:ext uri="{FF2B5EF4-FFF2-40B4-BE49-F238E27FC236}">
                <a16:creationId xmlns="" xmlns:a16="http://schemas.microsoft.com/office/drawing/2014/main" id="{0EEE9969-D21B-4551-854D-C6F52627DDBF}"/>
              </a:ext>
            </a:extLst>
          </p:cNvPr>
          <p:cNvSpPr>
            <a:spLocks/>
          </p:cNvSpPr>
          <p:nvPr/>
        </p:nvSpPr>
        <p:spPr bwMode="auto">
          <a:xfrm flipV="1">
            <a:off x="0" y="2219453"/>
            <a:ext cx="6299200" cy="6462693"/>
          </a:xfrm>
          <a:custGeom>
            <a:avLst/>
            <a:gdLst>
              <a:gd name="T0" fmla="*/ 687 w 1433"/>
              <a:gd name="T1" fmla="*/ 1323 h 1472"/>
              <a:gd name="T2" fmla="*/ 0 w 1433"/>
              <a:gd name="T3" fmla="*/ 1472 h 1472"/>
              <a:gd name="T4" fmla="*/ 0 w 1433"/>
              <a:gd name="T5" fmla="*/ 0 h 1472"/>
              <a:gd name="T6" fmla="*/ 106 w 1433"/>
              <a:gd name="T7" fmla="*/ 0 h 1472"/>
              <a:gd name="T8" fmla="*/ 116 w 1433"/>
              <a:gd name="T9" fmla="*/ 23 h 1472"/>
              <a:gd name="T10" fmla="*/ 317 w 1433"/>
              <a:gd name="T11" fmla="*/ 182 h 1472"/>
              <a:gd name="T12" fmla="*/ 612 w 1433"/>
              <a:gd name="T13" fmla="*/ 234 h 1472"/>
              <a:gd name="T14" fmla="*/ 1414 w 1433"/>
              <a:gd name="T15" fmla="*/ 763 h 1472"/>
              <a:gd name="T16" fmla="*/ 687 w 1433"/>
              <a:gd name="T17" fmla="*/ 1323 h 14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3" h="1472">
                <a:moveTo>
                  <a:pt x="687" y="1323"/>
                </a:moveTo>
                <a:cubicBezTo>
                  <a:pt x="247" y="1226"/>
                  <a:pt x="0" y="1472"/>
                  <a:pt x="0" y="1472"/>
                </a:cubicBezTo>
                <a:cubicBezTo>
                  <a:pt x="0" y="0"/>
                  <a:pt x="0" y="0"/>
                  <a:pt x="0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106" y="0"/>
                  <a:pt x="108" y="9"/>
                  <a:pt x="116" y="23"/>
                </a:cubicBezTo>
                <a:cubicBezTo>
                  <a:pt x="136" y="59"/>
                  <a:pt x="189" y="132"/>
                  <a:pt x="317" y="182"/>
                </a:cubicBezTo>
                <a:cubicBezTo>
                  <a:pt x="389" y="210"/>
                  <a:pt x="485" y="231"/>
                  <a:pt x="612" y="234"/>
                </a:cubicBezTo>
                <a:cubicBezTo>
                  <a:pt x="1048" y="246"/>
                  <a:pt x="1394" y="435"/>
                  <a:pt x="1414" y="763"/>
                </a:cubicBezTo>
                <a:cubicBezTo>
                  <a:pt x="1433" y="1091"/>
                  <a:pt x="1127" y="1420"/>
                  <a:pt x="687" y="1323"/>
                </a:cubicBezTo>
                <a:close/>
              </a:path>
            </a:pathLst>
          </a:custGeom>
          <a:gradFill>
            <a:gsLst>
              <a:gs pos="0">
                <a:srgbClr val="F8B7AA"/>
              </a:gs>
              <a:gs pos="51000">
                <a:srgbClr val="EB5232"/>
              </a:gs>
            </a:gsLst>
            <a:lin ang="30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5BF930A7-550A-4D24-9D9E-268AD520232F}"/>
              </a:ext>
            </a:extLst>
          </p:cNvPr>
          <p:cNvSpPr txBox="1"/>
          <p:nvPr/>
        </p:nvSpPr>
        <p:spPr>
          <a:xfrm>
            <a:off x="2901950" y="2813450"/>
            <a:ext cx="6388100" cy="123110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8000" b="1" dirty="0">
                <a:solidFill>
                  <a:schemeClr val="bg1"/>
                </a:solidFill>
                <a:latin typeface="+mj-lt"/>
              </a:rPr>
              <a:t>THANK YOU</a:t>
            </a:r>
            <a:endParaRPr lang="id-ID" sz="8000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="" xmlns:a16="http://schemas.microsoft.com/office/drawing/2014/main" id="{2D275205-DE2E-4A19-A41D-6348169134E4}"/>
              </a:ext>
            </a:extLst>
          </p:cNvPr>
          <p:cNvGrpSpPr/>
          <p:nvPr/>
        </p:nvGrpSpPr>
        <p:grpSpPr>
          <a:xfrm>
            <a:off x="6603876" y="-1713841"/>
            <a:ext cx="2824788" cy="2820195"/>
            <a:chOff x="9614862" y="3675063"/>
            <a:chExt cx="1952625" cy="1949450"/>
          </a:xfrm>
          <a:solidFill>
            <a:schemeClr val="bg1">
              <a:alpha val="18000"/>
            </a:schemeClr>
          </a:solidFill>
        </p:grpSpPr>
        <p:sp>
          <p:nvSpPr>
            <p:cNvPr id="16" name="Freeform 6">
              <a:extLst>
                <a:ext uri="{FF2B5EF4-FFF2-40B4-BE49-F238E27FC236}">
                  <a16:creationId xmlns="" xmlns:a16="http://schemas.microsoft.com/office/drawing/2014/main" id="{25E66DF1-0ECE-41A4-B610-F26F25D876D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27612" y="4087813"/>
              <a:ext cx="1123950" cy="1120775"/>
            </a:xfrm>
            <a:custGeom>
              <a:avLst/>
              <a:gdLst>
                <a:gd name="T0" fmla="*/ 375 w 375"/>
                <a:gd name="T1" fmla="*/ 217 h 375"/>
                <a:gd name="T2" fmla="*/ 375 w 375"/>
                <a:gd name="T3" fmla="*/ 158 h 375"/>
                <a:gd name="T4" fmla="*/ 332 w 375"/>
                <a:gd name="T5" fmla="*/ 158 h 375"/>
                <a:gd name="T6" fmla="*/ 310 w 375"/>
                <a:gd name="T7" fmla="*/ 107 h 375"/>
                <a:gd name="T8" fmla="*/ 341 w 375"/>
                <a:gd name="T9" fmla="*/ 76 h 375"/>
                <a:gd name="T10" fmla="*/ 299 w 375"/>
                <a:gd name="T11" fmla="*/ 34 h 375"/>
                <a:gd name="T12" fmla="*/ 269 w 375"/>
                <a:gd name="T13" fmla="*/ 65 h 375"/>
                <a:gd name="T14" fmla="*/ 217 w 375"/>
                <a:gd name="T15" fmla="*/ 44 h 375"/>
                <a:gd name="T16" fmla="*/ 217 w 375"/>
                <a:gd name="T17" fmla="*/ 0 h 375"/>
                <a:gd name="T18" fmla="*/ 158 w 375"/>
                <a:gd name="T19" fmla="*/ 0 h 375"/>
                <a:gd name="T20" fmla="*/ 158 w 375"/>
                <a:gd name="T21" fmla="*/ 44 h 375"/>
                <a:gd name="T22" fmla="*/ 107 w 375"/>
                <a:gd name="T23" fmla="*/ 65 h 375"/>
                <a:gd name="T24" fmla="*/ 76 w 375"/>
                <a:gd name="T25" fmla="*/ 34 h 375"/>
                <a:gd name="T26" fmla="*/ 34 w 375"/>
                <a:gd name="T27" fmla="*/ 76 h 375"/>
                <a:gd name="T28" fmla="*/ 65 w 375"/>
                <a:gd name="T29" fmla="*/ 107 h 375"/>
                <a:gd name="T30" fmla="*/ 44 w 375"/>
                <a:gd name="T31" fmla="*/ 158 h 375"/>
                <a:gd name="T32" fmla="*/ 0 w 375"/>
                <a:gd name="T33" fmla="*/ 158 h 375"/>
                <a:gd name="T34" fmla="*/ 0 w 375"/>
                <a:gd name="T35" fmla="*/ 217 h 375"/>
                <a:gd name="T36" fmla="*/ 44 w 375"/>
                <a:gd name="T37" fmla="*/ 217 h 375"/>
                <a:gd name="T38" fmla="*/ 65 w 375"/>
                <a:gd name="T39" fmla="*/ 269 h 375"/>
                <a:gd name="T40" fmla="*/ 34 w 375"/>
                <a:gd name="T41" fmla="*/ 299 h 375"/>
                <a:gd name="T42" fmla="*/ 76 w 375"/>
                <a:gd name="T43" fmla="*/ 341 h 375"/>
                <a:gd name="T44" fmla="*/ 107 w 375"/>
                <a:gd name="T45" fmla="*/ 310 h 375"/>
                <a:gd name="T46" fmla="*/ 158 w 375"/>
                <a:gd name="T47" fmla="*/ 332 h 375"/>
                <a:gd name="T48" fmla="*/ 158 w 375"/>
                <a:gd name="T49" fmla="*/ 375 h 375"/>
                <a:gd name="T50" fmla="*/ 217 w 375"/>
                <a:gd name="T51" fmla="*/ 375 h 375"/>
                <a:gd name="T52" fmla="*/ 217 w 375"/>
                <a:gd name="T53" fmla="*/ 332 h 375"/>
                <a:gd name="T54" fmla="*/ 269 w 375"/>
                <a:gd name="T55" fmla="*/ 310 h 375"/>
                <a:gd name="T56" fmla="*/ 299 w 375"/>
                <a:gd name="T57" fmla="*/ 341 h 375"/>
                <a:gd name="T58" fmla="*/ 341 w 375"/>
                <a:gd name="T59" fmla="*/ 299 h 375"/>
                <a:gd name="T60" fmla="*/ 310 w 375"/>
                <a:gd name="T61" fmla="*/ 269 h 375"/>
                <a:gd name="T62" fmla="*/ 332 w 375"/>
                <a:gd name="T63" fmla="*/ 217 h 375"/>
                <a:gd name="T64" fmla="*/ 375 w 375"/>
                <a:gd name="T65" fmla="*/ 217 h 375"/>
                <a:gd name="T66" fmla="*/ 188 w 375"/>
                <a:gd name="T67" fmla="*/ 264 h 375"/>
                <a:gd name="T68" fmla="*/ 112 w 375"/>
                <a:gd name="T69" fmla="*/ 188 h 375"/>
                <a:gd name="T70" fmla="*/ 188 w 375"/>
                <a:gd name="T71" fmla="*/ 112 h 375"/>
                <a:gd name="T72" fmla="*/ 264 w 375"/>
                <a:gd name="T73" fmla="*/ 188 h 375"/>
                <a:gd name="T74" fmla="*/ 188 w 375"/>
                <a:gd name="T75" fmla="*/ 264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75" h="375">
                  <a:moveTo>
                    <a:pt x="375" y="217"/>
                  </a:moveTo>
                  <a:cubicBezTo>
                    <a:pt x="375" y="158"/>
                    <a:pt x="375" y="158"/>
                    <a:pt x="375" y="158"/>
                  </a:cubicBezTo>
                  <a:cubicBezTo>
                    <a:pt x="332" y="158"/>
                    <a:pt x="332" y="158"/>
                    <a:pt x="332" y="158"/>
                  </a:cubicBezTo>
                  <a:cubicBezTo>
                    <a:pt x="328" y="140"/>
                    <a:pt x="321" y="122"/>
                    <a:pt x="310" y="107"/>
                  </a:cubicBezTo>
                  <a:cubicBezTo>
                    <a:pt x="341" y="76"/>
                    <a:pt x="341" y="76"/>
                    <a:pt x="341" y="76"/>
                  </a:cubicBezTo>
                  <a:cubicBezTo>
                    <a:pt x="299" y="34"/>
                    <a:pt x="299" y="34"/>
                    <a:pt x="299" y="34"/>
                  </a:cubicBezTo>
                  <a:cubicBezTo>
                    <a:pt x="269" y="65"/>
                    <a:pt x="269" y="65"/>
                    <a:pt x="269" y="65"/>
                  </a:cubicBezTo>
                  <a:cubicBezTo>
                    <a:pt x="253" y="55"/>
                    <a:pt x="236" y="48"/>
                    <a:pt x="217" y="44"/>
                  </a:cubicBezTo>
                  <a:cubicBezTo>
                    <a:pt x="217" y="0"/>
                    <a:pt x="217" y="0"/>
                    <a:pt x="217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58" y="44"/>
                    <a:pt x="158" y="44"/>
                    <a:pt x="158" y="44"/>
                  </a:cubicBezTo>
                  <a:cubicBezTo>
                    <a:pt x="140" y="48"/>
                    <a:pt x="122" y="55"/>
                    <a:pt x="107" y="65"/>
                  </a:cubicBezTo>
                  <a:cubicBezTo>
                    <a:pt x="76" y="34"/>
                    <a:pt x="76" y="34"/>
                    <a:pt x="76" y="34"/>
                  </a:cubicBezTo>
                  <a:cubicBezTo>
                    <a:pt x="34" y="76"/>
                    <a:pt x="34" y="76"/>
                    <a:pt x="34" y="76"/>
                  </a:cubicBezTo>
                  <a:cubicBezTo>
                    <a:pt x="65" y="107"/>
                    <a:pt x="65" y="107"/>
                    <a:pt x="65" y="107"/>
                  </a:cubicBezTo>
                  <a:cubicBezTo>
                    <a:pt x="55" y="122"/>
                    <a:pt x="48" y="140"/>
                    <a:pt x="44" y="158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0" y="217"/>
                    <a:pt x="0" y="217"/>
                    <a:pt x="0" y="217"/>
                  </a:cubicBezTo>
                  <a:cubicBezTo>
                    <a:pt x="44" y="217"/>
                    <a:pt x="44" y="217"/>
                    <a:pt x="44" y="217"/>
                  </a:cubicBezTo>
                  <a:cubicBezTo>
                    <a:pt x="48" y="236"/>
                    <a:pt x="55" y="253"/>
                    <a:pt x="65" y="269"/>
                  </a:cubicBezTo>
                  <a:cubicBezTo>
                    <a:pt x="34" y="299"/>
                    <a:pt x="34" y="299"/>
                    <a:pt x="34" y="299"/>
                  </a:cubicBezTo>
                  <a:cubicBezTo>
                    <a:pt x="76" y="341"/>
                    <a:pt x="76" y="341"/>
                    <a:pt x="76" y="341"/>
                  </a:cubicBezTo>
                  <a:cubicBezTo>
                    <a:pt x="107" y="310"/>
                    <a:pt x="107" y="310"/>
                    <a:pt x="107" y="310"/>
                  </a:cubicBezTo>
                  <a:cubicBezTo>
                    <a:pt x="122" y="321"/>
                    <a:pt x="140" y="328"/>
                    <a:pt x="158" y="332"/>
                  </a:cubicBezTo>
                  <a:cubicBezTo>
                    <a:pt x="158" y="375"/>
                    <a:pt x="158" y="375"/>
                    <a:pt x="158" y="375"/>
                  </a:cubicBezTo>
                  <a:cubicBezTo>
                    <a:pt x="217" y="375"/>
                    <a:pt x="217" y="375"/>
                    <a:pt x="217" y="375"/>
                  </a:cubicBezTo>
                  <a:cubicBezTo>
                    <a:pt x="217" y="332"/>
                    <a:pt x="217" y="332"/>
                    <a:pt x="217" y="332"/>
                  </a:cubicBezTo>
                  <a:cubicBezTo>
                    <a:pt x="236" y="328"/>
                    <a:pt x="253" y="321"/>
                    <a:pt x="269" y="310"/>
                  </a:cubicBezTo>
                  <a:cubicBezTo>
                    <a:pt x="299" y="341"/>
                    <a:pt x="299" y="341"/>
                    <a:pt x="299" y="341"/>
                  </a:cubicBezTo>
                  <a:cubicBezTo>
                    <a:pt x="341" y="299"/>
                    <a:pt x="341" y="299"/>
                    <a:pt x="341" y="299"/>
                  </a:cubicBezTo>
                  <a:cubicBezTo>
                    <a:pt x="310" y="269"/>
                    <a:pt x="310" y="269"/>
                    <a:pt x="310" y="269"/>
                  </a:cubicBezTo>
                  <a:cubicBezTo>
                    <a:pt x="321" y="253"/>
                    <a:pt x="328" y="236"/>
                    <a:pt x="332" y="217"/>
                  </a:cubicBezTo>
                  <a:lnTo>
                    <a:pt x="375" y="217"/>
                  </a:lnTo>
                  <a:close/>
                  <a:moveTo>
                    <a:pt x="188" y="264"/>
                  </a:moveTo>
                  <a:cubicBezTo>
                    <a:pt x="146" y="264"/>
                    <a:pt x="112" y="230"/>
                    <a:pt x="112" y="188"/>
                  </a:cubicBezTo>
                  <a:cubicBezTo>
                    <a:pt x="112" y="146"/>
                    <a:pt x="146" y="112"/>
                    <a:pt x="188" y="112"/>
                  </a:cubicBezTo>
                  <a:cubicBezTo>
                    <a:pt x="230" y="112"/>
                    <a:pt x="264" y="146"/>
                    <a:pt x="264" y="188"/>
                  </a:cubicBezTo>
                  <a:cubicBezTo>
                    <a:pt x="264" y="230"/>
                    <a:pt x="230" y="264"/>
                    <a:pt x="188" y="26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7">
              <a:extLst>
                <a:ext uri="{FF2B5EF4-FFF2-40B4-BE49-F238E27FC236}">
                  <a16:creationId xmlns="" xmlns:a16="http://schemas.microsoft.com/office/drawing/2014/main" id="{B4D7AFE9-6B6D-4F58-8E97-42C8D4D30A0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14862" y="3675063"/>
              <a:ext cx="1952625" cy="1949450"/>
            </a:xfrm>
            <a:custGeom>
              <a:avLst/>
              <a:gdLst>
                <a:gd name="T0" fmla="*/ 597 w 652"/>
                <a:gd name="T1" fmla="*/ 420 h 652"/>
                <a:gd name="T2" fmla="*/ 623 w 652"/>
                <a:gd name="T3" fmla="*/ 191 h 652"/>
                <a:gd name="T4" fmla="*/ 540 w 652"/>
                <a:gd name="T5" fmla="*/ 79 h 652"/>
                <a:gd name="T6" fmla="*/ 313 w 652"/>
                <a:gd name="T7" fmla="*/ 39 h 652"/>
                <a:gd name="T8" fmla="*/ 201 w 652"/>
                <a:gd name="T9" fmla="*/ 67 h 652"/>
                <a:gd name="T10" fmla="*/ 20 w 652"/>
                <a:gd name="T11" fmla="*/ 211 h 652"/>
                <a:gd name="T12" fmla="*/ 0 w 652"/>
                <a:gd name="T13" fmla="*/ 349 h 652"/>
                <a:gd name="T14" fmla="*/ 132 w 652"/>
                <a:gd name="T15" fmla="*/ 538 h 652"/>
                <a:gd name="T16" fmla="*/ 232 w 652"/>
                <a:gd name="T17" fmla="*/ 597 h 652"/>
                <a:gd name="T18" fmla="*/ 461 w 652"/>
                <a:gd name="T19" fmla="*/ 623 h 652"/>
                <a:gd name="T20" fmla="*/ 573 w 652"/>
                <a:gd name="T21" fmla="*/ 540 h 652"/>
                <a:gd name="T22" fmla="*/ 510 w 652"/>
                <a:gd name="T23" fmla="*/ 467 h 652"/>
                <a:gd name="T24" fmla="*/ 499 w 652"/>
                <a:gd name="T25" fmla="*/ 481 h 652"/>
                <a:gd name="T26" fmla="*/ 411 w 652"/>
                <a:gd name="T27" fmla="*/ 542 h 652"/>
                <a:gd name="T28" fmla="*/ 397 w 652"/>
                <a:gd name="T29" fmla="*/ 547 h 652"/>
                <a:gd name="T30" fmla="*/ 355 w 652"/>
                <a:gd name="T31" fmla="*/ 556 h 652"/>
                <a:gd name="T32" fmla="*/ 260 w 652"/>
                <a:gd name="T33" fmla="*/ 549 h 652"/>
                <a:gd name="T34" fmla="*/ 235 w 652"/>
                <a:gd name="T35" fmla="*/ 540 h 652"/>
                <a:gd name="T36" fmla="*/ 219 w 652"/>
                <a:gd name="T37" fmla="*/ 532 h 652"/>
                <a:gd name="T38" fmla="*/ 192 w 652"/>
                <a:gd name="T39" fmla="*/ 516 h 652"/>
                <a:gd name="T40" fmla="*/ 173 w 652"/>
                <a:gd name="T41" fmla="*/ 501 h 652"/>
                <a:gd name="T42" fmla="*/ 122 w 652"/>
                <a:gd name="T43" fmla="*/ 437 h 652"/>
                <a:gd name="T44" fmla="*/ 105 w 652"/>
                <a:gd name="T45" fmla="*/ 397 h 652"/>
                <a:gd name="T46" fmla="*/ 97 w 652"/>
                <a:gd name="T47" fmla="*/ 368 h 652"/>
                <a:gd name="T48" fmla="*/ 93 w 652"/>
                <a:gd name="T49" fmla="*/ 325 h 652"/>
                <a:gd name="T50" fmla="*/ 108 w 652"/>
                <a:gd name="T51" fmla="*/ 244 h 652"/>
                <a:gd name="T52" fmla="*/ 117 w 652"/>
                <a:gd name="T53" fmla="*/ 222 h 652"/>
                <a:gd name="T54" fmla="*/ 133 w 652"/>
                <a:gd name="T55" fmla="*/ 195 h 652"/>
                <a:gd name="T56" fmla="*/ 144 w 652"/>
                <a:gd name="T57" fmla="*/ 181 h 652"/>
                <a:gd name="T58" fmla="*/ 162 w 652"/>
                <a:gd name="T59" fmla="*/ 161 h 652"/>
                <a:gd name="T60" fmla="*/ 241 w 652"/>
                <a:gd name="T61" fmla="*/ 109 h 652"/>
                <a:gd name="T62" fmla="*/ 283 w 652"/>
                <a:gd name="T63" fmla="*/ 97 h 652"/>
                <a:gd name="T64" fmla="*/ 298 w 652"/>
                <a:gd name="T65" fmla="*/ 95 h 652"/>
                <a:gd name="T66" fmla="*/ 404 w 652"/>
                <a:gd name="T67" fmla="*/ 107 h 652"/>
                <a:gd name="T68" fmla="*/ 420 w 652"/>
                <a:gd name="T69" fmla="*/ 113 h 652"/>
                <a:gd name="T70" fmla="*/ 445 w 652"/>
                <a:gd name="T71" fmla="*/ 126 h 652"/>
                <a:gd name="T72" fmla="*/ 467 w 652"/>
                <a:gd name="T73" fmla="*/ 141 h 652"/>
                <a:gd name="T74" fmla="*/ 481 w 652"/>
                <a:gd name="T75" fmla="*/ 153 h 652"/>
                <a:gd name="T76" fmla="*/ 542 w 652"/>
                <a:gd name="T77" fmla="*/ 240 h 652"/>
                <a:gd name="T78" fmla="*/ 547 w 652"/>
                <a:gd name="T79" fmla="*/ 255 h 652"/>
                <a:gd name="T80" fmla="*/ 556 w 652"/>
                <a:gd name="T81" fmla="*/ 297 h 652"/>
                <a:gd name="T82" fmla="*/ 549 w 652"/>
                <a:gd name="T83" fmla="*/ 391 h 652"/>
                <a:gd name="T84" fmla="*/ 540 w 652"/>
                <a:gd name="T85" fmla="*/ 416 h 652"/>
                <a:gd name="T86" fmla="*/ 532 w 652"/>
                <a:gd name="T87" fmla="*/ 433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52" h="652">
                  <a:moveTo>
                    <a:pt x="573" y="540"/>
                  </a:moveTo>
                  <a:cubicBezTo>
                    <a:pt x="632" y="441"/>
                    <a:pt x="632" y="441"/>
                    <a:pt x="632" y="441"/>
                  </a:cubicBezTo>
                  <a:cubicBezTo>
                    <a:pt x="597" y="420"/>
                    <a:pt x="597" y="420"/>
                    <a:pt x="597" y="420"/>
                  </a:cubicBezTo>
                  <a:cubicBezTo>
                    <a:pt x="609" y="385"/>
                    <a:pt x="614" y="348"/>
                    <a:pt x="612" y="313"/>
                  </a:cubicBezTo>
                  <a:cubicBezTo>
                    <a:pt x="652" y="303"/>
                    <a:pt x="652" y="303"/>
                    <a:pt x="652" y="303"/>
                  </a:cubicBezTo>
                  <a:cubicBezTo>
                    <a:pt x="623" y="191"/>
                    <a:pt x="623" y="191"/>
                    <a:pt x="623" y="191"/>
                  </a:cubicBezTo>
                  <a:cubicBezTo>
                    <a:pt x="584" y="201"/>
                    <a:pt x="584" y="201"/>
                    <a:pt x="584" y="201"/>
                  </a:cubicBezTo>
                  <a:cubicBezTo>
                    <a:pt x="568" y="168"/>
                    <a:pt x="547" y="139"/>
                    <a:pt x="519" y="114"/>
                  </a:cubicBezTo>
                  <a:cubicBezTo>
                    <a:pt x="540" y="79"/>
                    <a:pt x="540" y="79"/>
                    <a:pt x="540" y="79"/>
                  </a:cubicBezTo>
                  <a:cubicBezTo>
                    <a:pt x="441" y="20"/>
                    <a:pt x="441" y="20"/>
                    <a:pt x="441" y="20"/>
                  </a:cubicBezTo>
                  <a:cubicBezTo>
                    <a:pt x="420" y="55"/>
                    <a:pt x="420" y="55"/>
                    <a:pt x="420" y="55"/>
                  </a:cubicBezTo>
                  <a:cubicBezTo>
                    <a:pt x="385" y="42"/>
                    <a:pt x="349" y="37"/>
                    <a:pt x="313" y="39"/>
                  </a:cubicBezTo>
                  <a:cubicBezTo>
                    <a:pt x="303" y="0"/>
                    <a:pt x="303" y="0"/>
                    <a:pt x="303" y="0"/>
                  </a:cubicBezTo>
                  <a:cubicBezTo>
                    <a:pt x="191" y="28"/>
                    <a:pt x="191" y="28"/>
                    <a:pt x="191" y="28"/>
                  </a:cubicBezTo>
                  <a:cubicBezTo>
                    <a:pt x="201" y="67"/>
                    <a:pt x="201" y="67"/>
                    <a:pt x="201" y="67"/>
                  </a:cubicBezTo>
                  <a:cubicBezTo>
                    <a:pt x="168" y="83"/>
                    <a:pt x="139" y="105"/>
                    <a:pt x="114" y="132"/>
                  </a:cubicBezTo>
                  <a:cubicBezTo>
                    <a:pt x="79" y="111"/>
                    <a:pt x="79" y="111"/>
                    <a:pt x="79" y="111"/>
                  </a:cubicBezTo>
                  <a:cubicBezTo>
                    <a:pt x="20" y="211"/>
                    <a:pt x="20" y="211"/>
                    <a:pt x="20" y="211"/>
                  </a:cubicBezTo>
                  <a:cubicBezTo>
                    <a:pt x="55" y="232"/>
                    <a:pt x="55" y="232"/>
                    <a:pt x="55" y="232"/>
                  </a:cubicBezTo>
                  <a:cubicBezTo>
                    <a:pt x="42" y="267"/>
                    <a:pt x="37" y="303"/>
                    <a:pt x="39" y="339"/>
                  </a:cubicBezTo>
                  <a:cubicBezTo>
                    <a:pt x="0" y="349"/>
                    <a:pt x="0" y="349"/>
                    <a:pt x="0" y="349"/>
                  </a:cubicBezTo>
                  <a:cubicBezTo>
                    <a:pt x="28" y="461"/>
                    <a:pt x="28" y="461"/>
                    <a:pt x="28" y="461"/>
                  </a:cubicBezTo>
                  <a:cubicBezTo>
                    <a:pt x="68" y="451"/>
                    <a:pt x="68" y="451"/>
                    <a:pt x="68" y="451"/>
                  </a:cubicBezTo>
                  <a:cubicBezTo>
                    <a:pt x="83" y="483"/>
                    <a:pt x="105" y="513"/>
                    <a:pt x="132" y="538"/>
                  </a:cubicBezTo>
                  <a:cubicBezTo>
                    <a:pt x="111" y="573"/>
                    <a:pt x="111" y="573"/>
                    <a:pt x="111" y="573"/>
                  </a:cubicBezTo>
                  <a:cubicBezTo>
                    <a:pt x="211" y="632"/>
                    <a:pt x="211" y="632"/>
                    <a:pt x="211" y="632"/>
                  </a:cubicBezTo>
                  <a:cubicBezTo>
                    <a:pt x="232" y="597"/>
                    <a:pt x="232" y="597"/>
                    <a:pt x="232" y="597"/>
                  </a:cubicBezTo>
                  <a:cubicBezTo>
                    <a:pt x="267" y="609"/>
                    <a:pt x="303" y="614"/>
                    <a:pt x="339" y="612"/>
                  </a:cubicBezTo>
                  <a:cubicBezTo>
                    <a:pt x="349" y="652"/>
                    <a:pt x="349" y="652"/>
                    <a:pt x="349" y="652"/>
                  </a:cubicBezTo>
                  <a:cubicBezTo>
                    <a:pt x="461" y="623"/>
                    <a:pt x="461" y="623"/>
                    <a:pt x="461" y="623"/>
                  </a:cubicBezTo>
                  <a:cubicBezTo>
                    <a:pt x="451" y="584"/>
                    <a:pt x="451" y="584"/>
                    <a:pt x="451" y="584"/>
                  </a:cubicBezTo>
                  <a:cubicBezTo>
                    <a:pt x="483" y="568"/>
                    <a:pt x="513" y="547"/>
                    <a:pt x="538" y="519"/>
                  </a:cubicBezTo>
                  <a:lnTo>
                    <a:pt x="573" y="540"/>
                  </a:lnTo>
                  <a:close/>
                  <a:moveTo>
                    <a:pt x="518" y="456"/>
                  </a:moveTo>
                  <a:cubicBezTo>
                    <a:pt x="518" y="457"/>
                    <a:pt x="517" y="458"/>
                    <a:pt x="516" y="460"/>
                  </a:cubicBezTo>
                  <a:cubicBezTo>
                    <a:pt x="514" y="462"/>
                    <a:pt x="512" y="465"/>
                    <a:pt x="510" y="467"/>
                  </a:cubicBezTo>
                  <a:cubicBezTo>
                    <a:pt x="509" y="468"/>
                    <a:pt x="508" y="470"/>
                    <a:pt x="508" y="471"/>
                  </a:cubicBezTo>
                  <a:cubicBezTo>
                    <a:pt x="506" y="473"/>
                    <a:pt x="503" y="476"/>
                    <a:pt x="501" y="478"/>
                  </a:cubicBezTo>
                  <a:cubicBezTo>
                    <a:pt x="501" y="479"/>
                    <a:pt x="500" y="480"/>
                    <a:pt x="499" y="481"/>
                  </a:cubicBezTo>
                  <a:cubicBezTo>
                    <a:pt x="496" y="484"/>
                    <a:pt x="493" y="488"/>
                    <a:pt x="490" y="491"/>
                  </a:cubicBezTo>
                  <a:cubicBezTo>
                    <a:pt x="474" y="506"/>
                    <a:pt x="456" y="519"/>
                    <a:pt x="437" y="530"/>
                  </a:cubicBezTo>
                  <a:cubicBezTo>
                    <a:pt x="429" y="534"/>
                    <a:pt x="420" y="539"/>
                    <a:pt x="411" y="542"/>
                  </a:cubicBezTo>
                  <a:cubicBezTo>
                    <a:pt x="411" y="542"/>
                    <a:pt x="410" y="542"/>
                    <a:pt x="410" y="542"/>
                  </a:cubicBezTo>
                  <a:cubicBezTo>
                    <a:pt x="406" y="544"/>
                    <a:pt x="402" y="546"/>
                    <a:pt x="397" y="547"/>
                  </a:cubicBezTo>
                  <a:cubicBezTo>
                    <a:pt x="397" y="547"/>
                    <a:pt x="397" y="547"/>
                    <a:pt x="397" y="547"/>
                  </a:cubicBezTo>
                  <a:cubicBezTo>
                    <a:pt x="388" y="550"/>
                    <a:pt x="378" y="552"/>
                    <a:pt x="369" y="554"/>
                  </a:cubicBezTo>
                  <a:cubicBezTo>
                    <a:pt x="369" y="554"/>
                    <a:pt x="368" y="554"/>
                    <a:pt x="368" y="554"/>
                  </a:cubicBezTo>
                  <a:cubicBezTo>
                    <a:pt x="364" y="555"/>
                    <a:pt x="359" y="556"/>
                    <a:pt x="355" y="556"/>
                  </a:cubicBezTo>
                  <a:cubicBezTo>
                    <a:pt x="355" y="556"/>
                    <a:pt x="354" y="557"/>
                    <a:pt x="354" y="557"/>
                  </a:cubicBezTo>
                  <a:cubicBezTo>
                    <a:pt x="344" y="558"/>
                    <a:pt x="335" y="558"/>
                    <a:pt x="325" y="558"/>
                  </a:cubicBezTo>
                  <a:cubicBezTo>
                    <a:pt x="303" y="558"/>
                    <a:pt x="282" y="555"/>
                    <a:pt x="260" y="549"/>
                  </a:cubicBezTo>
                  <a:cubicBezTo>
                    <a:pt x="256" y="548"/>
                    <a:pt x="252" y="546"/>
                    <a:pt x="248" y="545"/>
                  </a:cubicBezTo>
                  <a:cubicBezTo>
                    <a:pt x="246" y="544"/>
                    <a:pt x="245" y="544"/>
                    <a:pt x="244" y="543"/>
                  </a:cubicBezTo>
                  <a:cubicBezTo>
                    <a:pt x="241" y="542"/>
                    <a:pt x="238" y="541"/>
                    <a:pt x="235" y="540"/>
                  </a:cubicBezTo>
                  <a:cubicBezTo>
                    <a:pt x="234" y="539"/>
                    <a:pt x="232" y="539"/>
                    <a:pt x="231" y="538"/>
                  </a:cubicBezTo>
                  <a:cubicBezTo>
                    <a:pt x="228" y="537"/>
                    <a:pt x="225" y="535"/>
                    <a:pt x="222" y="534"/>
                  </a:cubicBezTo>
                  <a:cubicBezTo>
                    <a:pt x="221" y="533"/>
                    <a:pt x="220" y="533"/>
                    <a:pt x="219" y="532"/>
                  </a:cubicBezTo>
                  <a:cubicBezTo>
                    <a:pt x="215" y="530"/>
                    <a:pt x="211" y="528"/>
                    <a:pt x="207" y="526"/>
                  </a:cubicBezTo>
                  <a:cubicBezTo>
                    <a:pt x="203" y="523"/>
                    <a:pt x="199" y="521"/>
                    <a:pt x="195" y="518"/>
                  </a:cubicBezTo>
                  <a:cubicBezTo>
                    <a:pt x="194" y="517"/>
                    <a:pt x="193" y="517"/>
                    <a:pt x="192" y="516"/>
                  </a:cubicBezTo>
                  <a:cubicBezTo>
                    <a:pt x="189" y="514"/>
                    <a:pt x="187" y="512"/>
                    <a:pt x="184" y="510"/>
                  </a:cubicBezTo>
                  <a:cubicBezTo>
                    <a:pt x="183" y="509"/>
                    <a:pt x="182" y="508"/>
                    <a:pt x="181" y="507"/>
                  </a:cubicBezTo>
                  <a:cubicBezTo>
                    <a:pt x="178" y="505"/>
                    <a:pt x="176" y="503"/>
                    <a:pt x="173" y="501"/>
                  </a:cubicBezTo>
                  <a:cubicBezTo>
                    <a:pt x="172" y="500"/>
                    <a:pt x="171" y="500"/>
                    <a:pt x="170" y="499"/>
                  </a:cubicBezTo>
                  <a:cubicBezTo>
                    <a:pt x="167" y="496"/>
                    <a:pt x="164" y="493"/>
                    <a:pt x="161" y="490"/>
                  </a:cubicBezTo>
                  <a:cubicBezTo>
                    <a:pt x="145" y="474"/>
                    <a:pt x="132" y="456"/>
                    <a:pt x="122" y="437"/>
                  </a:cubicBezTo>
                  <a:cubicBezTo>
                    <a:pt x="117" y="429"/>
                    <a:pt x="113" y="420"/>
                    <a:pt x="109" y="411"/>
                  </a:cubicBezTo>
                  <a:cubicBezTo>
                    <a:pt x="109" y="411"/>
                    <a:pt x="109" y="410"/>
                    <a:pt x="109" y="410"/>
                  </a:cubicBezTo>
                  <a:cubicBezTo>
                    <a:pt x="107" y="406"/>
                    <a:pt x="106" y="402"/>
                    <a:pt x="105" y="397"/>
                  </a:cubicBezTo>
                  <a:cubicBezTo>
                    <a:pt x="104" y="397"/>
                    <a:pt x="104" y="397"/>
                    <a:pt x="104" y="397"/>
                  </a:cubicBezTo>
                  <a:cubicBezTo>
                    <a:pt x="101" y="388"/>
                    <a:pt x="99" y="378"/>
                    <a:pt x="97" y="369"/>
                  </a:cubicBezTo>
                  <a:cubicBezTo>
                    <a:pt x="97" y="369"/>
                    <a:pt x="97" y="368"/>
                    <a:pt x="97" y="368"/>
                  </a:cubicBezTo>
                  <a:cubicBezTo>
                    <a:pt x="96" y="364"/>
                    <a:pt x="96" y="359"/>
                    <a:pt x="95" y="355"/>
                  </a:cubicBezTo>
                  <a:cubicBezTo>
                    <a:pt x="95" y="355"/>
                    <a:pt x="95" y="354"/>
                    <a:pt x="95" y="354"/>
                  </a:cubicBezTo>
                  <a:cubicBezTo>
                    <a:pt x="94" y="344"/>
                    <a:pt x="93" y="335"/>
                    <a:pt x="93" y="325"/>
                  </a:cubicBezTo>
                  <a:cubicBezTo>
                    <a:pt x="93" y="303"/>
                    <a:pt x="96" y="281"/>
                    <a:pt x="103" y="260"/>
                  </a:cubicBezTo>
                  <a:cubicBezTo>
                    <a:pt x="104" y="256"/>
                    <a:pt x="105" y="252"/>
                    <a:pt x="107" y="248"/>
                  </a:cubicBezTo>
                  <a:cubicBezTo>
                    <a:pt x="107" y="246"/>
                    <a:pt x="108" y="245"/>
                    <a:pt x="108" y="244"/>
                  </a:cubicBezTo>
                  <a:cubicBezTo>
                    <a:pt x="109" y="241"/>
                    <a:pt x="110" y="238"/>
                    <a:pt x="112" y="235"/>
                  </a:cubicBezTo>
                  <a:cubicBezTo>
                    <a:pt x="112" y="234"/>
                    <a:pt x="113" y="232"/>
                    <a:pt x="113" y="231"/>
                  </a:cubicBezTo>
                  <a:cubicBezTo>
                    <a:pt x="115" y="228"/>
                    <a:pt x="116" y="225"/>
                    <a:pt x="117" y="222"/>
                  </a:cubicBezTo>
                  <a:cubicBezTo>
                    <a:pt x="118" y="221"/>
                    <a:pt x="119" y="220"/>
                    <a:pt x="119" y="219"/>
                  </a:cubicBezTo>
                  <a:cubicBezTo>
                    <a:pt x="121" y="215"/>
                    <a:pt x="124" y="211"/>
                    <a:pt x="126" y="207"/>
                  </a:cubicBezTo>
                  <a:cubicBezTo>
                    <a:pt x="128" y="203"/>
                    <a:pt x="131" y="199"/>
                    <a:pt x="133" y="195"/>
                  </a:cubicBezTo>
                  <a:cubicBezTo>
                    <a:pt x="134" y="194"/>
                    <a:pt x="135" y="193"/>
                    <a:pt x="136" y="192"/>
                  </a:cubicBezTo>
                  <a:cubicBezTo>
                    <a:pt x="138" y="189"/>
                    <a:pt x="139" y="187"/>
                    <a:pt x="141" y="184"/>
                  </a:cubicBezTo>
                  <a:cubicBezTo>
                    <a:pt x="142" y="183"/>
                    <a:pt x="143" y="182"/>
                    <a:pt x="144" y="181"/>
                  </a:cubicBezTo>
                  <a:cubicBezTo>
                    <a:pt x="146" y="178"/>
                    <a:pt x="148" y="176"/>
                    <a:pt x="150" y="173"/>
                  </a:cubicBezTo>
                  <a:cubicBezTo>
                    <a:pt x="151" y="172"/>
                    <a:pt x="152" y="171"/>
                    <a:pt x="153" y="170"/>
                  </a:cubicBezTo>
                  <a:cubicBezTo>
                    <a:pt x="156" y="167"/>
                    <a:pt x="159" y="164"/>
                    <a:pt x="162" y="161"/>
                  </a:cubicBezTo>
                  <a:cubicBezTo>
                    <a:pt x="178" y="145"/>
                    <a:pt x="195" y="132"/>
                    <a:pt x="214" y="122"/>
                  </a:cubicBezTo>
                  <a:cubicBezTo>
                    <a:pt x="223" y="117"/>
                    <a:pt x="232" y="113"/>
                    <a:pt x="240" y="109"/>
                  </a:cubicBezTo>
                  <a:cubicBezTo>
                    <a:pt x="241" y="109"/>
                    <a:pt x="241" y="109"/>
                    <a:pt x="241" y="109"/>
                  </a:cubicBezTo>
                  <a:cubicBezTo>
                    <a:pt x="246" y="107"/>
                    <a:pt x="250" y="106"/>
                    <a:pt x="254" y="104"/>
                  </a:cubicBezTo>
                  <a:cubicBezTo>
                    <a:pt x="254" y="104"/>
                    <a:pt x="255" y="104"/>
                    <a:pt x="255" y="104"/>
                  </a:cubicBezTo>
                  <a:cubicBezTo>
                    <a:pt x="264" y="101"/>
                    <a:pt x="273" y="99"/>
                    <a:pt x="283" y="97"/>
                  </a:cubicBezTo>
                  <a:cubicBezTo>
                    <a:pt x="283" y="97"/>
                    <a:pt x="283" y="97"/>
                    <a:pt x="283" y="97"/>
                  </a:cubicBezTo>
                  <a:cubicBezTo>
                    <a:pt x="288" y="96"/>
                    <a:pt x="292" y="96"/>
                    <a:pt x="297" y="95"/>
                  </a:cubicBezTo>
                  <a:cubicBezTo>
                    <a:pt x="297" y="95"/>
                    <a:pt x="297" y="95"/>
                    <a:pt x="298" y="95"/>
                  </a:cubicBezTo>
                  <a:cubicBezTo>
                    <a:pt x="307" y="94"/>
                    <a:pt x="317" y="93"/>
                    <a:pt x="326" y="93"/>
                  </a:cubicBezTo>
                  <a:cubicBezTo>
                    <a:pt x="348" y="93"/>
                    <a:pt x="370" y="96"/>
                    <a:pt x="391" y="103"/>
                  </a:cubicBezTo>
                  <a:cubicBezTo>
                    <a:pt x="396" y="104"/>
                    <a:pt x="400" y="105"/>
                    <a:pt x="404" y="107"/>
                  </a:cubicBezTo>
                  <a:cubicBezTo>
                    <a:pt x="405" y="107"/>
                    <a:pt x="406" y="108"/>
                    <a:pt x="407" y="108"/>
                  </a:cubicBezTo>
                  <a:cubicBezTo>
                    <a:pt x="410" y="109"/>
                    <a:pt x="413" y="110"/>
                    <a:pt x="416" y="112"/>
                  </a:cubicBezTo>
                  <a:cubicBezTo>
                    <a:pt x="418" y="112"/>
                    <a:pt x="419" y="113"/>
                    <a:pt x="420" y="113"/>
                  </a:cubicBezTo>
                  <a:cubicBezTo>
                    <a:pt x="423" y="115"/>
                    <a:pt x="426" y="116"/>
                    <a:pt x="429" y="117"/>
                  </a:cubicBezTo>
                  <a:cubicBezTo>
                    <a:pt x="430" y="118"/>
                    <a:pt x="432" y="119"/>
                    <a:pt x="433" y="119"/>
                  </a:cubicBezTo>
                  <a:cubicBezTo>
                    <a:pt x="437" y="121"/>
                    <a:pt x="441" y="124"/>
                    <a:pt x="445" y="126"/>
                  </a:cubicBezTo>
                  <a:cubicBezTo>
                    <a:pt x="449" y="128"/>
                    <a:pt x="453" y="131"/>
                    <a:pt x="456" y="133"/>
                  </a:cubicBezTo>
                  <a:cubicBezTo>
                    <a:pt x="457" y="134"/>
                    <a:pt x="459" y="135"/>
                    <a:pt x="460" y="136"/>
                  </a:cubicBezTo>
                  <a:cubicBezTo>
                    <a:pt x="462" y="137"/>
                    <a:pt x="465" y="139"/>
                    <a:pt x="467" y="141"/>
                  </a:cubicBezTo>
                  <a:cubicBezTo>
                    <a:pt x="469" y="142"/>
                    <a:pt x="470" y="143"/>
                    <a:pt x="471" y="144"/>
                  </a:cubicBezTo>
                  <a:cubicBezTo>
                    <a:pt x="473" y="146"/>
                    <a:pt x="476" y="148"/>
                    <a:pt x="478" y="150"/>
                  </a:cubicBezTo>
                  <a:cubicBezTo>
                    <a:pt x="479" y="151"/>
                    <a:pt x="480" y="152"/>
                    <a:pt x="481" y="153"/>
                  </a:cubicBezTo>
                  <a:cubicBezTo>
                    <a:pt x="484" y="156"/>
                    <a:pt x="488" y="159"/>
                    <a:pt x="491" y="162"/>
                  </a:cubicBezTo>
                  <a:cubicBezTo>
                    <a:pt x="506" y="177"/>
                    <a:pt x="520" y="195"/>
                    <a:pt x="530" y="214"/>
                  </a:cubicBezTo>
                  <a:cubicBezTo>
                    <a:pt x="535" y="223"/>
                    <a:pt x="539" y="231"/>
                    <a:pt x="542" y="240"/>
                  </a:cubicBezTo>
                  <a:cubicBezTo>
                    <a:pt x="542" y="241"/>
                    <a:pt x="542" y="241"/>
                    <a:pt x="542" y="241"/>
                  </a:cubicBezTo>
                  <a:cubicBezTo>
                    <a:pt x="544" y="246"/>
                    <a:pt x="546" y="250"/>
                    <a:pt x="547" y="254"/>
                  </a:cubicBezTo>
                  <a:cubicBezTo>
                    <a:pt x="547" y="254"/>
                    <a:pt x="547" y="255"/>
                    <a:pt x="547" y="255"/>
                  </a:cubicBezTo>
                  <a:cubicBezTo>
                    <a:pt x="550" y="264"/>
                    <a:pt x="553" y="273"/>
                    <a:pt x="554" y="283"/>
                  </a:cubicBezTo>
                  <a:cubicBezTo>
                    <a:pt x="554" y="283"/>
                    <a:pt x="554" y="283"/>
                    <a:pt x="554" y="283"/>
                  </a:cubicBezTo>
                  <a:cubicBezTo>
                    <a:pt x="555" y="288"/>
                    <a:pt x="556" y="292"/>
                    <a:pt x="556" y="297"/>
                  </a:cubicBezTo>
                  <a:cubicBezTo>
                    <a:pt x="557" y="297"/>
                    <a:pt x="557" y="297"/>
                    <a:pt x="557" y="298"/>
                  </a:cubicBezTo>
                  <a:cubicBezTo>
                    <a:pt x="558" y="307"/>
                    <a:pt x="558" y="317"/>
                    <a:pt x="558" y="326"/>
                  </a:cubicBezTo>
                  <a:cubicBezTo>
                    <a:pt x="558" y="348"/>
                    <a:pt x="555" y="370"/>
                    <a:pt x="549" y="391"/>
                  </a:cubicBezTo>
                  <a:cubicBezTo>
                    <a:pt x="548" y="396"/>
                    <a:pt x="546" y="400"/>
                    <a:pt x="545" y="404"/>
                  </a:cubicBezTo>
                  <a:cubicBezTo>
                    <a:pt x="544" y="405"/>
                    <a:pt x="544" y="406"/>
                    <a:pt x="544" y="407"/>
                  </a:cubicBezTo>
                  <a:cubicBezTo>
                    <a:pt x="542" y="410"/>
                    <a:pt x="541" y="413"/>
                    <a:pt x="540" y="416"/>
                  </a:cubicBezTo>
                  <a:cubicBezTo>
                    <a:pt x="539" y="418"/>
                    <a:pt x="539" y="419"/>
                    <a:pt x="538" y="420"/>
                  </a:cubicBezTo>
                  <a:cubicBezTo>
                    <a:pt x="537" y="423"/>
                    <a:pt x="536" y="426"/>
                    <a:pt x="534" y="429"/>
                  </a:cubicBezTo>
                  <a:cubicBezTo>
                    <a:pt x="533" y="430"/>
                    <a:pt x="533" y="432"/>
                    <a:pt x="532" y="433"/>
                  </a:cubicBezTo>
                  <a:cubicBezTo>
                    <a:pt x="530" y="437"/>
                    <a:pt x="528" y="441"/>
                    <a:pt x="526" y="445"/>
                  </a:cubicBezTo>
                  <a:cubicBezTo>
                    <a:pt x="523" y="449"/>
                    <a:pt x="521" y="452"/>
                    <a:pt x="518" y="45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="" xmlns:a16="http://schemas.microsoft.com/office/drawing/2014/main" id="{CB51E4CB-40F6-4999-86C3-9AA7803CF4A7}"/>
              </a:ext>
            </a:extLst>
          </p:cNvPr>
          <p:cNvGrpSpPr/>
          <p:nvPr/>
        </p:nvGrpSpPr>
        <p:grpSpPr>
          <a:xfrm>
            <a:off x="9428664" y="-930474"/>
            <a:ext cx="4366574" cy="4359474"/>
            <a:chOff x="9614862" y="3675063"/>
            <a:chExt cx="1952625" cy="1949450"/>
          </a:xfrm>
          <a:solidFill>
            <a:schemeClr val="bg1">
              <a:alpha val="18000"/>
            </a:schemeClr>
          </a:solidFill>
        </p:grpSpPr>
        <p:sp>
          <p:nvSpPr>
            <p:cNvPr id="23" name="Freeform 6">
              <a:extLst>
                <a:ext uri="{FF2B5EF4-FFF2-40B4-BE49-F238E27FC236}">
                  <a16:creationId xmlns="" xmlns:a16="http://schemas.microsoft.com/office/drawing/2014/main" id="{56573D84-65AD-4FDF-8784-92C82547B90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27612" y="4087813"/>
              <a:ext cx="1123950" cy="1120775"/>
            </a:xfrm>
            <a:custGeom>
              <a:avLst/>
              <a:gdLst>
                <a:gd name="T0" fmla="*/ 375 w 375"/>
                <a:gd name="T1" fmla="*/ 217 h 375"/>
                <a:gd name="T2" fmla="*/ 375 w 375"/>
                <a:gd name="T3" fmla="*/ 158 h 375"/>
                <a:gd name="T4" fmla="*/ 332 w 375"/>
                <a:gd name="T5" fmla="*/ 158 h 375"/>
                <a:gd name="T6" fmla="*/ 310 w 375"/>
                <a:gd name="T7" fmla="*/ 107 h 375"/>
                <a:gd name="T8" fmla="*/ 341 w 375"/>
                <a:gd name="T9" fmla="*/ 76 h 375"/>
                <a:gd name="T10" fmla="*/ 299 w 375"/>
                <a:gd name="T11" fmla="*/ 34 h 375"/>
                <a:gd name="T12" fmla="*/ 269 w 375"/>
                <a:gd name="T13" fmla="*/ 65 h 375"/>
                <a:gd name="T14" fmla="*/ 217 w 375"/>
                <a:gd name="T15" fmla="*/ 44 h 375"/>
                <a:gd name="T16" fmla="*/ 217 w 375"/>
                <a:gd name="T17" fmla="*/ 0 h 375"/>
                <a:gd name="T18" fmla="*/ 158 w 375"/>
                <a:gd name="T19" fmla="*/ 0 h 375"/>
                <a:gd name="T20" fmla="*/ 158 w 375"/>
                <a:gd name="T21" fmla="*/ 44 h 375"/>
                <a:gd name="T22" fmla="*/ 107 w 375"/>
                <a:gd name="T23" fmla="*/ 65 h 375"/>
                <a:gd name="T24" fmla="*/ 76 w 375"/>
                <a:gd name="T25" fmla="*/ 34 h 375"/>
                <a:gd name="T26" fmla="*/ 34 w 375"/>
                <a:gd name="T27" fmla="*/ 76 h 375"/>
                <a:gd name="T28" fmla="*/ 65 w 375"/>
                <a:gd name="T29" fmla="*/ 107 h 375"/>
                <a:gd name="T30" fmla="*/ 44 w 375"/>
                <a:gd name="T31" fmla="*/ 158 h 375"/>
                <a:gd name="T32" fmla="*/ 0 w 375"/>
                <a:gd name="T33" fmla="*/ 158 h 375"/>
                <a:gd name="T34" fmla="*/ 0 w 375"/>
                <a:gd name="T35" fmla="*/ 217 h 375"/>
                <a:gd name="T36" fmla="*/ 44 w 375"/>
                <a:gd name="T37" fmla="*/ 217 h 375"/>
                <a:gd name="T38" fmla="*/ 65 w 375"/>
                <a:gd name="T39" fmla="*/ 269 h 375"/>
                <a:gd name="T40" fmla="*/ 34 w 375"/>
                <a:gd name="T41" fmla="*/ 299 h 375"/>
                <a:gd name="T42" fmla="*/ 76 w 375"/>
                <a:gd name="T43" fmla="*/ 341 h 375"/>
                <a:gd name="T44" fmla="*/ 107 w 375"/>
                <a:gd name="T45" fmla="*/ 310 h 375"/>
                <a:gd name="T46" fmla="*/ 158 w 375"/>
                <a:gd name="T47" fmla="*/ 332 h 375"/>
                <a:gd name="T48" fmla="*/ 158 w 375"/>
                <a:gd name="T49" fmla="*/ 375 h 375"/>
                <a:gd name="T50" fmla="*/ 217 w 375"/>
                <a:gd name="T51" fmla="*/ 375 h 375"/>
                <a:gd name="T52" fmla="*/ 217 w 375"/>
                <a:gd name="T53" fmla="*/ 332 h 375"/>
                <a:gd name="T54" fmla="*/ 269 w 375"/>
                <a:gd name="T55" fmla="*/ 310 h 375"/>
                <a:gd name="T56" fmla="*/ 299 w 375"/>
                <a:gd name="T57" fmla="*/ 341 h 375"/>
                <a:gd name="T58" fmla="*/ 341 w 375"/>
                <a:gd name="T59" fmla="*/ 299 h 375"/>
                <a:gd name="T60" fmla="*/ 310 w 375"/>
                <a:gd name="T61" fmla="*/ 269 h 375"/>
                <a:gd name="T62" fmla="*/ 332 w 375"/>
                <a:gd name="T63" fmla="*/ 217 h 375"/>
                <a:gd name="T64" fmla="*/ 375 w 375"/>
                <a:gd name="T65" fmla="*/ 217 h 375"/>
                <a:gd name="T66" fmla="*/ 188 w 375"/>
                <a:gd name="T67" fmla="*/ 264 h 375"/>
                <a:gd name="T68" fmla="*/ 112 w 375"/>
                <a:gd name="T69" fmla="*/ 188 h 375"/>
                <a:gd name="T70" fmla="*/ 188 w 375"/>
                <a:gd name="T71" fmla="*/ 112 h 375"/>
                <a:gd name="T72" fmla="*/ 264 w 375"/>
                <a:gd name="T73" fmla="*/ 188 h 375"/>
                <a:gd name="T74" fmla="*/ 188 w 375"/>
                <a:gd name="T75" fmla="*/ 264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75" h="375">
                  <a:moveTo>
                    <a:pt x="375" y="217"/>
                  </a:moveTo>
                  <a:cubicBezTo>
                    <a:pt x="375" y="158"/>
                    <a:pt x="375" y="158"/>
                    <a:pt x="375" y="158"/>
                  </a:cubicBezTo>
                  <a:cubicBezTo>
                    <a:pt x="332" y="158"/>
                    <a:pt x="332" y="158"/>
                    <a:pt x="332" y="158"/>
                  </a:cubicBezTo>
                  <a:cubicBezTo>
                    <a:pt x="328" y="140"/>
                    <a:pt x="321" y="122"/>
                    <a:pt x="310" y="107"/>
                  </a:cubicBezTo>
                  <a:cubicBezTo>
                    <a:pt x="341" y="76"/>
                    <a:pt x="341" y="76"/>
                    <a:pt x="341" y="76"/>
                  </a:cubicBezTo>
                  <a:cubicBezTo>
                    <a:pt x="299" y="34"/>
                    <a:pt x="299" y="34"/>
                    <a:pt x="299" y="34"/>
                  </a:cubicBezTo>
                  <a:cubicBezTo>
                    <a:pt x="269" y="65"/>
                    <a:pt x="269" y="65"/>
                    <a:pt x="269" y="65"/>
                  </a:cubicBezTo>
                  <a:cubicBezTo>
                    <a:pt x="253" y="55"/>
                    <a:pt x="236" y="48"/>
                    <a:pt x="217" y="44"/>
                  </a:cubicBezTo>
                  <a:cubicBezTo>
                    <a:pt x="217" y="0"/>
                    <a:pt x="217" y="0"/>
                    <a:pt x="217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58" y="44"/>
                    <a:pt x="158" y="44"/>
                    <a:pt x="158" y="44"/>
                  </a:cubicBezTo>
                  <a:cubicBezTo>
                    <a:pt x="140" y="48"/>
                    <a:pt x="122" y="55"/>
                    <a:pt x="107" y="65"/>
                  </a:cubicBezTo>
                  <a:cubicBezTo>
                    <a:pt x="76" y="34"/>
                    <a:pt x="76" y="34"/>
                    <a:pt x="76" y="34"/>
                  </a:cubicBezTo>
                  <a:cubicBezTo>
                    <a:pt x="34" y="76"/>
                    <a:pt x="34" y="76"/>
                    <a:pt x="34" y="76"/>
                  </a:cubicBezTo>
                  <a:cubicBezTo>
                    <a:pt x="65" y="107"/>
                    <a:pt x="65" y="107"/>
                    <a:pt x="65" y="107"/>
                  </a:cubicBezTo>
                  <a:cubicBezTo>
                    <a:pt x="55" y="122"/>
                    <a:pt x="48" y="140"/>
                    <a:pt x="44" y="158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0" y="217"/>
                    <a:pt x="0" y="217"/>
                    <a:pt x="0" y="217"/>
                  </a:cubicBezTo>
                  <a:cubicBezTo>
                    <a:pt x="44" y="217"/>
                    <a:pt x="44" y="217"/>
                    <a:pt x="44" y="217"/>
                  </a:cubicBezTo>
                  <a:cubicBezTo>
                    <a:pt x="48" y="236"/>
                    <a:pt x="55" y="253"/>
                    <a:pt x="65" y="269"/>
                  </a:cubicBezTo>
                  <a:cubicBezTo>
                    <a:pt x="34" y="299"/>
                    <a:pt x="34" y="299"/>
                    <a:pt x="34" y="299"/>
                  </a:cubicBezTo>
                  <a:cubicBezTo>
                    <a:pt x="76" y="341"/>
                    <a:pt x="76" y="341"/>
                    <a:pt x="76" y="341"/>
                  </a:cubicBezTo>
                  <a:cubicBezTo>
                    <a:pt x="107" y="310"/>
                    <a:pt x="107" y="310"/>
                    <a:pt x="107" y="310"/>
                  </a:cubicBezTo>
                  <a:cubicBezTo>
                    <a:pt x="122" y="321"/>
                    <a:pt x="140" y="328"/>
                    <a:pt x="158" y="332"/>
                  </a:cubicBezTo>
                  <a:cubicBezTo>
                    <a:pt x="158" y="375"/>
                    <a:pt x="158" y="375"/>
                    <a:pt x="158" y="375"/>
                  </a:cubicBezTo>
                  <a:cubicBezTo>
                    <a:pt x="217" y="375"/>
                    <a:pt x="217" y="375"/>
                    <a:pt x="217" y="375"/>
                  </a:cubicBezTo>
                  <a:cubicBezTo>
                    <a:pt x="217" y="332"/>
                    <a:pt x="217" y="332"/>
                    <a:pt x="217" y="332"/>
                  </a:cubicBezTo>
                  <a:cubicBezTo>
                    <a:pt x="236" y="328"/>
                    <a:pt x="253" y="321"/>
                    <a:pt x="269" y="310"/>
                  </a:cubicBezTo>
                  <a:cubicBezTo>
                    <a:pt x="299" y="341"/>
                    <a:pt x="299" y="341"/>
                    <a:pt x="299" y="341"/>
                  </a:cubicBezTo>
                  <a:cubicBezTo>
                    <a:pt x="341" y="299"/>
                    <a:pt x="341" y="299"/>
                    <a:pt x="341" y="299"/>
                  </a:cubicBezTo>
                  <a:cubicBezTo>
                    <a:pt x="310" y="269"/>
                    <a:pt x="310" y="269"/>
                    <a:pt x="310" y="269"/>
                  </a:cubicBezTo>
                  <a:cubicBezTo>
                    <a:pt x="321" y="253"/>
                    <a:pt x="328" y="236"/>
                    <a:pt x="332" y="217"/>
                  </a:cubicBezTo>
                  <a:lnTo>
                    <a:pt x="375" y="217"/>
                  </a:lnTo>
                  <a:close/>
                  <a:moveTo>
                    <a:pt x="188" y="264"/>
                  </a:moveTo>
                  <a:cubicBezTo>
                    <a:pt x="146" y="264"/>
                    <a:pt x="112" y="230"/>
                    <a:pt x="112" y="188"/>
                  </a:cubicBezTo>
                  <a:cubicBezTo>
                    <a:pt x="112" y="146"/>
                    <a:pt x="146" y="112"/>
                    <a:pt x="188" y="112"/>
                  </a:cubicBezTo>
                  <a:cubicBezTo>
                    <a:pt x="230" y="112"/>
                    <a:pt x="264" y="146"/>
                    <a:pt x="264" y="188"/>
                  </a:cubicBezTo>
                  <a:cubicBezTo>
                    <a:pt x="264" y="230"/>
                    <a:pt x="230" y="264"/>
                    <a:pt x="188" y="26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7">
              <a:extLst>
                <a:ext uri="{FF2B5EF4-FFF2-40B4-BE49-F238E27FC236}">
                  <a16:creationId xmlns="" xmlns:a16="http://schemas.microsoft.com/office/drawing/2014/main" id="{65C26B95-C0EF-42EB-BA6C-9984D29954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14862" y="3675063"/>
              <a:ext cx="1952625" cy="1949450"/>
            </a:xfrm>
            <a:custGeom>
              <a:avLst/>
              <a:gdLst>
                <a:gd name="T0" fmla="*/ 597 w 652"/>
                <a:gd name="T1" fmla="*/ 420 h 652"/>
                <a:gd name="T2" fmla="*/ 623 w 652"/>
                <a:gd name="T3" fmla="*/ 191 h 652"/>
                <a:gd name="T4" fmla="*/ 540 w 652"/>
                <a:gd name="T5" fmla="*/ 79 h 652"/>
                <a:gd name="T6" fmla="*/ 313 w 652"/>
                <a:gd name="T7" fmla="*/ 39 h 652"/>
                <a:gd name="T8" fmla="*/ 201 w 652"/>
                <a:gd name="T9" fmla="*/ 67 h 652"/>
                <a:gd name="T10" fmla="*/ 20 w 652"/>
                <a:gd name="T11" fmla="*/ 211 h 652"/>
                <a:gd name="T12" fmla="*/ 0 w 652"/>
                <a:gd name="T13" fmla="*/ 349 h 652"/>
                <a:gd name="T14" fmla="*/ 132 w 652"/>
                <a:gd name="T15" fmla="*/ 538 h 652"/>
                <a:gd name="T16" fmla="*/ 232 w 652"/>
                <a:gd name="T17" fmla="*/ 597 h 652"/>
                <a:gd name="T18" fmla="*/ 461 w 652"/>
                <a:gd name="T19" fmla="*/ 623 h 652"/>
                <a:gd name="T20" fmla="*/ 573 w 652"/>
                <a:gd name="T21" fmla="*/ 540 h 652"/>
                <a:gd name="T22" fmla="*/ 510 w 652"/>
                <a:gd name="T23" fmla="*/ 467 h 652"/>
                <a:gd name="T24" fmla="*/ 499 w 652"/>
                <a:gd name="T25" fmla="*/ 481 h 652"/>
                <a:gd name="T26" fmla="*/ 411 w 652"/>
                <a:gd name="T27" fmla="*/ 542 h 652"/>
                <a:gd name="T28" fmla="*/ 397 w 652"/>
                <a:gd name="T29" fmla="*/ 547 h 652"/>
                <a:gd name="T30" fmla="*/ 355 w 652"/>
                <a:gd name="T31" fmla="*/ 556 h 652"/>
                <a:gd name="T32" fmla="*/ 260 w 652"/>
                <a:gd name="T33" fmla="*/ 549 h 652"/>
                <a:gd name="T34" fmla="*/ 235 w 652"/>
                <a:gd name="T35" fmla="*/ 540 h 652"/>
                <a:gd name="T36" fmla="*/ 219 w 652"/>
                <a:gd name="T37" fmla="*/ 532 h 652"/>
                <a:gd name="T38" fmla="*/ 192 w 652"/>
                <a:gd name="T39" fmla="*/ 516 h 652"/>
                <a:gd name="T40" fmla="*/ 173 w 652"/>
                <a:gd name="T41" fmla="*/ 501 h 652"/>
                <a:gd name="T42" fmla="*/ 122 w 652"/>
                <a:gd name="T43" fmla="*/ 437 h 652"/>
                <a:gd name="T44" fmla="*/ 105 w 652"/>
                <a:gd name="T45" fmla="*/ 397 h 652"/>
                <a:gd name="T46" fmla="*/ 97 w 652"/>
                <a:gd name="T47" fmla="*/ 368 h 652"/>
                <a:gd name="T48" fmla="*/ 93 w 652"/>
                <a:gd name="T49" fmla="*/ 325 h 652"/>
                <a:gd name="T50" fmla="*/ 108 w 652"/>
                <a:gd name="T51" fmla="*/ 244 h 652"/>
                <a:gd name="T52" fmla="*/ 117 w 652"/>
                <a:gd name="T53" fmla="*/ 222 h 652"/>
                <a:gd name="T54" fmla="*/ 133 w 652"/>
                <a:gd name="T55" fmla="*/ 195 h 652"/>
                <a:gd name="T56" fmla="*/ 144 w 652"/>
                <a:gd name="T57" fmla="*/ 181 h 652"/>
                <a:gd name="T58" fmla="*/ 162 w 652"/>
                <a:gd name="T59" fmla="*/ 161 h 652"/>
                <a:gd name="T60" fmla="*/ 241 w 652"/>
                <a:gd name="T61" fmla="*/ 109 h 652"/>
                <a:gd name="T62" fmla="*/ 283 w 652"/>
                <a:gd name="T63" fmla="*/ 97 h 652"/>
                <a:gd name="T64" fmla="*/ 298 w 652"/>
                <a:gd name="T65" fmla="*/ 95 h 652"/>
                <a:gd name="T66" fmla="*/ 404 w 652"/>
                <a:gd name="T67" fmla="*/ 107 h 652"/>
                <a:gd name="T68" fmla="*/ 420 w 652"/>
                <a:gd name="T69" fmla="*/ 113 h 652"/>
                <a:gd name="T70" fmla="*/ 445 w 652"/>
                <a:gd name="T71" fmla="*/ 126 h 652"/>
                <a:gd name="T72" fmla="*/ 467 w 652"/>
                <a:gd name="T73" fmla="*/ 141 h 652"/>
                <a:gd name="T74" fmla="*/ 481 w 652"/>
                <a:gd name="T75" fmla="*/ 153 h 652"/>
                <a:gd name="T76" fmla="*/ 542 w 652"/>
                <a:gd name="T77" fmla="*/ 240 h 652"/>
                <a:gd name="T78" fmla="*/ 547 w 652"/>
                <a:gd name="T79" fmla="*/ 255 h 652"/>
                <a:gd name="T80" fmla="*/ 556 w 652"/>
                <a:gd name="T81" fmla="*/ 297 h 652"/>
                <a:gd name="T82" fmla="*/ 549 w 652"/>
                <a:gd name="T83" fmla="*/ 391 h 652"/>
                <a:gd name="T84" fmla="*/ 540 w 652"/>
                <a:gd name="T85" fmla="*/ 416 h 652"/>
                <a:gd name="T86" fmla="*/ 532 w 652"/>
                <a:gd name="T87" fmla="*/ 433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52" h="652">
                  <a:moveTo>
                    <a:pt x="573" y="540"/>
                  </a:moveTo>
                  <a:cubicBezTo>
                    <a:pt x="632" y="441"/>
                    <a:pt x="632" y="441"/>
                    <a:pt x="632" y="441"/>
                  </a:cubicBezTo>
                  <a:cubicBezTo>
                    <a:pt x="597" y="420"/>
                    <a:pt x="597" y="420"/>
                    <a:pt x="597" y="420"/>
                  </a:cubicBezTo>
                  <a:cubicBezTo>
                    <a:pt x="609" y="385"/>
                    <a:pt x="614" y="348"/>
                    <a:pt x="612" y="313"/>
                  </a:cubicBezTo>
                  <a:cubicBezTo>
                    <a:pt x="652" y="303"/>
                    <a:pt x="652" y="303"/>
                    <a:pt x="652" y="303"/>
                  </a:cubicBezTo>
                  <a:cubicBezTo>
                    <a:pt x="623" y="191"/>
                    <a:pt x="623" y="191"/>
                    <a:pt x="623" y="191"/>
                  </a:cubicBezTo>
                  <a:cubicBezTo>
                    <a:pt x="584" y="201"/>
                    <a:pt x="584" y="201"/>
                    <a:pt x="584" y="201"/>
                  </a:cubicBezTo>
                  <a:cubicBezTo>
                    <a:pt x="568" y="168"/>
                    <a:pt x="547" y="139"/>
                    <a:pt x="519" y="114"/>
                  </a:cubicBezTo>
                  <a:cubicBezTo>
                    <a:pt x="540" y="79"/>
                    <a:pt x="540" y="79"/>
                    <a:pt x="540" y="79"/>
                  </a:cubicBezTo>
                  <a:cubicBezTo>
                    <a:pt x="441" y="20"/>
                    <a:pt x="441" y="20"/>
                    <a:pt x="441" y="20"/>
                  </a:cubicBezTo>
                  <a:cubicBezTo>
                    <a:pt x="420" y="55"/>
                    <a:pt x="420" y="55"/>
                    <a:pt x="420" y="55"/>
                  </a:cubicBezTo>
                  <a:cubicBezTo>
                    <a:pt x="385" y="42"/>
                    <a:pt x="349" y="37"/>
                    <a:pt x="313" y="39"/>
                  </a:cubicBezTo>
                  <a:cubicBezTo>
                    <a:pt x="303" y="0"/>
                    <a:pt x="303" y="0"/>
                    <a:pt x="303" y="0"/>
                  </a:cubicBezTo>
                  <a:cubicBezTo>
                    <a:pt x="191" y="28"/>
                    <a:pt x="191" y="28"/>
                    <a:pt x="191" y="28"/>
                  </a:cubicBezTo>
                  <a:cubicBezTo>
                    <a:pt x="201" y="67"/>
                    <a:pt x="201" y="67"/>
                    <a:pt x="201" y="67"/>
                  </a:cubicBezTo>
                  <a:cubicBezTo>
                    <a:pt x="168" y="83"/>
                    <a:pt x="139" y="105"/>
                    <a:pt x="114" y="132"/>
                  </a:cubicBezTo>
                  <a:cubicBezTo>
                    <a:pt x="79" y="111"/>
                    <a:pt x="79" y="111"/>
                    <a:pt x="79" y="111"/>
                  </a:cubicBezTo>
                  <a:cubicBezTo>
                    <a:pt x="20" y="211"/>
                    <a:pt x="20" y="211"/>
                    <a:pt x="20" y="211"/>
                  </a:cubicBezTo>
                  <a:cubicBezTo>
                    <a:pt x="55" y="232"/>
                    <a:pt x="55" y="232"/>
                    <a:pt x="55" y="232"/>
                  </a:cubicBezTo>
                  <a:cubicBezTo>
                    <a:pt x="42" y="267"/>
                    <a:pt x="37" y="303"/>
                    <a:pt x="39" y="339"/>
                  </a:cubicBezTo>
                  <a:cubicBezTo>
                    <a:pt x="0" y="349"/>
                    <a:pt x="0" y="349"/>
                    <a:pt x="0" y="349"/>
                  </a:cubicBezTo>
                  <a:cubicBezTo>
                    <a:pt x="28" y="461"/>
                    <a:pt x="28" y="461"/>
                    <a:pt x="28" y="461"/>
                  </a:cubicBezTo>
                  <a:cubicBezTo>
                    <a:pt x="68" y="451"/>
                    <a:pt x="68" y="451"/>
                    <a:pt x="68" y="451"/>
                  </a:cubicBezTo>
                  <a:cubicBezTo>
                    <a:pt x="83" y="483"/>
                    <a:pt x="105" y="513"/>
                    <a:pt x="132" y="538"/>
                  </a:cubicBezTo>
                  <a:cubicBezTo>
                    <a:pt x="111" y="573"/>
                    <a:pt x="111" y="573"/>
                    <a:pt x="111" y="573"/>
                  </a:cubicBezTo>
                  <a:cubicBezTo>
                    <a:pt x="211" y="632"/>
                    <a:pt x="211" y="632"/>
                    <a:pt x="211" y="632"/>
                  </a:cubicBezTo>
                  <a:cubicBezTo>
                    <a:pt x="232" y="597"/>
                    <a:pt x="232" y="597"/>
                    <a:pt x="232" y="597"/>
                  </a:cubicBezTo>
                  <a:cubicBezTo>
                    <a:pt x="267" y="609"/>
                    <a:pt x="303" y="614"/>
                    <a:pt x="339" y="612"/>
                  </a:cubicBezTo>
                  <a:cubicBezTo>
                    <a:pt x="349" y="652"/>
                    <a:pt x="349" y="652"/>
                    <a:pt x="349" y="652"/>
                  </a:cubicBezTo>
                  <a:cubicBezTo>
                    <a:pt x="461" y="623"/>
                    <a:pt x="461" y="623"/>
                    <a:pt x="461" y="623"/>
                  </a:cubicBezTo>
                  <a:cubicBezTo>
                    <a:pt x="451" y="584"/>
                    <a:pt x="451" y="584"/>
                    <a:pt x="451" y="584"/>
                  </a:cubicBezTo>
                  <a:cubicBezTo>
                    <a:pt x="483" y="568"/>
                    <a:pt x="513" y="547"/>
                    <a:pt x="538" y="519"/>
                  </a:cubicBezTo>
                  <a:lnTo>
                    <a:pt x="573" y="540"/>
                  </a:lnTo>
                  <a:close/>
                  <a:moveTo>
                    <a:pt x="518" y="456"/>
                  </a:moveTo>
                  <a:cubicBezTo>
                    <a:pt x="518" y="457"/>
                    <a:pt x="517" y="458"/>
                    <a:pt x="516" y="460"/>
                  </a:cubicBezTo>
                  <a:cubicBezTo>
                    <a:pt x="514" y="462"/>
                    <a:pt x="512" y="465"/>
                    <a:pt x="510" y="467"/>
                  </a:cubicBezTo>
                  <a:cubicBezTo>
                    <a:pt x="509" y="468"/>
                    <a:pt x="508" y="470"/>
                    <a:pt x="508" y="471"/>
                  </a:cubicBezTo>
                  <a:cubicBezTo>
                    <a:pt x="506" y="473"/>
                    <a:pt x="503" y="476"/>
                    <a:pt x="501" y="478"/>
                  </a:cubicBezTo>
                  <a:cubicBezTo>
                    <a:pt x="501" y="479"/>
                    <a:pt x="500" y="480"/>
                    <a:pt x="499" y="481"/>
                  </a:cubicBezTo>
                  <a:cubicBezTo>
                    <a:pt x="496" y="484"/>
                    <a:pt x="493" y="488"/>
                    <a:pt x="490" y="491"/>
                  </a:cubicBezTo>
                  <a:cubicBezTo>
                    <a:pt x="474" y="506"/>
                    <a:pt x="456" y="519"/>
                    <a:pt x="437" y="530"/>
                  </a:cubicBezTo>
                  <a:cubicBezTo>
                    <a:pt x="429" y="534"/>
                    <a:pt x="420" y="539"/>
                    <a:pt x="411" y="542"/>
                  </a:cubicBezTo>
                  <a:cubicBezTo>
                    <a:pt x="411" y="542"/>
                    <a:pt x="410" y="542"/>
                    <a:pt x="410" y="542"/>
                  </a:cubicBezTo>
                  <a:cubicBezTo>
                    <a:pt x="406" y="544"/>
                    <a:pt x="402" y="546"/>
                    <a:pt x="397" y="547"/>
                  </a:cubicBezTo>
                  <a:cubicBezTo>
                    <a:pt x="397" y="547"/>
                    <a:pt x="397" y="547"/>
                    <a:pt x="397" y="547"/>
                  </a:cubicBezTo>
                  <a:cubicBezTo>
                    <a:pt x="388" y="550"/>
                    <a:pt x="378" y="552"/>
                    <a:pt x="369" y="554"/>
                  </a:cubicBezTo>
                  <a:cubicBezTo>
                    <a:pt x="369" y="554"/>
                    <a:pt x="368" y="554"/>
                    <a:pt x="368" y="554"/>
                  </a:cubicBezTo>
                  <a:cubicBezTo>
                    <a:pt x="364" y="555"/>
                    <a:pt x="359" y="556"/>
                    <a:pt x="355" y="556"/>
                  </a:cubicBezTo>
                  <a:cubicBezTo>
                    <a:pt x="355" y="556"/>
                    <a:pt x="354" y="557"/>
                    <a:pt x="354" y="557"/>
                  </a:cubicBezTo>
                  <a:cubicBezTo>
                    <a:pt x="344" y="558"/>
                    <a:pt x="335" y="558"/>
                    <a:pt x="325" y="558"/>
                  </a:cubicBezTo>
                  <a:cubicBezTo>
                    <a:pt x="303" y="558"/>
                    <a:pt x="282" y="555"/>
                    <a:pt x="260" y="549"/>
                  </a:cubicBezTo>
                  <a:cubicBezTo>
                    <a:pt x="256" y="548"/>
                    <a:pt x="252" y="546"/>
                    <a:pt x="248" y="545"/>
                  </a:cubicBezTo>
                  <a:cubicBezTo>
                    <a:pt x="246" y="544"/>
                    <a:pt x="245" y="544"/>
                    <a:pt x="244" y="543"/>
                  </a:cubicBezTo>
                  <a:cubicBezTo>
                    <a:pt x="241" y="542"/>
                    <a:pt x="238" y="541"/>
                    <a:pt x="235" y="540"/>
                  </a:cubicBezTo>
                  <a:cubicBezTo>
                    <a:pt x="234" y="539"/>
                    <a:pt x="232" y="539"/>
                    <a:pt x="231" y="538"/>
                  </a:cubicBezTo>
                  <a:cubicBezTo>
                    <a:pt x="228" y="537"/>
                    <a:pt x="225" y="535"/>
                    <a:pt x="222" y="534"/>
                  </a:cubicBezTo>
                  <a:cubicBezTo>
                    <a:pt x="221" y="533"/>
                    <a:pt x="220" y="533"/>
                    <a:pt x="219" y="532"/>
                  </a:cubicBezTo>
                  <a:cubicBezTo>
                    <a:pt x="215" y="530"/>
                    <a:pt x="211" y="528"/>
                    <a:pt x="207" y="526"/>
                  </a:cubicBezTo>
                  <a:cubicBezTo>
                    <a:pt x="203" y="523"/>
                    <a:pt x="199" y="521"/>
                    <a:pt x="195" y="518"/>
                  </a:cubicBezTo>
                  <a:cubicBezTo>
                    <a:pt x="194" y="517"/>
                    <a:pt x="193" y="517"/>
                    <a:pt x="192" y="516"/>
                  </a:cubicBezTo>
                  <a:cubicBezTo>
                    <a:pt x="189" y="514"/>
                    <a:pt x="187" y="512"/>
                    <a:pt x="184" y="510"/>
                  </a:cubicBezTo>
                  <a:cubicBezTo>
                    <a:pt x="183" y="509"/>
                    <a:pt x="182" y="508"/>
                    <a:pt x="181" y="507"/>
                  </a:cubicBezTo>
                  <a:cubicBezTo>
                    <a:pt x="178" y="505"/>
                    <a:pt x="176" y="503"/>
                    <a:pt x="173" y="501"/>
                  </a:cubicBezTo>
                  <a:cubicBezTo>
                    <a:pt x="172" y="500"/>
                    <a:pt x="171" y="500"/>
                    <a:pt x="170" y="499"/>
                  </a:cubicBezTo>
                  <a:cubicBezTo>
                    <a:pt x="167" y="496"/>
                    <a:pt x="164" y="493"/>
                    <a:pt x="161" y="490"/>
                  </a:cubicBezTo>
                  <a:cubicBezTo>
                    <a:pt x="145" y="474"/>
                    <a:pt x="132" y="456"/>
                    <a:pt x="122" y="437"/>
                  </a:cubicBezTo>
                  <a:cubicBezTo>
                    <a:pt x="117" y="429"/>
                    <a:pt x="113" y="420"/>
                    <a:pt x="109" y="411"/>
                  </a:cubicBezTo>
                  <a:cubicBezTo>
                    <a:pt x="109" y="411"/>
                    <a:pt x="109" y="410"/>
                    <a:pt x="109" y="410"/>
                  </a:cubicBezTo>
                  <a:cubicBezTo>
                    <a:pt x="107" y="406"/>
                    <a:pt x="106" y="402"/>
                    <a:pt x="105" y="397"/>
                  </a:cubicBezTo>
                  <a:cubicBezTo>
                    <a:pt x="104" y="397"/>
                    <a:pt x="104" y="397"/>
                    <a:pt x="104" y="397"/>
                  </a:cubicBezTo>
                  <a:cubicBezTo>
                    <a:pt x="101" y="388"/>
                    <a:pt x="99" y="378"/>
                    <a:pt x="97" y="369"/>
                  </a:cubicBezTo>
                  <a:cubicBezTo>
                    <a:pt x="97" y="369"/>
                    <a:pt x="97" y="368"/>
                    <a:pt x="97" y="368"/>
                  </a:cubicBezTo>
                  <a:cubicBezTo>
                    <a:pt x="96" y="364"/>
                    <a:pt x="96" y="359"/>
                    <a:pt x="95" y="355"/>
                  </a:cubicBezTo>
                  <a:cubicBezTo>
                    <a:pt x="95" y="355"/>
                    <a:pt x="95" y="354"/>
                    <a:pt x="95" y="354"/>
                  </a:cubicBezTo>
                  <a:cubicBezTo>
                    <a:pt x="94" y="344"/>
                    <a:pt x="93" y="335"/>
                    <a:pt x="93" y="325"/>
                  </a:cubicBezTo>
                  <a:cubicBezTo>
                    <a:pt x="93" y="303"/>
                    <a:pt x="96" y="281"/>
                    <a:pt x="103" y="260"/>
                  </a:cubicBezTo>
                  <a:cubicBezTo>
                    <a:pt x="104" y="256"/>
                    <a:pt x="105" y="252"/>
                    <a:pt x="107" y="248"/>
                  </a:cubicBezTo>
                  <a:cubicBezTo>
                    <a:pt x="107" y="246"/>
                    <a:pt x="108" y="245"/>
                    <a:pt x="108" y="244"/>
                  </a:cubicBezTo>
                  <a:cubicBezTo>
                    <a:pt x="109" y="241"/>
                    <a:pt x="110" y="238"/>
                    <a:pt x="112" y="235"/>
                  </a:cubicBezTo>
                  <a:cubicBezTo>
                    <a:pt x="112" y="234"/>
                    <a:pt x="113" y="232"/>
                    <a:pt x="113" y="231"/>
                  </a:cubicBezTo>
                  <a:cubicBezTo>
                    <a:pt x="115" y="228"/>
                    <a:pt x="116" y="225"/>
                    <a:pt x="117" y="222"/>
                  </a:cubicBezTo>
                  <a:cubicBezTo>
                    <a:pt x="118" y="221"/>
                    <a:pt x="119" y="220"/>
                    <a:pt x="119" y="219"/>
                  </a:cubicBezTo>
                  <a:cubicBezTo>
                    <a:pt x="121" y="215"/>
                    <a:pt x="124" y="211"/>
                    <a:pt x="126" y="207"/>
                  </a:cubicBezTo>
                  <a:cubicBezTo>
                    <a:pt x="128" y="203"/>
                    <a:pt x="131" y="199"/>
                    <a:pt x="133" y="195"/>
                  </a:cubicBezTo>
                  <a:cubicBezTo>
                    <a:pt x="134" y="194"/>
                    <a:pt x="135" y="193"/>
                    <a:pt x="136" y="192"/>
                  </a:cubicBezTo>
                  <a:cubicBezTo>
                    <a:pt x="138" y="189"/>
                    <a:pt x="139" y="187"/>
                    <a:pt x="141" y="184"/>
                  </a:cubicBezTo>
                  <a:cubicBezTo>
                    <a:pt x="142" y="183"/>
                    <a:pt x="143" y="182"/>
                    <a:pt x="144" y="181"/>
                  </a:cubicBezTo>
                  <a:cubicBezTo>
                    <a:pt x="146" y="178"/>
                    <a:pt x="148" y="176"/>
                    <a:pt x="150" y="173"/>
                  </a:cubicBezTo>
                  <a:cubicBezTo>
                    <a:pt x="151" y="172"/>
                    <a:pt x="152" y="171"/>
                    <a:pt x="153" y="170"/>
                  </a:cubicBezTo>
                  <a:cubicBezTo>
                    <a:pt x="156" y="167"/>
                    <a:pt x="159" y="164"/>
                    <a:pt x="162" y="161"/>
                  </a:cubicBezTo>
                  <a:cubicBezTo>
                    <a:pt x="178" y="145"/>
                    <a:pt x="195" y="132"/>
                    <a:pt x="214" y="122"/>
                  </a:cubicBezTo>
                  <a:cubicBezTo>
                    <a:pt x="223" y="117"/>
                    <a:pt x="232" y="113"/>
                    <a:pt x="240" y="109"/>
                  </a:cubicBezTo>
                  <a:cubicBezTo>
                    <a:pt x="241" y="109"/>
                    <a:pt x="241" y="109"/>
                    <a:pt x="241" y="109"/>
                  </a:cubicBezTo>
                  <a:cubicBezTo>
                    <a:pt x="246" y="107"/>
                    <a:pt x="250" y="106"/>
                    <a:pt x="254" y="104"/>
                  </a:cubicBezTo>
                  <a:cubicBezTo>
                    <a:pt x="254" y="104"/>
                    <a:pt x="255" y="104"/>
                    <a:pt x="255" y="104"/>
                  </a:cubicBezTo>
                  <a:cubicBezTo>
                    <a:pt x="264" y="101"/>
                    <a:pt x="273" y="99"/>
                    <a:pt x="283" y="97"/>
                  </a:cubicBezTo>
                  <a:cubicBezTo>
                    <a:pt x="283" y="97"/>
                    <a:pt x="283" y="97"/>
                    <a:pt x="283" y="97"/>
                  </a:cubicBezTo>
                  <a:cubicBezTo>
                    <a:pt x="288" y="96"/>
                    <a:pt x="292" y="96"/>
                    <a:pt x="297" y="95"/>
                  </a:cubicBezTo>
                  <a:cubicBezTo>
                    <a:pt x="297" y="95"/>
                    <a:pt x="297" y="95"/>
                    <a:pt x="298" y="95"/>
                  </a:cubicBezTo>
                  <a:cubicBezTo>
                    <a:pt x="307" y="94"/>
                    <a:pt x="317" y="93"/>
                    <a:pt x="326" y="93"/>
                  </a:cubicBezTo>
                  <a:cubicBezTo>
                    <a:pt x="348" y="93"/>
                    <a:pt x="370" y="96"/>
                    <a:pt x="391" y="103"/>
                  </a:cubicBezTo>
                  <a:cubicBezTo>
                    <a:pt x="396" y="104"/>
                    <a:pt x="400" y="105"/>
                    <a:pt x="404" y="107"/>
                  </a:cubicBezTo>
                  <a:cubicBezTo>
                    <a:pt x="405" y="107"/>
                    <a:pt x="406" y="108"/>
                    <a:pt x="407" y="108"/>
                  </a:cubicBezTo>
                  <a:cubicBezTo>
                    <a:pt x="410" y="109"/>
                    <a:pt x="413" y="110"/>
                    <a:pt x="416" y="112"/>
                  </a:cubicBezTo>
                  <a:cubicBezTo>
                    <a:pt x="418" y="112"/>
                    <a:pt x="419" y="113"/>
                    <a:pt x="420" y="113"/>
                  </a:cubicBezTo>
                  <a:cubicBezTo>
                    <a:pt x="423" y="115"/>
                    <a:pt x="426" y="116"/>
                    <a:pt x="429" y="117"/>
                  </a:cubicBezTo>
                  <a:cubicBezTo>
                    <a:pt x="430" y="118"/>
                    <a:pt x="432" y="119"/>
                    <a:pt x="433" y="119"/>
                  </a:cubicBezTo>
                  <a:cubicBezTo>
                    <a:pt x="437" y="121"/>
                    <a:pt x="441" y="124"/>
                    <a:pt x="445" y="126"/>
                  </a:cubicBezTo>
                  <a:cubicBezTo>
                    <a:pt x="449" y="128"/>
                    <a:pt x="453" y="131"/>
                    <a:pt x="456" y="133"/>
                  </a:cubicBezTo>
                  <a:cubicBezTo>
                    <a:pt x="457" y="134"/>
                    <a:pt x="459" y="135"/>
                    <a:pt x="460" y="136"/>
                  </a:cubicBezTo>
                  <a:cubicBezTo>
                    <a:pt x="462" y="137"/>
                    <a:pt x="465" y="139"/>
                    <a:pt x="467" y="141"/>
                  </a:cubicBezTo>
                  <a:cubicBezTo>
                    <a:pt x="469" y="142"/>
                    <a:pt x="470" y="143"/>
                    <a:pt x="471" y="144"/>
                  </a:cubicBezTo>
                  <a:cubicBezTo>
                    <a:pt x="473" y="146"/>
                    <a:pt x="476" y="148"/>
                    <a:pt x="478" y="150"/>
                  </a:cubicBezTo>
                  <a:cubicBezTo>
                    <a:pt x="479" y="151"/>
                    <a:pt x="480" y="152"/>
                    <a:pt x="481" y="153"/>
                  </a:cubicBezTo>
                  <a:cubicBezTo>
                    <a:pt x="484" y="156"/>
                    <a:pt x="488" y="159"/>
                    <a:pt x="491" y="162"/>
                  </a:cubicBezTo>
                  <a:cubicBezTo>
                    <a:pt x="506" y="177"/>
                    <a:pt x="520" y="195"/>
                    <a:pt x="530" y="214"/>
                  </a:cubicBezTo>
                  <a:cubicBezTo>
                    <a:pt x="535" y="223"/>
                    <a:pt x="539" y="231"/>
                    <a:pt x="542" y="240"/>
                  </a:cubicBezTo>
                  <a:cubicBezTo>
                    <a:pt x="542" y="241"/>
                    <a:pt x="542" y="241"/>
                    <a:pt x="542" y="241"/>
                  </a:cubicBezTo>
                  <a:cubicBezTo>
                    <a:pt x="544" y="246"/>
                    <a:pt x="546" y="250"/>
                    <a:pt x="547" y="254"/>
                  </a:cubicBezTo>
                  <a:cubicBezTo>
                    <a:pt x="547" y="254"/>
                    <a:pt x="547" y="255"/>
                    <a:pt x="547" y="255"/>
                  </a:cubicBezTo>
                  <a:cubicBezTo>
                    <a:pt x="550" y="264"/>
                    <a:pt x="553" y="273"/>
                    <a:pt x="554" y="283"/>
                  </a:cubicBezTo>
                  <a:cubicBezTo>
                    <a:pt x="554" y="283"/>
                    <a:pt x="554" y="283"/>
                    <a:pt x="554" y="283"/>
                  </a:cubicBezTo>
                  <a:cubicBezTo>
                    <a:pt x="555" y="288"/>
                    <a:pt x="556" y="292"/>
                    <a:pt x="556" y="297"/>
                  </a:cubicBezTo>
                  <a:cubicBezTo>
                    <a:pt x="557" y="297"/>
                    <a:pt x="557" y="297"/>
                    <a:pt x="557" y="298"/>
                  </a:cubicBezTo>
                  <a:cubicBezTo>
                    <a:pt x="558" y="307"/>
                    <a:pt x="558" y="317"/>
                    <a:pt x="558" y="326"/>
                  </a:cubicBezTo>
                  <a:cubicBezTo>
                    <a:pt x="558" y="348"/>
                    <a:pt x="555" y="370"/>
                    <a:pt x="549" y="391"/>
                  </a:cubicBezTo>
                  <a:cubicBezTo>
                    <a:pt x="548" y="396"/>
                    <a:pt x="546" y="400"/>
                    <a:pt x="545" y="404"/>
                  </a:cubicBezTo>
                  <a:cubicBezTo>
                    <a:pt x="544" y="405"/>
                    <a:pt x="544" y="406"/>
                    <a:pt x="544" y="407"/>
                  </a:cubicBezTo>
                  <a:cubicBezTo>
                    <a:pt x="542" y="410"/>
                    <a:pt x="541" y="413"/>
                    <a:pt x="540" y="416"/>
                  </a:cubicBezTo>
                  <a:cubicBezTo>
                    <a:pt x="539" y="418"/>
                    <a:pt x="539" y="419"/>
                    <a:pt x="538" y="420"/>
                  </a:cubicBezTo>
                  <a:cubicBezTo>
                    <a:pt x="537" y="423"/>
                    <a:pt x="536" y="426"/>
                    <a:pt x="534" y="429"/>
                  </a:cubicBezTo>
                  <a:cubicBezTo>
                    <a:pt x="533" y="430"/>
                    <a:pt x="533" y="432"/>
                    <a:pt x="532" y="433"/>
                  </a:cubicBezTo>
                  <a:cubicBezTo>
                    <a:pt x="530" y="437"/>
                    <a:pt x="528" y="441"/>
                    <a:pt x="526" y="445"/>
                  </a:cubicBezTo>
                  <a:cubicBezTo>
                    <a:pt x="523" y="449"/>
                    <a:pt x="521" y="452"/>
                    <a:pt x="518" y="45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="" xmlns:a16="http://schemas.microsoft.com/office/drawing/2014/main" id="{93982A0E-46FA-4C41-B5CA-15BC64C7D565}"/>
              </a:ext>
            </a:extLst>
          </p:cNvPr>
          <p:cNvGrpSpPr/>
          <p:nvPr/>
        </p:nvGrpSpPr>
        <p:grpSpPr>
          <a:xfrm>
            <a:off x="-1179804" y="3092522"/>
            <a:ext cx="4366574" cy="4359474"/>
            <a:chOff x="9614862" y="3675063"/>
            <a:chExt cx="1952625" cy="1949450"/>
          </a:xfrm>
          <a:solidFill>
            <a:schemeClr val="bg1">
              <a:alpha val="6000"/>
            </a:schemeClr>
          </a:solidFill>
        </p:grpSpPr>
        <p:sp>
          <p:nvSpPr>
            <p:cNvPr id="26" name="Freeform 6">
              <a:extLst>
                <a:ext uri="{FF2B5EF4-FFF2-40B4-BE49-F238E27FC236}">
                  <a16:creationId xmlns="" xmlns:a16="http://schemas.microsoft.com/office/drawing/2014/main" id="{AED4E1C9-B06C-4D3C-87FE-23CC33A7F0D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27612" y="4087813"/>
              <a:ext cx="1123950" cy="1120775"/>
            </a:xfrm>
            <a:custGeom>
              <a:avLst/>
              <a:gdLst>
                <a:gd name="T0" fmla="*/ 375 w 375"/>
                <a:gd name="T1" fmla="*/ 217 h 375"/>
                <a:gd name="T2" fmla="*/ 375 w 375"/>
                <a:gd name="T3" fmla="*/ 158 h 375"/>
                <a:gd name="T4" fmla="*/ 332 w 375"/>
                <a:gd name="T5" fmla="*/ 158 h 375"/>
                <a:gd name="T6" fmla="*/ 310 w 375"/>
                <a:gd name="T7" fmla="*/ 107 h 375"/>
                <a:gd name="T8" fmla="*/ 341 w 375"/>
                <a:gd name="T9" fmla="*/ 76 h 375"/>
                <a:gd name="T10" fmla="*/ 299 w 375"/>
                <a:gd name="T11" fmla="*/ 34 h 375"/>
                <a:gd name="T12" fmla="*/ 269 w 375"/>
                <a:gd name="T13" fmla="*/ 65 h 375"/>
                <a:gd name="T14" fmla="*/ 217 w 375"/>
                <a:gd name="T15" fmla="*/ 44 h 375"/>
                <a:gd name="T16" fmla="*/ 217 w 375"/>
                <a:gd name="T17" fmla="*/ 0 h 375"/>
                <a:gd name="T18" fmla="*/ 158 w 375"/>
                <a:gd name="T19" fmla="*/ 0 h 375"/>
                <a:gd name="T20" fmla="*/ 158 w 375"/>
                <a:gd name="T21" fmla="*/ 44 h 375"/>
                <a:gd name="T22" fmla="*/ 107 w 375"/>
                <a:gd name="T23" fmla="*/ 65 h 375"/>
                <a:gd name="T24" fmla="*/ 76 w 375"/>
                <a:gd name="T25" fmla="*/ 34 h 375"/>
                <a:gd name="T26" fmla="*/ 34 w 375"/>
                <a:gd name="T27" fmla="*/ 76 h 375"/>
                <a:gd name="T28" fmla="*/ 65 w 375"/>
                <a:gd name="T29" fmla="*/ 107 h 375"/>
                <a:gd name="T30" fmla="*/ 44 w 375"/>
                <a:gd name="T31" fmla="*/ 158 h 375"/>
                <a:gd name="T32" fmla="*/ 0 w 375"/>
                <a:gd name="T33" fmla="*/ 158 h 375"/>
                <a:gd name="T34" fmla="*/ 0 w 375"/>
                <a:gd name="T35" fmla="*/ 217 h 375"/>
                <a:gd name="T36" fmla="*/ 44 w 375"/>
                <a:gd name="T37" fmla="*/ 217 h 375"/>
                <a:gd name="T38" fmla="*/ 65 w 375"/>
                <a:gd name="T39" fmla="*/ 269 h 375"/>
                <a:gd name="T40" fmla="*/ 34 w 375"/>
                <a:gd name="T41" fmla="*/ 299 h 375"/>
                <a:gd name="T42" fmla="*/ 76 w 375"/>
                <a:gd name="T43" fmla="*/ 341 h 375"/>
                <a:gd name="T44" fmla="*/ 107 w 375"/>
                <a:gd name="T45" fmla="*/ 310 h 375"/>
                <a:gd name="T46" fmla="*/ 158 w 375"/>
                <a:gd name="T47" fmla="*/ 332 h 375"/>
                <a:gd name="T48" fmla="*/ 158 w 375"/>
                <a:gd name="T49" fmla="*/ 375 h 375"/>
                <a:gd name="T50" fmla="*/ 217 w 375"/>
                <a:gd name="T51" fmla="*/ 375 h 375"/>
                <a:gd name="T52" fmla="*/ 217 w 375"/>
                <a:gd name="T53" fmla="*/ 332 h 375"/>
                <a:gd name="T54" fmla="*/ 269 w 375"/>
                <a:gd name="T55" fmla="*/ 310 h 375"/>
                <a:gd name="T56" fmla="*/ 299 w 375"/>
                <a:gd name="T57" fmla="*/ 341 h 375"/>
                <a:gd name="T58" fmla="*/ 341 w 375"/>
                <a:gd name="T59" fmla="*/ 299 h 375"/>
                <a:gd name="T60" fmla="*/ 310 w 375"/>
                <a:gd name="T61" fmla="*/ 269 h 375"/>
                <a:gd name="T62" fmla="*/ 332 w 375"/>
                <a:gd name="T63" fmla="*/ 217 h 375"/>
                <a:gd name="T64" fmla="*/ 375 w 375"/>
                <a:gd name="T65" fmla="*/ 217 h 375"/>
                <a:gd name="T66" fmla="*/ 188 w 375"/>
                <a:gd name="T67" fmla="*/ 264 h 375"/>
                <a:gd name="T68" fmla="*/ 112 w 375"/>
                <a:gd name="T69" fmla="*/ 188 h 375"/>
                <a:gd name="T70" fmla="*/ 188 w 375"/>
                <a:gd name="T71" fmla="*/ 112 h 375"/>
                <a:gd name="T72" fmla="*/ 264 w 375"/>
                <a:gd name="T73" fmla="*/ 188 h 375"/>
                <a:gd name="T74" fmla="*/ 188 w 375"/>
                <a:gd name="T75" fmla="*/ 264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75" h="375">
                  <a:moveTo>
                    <a:pt x="375" y="217"/>
                  </a:moveTo>
                  <a:cubicBezTo>
                    <a:pt x="375" y="158"/>
                    <a:pt x="375" y="158"/>
                    <a:pt x="375" y="158"/>
                  </a:cubicBezTo>
                  <a:cubicBezTo>
                    <a:pt x="332" y="158"/>
                    <a:pt x="332" y="158"/>
                    <a:pt x="332" y="158"/>
                  </a:cubicBezTo>
                  <a:cubicBezTo>
                    <a:pt x="328" y="140"/>
                    <a:pt x="321" y="122"/>
                    <a:pt x="310" y="107"/>
                  </a:cubicBezTo>
                  <a:cubicBezTo>
                    <a:pt x="341" y="76"/>
                    <a:pt x="341" y="76"/>
                    <a:pt x="341" y="76"/>
                  </a:cubicBezTo>
                  <a:cubicBezTo>
                    <a:pt x="299" y="34"/>
                    <a:pt x="299" y="34"/>
                    <a:pt x="299" y="34"/>
                  </a:cubicBezTo>
                  <a:cubicBezTo>
                    <a:pt x="269" y="65"/>
                    <a:pt x="269" y="65"/>
                    <a:pt x="269" y="65"/>
                  </a:cubicBezTo>
                  <a:cubicBezTo>
                    <a:pt x="253" y="55"/>
                    <a:pt x="236" y="48"/>
                    <a:pt x="217" y="44"/>
                  </a:cubicBezTo>
                  <a:cubicBezTo>
                    <a:pt x="217" y="0"/>
                    <a:pt x="217" y="0"/>
                    <a:pt x="217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58" y="44"/>
                    <a:pt x="158" y="44"/>
                    <a:pt x="158" y="44"/>
                  </a:cubicBezTo>
                  <a:cubicBezTo>
                    <a:pt x="140" y="48"/>
                    <a:pt x="122" y="55"/>
                    <a:pt x="107" y="65"/>
                  </a:cubicBezTo>
                  <a:cubicBezTo>
                    <a:pt x="76" y="34"/>
                    <a:pt x="76" y="34"/>
                    <a:pt x="76" y="34"/>
                  </a:cubicBezTo>
                  <a:cubicBezTo>
                    <a:pt x="34" y="76"/>
                    <a:pt x="34" y="76"/>
                    <a:pt x="34" y="76"/>
                  </a:cubicBezTo>
                  <a:cubicBezTo>
                    <a:pt x="65" y="107"/>
                    <a:pt x="65" y="107"/>
                    <a:pt x="65" y="107"/>
                  </a:cubicBezTo>
                  <a:cubicBezTo>
                    <a:pt x="55" y="122"/>
                    <a:pt x="48" y="140"/>
                    <a:pt x="44" y="158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0" y="217"/>
                    <a:pt x="0" y="217"/>
                    <a:pt x="0" y="217"/>
                  </a:cubicBezTo>
                  <a:cubicBezTo>
                    <a:pt x="44" y="217"/>
                    <a:pt x="44" y="217"/>
                    <a:pt x="44" y="217"/>
                  </a:cubicBezTo>
                  <a:cubicBezTo>
                    <a:pt x="48" y="236"/>
                    <a:pt x="55" y="253"/>
                    <a:pt x="65" y="269"/>
                  </a:cubicBezTo>
                  <a:cubicBezTo>
                    <a:pt x="34" y="299"/>
                    <a:pt x="34" y="299"/>
                    <a:pt x="34" y="299"/>
                  </a:cubicBezTo>
                  <a:cubicBezTo>
                    <a:pt x="76" y="341"/>
                    <a:pt x="76" y="341"/>
                    <a:pt x="76" y="341"/>
                  </a:cubicBezTo>
                  <a:cubicBezTo>
                    <a:pt x="107" y="310"/>
                    <a:pt x="107" y="310"/>
                    <a:pt x="107" y="310"/>
                  </a:cubicBezTo>
                  <a:cubicBezTo>
                    <a:pt x="122" y="321"/>
                    <a:pt x="140" y="328"/>
                    <a:pt x="158" y="332"/>
                  </a:cubicBezTo>
                  <a:cubicBezTo>
                    <a:pt x="158" y="375"/>
                    <a:pt x="158" y="375"/>
                    <a:pt x="158" y="375"/>
                  </a:cubicBezTo>
                  <a:cubicBezTo>
                    <a:pt x="217" y="375"/>
                    <a:pt x="217" y="375"/>
                    <a:pt x="217" y="375"/>
                  </a:cubicBezTo>
                  <a:cubicBezTo>
                    <a:pt x="217" y="332"/>
                    <a:pt x="217" y="332"/>
                    <a:pt x="217" y="332"/>
                  </a:cubicBezTo>
                  <a:cubicBezTo>
                    <a:pt x="236" y="328"/>
                    <a:pt x="253" y="321"/>
                    <a:pt x="269" y="310"/>
                  </a:cubicBezTo>
                  <a:cubicBezTo>
                    <a:pt x="299" y="341"/>
                    <a:pt x="299" y="341"/>
                    <a:pt x="299" y="341"/>
                  </a:cubicBezTo>
                  <a:cubicBezTo>
                    <a:pt x="341" y="299"/>
                    <a:pt x="341" y="299"/>
                    <a:pt x="341" y="299"/>
                  </a:cubicBezTo>
                  <a:cubicBezTo>
                    <a:pt x="310" y="269"/>
                    <a:pt x="310" y="269"/>
                    <a:pt x="310" y="269"/>
                  </a:cubicBezTo>
                  <a:cubicBezTo>
                    <a:pt x="321" y="253"/>
                    <a:pt x="328" y="236"/>
                    <a:pt x="332" y="217"/>
                  </a:cubicBezTo>
                  <a:lnTo>
                    <a:pt x="375" y="217"/>
                  </a:lnTo>
                  <a:close/>
                  <a:moveTo>
                    <a:pt x="188" y="264"/>
                  </a:moveTo>
                  <a:cubicBezTo>
                    <a:pt x="146" y="264"/>
                    <a:pt x="112" y="230"/>
                    <a:pt x="112" y="188"/>
                  </a:cubicBezTo>
                  <a:cubicBezTo>
                    <a:pt x="112" y="146"/>
                    <a:pt x="146" y="112"/>
                    <a:pt x="188" y="112"/>
                  </a:cubicBezTo>
                  <a:cubicBezTo>
                    <a:pt x="230" y="112"/>
                    <a:pt x="264" y="146"/>
                    <a:pt x="264" y="188"/>
                  </a:cubicBezTo>
                  <a:cubicBezTo>
                    <a:pt x="264" y="230"/>
                    <a:pt x="230" y="264"/>
                    <a:pt x="188" y="26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7">
              <a:extLst>
                <a:ext uri="{FF2B5EF4-FFF2-40B4-BE49-F238E27FC236}">
                  <a16:creationId xmlns="" xmlns:a16="http://schemas.microsoft.com/office/drawing/2014/main" id="{5CE2DF4E-F450-4925-842B-E8093AEB146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14862" y="3675063"/>
              <a:ext cx="1952625" cy="1949450"/>
            </a:xfrm>
            <a:custGeom>
              <a:avLst/>
              <a:gdLst>
                <a:gd name="T0" fmla="*/ 597 w 652"/>
                <a:gd name="T1" fmla="*/ 420 h 652"/>
                <a:gd name="T2" fmla="*/ 623 w 652"/>
                <a:gd name="T3" fmla="*/ 191 h 652"/>
                <a:gd name="T4" fmla="*/ 540 w 652"/>
                <a:gd name="T5" fmla="*/ 79 h 652"/>
                <a:gd name="T6" fmla="*/ 313 w 652"/>
                <a:gd name="T7" fmla="*/ 39 h 652"/>
                <a:gd name="T8" fmla="*/ 201 w 652"/>
                <a:gd name="T9" fmla="*/ 67 h 652"/>
                <a:gd name="T10" fmla="*/ 20 w 652"/>
                <a:gd name="T11" fmla="*/ 211 h 652"/>
                <a:gd name="T12" fmla="*/ 0 w 652"/>
                <a:gd name="T13" fmla="*/ 349 h 652"/>
                <a:gd name="T14" fmla="*/ 132 w 652"/>
                <a:gd name="T15" fmla="*/ 538 h 652"/>
                <a:gd name="T16" fmla="*/ 232 w 652"/>
                <a:gd name="T17" fmla="*/ 597 h 652"/>
                <a:gd name="T18" fmla="*/ 461 w 652"/>
                <a:gd name="T19" fmla="*/ 623 h 652"/>
                <a:gd name="T20" fmla="*/ 573 w 652"/>
                <a:gd name="T21" fmla="*/ 540 h 652"/>
                <a:gd name="T22" fmla="*/ 510 w 652"/>
                <a:gd name="T23" fmla="*/ 467 h 652"/>
                <a:gd name="T24" fmla="*/ 499 w 652"/>
                <a:gd name="T25" fmla="*/ 481 h 652"/>
                <a:gd name="T26" fmla="*/ 411 w 652"/>
                <a:gd name="T27" fmla="*/ 542 h 652"/>
                <a:gd name="T28" fmla="*/ 397 w 652"/>
                <a:gd name="T29" fmla="*/ 547 h 652"/>
                <a:gd name="T30" fmla="*/ 355 w 652"/>
                <a:gd name="T31" fmla="*/ 556 h 652"/>
                <a:gd name="T32" fmla="*/ 260 w 652"/>
                <a:gd name="T33" fmla="*/ 549 h 652"/>
                <a:gd name="T34" fmla="*/ 235 w 652"/>
                <a:gd name="T35" fmla="*/ 540 h 652"/>
                <a:gd name="T36" fmla="*/ 219 w 652"/>
                <a:gd name="T37" fmla="*/ 532 h 652"/>
                <a:gd name="T38" fmla="*/ 192 w 652"/>
                <a:gd name="T39" fmla="*/ 516 h 652"/>
                <a:gd name="T40" fmla="*/ 173 w 652"/>
                <a:gd name="T41" fmla="*/ 501 h 652"/>
                <a:gd name="T42" fmla="*/ 122 w 652"/>
                <a:gd name="T43" fmla="*/ 437 h 652"/>
                <a:gd name="T44" fmla="*/ 105 w 652"/>
                <a:gd name="T45" fmla="*/ 397 h 652"/>
                <a:gd name="T46" fmla="*/ 97 w 652"/>
                <a:gd name="T47" fmla="*/ 368 h 652"/>
                <a:gd name="T48" fmla="*/ 93 w 652"/>
                <a:gd name="T49" fmla="*/ 325 h 652"/>
                <a:gd name="T50" fmla="*/ 108 w 652"/>
                <a:gd name="T51" fmla="*/ 244 h 652"/>
                <a:gd name="T52" fmla="*/ 117 w 652"/>
                <a:gd name="T53" fmla="*/ 222 h 652"/>
                <a:gd name="T54" fmla="*/ 133 w 652"/>
                <a:gd name="T55" fmla="*/ 195 h 652"/>
                <a:gd name="T56" fmla="*/ 144 w 652"/>
                <a:gd name="T57" fmla="*/ 181 h 652"/>
                <a:gd name="T58" fmla="*/ 162 w 652"/>
                <a:gd name="T59" fmla="*/ 161 h 652"/>
                <a:gd name="T60" fmla="*/ 241 w 652"/>
                <a:gd name="T61" fmla="*/ 109 h 652"/>
                <a:gd name="T62" fmla="*/ 283 w 652"/>
                <a:gd name="T63" fmla="*/ 97 h 652"/>
                <a:gd name="T64" fmla="*/ 298 w 652"/>
                <a:gd name="T65" fmla="*/ 95 h 652"/>
                <a:gd name="T66" fmla="*/ 404 w 652"/>
                <a:gd name="T67" fmla="*/ 107 h 652"/>
                <a:gd name="T68" fmla="*/ 420 w 652"/>
                <a:gd name="T69" fmla="*/ 113 h 652"/>
                <a:gd name="T70" fmla="*/ 445 w 652"/>
                <a:gd name="T71" fmla="*/ 126 h 652"/>
                <a:gd name="T72" fmla="*/ 467 w 652"/>
                <a:gd name="T73" fmla="*/ 141 h 652"/>
                <a:gd name="T74" fmla="*/ 481 w 652"/>
                <a:gd name="T75" fmla="*/ 153 h 652"/>
                <a:gd name="T76" fmla="*/ 542 w 652"/>
                <a:gd name="T77" fmla="*/ 240 h 652"/>
                <a:gd name="T78" fmla="*/ 547 w 652"/>
                <a:gd name="T79" fmla="*/ 255 h 652"/>
                <a:gd name="T80" fmla="*/ 556 w 652"/>
                <a:gd name="T81" fmla="*/ 297 h 652"/>
                <a:gd name="T82" fmla="*/ 549 w 652"/>
                <a:gd name="T83" fmla="*/ 391 h 652"/>
                <a:gd name="T84" fmla="*/ 540 w 652"/>
                <a:gd name="T85" fmla="*/ 416 h 652"/>
                <a:gd name="T86" fmla="*/ 532 w 652"/>
                <a:gd name="T87" fmla="*/ 433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52" h="652">
                  <a:moveTo>
                    <a:pt x="573" y="540"/>
                  </a:moveTo>
                  <a:cubicBezTo>
                    <a:pt x="632" y="441"/>
                    <a:pt x="632" y="441"/>
                    <a:pt x="632" y="441"/>
                  </a:cubicBezTo>
                  <a:cubicBezTo>
                    <a:pt x="597" y="420"/>
                    <a:pt x="597" y="420"/>
                    <a:pt x="597" y="420"/>
                  </a:cubicBezTo>
                  <a:cubicBezTo>
                    <a:pt x="609" y="385"/>
                    <a:pt x="614" y="348"/>
                    <a:pt x="612" y="313"/>
                  </a:cubicBezTo>
                  <a:cubicBezTo>
                    <a:pt x="652" y="303"/>
                    <a:pt x="652" y="303"/>
                    <a:pt x="652" y="303"/>
                  </a:cubicBezTo>
                  <a:cubicBezTo>
                    <a:pt x="623" y="191"/>
                    <a:pt x="623" y="191"/>
                    <a:pt x="623" y="191"/>
                  </a:cubicBezTo>
                  <a:cubicBezTo>
                    <a:pt x="584" y="201"/>
                    <a:pt x="584" y="201"/>
                    <a:pt x="584" y="201"/>
                  </a:cubicBezTo>
                  <a:cubicBezTo>
                    <a:pt x="568" y="168"/>
                    <a:pt x="547" y="139"/>
                    <a:pt x="519" y="114"/>
                  </a:cubicBezTo>
                  <a:cubicBezTo>
                    <a:pt x="540" y="79"/>
                    <a:pt x="540" y="79"/>
                    <a:pt x="540" y="79"/>
                  </a:cubicBezTo>
                  <a:cubicBezTo>
                    <a:pt x="441" y="20"/>
                    <a:pt x="441" y="20"/>
                    <a:pt x="441" y="20"/>
                  </a:cubicBezTo>
                  <a:cubicBezTo>
                    <a:pt x="420" y="55"/>
                    <a:pt x="420" y="55"/>
                    <a:pt x="420" y="55"/>
                  </a:cubicBezTo>
                  <a:cubicBezTo>
                    <a:pt x="385" y="42"/>
                    <a:pt x="349" y="37"/>
                    <a:pt x="313" y="39"/>
                  </a:cubicBezTo>
                  <a:cubicBezTo>
                    <a:pt x="303" y="0"/>
                    <a:pt x="303" y="0"/>
                    <a:pt x="303" y="0"/>
                  </a:cubicBezTo>
                  <a:cubicBezTo>
                    <a:pt x="191" y="28"/>
                    <a:pt x="191" y="28"/>
                    <a:pt x="191" y="28"/>
                  </a:cubicBezTo>
                  <a:cubicBezTo>
                    <a:pt x="201" y="67"/>
                    <a:pt x="201" y="67"/>
                    <a:pt x="201" y="67"/>
                  </a:cubicBezTo>
                  <a:cubicBezTo>
                    <a:pt x="168" y="83"/>
                    <a:pt x="139" y="105"/>
                    <a:pt x="114" y="132"/>
                  </a:cubicBezTo>
                  <a:cubicBezTo>
                    <a:pt x="79" y="111"/>
                    <a:pt x="79" y="111"/>
                    <a:pt x="79" y="111"/>
                  </a:cubicBezTo>
                  <a:cubicBezTo>
                    <a:pt x="20" y="211"/>
                    <a:pt x="20" y="211"/>
                    <a:pt x="20" y="211"/>
                  </a:cubicBezTo>
                  <a:cubicBezTo>
                    <a:pt x="55" y="232"/>
                    <a:pt x="55" y="232"/>
                    <a:pt x="55" y="232"/>
                  </a:cubicBezTo>
                  <a:cubicBezTo>
                    <a:pt x="42" y="267"/>
                    <a:pt x="37" y="303"/>
                    <a:pt x="39" y="339"/>
                  </a:cubicBezTo>
                  <a:cubicBezTo>
                    <a:pt x="0" y="349"/>
                    <a:pt x="0" y="349"/>
                    <a:pt x="0" y="349"/>
                  </a:cubicBezTo>
                  <a:cubicBezTo>
                    <a:pt x="28" y="461"/>
                    <a:pt x="28" y="461"/>
                    <a:pt x="28" y="461"/>
                  </a:cubicBezTo>
                  <a:cubicBezTo>
                    <a:pt x="68" y="451"/>
                    <a:pt x="68" y="451"/>
                    <a:pt x="68" y="451"/>
                  </a:cubicBezTo>
                  <a:cubicBezTo>
                    <a:pt x="83" y="483"/>
                    <a:pt x="105" y="513"/>
                    <a:pt x="132" y="538"/>
                  </a:cubicBezTo>
                  <a:cubicBezTo>
                    <a:pt x="111" y="573"/>
                    <a:pt x="111" y="573"/>
                    <a:pt x="111" y="573"/>
                  </a:cubicBezTo>
                  <a:cubicBezTo>
                    <a:pt x="211" y="632"/>
                    <a:pt x="211" y="632"/>
                    <a:pt x="211" y="632"/>
                  </a:cubicBezTo>
                  <a:cubicBezTo>
                    <a:pt x="232" y="597"/>
                    <a:pt x="232" y="597"/>
                    <a:pt x="232" y="597"/>
                  </a:cubicBezTo>
                  <a:cubicBezTo>
                    <a:pt x="267" y="609"/>
                    <a:pt x="303" y="614"/>
                    <a:pt x="339" y="612"/>
                  </a:cubicBezTo>
                  <a:cubicBezTo>
                    <a:pt x="349" y="652"/>
                    <a:pt x="349" y="652"/>
                    <a:pt x="349" y="652"/>
                  </a:cubicBezTo>
                  <a:cubicBezTo>
                    <a:pt x="461" y="623"/>
                    <a:pt x="461" y="623"/>
                    <a:pt x="461" y="623"/>
                  </a:cubicBezTo>
                  <a:cubicBezTo>
                    <a:pt x="451" y="584"/>
                    <a:pt x="451" y="584"/>
                    <a:pt x="451" y="584"/>
                  </a:cubicBezTo>
                  <a:cubicBezTo>
                    <a:pt x="483" y="568"/>
                    <a:pt x="513" y="547"/>
                    <a:pt x="538" y="519"/>
                  </a:cubicBezTo>
                  <a:lnTo>
                    <a:pt x="573" y="540"/>
                  </a:lnTo>
                  <a:close/>
                  <a:moveTo>
                    <a:pt x="518" y="456"/>
                  </a:moveTo>
                  <a:cubicBezTo>
                    <a:pt x="518" y="457"/>
                    <a:pt x="517" y="458"/>
                    <a:pt x="516" y="460"/>
                  </a:cubicBezTo>
                  <a:cubicBezTo>
                    <a:pt x="514" y="462"/>
                    <a:pt x="512" y="465"/>
                    <a:pt x="510" y="467"/>
                  </a:cubicBezTo>
                  <a:cubicBezTo>
                    <a:pt x="509" y="468"/>
                    <a:pt x="508" y="470"/>
                    <a:pt x="508" y="471"/>
                  </a:cubicBezTo>
                  <a:cubicBezTo>
                    <a:pt x="506" y="473"/>
                    <a:pt x="503" y="476"/>
                    <a:pt x="501" y="478"/>
                  </a:cubicBezTo>
                  <a:cubicBezTo>
                    <a:pt x="501" y="479"/>
                    <a:pt x="500" y="480"/>
                    <a:pt x="499" y="481"/>
                  </a:cubicBezTo>
                  <a:cubicBezTo>
                    <a:pt x="496" y="484"/>
                    <a:pt x="493" y="488"/>
                    <a:pt x="490" y="491"/>
                  </a:cubicBezTo>
                  <a:cubicBezTo>
                    <a:pt x="474" y="506"/>
                    <a:pt x="456" y="519"/>
                    <a:pt x="437" y="530"/>
                  </a:cubicBezTo>
                  <a:cubicBezTo>
                    <a:pt x="429" y="534"/>
                    <a:pt x="420" y="539"/>
                    <a:pt x="411" y="542"/>
                  </a:cubicBezTo>
                  <a:cubicBezTo>
                    <a:pt x="411" y="542"/>
                    <a:pt x="410" y="542"/>
                    <a:pt x="410" y="542"/>
                  </a:cubicBezTo>
                  <a:cubicBezTo>
                    <a:pt x="406" y="544"/>
                    <a:pt x="402" y="546"/>
                    <a:pt x="397" y="547"/>
                  </a:cubicBezTo>
                  <a:cubicBezTo>
                    <a:pt x="397" y="547"/>
                    <a:pt x="397" y="547"/>
                    <a:pt x="397" y="547"/>
                  </a:cubicBezTo>
                  <a:cubicBezTo>
                    <a:pt x="388" y="550"/>
                    <a:pt x="378" y="552"/>
                    <a:pt x="369" y="554"/>
                  </a:cubicBezTo>
                  <a:cubicBezTo>
                    <a:pt x="369" y="554"/>
                    <a:pt x="368" y="554"/>
                    <a:pt x="368" y="554"/>
                  </a:cubicBezTo>
                  <a:cubicBezTo>
                    <a:pt x="364" y="555"/>
                    <a:pt x="359" y="556"/>
                    <a:pt x="355" y="556"/>
                  </a:cubicBezTo>
                  <a:cubicBezTo>
                    <a:pt x="355" y="556"/>
                    <a:pt x="354" y="557"/>
                    <a:pt x="354" y="557"/>
                  </a:cubicBezTo>
                  <a:cubicBezTo>
                    <a:pt x="344" y="558"/>
                    <a:pt x="335" y="558"/>
                    <a:pt x="325" y="558"/>
                  </a:cubicBezTo>
                  <a:cubicBezTo>
                    <a:pt x="303" y="558"/>
                    <a:pt x="282" y="555"/>
                    <a:pt x="260" y="549"/>
                  </a:cubicBezTo>
                  <a:cubicBezTo>
                    <a:pt x="256" y="548"/>
                    <a:pt x="252" y="546"/>
                    <a:pt x="248" y="545"/>
                  </a:cubicBezTo>
                  <a:cubicBezTo>
                    <a:pt x="246" y="544"/>
                    <a:pt x="245" y="544"/>
                    <a:pt x="244" y="543"/>
                  </a:cubicBezTo>
                  <a:cubicBezTo>
                    <a:pt x="241" y="542"/>
                    <a:pt x="238" y="541"/>
                    <a:pt x="235" y="540"/>
                  </a:cubicBezTo>
                  <a:cubicBezTo>
                    <a:pt x="234" y="539"/>
                    <a:pt x="232" y="539"/>
                    <a:pt x="231" y="538"/>
                  </a:cubicBezTo>
                  <a:cubicBezTo>
                    <a:pt x="228" y="537"/>
                    <a:pt x="225" y="535"/>
                    <a:pt x="222" y="534"/>
                  </a:cubicBezTo>
                  <a:cubicBezTo>
                    <a:pt x="221" y="533"/>
                    <a:pt x="220" y="533"/>
                    <a:pt x="219" y="532"/>
                  </a:cubicBezTo>
                  <a:cubicBezTo>
                    <a:pt x="215" y="530"/>
                    <a:pt x="211" y="528"/>
                    <a:pt x="207" y="526"/>
                  </a:cubicBezTo>
                  <a:cubicBezTo>
                    <a:pt x="203" y="523"/>
                    <a:pt x="199" y="521"/>
                    <a:pt x="195" y="518"/>
                  </a:cubicBezTo>
                  <a:cubicBezTo>
                    <a:pt x="194" y="517"/>
                    <a:pt x="193" y="517"/>
                    <a:pt x="192" y="516"/>
                  </a:cubicBezTo>
                  <a:cubicBezTo>
                    <a:pt x="189" y="514"/>
                    <a:pt x="187" y="512"/>
                    <a:pt x="184" y="510"/>
                  </a:cubicBezTo>
                  <a:cubicBezTo>
                    <a:pt x="183" y="509"/>
                    <a:pt x="182" y="508"/>
                    <a:pt x="181" y="507"/>
                  </a:cubicBezTo>
                  <a:cubicBezTo>
                    <a:pt x="178" y="505"/>
                    <a:pt x="176" y="503"/>
                    <a:pt x="173" y="501"/>
                  </a:cubicBezTo>
                  <a:cubicBezTo>
                    <a:pt x="172" y="500"/>
                    <a:pt x="171" y="500"/>
                    <a:pt x="170" y="499"/>
                  </a:cubicBezTo>
                  <a:cubicBezTo>
                    <a:pt x="167" y="496"/>
                    <a:pt x="164" y="493"/>
                    <a:pt x="161" y="490"/>
                  </a:cubicBezTo>
                  <a:cubicBezTo>
                    <a:pt x="145" y="474"/>
                    <a:pt x="132" y="456"/>
                    <a:pt x="122" y="437"/>
                  </a:cubicBezTo>
                  <a:cubicBezTo>
                    <a:pt x="117" y="429"/>
                    <a:pt x="113" y="420"/>
                    <a:pt x="109" y="411"/>
                  </a:cubicBezTo>
                  <a:cubicBezTo>
                    <a:pt x="109" y="411"/>
                    <a:pt x="109" y="410"/>
                    <a:pt x="109" y="410"/>
                  </a:cubicBezTo>
                  <a:cubicBezTo>
                    <a:pt x="107" y="406"/>
                    <a:pt x="106" y="402"/>
                    <a:pt x="105" y="397"/>
                  </a:cubicBezTo>
                  <a:cubicBezTo>
                    <a:pt x="104" y="397"/>
                    <a:pt x="104" y="397"/>
                    <a:pt x="104" y="397"/>
                  </a:cubicBezTo>
                  <a:cubicBezTo>
                    <a:pt x="101" y="388"/>
                    <a:pt x="99" y="378"/>
                    <a:pt x="97" y="369"/>
                  </a:cubicBezTo>
                  <a:cubicBezTo>
                    <a:pt x="97" y="369"/>
                    <a:pt x="97" y="368"/>
                    <a:pt x="97" y="368"/>
                  </a:cubicBezTo>
                  <a:cubicBezTo>
                    <a:pt x="96" y="364"/>
                    <a:pt x="96" y="359"/>
                    <a:pt x="95" y="355"/>
                  </a:cubicBezTo>
                  <a:cubicBezTo>
                    <a:pt x="95" y="355"/>
                    <a:pt x="95" y="354"/>
                    <a:pt x="95" y="354"/>
                  </a:cubicBezTo>
                  <a:cubicBezTo>
                    <a:pt x="94" y="344"/>
                    <a:pt x="93" y="335"/>
                    <a:pt x="93" y="325"/>
                  </a:cubicBezTo>
                  <a:cubicBezTo>
                    <a:pt x="93" y="303"/>
                    <a:pt x="96" y="281"/>
                    <a:pt x="103" y="260"/>
                  </a:cubicBezTo>
                  <a:cubicBezTo>
                    <a:pt x="104" y="256"/>
                    <a:pt x="105" y="252"/>
                    <a:pt x="107" y="248"/>
                  </a:cubicBezTo>
                  <a:cubicBezTo>
                    <a:pt x="107" y="246"/>
                    <a:pt x="108" y="245"/>
                    <a:pt x="108" y="244"/>
                  </a:cubicBezTo>
                  <a:cubicBezTo>
                    <a:pt x="109" y="241"/>
                    <a:pt x="110" y="238"/>
                    <a:pt x="112" y="235"/>
                  </a:cubicBezTo>
                  <a:cubicBezTo>
                    <a:pt x="112" y="234"/>
                    <a:pt x="113" y="232"/>
                    <a:pt x="113" y="231"/>
                  </a:cubicBezTo>
                  <a:cubicBezTo>
                    <a:pt x="115" y="228"/>
                    <a:pt x="116" y="225"/>
                    <a:pt x="117" y="222"/>
                  </a:cubicBezTo>
                  <a:cubicBezTo>
                    <a:pt x="118" y="221"/>
                    <a:pt x="119" y="220"/>
                    <a:pt x="119" y="219"/>
                  </a:cubicBezTo>
                  <a:cubicBezTo>
                    <a:pt x="121" y="215"/>
                    <a:pt x="124" y="211"/>
                    <a:pt x="126" y="207"/>
                  </a:cubicBezTo>
                  <a:cubicBezTo>
                    <a:pt x="128" y="203"/>
                    <a:pt x="131" y="199"/>
                    <a:pt x="133" y="195"/>
                  </a:cubicBezTo>
                  <a:cubicBezTo>
                    <a:pt x="134" y="194"/>
                    <a:pt x="135" y="193"/>
                    <a:pt x="136" y="192"/>
                  </a:cubicBezTo>
                  <a:cubicBezTo>
                    <a:pt x="138" y="189"/>
                    <a:pt x="139" y="187"/>
                    <a:pt x="141" y="184"/>
                  </a:cubicBezTo>
                  <a:cubicBezTo>
                    <a:pt x="142" y="183"/>
                    <a:pt x="143" y="182"/>
                    <a:pt x="144" y="181"/>
                  </a:cubicBezTo>
                  <a:cubicBezTo>
                    <a:pt x="146" y="178"/>
                    <a:pt x="148" y="176"/>
                    <a:pt x="150" y="173"/>
                  </a:cubicBezTo>
                  <a:cubicBezTo>
                    <a:pt x="151" y="172"/>
                    <a:pt x="152" y="171"/>
                    <a:pt x="153" y="170"/>
                  </a:cubicBezTo>
                  <a:cubicBezTo>
                    <a:pt x="156" y="167"/>
                    <a:pt x="159" y="164"/>
                    <a:pt x="162" y="161"/>
                  </a:cubicBezTo>
                  <a:cubicBezTo>
                    <a:pt x="178" y="145"/>
                    <a:pt x="195" y="132"/>
                    <a:pt x="214" y="122"/>
                  </a:cubicBezTo>
                  <a:cubicBezTo>
                    <a:pt x="223" y="117"/>
                    <a:pt x="232" y="113"/>
                    <a:pt x="240" y="109"/>
                  </a:cubicBezTo>
                  <a:cubicBezTo>
                    <a:pt x="241" y="109"/>
                    <a:pt x="241" y="109"/>
                    <a:pt x="241" y="109"/>
                  </a:cubicBezTo>
                  <a:cubicBezTo>
                    <a:pt x="246" y="107"/>
                    <a:pt x="250" y="106"/>
                    <a:pt x="254" y="104"/>
                  </a:cubicBezTo>
                  <a:cubicBezTo>
                    <a:pt x="254" y="104"/>
                    <a:pt x="255" y="104"/>
                    <a:pt x="255" y="104"/>
                  </a:cubicBezTo>
                  <a:cubicBezTo>
                    <a:pt x="264" y="101"/>
                    <a:pt x="273" y="99"/>
                    <a:pt x="283" y="97"/>
                  </a:cubicBezTo>
                  <a:cubicBezTo>
                    <a:pt x="283" y="97"/>
                    <a:pt x="283" y="97"/>
                    <a:pt x="283" y="97"/>
                  </a:cubicBezTo>
                  <a:cubicBezTo>
                    <a:pt x="288" y="96"/>
                    <a:pt x="292" y="96"/>
                    <a:pt x="297" y="95"/>
                  </a:cubicBezTo>
                  <a:cubicBezTo>
                    <a:pt x="297" y="95"/>
                    <a:pt x="297" y="95"/>
                    <a:pt x="298" y="95"/>
                  </a:cubicBezTo>
                  <a:cubicBezTo>
                    <a:pt x="307" y="94"/>
                    <a:pt x="317" y="93"/>
                    <a:pt x="326" y="93"/>
                  </a:cubicBezTo>
                  <a:cubicBezTo>
                    <a:pt x="348" y="93"/>
                    <a:pt x="370" y="96"/>
                    <a:pt x="391" y="103"/>
                  </a:cubicBezTo>
                  <a:cubicBezTo>
                    <a:pt x="396" y="104"/>
                    <a:pt x="400" y="105"/>
                    <a:pt x="404" y="107"/>
                  </a:cubicBezTo>
                  <a:cubicBezTo>
                    <a:pt x="405" y="107"/>
                    <a:pt x="406" y="108"/>
                    <a:pt x="407" y="108"/>
                  </a:cubicBezTo>
                  <a:cubicBezTo>
                    <a:pt x="410" y="109"/>
                    <a:pt x="413" y="110"/>
                    <a:pt x="416" y="112"/>
                  </a:cubicBezTo>
                  <a:cubicBezTo>
                    <a:pt x="418" y="112"/>
                    <a:pt x="419" y="113"/>
                    <a:pt x="420" y="113"/>
                  </a:cubicBezTo>
                  <a:cubicBezTo>
                    <a:pt x="423" y="115"/>
                    <a:pt x="426" y="116"/>
                    <a:pt x="429" y="117"/>
                  </a:cubicBezTo>
                  <a:cubicBezTo>
                    <a:pt x="430" y="118"/>
                    <a:pt x="432" y="119"/>
                    <a:pt x="433" y="119"/>
                  </a:cubicBezTo>
                  <a:cubicBezTo>
                    <a:pt x="437" y="121"/>
                    <a:pt x="441" y="124"/>
                    <a:pt x="445" y="126"/>
                  </a:cubicBezTo>
                  <a:cubicBezTo>
                    <a:pt x="449" y="128"/>
                    <a:pt x="453" y="131"/>
                    <a:pt x="456" y="133"/>
                  </a:cubicBezTo>
                  <a:cubicBezTo>
                    <a:pt x="457" y="134"/>
                    <a:pt x="459" y="135"/>
                    <a:pt x="460" y="136"/>
                  </a:cubicBezTo>
                  <a:cubicBezTo>
                    <a:pt x="462" y="137"/>
                    <a:pt x="465" y="139"/>
                    <a:pt x="467" y="141"/>
                  </a:cubicBezTo>
                  <a:cubicBezTo>
                    <a:pt x="469" y="142"/>
                    <a:pt x="470" y="143"/>
                    <a:pt x="471" y="144"/>
                  </a:cubicBezTo>
                  <a:cubicBezTo>
                    <a:pt x="473" y="146"/>
                    <a:pt x="476" y="148"/>
                    <a:pt x="478" y="150"/>
                  </a:cubicBezTo>
                  <a:cubicBezTo>
                    <a:pt x="479" y="151"/>
                    <a:pt x="480" y="152"/>
                    <a:pt x="481" y="153"/>
                  </a:cubicBezTo>
                  <a:cubicBezTo>
                    <a:pt x="484" y="156"/>
                    <a:pt x="488" y="159"/>
                    <a:pt x="491" y="162"/>
                  </a:cubicBezTo>
                  <a:cubicBezTo>
                    <a:pt x="506" y="177"/>
                    <a:pt x="520" y="195"/>
                    <a:pt x="530" y="214"/>
                  </a:cubicBezTo>
                  <a:cubicBezTo>
                    <a:pt x="535" y="223"/>
                    <a:pt x="539" y="231"/>
                    <a:pt x="542" y="240"/>
                  </a:cubicBezTo>
                  <a:cubicBezTo>
                    <a:pt x="542" y="241"/>
                    <a:pt x="542" y="241"/>
                    <a:pt x="542" y="241"/>
                  </a:cubicBezTo>
                  <a:cubicBezTo>
                    <a:pt x="544" y="246"/>
                    <a:pt x="546" y="250"/>
                    <a:pt x="547" y="254"/>
                  </a:cubicBezTo>
                  <a:cubicBezTo>
                    <a:pt x="547" y="254"/>
                    <a:pt x="547" y="255"/>
                    <a:pt x="547" y="255"/>
                  </a:cubicBezTo>
                  <a:cubicBezTo>
                    <a:pt x="550" y="264"/>
                    <a:pt x="553" y="273"/>
                    <a:pt x="554" y="283"/>
                  </a:cubicBezTo>
                  <a:cubicBezTo>
                    <a:pt x="554" y="283"/>
                    <a:pt x="554" y="283"/>
                    <a:pt x="554" y="283"/>
                  </a:cubicBezTo>
                  <a:cubicBezTo>
                    <a:pt x="555" y="288"/>
                    <a:pt x="556" y="292"/>
                    <a:pt x="556" y="297"/>
                  </a:cubicBezTo>
                  <a:cubicBezTo>
                    <a:pt x="557" y="297"/>
                    <a:pt x="557" y="297"/>
                    <a:pt x="557" y="298"/>
                  </a:cubicBezTo>
                  <a:cubicBezTo>
                    <a:pt x="558" y="307"/>
                    <a:pt x="558" y="317"/>
                    <a:pt x="558" y="326"/>
                  </a:cubicBezTo>
                  <a:cubicBezTo>
                    <a:pt x="558" y="348"/>
                    <a:pt x="555" y="370"/>
                    <a:pt x="549" y="391"/>
                  </a:cubicBezTo>
                  <a:cubicBezTo>
                    <a:pt x="548" y="396"/>
                    <a:pt x="546" y="400"/>
                    <a:pt x="545" y="404"/>
                  </a:cubicBezTo>
                  <a:cubicBezTo>
                    <a:pt x="544" y="405"/>
                    <a:pt x="544" y="406"/>
                    <a:pt x="544" y="407"/>
                  </a:cubicBezTo>
                  <a:cubicBezTo>
                    <a:pt x="542" y="410"/>
                    <a:pt x="541" y="413"/>
                    <a:pt x="540" y="416"/>
                  </a:cubicBezTo>
                  <a:cubicBezTo>
                    <a:pt x="539" y="418"/>
                    <a:pt x="539" y="419"/>
                    <a:pt x="538" y="420"/>
                  </a:cubicBezTo>
                  <a:cubicBezTo>
                    <a:pt x="537" y="423"/>
                    <a:pt x="536" y="426"/>
                    <a:pt x="534" y="429"/>
                  </a:cubicBezTo>
                  <a:cubicBezTo>
                    <a:pt x="533" y="430"/>
                    <a:pt x="533" y="432"/>
                    <a:pt x="532" y="433"/>
                  </a:cubicBezTo>
                  <a:cubicBezTo>
                    <a:pt x="530" y="437"/>
                    <a:pt x="528" y="441"/>
                    <a:pt x="526" y="445"/>
                  </a:cubicBezTo>
                  <a:cubicBezTo>
                    <a:pt x="523" y="449"/>
                    <a:pt x="521" y="452"/>
                    <a:pt x="518" y="45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4" name="Graphic 3">
            <a:extLst>
              <a:ext uri="{FF2B5EF4-FFF2-40B4-BE49-F238E27FC236}">
                <a16:creationId xmlns="" xmlns:a16="http://schemas.microsoft.com/office/drawing/2014/main" id="{1D796A05-699F-49E4-A55B-71856D1E1C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91397" y="913954"/>
            <a:ext cx="2219589" cy="3170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6257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208E5FD-0329-4F3D-AA39-B03CDB231A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Scrum process</a:t>
            </a:r>
          </a:p>
        </p:txBody>
      </p:sp>
      <p:sp>
        <p:nvSpPr>
          <p:cNvPr id="5" name="Arc 4">
            <a:extLst>
              <a:ext uri="{FF2B5EF4-FFF2-40B4-BE49-F238E27FC236}">
                <a16:creationId xmlns="" xmlns:a16="http://schemas.microsoft.com/office/drawing/2014/main" id="{77947B03-829E-4C6E-9B1B-CD31BFCD1794}"/>
              </a:ext>
            </a:extLst>
          </p:cNvPr>
          <p:cNvSpPr/>
          <p:nvPr/>
        </p:nvSpPr>
        <p:spPr>
          <a:xfrm flipV="1">
            <a:off x="7323746" y="742849"/>
            <a:ext cx="3914778" cy="3914777"/>
          </a:xfrm>
          <a:prstGeom prst="arc">
            <a:avLst>
              <a:gd name="adj1" fmla="val 11930390"/>
              <a:gd name="adj2" fmla="val 17483908"/>
            </a:avLst>
          </a:prstGeom>
          <a:ln w="190500" cap="rnd">
            <a:solidFill>
              <a:srgbClr val="26AA8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2" name="Group 51">
            <a:extLst>
              <a:ext uri="{FF2B5EF4-FFF2-40B4-BE49-F238E27FC236}">
                <a16:creationId xmlns="" xmlns:a16="http://schemas.microsoft.com/office/drawing/2014/main" id="{1DB3C717-16B6-4CAE-8CFF-0B9458D32240}"/>
              </a:ext>
            </a:extLst>
          </p:cNvPr>
          <p:cNvGrpSpPr/>
          <p:nvPr/>
        </p:nvGrpSpPr>
        <p:grpSpPr>
          <a:xfrm>
            <a:off x="2618807" y="1911330"/>
            <a:ext cx="2519536" cy="3842404"/>
            <a:chOff x="1993120" y="1911330"/>
            <a:chExt cx="3145223" cy="3842404"/>
          </a:xfrm>
        </p:grpSpPr>
        <p:cxnSp>
          <p:nvCxnSpPr>
            <p:cNvPr id="39" name="Straight Connector 38">
              <a:extLst>
                <a:ext uri="{FF2B5EF4-FFF2-40B4-BE49-F238E27FC236}">
                  <a16:creationId xmlns="" xmlns:a16="http://schemas.microsoft.com/office/drawing/2014/main" id="{07E6849B-36ED-457A-B2D6-102820AA5650}"/>
                </a:ext>
              </a:extLst>
            </p:cNvPr>
            <p:cNvCxnSpPr>
              <a:cxnSpLocks/>
              <a:endCxn id="15" idx="2"/>
            </p:cNvCxnSpPr>
            <p:nvPr/>
          </p:nvCxnSpPr>
          <p:spPr>
            <a:xfrm>
              <a:off x="1993120" y="3829869"/>
              <a:ext cx="1273271" cy="0"/>
            </a:xfrm>
            <a:prstGeom prst="line">
              <a:avLst/>
            </a:prstGeom>
            <a:ln>
              <a:solidFill>
                <a:srgbClr val="26AA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="" xmlns:a16="http://schemas.microsoft.com/office/drawing/2014/main" id="{F1EB84BB-74E8-40AD-A28C-4BFE6D0D2C18}"/>
                </a:ext>
              </a:extLst>
            </p:cNvPr>
            <p:cNvCxnSpPr>
              <a:cxnSpLocks/>
              <a:endCxn id="14" idx="2"/>
            </p:cNvCxnSpPr>
            <p:nvPr/>
          </p:nvCxnSpPr>
          <p:spPr>
            <a:xfrm>
              <a:off x="1993120" y="4792429"/>
              <a:ext cx="1602175" cy="0"/>
            </a:xfrm>
            <a:prstGeom prst="line">
              <a:avLst/>
            </a:prstGeom>
            <a:ln>
              <a:solidFill>
                <a:srgbClr val="26AA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="" xmlns:a16="http://schemas.microsoft.com/office/drawing/2014/main" id="{321CFE30-52F9-489A-A716-208C934E8409}"/>
                </a:ext>
              </a:extLst>
            </p:cNvPr>
            <p:cNvCxnSpPr>
              <a:cxnSpLocks/>
              <a:endCxn id="16" idx="2"/>
            </p:cNvCxnSpPr>
            <p:nvPr/>
          </p:nvCxnSpPr>
          <p:spPr>
            <a:xfrm>
              <a:off x="1993120" y="2870781"/>
              <a:ext cx="1378352" cy="253"/>
            </a:xfrm>
            <a:prstGeom prst="line">
              <a:avLst/>
            </a:prstGeom>
            <a:ln>
              <a:solidFill>
                <a:srgbClr val="26AA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="" xmlns:a16="http://schemas.microsoft.com/office/drawing/2014/main" id="{59A069B5-1A7E-42BD-9AF3-DF08090323A8}"/>
                </a:ext>
              </a:extLst>
            </p:cNvPr>
            <p:cNvCxnSpPr>
              <a:cxnSpLocks/>
              <a:endCxn id="17" idx="2"/>
            </p:cNvCxnSpPr>
            <p:nvPr/>
          </p:nvCxnSpPr>
          <p:spPr>
            <a:xfrm>
              <a:off x="1993120" y="1911330"/>
              <a:ext cx="3145223" cy="363"/>
            </a:xfrm>
            <a:prstGeom prst="line">
              <a:avLst/>
            </a:prstGeom>
            <a:ln>
              <a:solidFill>
                <a:srgbClr val="26AA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="" xmlns:a16="http://schemas.microsoft.com/office/drawing/2014/main" id="{ECBD5B78-5FD3-4329-BC17-DA8DAE60B863}"/>
                </a:ext>
              </a:extLst>
            </p:cNvPr>
            <p:cNvCxnSpPr>
              <a:cxnSpLocks/>
              <a:endCxn id="8" idx="2"/>
            </p:cNvCxnSpPr>
            <p:nvPr/>
          </p:nvCxnSpPr>
          <p:spPr>
            <a:xfrm flipV="1">
              <a:off x="1993120" y="5748044"/>
              <a:ext cx="2934445" cy="5690"/>
            </a:xfrm>
            <a:prstGeom prst="line">
              <a:avLst/>
            </a:prstGeom>
            <a:ln>
              <a:solidFill>
                <a:srgbClr val="26AA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3" name="Oval 62">
            <a:extLst>
              <a:ext uri="{FF2B5EF4-FFF2-40B4-BE49-F238E27FC236}">
                <a16:creationId xmlns="" xmlns:a16="http://schemas.microsoft.com/office/drawing/2014/main" id="{D4B6B4B4-0597-46DC-BD12-C7BBB0B1D149}"/>
              </a:ext>
            </a:extLst>
          </p:cNvPr>
          <p:cNvSpPr/>
          <p:nvPr/>
        </p:nvSpPr>
        <p:spPr>
          <a:xfrm>
            <a:off x="1875857" y="4414009"/>
            <a:ext cx="742950" cy="742950"/>
          </a:xfrm>
          <a:prstGeom prst="ellipse">
            <a:avLst/>
          </a:prstGeom>
          <a:solidFill>
            <a:schemeClr val="bg1">
              <a:lumMod val="95000"/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4" name="Group 73">
            <a:extLst>
              <a:ext uri="{FF2B5EF4-FFF2-40B4-BE49-F238E27FC236}">
                <a16:creationId xmlns="" xmlns:a16="http://schemas.microsoft.com/office/drawing/2014/main" id="{5D94EFD0-CF8A-4842-BEE7-8F3CB62028BE}"/>
              </a:ext>
            </a:extLst>
          </p:cNvPr>
          <p:cNvGrpSpPr/>
          <p:nvPr/>
        </p:nvGrpSpPr>
        <p:grpSpPr>
          <a:xfrm>
            <a:off x="2142557" y="4605303"/>
            <a:ext cx="209550" cy="360363"/>
            <a:chOff x="8515350" y="2527300"/>
            <a:chExt cx="209550" cy="360363"/>
          </a:xfrm>
          <a:solidFill>
            <a:schemeClr val="bg1">
              <a:lumMod val="85000"/>
              <a:alpha val="65000"/>
            </a:schemeClr>
          </a:solidFill>
        </p:grpSpPr>
        <p:sp>
          <p:nvSpPr>
            <p:cNvPr id="75" name="Rectangle 75">
              <a:extLst>
                <a:ext uri="{FF2B5EF4-FFF2-40B4-BE49-F238E27FC236}">
                  <a16:creationId xmlns="" xmlns:a16="http://schemas.microsoft.com/office/drawing/2014/main" id="{6E5EA096-2B1B-4AD4-8B01-4F983A7539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15350" y="2813050"/>
              <a:ext cx="74613" cy="142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6" name="Rectangle 76">
              <a:extLst>
                <a:ext uri="{FF2B5EF4-FFF2-40B4-BE49-F238E27FC236}">
                  <a16:creationId xmlns="" xmlns:a16="http://schemas.microsoft.com/office/drawing/2014/main" id="{1256F454-BDAC-4329-BD87-6D47FE1143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59800" y="2654300"/>
              <a:ext cx="30163" cy="142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7" name="Freeform 77">
              <a:extLst>
                <a:ext uri="{FF2B5EF4-FFF2-40B4-BE49-F238E27FC236}">
                  <a16:creationId xmlns="" xmlns:a16="http://schemas.microsoft.com/office/drawing/2014/main" id="{E55B64CF-40C7-4A89-BA73-8FC20866E8DC}"/>
                </a:ext>
              </a:extLst>
            </p:cNvPr>
            <p:cNvSpPr>
              <a:spLocks/>
            </p:cNvSpPr>
            <p:nvPr/>
          </p:nvSpPr>
          <p:spPr bwMode="auto">
            <a:xfrm>
              <a:off x="8518525" y="2571750"/>
              <a:ext cx="68263" cy="68263"/>
            </a:xfrm>
            <a:custGeom>
              <a:avLst/>
              <a:gdLst>
                <a:gd name="T0" fmla="*/ 11 w 18"/>
                <a:gd name="T1" fmla="*/ 1 h 18"/>
                <a:gd name="T2" fmla="*/ 9 w 18"/>
                <a:gd name="T3" fmla="*/ 0 h 18"/>
                <a:gd name="T4" fmla="*/ 7 w 18"/>
                <a:gd name="T5" fmla="*/ 1 h 18"/>
                <a:gd name="T6" fmla="*/ 0 w 18"/>
                <a:gd name="T7" fmla="*/ 18 h 18"/>
                <a:gd name="T8" fmla="*/ 18 w 18"/>
                <a:gd name="T9" fmla="*/ 18 h 18"/>
                <a:gd name="T10" fmla="*/ 11 w 18"/>
                <a:gd name="T11" fmla="*/ 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8">
                  <a:moveTo>
                    <a:pt x="11" y="1"/>
                  </a:moveTo>
                  <a:cubicBezTo>
                    <a:pt x="11" y="0"/>
                    <a:pt x="10" y="0"/>
                    <a:pt x="9" y="0"/>
                  </a:cubicBezTo>
                  <a:cubicBezTo>
                    <a:pt x="8" y="0"/>
                    <a:pt x="7" y="0"/>
                    <a:pt x="7" y="1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8" y="18"/>
                    <a:pt x="18" y="18"/>
                    <a:pt x="18" y="18"/>
                  </a:cubicBezTo>
                  <a:lnTo>
                    <a:pt x="1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8" name="Freeform 78">
              <a:extLst>
                <a:ext uri="{FF2B5EF4-FFF2-40B4-BE49-F238E27FC236}">
                  <a16:creationId xmlns="" xmlns:a16="http://schemas.microsoft.com/office/drawing/2014/main" id="{2E66207D-DB17-493B-8161-7B20EA1E23EE}"/>
                </a:ext>
              </a:extLst>
            </p:cNvPr>
            <p:cNvSpPr>
              <a:spLocks/>
            </p:cNvSpPr>
            <p:nvPr/>
          </p:nvSpPr>
          <p:spPr bwMode="auto">
            <a:xfrm>
              <a:off x="8515350" y="2843213"/>
              <a:ext cx="74613" cy="44450"/>
            </a:xfrm>
            <a:custGeom>
              <a:avLst/>
              <a:gdLst>
                <a:gd name="T0" fmla="*/ 0 w 20"/>
                <a:gd name="T1" fmla="*/ 2 h 12"/>
                <a:gd name="T2" fmla="*/ 10 w 20"/>
                <a:gd name="T3" fmla="*/ 12 h 12"/>
                <a:gd name="T4" fmla="*/ 20 w 20"/>
                <a:gd name="T5" fmla="*/ 2 h 12"/>
                <a:gd name="T6" fmla="*/ 20 w 20"/>
                <a:gd name="T7" fmla="*/ 0 h 12"/>
                <a:gd name="T8" fmla="*/ 0 w 20"/>
                <a:gd name="T9" fmla="*/ 0 h 12"/>
                <a:gd name="T10" fmla="*/ 0 w 20"/>
                <a:gd name="T11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2">
                  <a:moveTo>
                    <a:pt x="0" y="2"/>
                  </a:moveTo>
                  <a:cubicBezTo>
                    <a:pt x="0" y="8"/>
                    <a:pt x="4" y="12"/>
                    <a:pt x="10" y="12"/>
                  </a:cubicBezTo>
                  <a:cubicBezTo>
                    <a:pt x="16" y="12"/>
                    <a:pt x="20" y="8"/>
                    <a:pt x="20" y="2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9" name="Rectangle 79">
              <a:extLst>
                <a:ext uri="{FF2B5EF4-FFF2-40B4-BE49-F238E27FC236}">
                  <a16:creationId xmlns="" xmlns:a16="http://schemas.microsoft.com/office/drawing/2014/main" id="{F02CFCAF-76D2-4D1B-8312-43E594E2D0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15350" y="2654300"/>
              <a:ext cx="30163" cy="142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0" name="Freeform 80">
              <a:extLst>
                <a:ext uri="{FF2B5EF4-FFF2-40B4-BE49-F238E27FC236}">
                  <a16:creationId xmlns="" xmlns:a16="http://schemas.microsoft.com/office/drawing/2014/main" id="{1F77BED7-8A2F-46DA-ACA8-3382A25B58E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20125" y="2527300"/>
              <a:ext cx="104775" cy="360363"/>
            </a:xfrm>
            <a:custGeom>
              <a:avLst/>
              <a:gdLst>
                <a:gd name="T0" fmla="*/ 26 w 28"/>
                <a:gd name="T1" fmla="*/ 0 h 96"/>
                <a:gd name="T2" fmla="*/ 2 w 28"/>
                <a:gd name="T3" fmla="*/ 0 h 96"/>
                <a:gd name="T4" fmla="*/ 0 w 28"/>
                <a:gd name="T5" fmla="*/ 2 h 96"/>
                <a:gd name="T6" fmla="*/ 0 w 28"/>
                <a:gd name="T7" fmla="*/ 12 h 96"/>
                <a:gd name="T8" fmla="*/ 10 w 28"/>
                <a:gd name="T9" fmla="*/ 12 h 96"/>
                <a:gd name="T10" fmla="*/ 12 w 28"/>
                <a:gd name="T11" fmla="*/ 14 h 96"/>
                <a:gd name="T12" fmla="*/ 10 w 28"/>
                <a:gd name="T13" fmla="*/ 16 h 96"/>
                <a:gd name="T14" fmla="*/ 0 w 28"/>
                <a:gd name="T15" fmla="*/ 16 h 96"/>
                <a:gd name="T16" fmla="*/ 0 w 28"/>
                <a:gd name="T17" fmla="*/ 28 h 96"/>
                <a:gd name="T18" fmla="*/ 10 w 28"/>
                <a:gd name="T19" fmla="*/ 28 h 96"/>
                <a:gd name="T20" fmla="*/ 12 w 28"/>
                <a:gd name="T21" fmla="*/ 30 h 96"/>
                <a:gd name="T22" fmla="*/ 10 w 28"/>
                <a:gd name="T23" fmla="*/ 32 h 96"/>
                <a:gd name="T24" fmla="*/ 0 w 28"/>
                <a:gd name="T25" fmla="*/ 32 h 96"/>
                <a:gd name="T26" fmla="*/ 0 w 28"/>
                <a:gd name="T27" fmla="*/ 44 h 96"/>
                <a:gd name="T28" fmla="*/ 10 w 28"/>
                <a:gd name="T29" fmla="*/ 44 h 96"/>
                <a:gd name="T30" fmla="*/ 12 w 28"/>
                <a:gd name="T31" fmla="*/ 46 h 96"/>
                <a:gd name="T32" fmla="*/ 10 w 28"/>
                <a:gd name="T33" fmla="*/ 48 h 96"/>
                <a:gd name="T34" fmla="*/ 0 w 28"/>
                <a:gd name="T35" fmla="*/ 48 h 96"/>
                <a:gd name="T36" fmla="*/ 0 w 28"/>
                <a:gd name="T37" fmla="*/ 60 h 96"/>
                <a:gd name="T38" fmla="*/ 10 w 28"/>
                <a:gd name="T39" fmla="*/ 60 h 96"/>
                <a:gd name="T40" fmla="*/ 12 w 28"/>
                <a:gd name="T41" fmla="*/ 62 h 96"/>
                <a:gd name="T42" fmla="*/ 10 w 28"/>
                <a:gd name="T43" fmla="*/ 64 h 96"/>
                <a:gd name="T44" fmla="*/ 0 w 28"/>
                <a:gd name="T45" fmla="*/ 64 h 96"/>
                <a:gd name="T46" fmla="*/ 0 w 28"/>
                <a:gd name="T47" fmla="*/ 76 h 96"/>
                <a:gd name="T48" fmla="*/ 10 w 28"/>
                <a:gd name="T49" fmla="*/ 76 h 96"/>
                <a:gd name="T50" fmla="*/ 12 w 28"/>
                <a:gd name="T51" fmla="*/ 78 h 96"/>
                <a:gd name="T52" fmla="*/ 10 w 28"/>
                <a:gd name="T53" fmla="*/ 80 h 96"/>
                <a:gd name="T54" fmla="*/ 0 w 28"/>
                <a:gd name="T55" fmla="*/ 80 h 96"/>
                <a:gd name="T56" fmla="*/ 0 w 28"/>
                <a:gd name="T57" fmla="*/ 94 h 96"/>
                <a:gd name="T58" fmla="*/ 2 w 28"/>
                <a:gd name="T59" fmla="*/ 96 h 96"/>
                <a:gd name="T60" fmla="*/ 26 w 28"/>
                <a:gd name="T61" fmla="*/ 96 h 96"/>
                <a:gd name="T62" fmla="*/ 28 w 28"/>
                <a:gd name="T63" fmla="*/ 94 h 96"/>
                <a:gd name="T64" fmla="*/ 28 w 28"/>
                <a:gd name="T65" fmla="*/ 2 h 96"/>
                <a:gd name="T66" fmla="*/ 26 w 28"/>
                <a:gd name="T67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8" h="96">
                  <a:moveTo>
                    <a:pt x="2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1" y="12"/>
                    <a:pt x="12" y="13"/>
                    <a:pt x="12" y="14"/>
                  </a:cubicBezTo>
                  <a:cubicBezTo>
                    <a:pt x="12" y="15"/>
                    <a:pt x="11" y="16"/>
                    <a:pt x="1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1" y="28"/>
                    <a:pt x="12" y="29"/>
                    <a:pt x="12" y="30"/>
                  </a:cubicBezTo>
                  <a:cubicBezTo>
                    <a:pt x="12" y="31"/>
                    <a:pt x="11" y="32"/>
                    <a:pt x="1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1" y="44"/>
                    <a:pt x="12" y="45"/>
                    <a:pt x="12" y="46"/>
                  </a:cubicBezTo>
                  <a:cubicBezTo>
                    <a:pt x="12" y="47"/>
                    <a:pt x="11" y="48"/>
                    <a:pt x="10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10" y="60"/>
                    <a:pt x="10" y="60"/>
                    <a:pt x="10" y="60"/>
                  </a:cubicBezTo>
                  <a:cubicBezTo>
                    <a:pt x="11" y="60"/>
                    <a:pt x="12" y="61"/>
                    <a:pt x="12" y="62"/>
                  </a:cubicBezTo>
                  <a:cubicBezTo>
                    <a:pt x="12" y="63"/>
                    <a:pt x="11" y="64"/>
                    <a:pt x="10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11" y="76"/>
                    <a:pt x="12" y="77"/>
                    <a:pt x="12" y="78"/>
                  </a:cubicBezTo>
                  <a:cubicBezTo>
                    <a:pt x="12" y="79"/>
                    <a:pt x="11" y="80"/>
                    <a:pt x="10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5"/>
                    <a:pt x="1" y="96"/>
                    <a:pt x="2" y="96"/>
                  </a:cubicBezTo>
                  <a:cubicBezTo>
                    <a:pt x="26" y="96"/>
                    <a:pt x="26" y="96"/>
                    <a:pt x="26" y="96"/>
                  </a:cubicBezTo>
                  <a:cubicBezTo>
                    <a:pt x="27" y="96"/>
                    <a:pt x="28" y="95"/>
                    <a:pt x="28" y="94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1"/>
                    <a:pt x="27" y="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61" name="Oval 60">
            <a:extLst>
              <a:ext uri="{FF2B5EF4-FFF2-40B4-BE49-F238E27FC236}">
                <a16:creationId xmlns="" xmlns:a16="http://schemas.microsoft.com/office/drawing/2014/main" id="{03821DD1-C3C9-4949-BD15-99C3C4E42EFD}"/>
              </a:ext>
            </a:extLst>
          </p:cNvPr>
          <p:cNvSpPr/>
          <p:nvPr/>
        </p:nvSpPr>
        <p:spPr>
          <a:xfrm>
            <a:off x="1875857" y="2499306"/>
            <a:ext cx="742950" cy="742950"/>
          </a:xfrm>
          <a:prstGeom prst="ellipse">
            <a:avLst/>
          </a:prstGeom>
          <a:solidFill>
            <a:schemeClr val="bg1">
              <a:lumMod val="95000"/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Freeform 59">
            <a:extLst>
              <a:ext uri="{FF2B5EF4-FFF2-40B4-BE49-F238E27FC236}">
                <a16:creationId xmlns="" xmlns:a16="http://schemas.microsoft.com/office/drawing/2014/main" id="{DAC3D074-8736-4DC5-ABAA-B90FF89BE704}"/>
              </a:ext>
            </a:extLst>
          </p:cNvPr>
          <p:cNvSpPr>
            <a:spLocks/>
          </p:cNvSpPr>
          <p:nvPr/>
        </p:nvSpPr>
        <p:spPr bwMode="auto">
          <a:xfrm>
            <a:off x="2090025" y="2725741"/>
            <a:ext cx="314614" cy="290080"/>
          </a:xfrm>
          <a:custGeom>
            <a:avLst/>
            <a:gdLst>
              <a:gd name="T0" fmla="*/ 92 w 92"/>
              <a:gd name="T1" fmla="*/ 41 h 85"/>
              <a:gd name="T2" fmla="*/ 84 w 92"/>
              <a:gd name="T3" fmla="*/ 33 h 85"/>
              <a:gd name="T4" fmla="*/ 55 w 92"/>
              <a:gd name="T5" fmla="*/ 33 h 85"/>
              <a:gd name="T6" fmla="*/ 58 w 92"/>
              <a:gd name="T7" fmla="*/ 12 h 85"/>
              <a:gd name="T8" fmla="*/ 49 w 92"/>
              <a:gd name="T9" fmla="*/ 0 h 85"/>
              <a:gd name="T10" fmla="*/ 42 w 92"/>
              <a:gd name="T11" fmla="*/ 7 h 85"/>
              <a:gd name="T12" fmla="*/ 14 w 92"/>
              <a:gd name="T13" fmla="*/ 37 h 85"/>
              <a:gd name="T14" fmla="*/ 2 w 92"/>
              <a:gd name="T15" fmla="*/ 37 h 85"/>
              <a:gd name="T16" fmla="*/ 0 w 92"/>
              <a:gd name="T17" fmla="*/ 39 h 85"/>
              <a:gd name="T18" fmla="*/ 0 w 92"/>
              <a:gd name="T19" fmla="*/ 75 h 85"/>
              <a:gd name="T20" fmla="*/ 2 w 92"/>
              <a:gd name="T21" fmla="*/ 77 h 85"/>
              <a:gd name="T22" fmla="*/ 32 w 92"/>
              <a:gd name="T23" fmla="*/ 82 h 85"/>
              <a:gd name="T24" fmla="*/ 46 w 92"/>
              <a:gd name="T25" fmla="*/ 85 h 85"/>
              <a:gd name="T26" fmla="*/ 72 w 92"/>
              <a:gd name="T27" fmla="*/ 85 h 85"/>
              <a:gd name="T28" fmla="*/ 80 w 92"/>
              <a:gd name="T29" fmla="*/ 77 h 85"/>
              <a:gd name="T30" fmla="*/ 79 w 92"/>
              <a:gd name="T31" fmla="*/ 73 h 85"/>
              <a:gd name="T32" fmla="*/ 84 w 92"/>
              <a:gd name="T33" fmla="*/ 65 h 85"/>
              <a:gd name="T34" fmla="*/ 83 w 92"/>
              <a:gd name="T35" fmla="*/ 61 h 85"/>
              <a:gd name="T36" fmla="*/ 88 w 92"/>
              <a:gd name="T37" fmla="*/ 53 h 85"/>
              <a:gd name="T38" fmla="*/ 87 w 92"/>
              <a:gd name="T39" fmla="*/ 49 h 85"/>
              <a:gd name="T40" fmla="*/ 92 w 92"/>
              <a:gd name="T41" fmla="*/ 41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2" h="85">
                <a:moveTo>
                  <a:pt x="92" y="41"/>
                </a:moveTo>
                <a:cubicBezTo>
                  <a:pt x="92" y="37"/>
                  <a:pt x="88" y="33"/>
                  <a:pt x="84" y="33"/>
                </a:cubicBezTo>
                <a:cubicBezTo>
                  <a:pt x="55" y="33"/>
                  <a:pt x="55" y="33"/>
                  <a:pt x="55" y="33"/>
                </a:cubicBezTo>
                <a:cubicBezTo>
                  <a:pt x="56" y="28"/>
                  <a:pt x="58" y="18"/>
                  <a:pt x="58" y="12"/>
                </a:cubicBezTo>
                <a:cubicBezTo>
                  <a:pt x="58" y="4"/>
                  <a:pt x="53" y="0"/>
                  <a:pt x="49" y="0"/>
                </a:cubicBezTo>
                <a:cubicBezTo>
                  <a:pt x="45" y="0"/>
                  <a:pt x="42" y="3"/>
                  <a:pt x="42" y="7"/>
                </a:cubicBezTo>
                <a:cubicBezTo>
                  <a:pt x="42" y="25"/>
                  <a:pt x="27" y="37"/>
                  <a:pt x="14" y="37"/>
                </a:cubicBezTo>
                <a:cubicBezTo>
                  <a:pt x="2" y="37"/>
                  <a:pt x="2" y="37"/>
                  <a:pt x="2" y="37"/>
                </a:cubicBezTo>
                <a:cubicBezTo>
                  <a:pt x="1" y="37"/>
                  <a:pt x="0" y="38"/>
                  <a:pt x="0" y="39"/>
                </a:cubicBezTo>
                <a:cubicBezTo>
                  <a:pt x="0" y="75"/>
                  <a:pt x="0" y="75"/>
                  <a:pt x="0" y="75"/>
                </a:cubicBezTo>
                <a:cubicBezTo>
                  <a:pt x="0" y="76"/>
                  <a:pt x="1" y="77"/>
                  <a:pt x="2" y="77"/>
                </a:cubicBezTo>
                <a:cubicBezTo>
                  <a:pt x="20" y="77"/>
                  <a:pt x="27" y="80"/>
                  <a:pt x="32" y="82"/>
                </a:cubicBezTo>
                <a:cubicBezTo>
                  <a:pt x="35" y="83"/>
                  <a:pt x="39" y="85"/>
                  <a:pt x="46" y="85"/>
                </a:cubicBezTo>
                <a:cubicBezTo>
                  <a:pt x="72" y="85"/>
                  <a:pt x="72" y="85"/>
                  <a:pt x="72" y="85"/>
                </a:cubicBezTo>
                <a:cubicBezTo>
                  <a:pt x="76" y="85"/>
                  <a:pt x="80" y="81"/>
                  <a:pt x="80" y="77"/>
                </a:cubicBezTo>
                <a:cubicBezTo>
                  <a:pt x="80" y="75"/>
                  <a:pt x="79" y="74"/>
                  <a:pt x="79" y="73"/>
                </a:cubicBezTo>
                <a:cubicBezTo>
                  <a:pt x="82" y="71"/>
                  <a:pt x="84" y="68"/>
                  <a:pt x="84" y="65"/>
                </a:cubicBezTo>
                <a:cubicBezTo>
                  <a:pt x="84" y="63"/>
                  <a:pt x="83" y="62"/>
                  <a:pt x="83" y="61"/>
                </a:cubicBezTo>
                <a:cubicBezTo>
                  <a:pt x="86" y="59"/>
                  <a:pt x="88" y="56"/>
                  <a:pt x="88" y="53"/>
                </a:cubicBezTo>
                <a:cubicBezTo>
                  <a:pt x="88" y="51"/>
                  <a:pt x="87" y="50"/>
                  <a:pt x="87" y="49"/>
                </a:cubicBezTo>
                <a:cubicBezTo>
                  <a:pt x="90" y="47"/>
                  <a:pt x="92" y="44"/>
                  <a:pt x="92" y="41"/>
                </a:cubicBezTo>
                <a:close/>
              </a:path>
            </a:pathLst>
          </a:custGeom>
          <a:solidFill>
            <a:schemeClr val="bg1">
              <a:lumMod val="85000"/>
              <a:alpha val="6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4" name="Oval 63">
            <a:extLst>
              <a:ext uri="{FF2B5EF4-FFF2-40B4-BE49-F238E27FC236}">
                <a16:creationId xmlns="" xmlns:a16="http://schemas.microsoft.com/office/drawing/2014/main" id="{3616C138-DED9-4AC3-A0AC-B53DDD08A257}"/>
              </a:ext>
            </a:extLst>
          </p:cNvPr>
          <p:cNvSpPr/>
          <p:nvPr/>
        </p:nvSpPr>
        <p:spPr>
          <a:xfrm>
            <a:off x="1875857" y="5376568"/>
            <a:ext cx="742950" cy="742950"/>
          </a:xfrm>
          <a:prstGeom prst="ellipse">
            <a:avLst/>
          </a:prstGeom>
          <a:solidFill>
            <a:schemeClr val="bg1">
              <a:lumMod val="95000"/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8" name="Group 67">
            <a:extLst>
              <a:ext uri="{FF2B5EF4-FFF2-40B4-BE49-F238E27FC236}">
                <a16:creationId xmlns="" xmlns:a16="http://schemas.microsoft.com/office/drawing/2014/main" id="{D8F1FD14-12BF-413D-BB14-2D5EF9D56BA1}"/>
              </a:ext>
            </a:extLst>
          </p:cNvPr>
          <p:cNvGrpSpPr/>
          <p:nvPr/>
        </p:nvGrpSpPr>
        <p:grpSpPr>
          <a:xfrm>
            <a:off x="2067151" y="5567068"/>
            <a:ext cx="360363" cy="361951"/>
            <a:chOff x="7718425" y="3248025"/>
            <a:chExt cx="360363" cy="361951"/>
          </a:xfrm>
          <a:solidFill>
            <a:schemeClr val="bg1">
              <a:lumMod val="85000"/>
              <a:alpha val="65000"/>
            </a:schemeClr>
          </a:solidFill>
        </p:grpSpPr>
        <p:sp>
          <p:nvSpPr>
            <p:cNvPr id="69" name="Freeform 63">
              <a:extLst>
                <a:ext uri="{FF2B5EF4-FFF2-40B4-BE49-F238E27FC236}">
                  <a16:creationId xmlns="" xmlns:a16="http://schemas.microsoft.com/office/drawing/2014/main" id="{931AC4B8-AC68-42EA-94D6-B38B0D9044A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8425" y="3248025"/>
              <a:ext cx="360363" cy="331788"/>
            </a:xfrm>
            <a:custGeom>
              <a:avLst/>
              <a:gdLst>
                <a:gd name="T0" fmla="*/ 20 w 96"/>
                <a:gd name="T1" fmla="*/ 88 h 88"/>
                <a:gd name="T2" fmla="*/ 8 w 96"/>
                <a:gd name="T3" fmla="*/ 75 h 88"/>
                <a:gd name="T4" fmla="*/ 17 w 96"/>
                <a:gd name="T5" fmla="*/ 65 h 88"/>
                <a:gd name="T6" fmla="*/ 2 w 96"/>
                <a:gd name="T7" fmla="*/ 56 h 88"/>
                <a:gd name="T8" fmla="*/ 0 w 96"/>
                <a:gd name="T9" fmla="*/ 42 h 88"/>
                <a:gd name="T10" fmla="*/ 13 w 96"/>
                <a:gd name="T11" fmla="*/ 40 h 88"/>
                <a:gd name="T12" fmla="*/ 8 w 96"/>
                <a:gd name="T13" fmla="*/ 23 h 88"/>
                <a:gd name="T14" fmla="*/ 8 w 96"/>
                <a:gd name="T15" fmla="*/ 20 h 88"/>
                <a:gd name="T16" fmla="*/ 23 w 96"/>
                <a:gd name="T17" fmla="*/ 8 h 88"/>
                <a:gd name="T18" fmla="*/ 40 w 96"/>
                <a:gd name="T19" fmla="*/ 13 h 88"/>
                <a:gd name="T20" fmla="*/ 42 w 96"/>
                <a:gd name="T21" fmla="*/ 0 h 88"/>
                <a:gd name="T22" fmla="*/ 56 w 96"/>
                <a:gd name="T23" fmla="*/ 2 h 88"/>
                <a:gd name="T24" fmla="*/ 65 w 96"/>
                <a:gd name="T25" fmla="*/ 17 h 88"/>
                <a:gd name="T26" fmla="*/ 76 w 96"/>
                <a:gd name="T27" fmla="*/ 8 h 88"/>
                <a:gd name="T28" fmla="*/ 88 w 96"/>
                <a:gd name="T29" fmla="*/ 21 h 88"/>
                <a:gd name="T30" fmla="*/ 79 w 96"/>
                <a:gd name="T31" fmla="*/ 31 h 88"/>
                <a:gd name="T32" fmla="*/ 94 w 96"/>
                <a:gd name="T33" fmla="*/ 40 h 88"/>
                <a:gd name="T34" fmla="*/ 96 w 96"/>
                <a:gd name="T35" fmla="*/ 54 h 88"/>
                <a:gd name="T36" fmla="*/ 83 w 96"/>
                <a:gd name="T37" fmla="*/ 56 h 88"/>
                <a:gd name="T38" fmla="*/ 88 w 96"/>
                <a:gd name="T39" fmla="*/ 73 h 88"/>
                <a:gd name="T40" fmla="*/ 76 w 96"/>
                <a:gd name="T41" fmla="*/ 88 h 88"/>
                <a:gd name="T42" fmla="*/ 64 w 96"/>
                <a:gd name="T43" fmla="*/ 78 h 88"/>
                <a:gd name="T44" fmla="*/ 67 w 96"/>
                <a:gd name="T45" fmla="*/ 76 h 88"/>
                <a:gd name="T46" fmla="*/ 83 w 96"/>
                <a:gd name="T47" fmla="*/ 75 h 88"/>
                <a:gd name="T48" fmla="*/ 75 w 96"/>
                <a:gd name="T49" fmla="*/ 65 h 88"/>
                <a:gd name="T50" fmla="*/ 81 w 96"/>
                <a:gd name="T51" fmla="*/ 52 h 88"/>
                <a:gd name="T52" fmla="*/ 92 w 96"/>
                <a:gd name="T53" fmla="*/ 44 h 88"/>
                <a:gd name="T54" fmla="*/ 79 w 96"/>
                <a:gd name="T55" fmla="*/ 42 h 88"/>
                <a:gd name="T56" fmla="*/ 76 w 96"/>
                <a:gd name="T57" fmla="*/ 29 h 88"/>
                <a:gd name="T58" fmla="*/ 75 w 96"/>
                <a:gd name="T59" fmla="*/ 13 h 88"/>
                <a:gd name="T60" fmla="*/ 65 w 96"/>
                <a:gd name="T61" fmla="*/ 21 h 88"/>
                <a:gd name="T62" fmla="*/ 52 w 96"/>
                <a:gd name="T63" fmla="*/ 15 h 88"/>
                <a:gd name="T64" fmla="*/ 44 w 96"/>
                <a:gd name="T65" fmla="*/ 4 h 88"/>
                <a:gd name="T66" fmla="*/ 42 w 96"/>
                <a:gd name="T67" fmla="*/ 17 h 88"/>
                <a:gd name="T68" fmla="*/ 29 w 96"/>
                <a:gd name="T69" fmla="*/ 20 h 88"/>
                <a:gd name="T70" fmla="*/ 13 w 96"/>
                <a:gd name="T71" fmla="*/ 21 h 88"/>
                <a:gd name="T72" fmla="*/ 21 w 96"/>
                <a:gd name="T73" fmla="*/ 31 h 88"/>
                <a:gd name="T74" fmla="*/ 15 w 96"/>
                <a:gd name="T75" fmla="*/ 44 h 88"/>
                <a:gd name="T76" fmla="*/ 4 w 96"/>
                <a:gd name="T77" fmla="*/ 52 h 88"/>
                <a:gd name="T78" fmla="*/ 17 w 96"/>
                <a:gd name="T79" fmla="*/ 54 h 88"/>
                <a:gd name="T80" fmla="*/ 20 w 96"/>
                <a:gd name="T81" fmla="*/ 67 h 88"/>
                <a:gd name="T82" fmla="*/ 21 w 96"/>
                <a:gd name="T83" fmla="*/ 83 h 88"/>
                <a:gd name="T84" fmla="*/ 32 w 96"/>
                <a:gd name="T85" fmla="*/ 76 h 88"/>
                <a:gd name="T86" fmla="*/ 23 w 96"/>
                <a:gd name="T87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6" h="88">
                  <a:moveTo>
                    <a:pt x="21" y="88"/>
                  </a:moveTo>
                  <a:cubicBezTo>
                    <a:pt x="21" y="88"/>
                    <a:pt x="20" y="88"/>
                    <a:pt x="20" y="88"/>
                  </a:cubicBezTo>
                  <a:cubicBezTo>
                    <a:pt x="8" y="76"/>
                    <a:pt x="8" y="76"/>
                    <a:pt x="8" y="76"/>
                  </a:cubicBezTo>
                  <a:cubicBezTo>
                    <a:pt x="8" y="76"/>
                    <a:pt x="8" y="75"/>
                    <a:pt x="8" y="75"/>
                  </a:cubicBezTo>
                  <a:cubicBezTo>
                    <a:pt x="8" y="74"/>
                    <a:pt x="8" y="74"/>
                    <a:pt x="8" y="73"/>
                  </a:cubicBezTo>
                  <a:cubicBezTo>
                    <a:pt x="17" y="65"/>
                    <a:pt x="17" y="65"/>
                    <a:pt x="17" y="65"/>
                  </a:cubicBezTo>
                  <a:cubicBezTo>
                    <a:pt x="15" y="63"/>
                    <a:pt x="14" y="59"/>
                    <a:pt x="13" y="56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1" y="56"/>
                    <a:pt x="0" y="55"/>
                    <a:pt x="0" y="54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1"/>
                    <a:pt x="1" y="40"/>
                    <a:pt x="2" y="40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4" y="37"/>
                    <a:pt x="15" y="33"/>
                    <a:pt x="17" y="31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2"/>
                    <a:pt x="8" y="22"/>
                    <a:pt x="8" y="21"/>
                  </a:cubicBezTo>
                  <a:cubicBezTo>
                    <a:pt x="8" y="21"/>
                    <a:pt x="8" y="20"/>
                    <a:pt x="8" y="20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8"/>
                    <a:pt x="22" y="8"/>
                    <a:pt x="23" y="8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3" y="15"/>
                    <a:pt x="37" y="14"/>
                    <a:pt x="40" y="13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41" y="0"/>
                    <a:pt x="42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5" y="0"/>
                    <a:pt x="56" y="1"/>
                    <a:pt x="56" y="2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9" y="14"/>
                    <a:pt x="63" y="15"/>
                    <a:pt x="65" y="17"/>
                  </a:cubicBezTo>
                  <a:cubicBezTo>
                    <a:pt x="73" y="8"/>
                    <a:pt x="73" y="8"/>
                    <a:pt x="73" y="8"/>
                  </a:cubicBezTo>
                  <a:cubicBezTo>
                    <a:pt x="74" y="8"/>
                    <a:pt x="75" y="8"/>
                    <a:pt x="76" y="8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8" y="20"/>
                    <a:pt x="88" y="21"/>
                    <a:pt x="88" y="21"/>
                  </a:cubicBezTo>
                  <a:cubicBezTo>
                    <a:pt x="88" y="22"/>
                    <a:pt x="88" y="22"/>
                    <a:pt x="88" y="23"/>
                  </a:cubicBezTo>
                  <a:cubicBezTo>
                    <a:pt x="79" y="31"/>
                    <a:pt x="79" y="31"/>
                    <a:pt x="79" y="31"/>
                  </a:cubicBezTo>
                  <a:cubicBezTo>
                    <a:pt x="81" y="33"/>
                    <a:pt x="82" y="37"/>
                    <a:pt x="83" y="40"/>
                  </a:cubicBezTo>
                  <a:cubicBezTo>
                    <a:pt x="94" y="40"/>
                    <a:pt x="94" y="40"/>
                    <a:pt x="94" y="40"/>
                  </a:cubicBezTo>
                  <a:cubicBezTo>
                    <a:pt x="95" y="40"/>
                    <a:pt x="96" y="41"/>
                    <a:pt x="96" y="42"/>
                  </a:cubicBezTo>
                  <a:cubicBezTo>
                    <a:pt x="96" y="54"/>
                    <a:pt x="96" y="54"/>
                    <a:pt x="96" y="54"/>
                  </a:cubicBezTo>
                  <a:cubicBezTo>
                    <a:pt x="96" y="55"/>
                    <a:pt x="95" y="56"/>
                    <a:pt x="94" y="56"/>
                  </a:cubicBezTo>
                  <a:cubicBezTo>
                    <a:pt x="83" y="56"/>
                    <a:pt x="83" y="56"/>
                    <a:pt x="83" y="56"/>
                  </a:cubicBezTo>
                  <a:cubicBezTo>
                    <a:pt x="82" y="59"/>
                    <a:pt x="81" y="63"/>
                    <a:pt x="79" y="65"/>
                  </a:cubicBezTo>
                  <a:cubicBezTo>
                    <a:pt x="88" y="73"/>
                    <a:pt x="88" y="73"/>
                    <a:pt x="88" y="73"/>
                  </a:cubicBezTo>
                  <a:cubicBezTo>
                    <a:pt x="88" y="74"/>
                    <a:pt x="88" y="76"/>
                    <a:pt x="88" y="76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4" y="88"/>
                    <a:pt x="73" y="88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3" y="78"/>
                    <a:pt x="63" y="76"/>
                    <a:pt x="64" y="76"/>
                  </a:cubicBezTo>
                  <a:cubicBezTo>
                    <a:pt x="65" y="75"/>
                    <a:pt x="66" y="75"/>
                    <a:pt x="67" y="76"/>
                  </a:cubicBezTo>
                  <a:cubicBezTo>
                    <a:pt x="75" y="83"/>
                    <a:pt x="75" y="83"/>
                    <a:pt x="75" y="83"/>
                  </a:cubicBezTo>
                  <a:cubicBezTo>
                    <a:pt x="83" y="75"/>
                    <a:pt x="83" y="75"/>
                    <a:pt x="83" y="75"/>
                  </a:cubicBezTo>
                  <a:cubicBezTo>
                    <a:pt x="76" y="67"/>
                    <a:pt x="76" y="67"/>
                    <a:pt x="76" y="67"/>
                  </a:cubicBezTo>
                  <a:cubicBezTo>
                    <a:pt x="75" y="66"/>
                    <a:pt x="75" y="65"/>
                    <a:pt x="75" y="65"/>
                  </a:cubicBezTo>
                  <a:cubicBezTo>
                    <a:pt x="77" y="62"/>
                    <a:pt x="79" y="56"/>
                    <a:pt x="79" y="54"/>
                  </a:cubicBezTo>
                  <a:cubicBezTo>
                    <a:pt x="79" y="53"/>
                    <a:pt x="80" y="52"/>
                    <a:pt x="81" y="52"/>
                  </a:cubicBezTo>
                  <a:cubicBezTo>
                    <a:pt x="92" y="52"/>
                    <a:pt x="92" y="52"/>
                    <a:pt x="92" y="52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81" y="44"/>
                    <a:pt x="81" y="44"/>
                    <a:pt x="81" y="44"/>
                  </a:cubicBezTo>
                  <a:cubicBezTo>
                    <a:pt x="80" y="44"/>
                    <a:pt x="79" y="43"/>
                    <a:pt x="79" y="42"/>
                  </a:cubicBezTo>
                  <a:cubicBezTo>
                    <a:pt x="79" y="40"/>
                    <a:pt x="77" y="34"/>
                    <a:pt x="75" y="31"/>
                  </a:cubicBezTo>
                  <a:cubicBezTo>
                    <a:pt x="75" y="31"/>
                    <a:pt x="75" y="30"/>
                    <a:pt x="76" y="29"/>
                  </a:cubicBezTo>
                  <a:cubicBezTo>
                    <a:pt x="83" y="21"/>
                    <a:pt x="83" y="21"/>
                    <a:pt x="83" y="21"/>
                  </a:cubicBezTo>
                  <a:cubicBezTo>
                    <a:pt x="75" y="13"/>
                    <a:pt x="75" y="13"/>
                    <a:pt x="75" y="13"/>
                  </a:cubicBezTo>
                  <a:cubicBezTo>
                    <a:pt x="67" y="20"/>
                    <a:pt x="67" y="20"/>
                    <a:pt x="67" y="20"/>
                  </a:cubicBezTo>
                  <a:cubicBezTo>
                    <a:pt x="66" y="21"/>
                    <a:pt x="65" y="21"/>
                    <a:pt x="65" y="21"/>
                  </a:cubicBezTo>
                  <a:cubicBezTo>
                    <a:pt x="62" y="19"/>
                    <a:pt x="57" y="18"/>
                    <a:pt x="54" y="17"/>
                  </a:cubicBezTo>
                  <a:cubicBezTo>
                    <a:pt x="53" y="17"/>
                    <a:pt x="52" y="16"/>
                    <a:pt x="52" y="15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4" y="15"/>
                    <a:pt x="44" y="15"/>
                    <a:pt x="44" y="15"/>
                  </a:cubicBezTo>
                  <a:cubicBezTo>
                    <a:pt x="44" y="16"/>
                    <a:pt x="43" y="17"/>
                    <a:pt x="42" y="17"/>
                  </a:cubicBezTo>
                  <a:cubicBezTo>
                    <a:pt x="39" y="18"/>
                    <a:pt x="34" y="19"/>
                    <a:pt x="31" y="21"/>
                  </a:cubicBezTo>
                  <a:cubicBezTo>
                    <a:pt x="31" y="21"/>
                    <a:pt x="30" y="21"/>
                    <a:pt x="29" y="20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1" y="30"/>
                    <a:pt x="21" y="31"/>
                    <a:pt x="21" y="31"/>
                  </a:cubicBezTo>
                  <a:cubicBezTo>
                    <a:pt x="19" y="34"/>
                    <a:pt x="17" y="40"/>
                    <a:pt x="17" y="42"/>
                  </a:cubicBezTo>
                  <a:cubicBezTo>
                    <a:pt x="17" y="43"/>
                    <a:pt x="16" y="44"/>
                    <a:pt x="15" y="44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4" y="52"/>
                    <a:pt x="4" y="52"/>
                    <a:pt x="4" y="52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6" y="52"/>
                    <a:pt x="17" y="53"/>
                    <a:pt x="17" y="54"/>
                  </a:cubicBezTo>
                  <a:cubicBezTo>
                    <a:pt x="17" y="56"/>
                    <a:pt x="19" y="62"/>
                    <a:pt x="21" y="65"/>
                  </a:cubicBezTo>
                  <a:cubicBezTo>
                    <a:pt x="21" y="65"/>
                    <a:pt x="21" y="66"/>
                    <a:pt x="20" y="67"/>
                  </a:cubicBezTo>
                  <a:cubicBezTo>
                    <a:pt x="13" y="75"/>
                    <a:pt x="13" y="75"/>
                    <a:pt x="13" y="75"/>
                  </a:cubicBezTo>
                  <a:cubicBezTo>
                    <a:pt x="21" y="83"/>
                    <a:pt x="21" y="83"/>
                    <a:pt x="21" y="83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30" y="75"/>
                    <a:pt x="31" y="75"/>
                    <a:pt x="32" y="76"/>
                  </a:cubicBezTo>
                  <a:cubicBezTo>
                    <a:pt x="33" y="76"/>
                    <a:pt x="33" y="78"/>
                    <a:pt x="32" y="78"/>
                  </a:cubicBezTo>
                  <a:cubicBezTo>
                    <a:pt x="23" y="88"/>
                    <a:pt x="23" y="88"/>
                    <a:pt x="23" y="88"/>
                  </a:cubicBezTo>
                  <a:cubicBezTo>
                    <a:pt x="22" y="88"/>
                    <a:pt x="22" y="88"/>
                    <a:pt x="21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" name="Freeform 64">
              <a:extLst>
                <a:ext uri="{FF2B5EF4-FFF2-40B4-BE49-F238E27FC236}">
                  <a16:creationId xmlns="" xmlns:a16="http://schemas.microsoft.com/office/drawing/2014/main" id="{1E77F38A-5C53-4ADD-8A81-D84540075E44}"/>
                </a:ext>
              </a:extLst>
            </p:cNvPr>
            <p:cNvSpPr>
              <a:spLocks/>
            </p:cNvSpPr>
            <p:nvPr/>
          </p:nvSpPr>
          <p:spPr bwMode="auto">
            <a:xfrm>
              <a:off x="7869238" y="3549650"/>
              <a:ext cx="60325" cy="15875"/>
            </a:xfrm>
            <a:custGeom>
              <a:avLst/>
              <a:gdLst>
                <a:gd name="T0" fmla="*/ 14 w 16"/>
                <a:gd name="T1" fmla="*/ 4 h 4"/>
                <a:gd name="T2" fmla="*/ 2 w 16"/>
                <a:gd name="T3" fmla="*/ 4 h 4"/>
                <a:gd name="T4" fmla="*/ 0 w 16"/>
                <a:gd name="T5" fmla="*/ 2 h 4"/>
                <a:gd name="T6" fmla="*/ 2 w 16"/>
                <a:gd name="T7" fmla="*/ 0 h 4"/>
                <a:gd name="T8" fmla="*/ 14 w 16"/>
                <a:gd name="T9" fmla="*/ 0 h 4"/>
                <a:gd name="T10" fmla="*/ 16 w 16"/>
                <a:gd name="T11" fmla="*/ 2 h 4"/>
                <a:gd name="T12" fmla="*/ 14 w 1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6" y="1"/>
                    <a:pt x="16" y="2"/>
                  </a:cubicBezTo>
                  <a:cubicBezTo>
                    <a:pt x="16" y="3"/>
                    <a:pt x="15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" name="Freeform 65">
              <a:extLst>
                <a:ext uri="{FF2B5EF4-FFF2-40B4-BE49-F238E27FC236}">
                  <a16:creationId xmlns="" xmlns:a16="http://schemas.microsoft.com/office/drawing/2014/main" id="{F5A17C85-629B-4DA6-A463-5C8EEF52BBD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69238" y="3579813"/>
              <a:ext cx="60325" cy="30163"/>
            </a:xfrm>
            <a:custGeom>
              <a:avLst/>
              <a:gdLst>
                <a:gd name="T0" fmla="*/ 14 w 16"/>
                <a:gd name="T1" fmla="*/ 0 h 8"/>
                <a:gd name="T2" fmla="*/ 2 w 16"/>
                <a:gd name="T3" fmla="*/ 0 h 8"/>
                <a:gd name="T4" fmla="*/ 0 w 16"/>
                <a:gd name="T5" fmla="*/ 2 h 8"/>
                <a:gd name="T6" fmla="*/ 2 w 16"/>
                <a:gd name="T7" fmla="*/ 4 h 8"/>
                <a:gd name="T8" fmla="*/ 6 w 16"/>
                <a:gd name="T9" fmla="*/ 4 h 8"/>
                <a:gd name="T10" fmla="*/ 6 w 16"/>
                <a:gd name="T11" fmla="*/ 6 h 8"/>
                <a:gd name="T12" fmla="*/ 8 w 16"/>
                <a:gd name="T13" fmla="*/ 8 h 8"/>
                <a:gd name="T14" fmla="*/ 10 w 16"/>
                <a:gd name="T15" fmla="*/ 6 h 8"/>
                <a:gd name="T16" fmla="*/ 10 w 16"/>
                <a:gd name="T17" fmla="*/ 4 h 8"/>
                <a:gd name="T18" fmla="*/ 14 w 16"/>
                <a:gd name="T19" fmla="*/ 4 h 8"/>
                <a:gd name="T20" fmla="*/ 16 w 16"/>
                <a:gd name="T21" fmla="*/ 2 h 8"/>
                <a:gd name="T22" fmla="*/ 14 w 16"/>
                <a:gd name="T2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8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7"/>
                    <a:pt x="7" y="8"/>
                    <a:pt x="8" y="8"/>
                  </a:cubicBezTo>
                  <a:cubicBezTo>
                    <a:pt x="9" y="8"/>
                    <a:pt x="10" y="7"/>
                    <a:pt x="10" y="6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6" y="3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2" name="Freeform 66">
              <a:extLst>
                <a:ext uri="{FF2B5EF4-FFF2-40B4-BE49-F238E27FC236}">
                  <a16:creationId xmlns="" xmlns:a16="http://schemas.microsoft.com/office/drawing/2014/main" id="{2FF78742-3E70-4729-AAF6-FBB70596EF54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5738" y="3338513"/>
              <a:ext cx="187325" cy="196850"/>
            </a:xfrm>
            <a:custGeom>
              <a:avLst/>
              <a:gdLst>
                <a:gd name="T0" fmla="*/ 25 w 50"/>
                <a:gd name="T1" fmla="*/ 0 h 52"/>
                <a:gd name="T2" fmla="*/ 0 w 50"/>
                <a:gd name="T3" fmla="*/ 24 h 52"/>
                <a:gd name="T4" fmla="*/ 17 w 50"/>
                <a:gd name="T5" fmla="*/ 47 h 52"/>
                <a:gd name="T6" fmla="*/ 17 w 50"/>
                <a:gd name="T7" fmla="*/ 50 h 52"/>
                <a:gd name="T8" fmla="*/ 19 w 50"/>
                <a:gd name="T9" fmla="*/ 52 h 52"/>
                <a:gd name="T10" fmla="*/ 31 w 50"/>
                <a:gd name="T11" fmla="*/ 52 h 52"/>
                <a:gd name="T12" fmla="*/ 33 w 50"/>
                <a:gd name="T13" fmla="*/ 50 h 52"/>
                <a:gd name="T14" fmla="*/ 33 w 50"/>
                <a:gd name="T15" fmla="*/ 47 h 52"/>
                <a:gd name="T16" fmla="*/ 50 w 50"/>
                <a:gd name="T17" fmla="*/ 24 h 52"/>
                <a:gd name="T18" fmla="*/ 25 w 50"/>
                <a:gd name="T1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" h="52">
                  <a:moveTo>
                    <a:pt x="25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34"/>
                    <a:pt x="7" y="43"/>
                    <a:pt x="17" y="47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7" y="51"/>
                    <a:pt x="18" y="52"/>
                    <a:pt x="19" y="52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32" y="52"/>
                    <a:pt x="33" y="51"/>
                    <a:pt x="33" y="50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3" y="43"/>
                    <a:pt x="50" y="34"/>
                    <a:pt x="50" y="24"/>
                  </a:cubicBezTo>
                  <a:cubicBezTo>
                    <a:pt x="50" y="11"/>
                    <a:pt x="39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60" name="Oval 59">
            <a:extLst>
              <a:ext uri="{FF2B5EF4-FFF2-40B4-BE49-F238E27FC236}">
                <a16:creationId xmlns="" xmlns:a16="http://schemas.microsoft.com/office/drawing/2014/main" id="{37007A2F-211E-4C04-99AB-CCDC967D7B74}"/>
              </a:ext>
            </a:extLst>
          </p:cNvPr>
          <p:cNvSpPr/>
          <p:nvPr/>
        </p:nvSpPr>
        <p:spPr>
          <a:xfrm>
            <a:off x="1875857" y="1536747"/>
            <a:ext cx="742950" cy="742950"/>
          </a:xfrm>
          <a:prstGeom prst="ellipse">
            <a:avLst/>
          </a:prstGeom>
          <a:solidFill>
            <a:schemeClr val="bg1">
              <a:lumMod val="95000"/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Freeform 7">
            <a:extLst>
              <a:ext uri="{FF2B5EF4-FFF2-40B4-BE49-F238E27FC236}">
                <a16:creationId xmlns="" xmlns:a16="http://schemas.microsoft.com/office/drawing/2014/main" id="{172A261F-2565-4BBC-85C1-3E650E5C95E4}"/>
              </a:ext>
            </a:extLst>
          </p:cNvPr>
          <p:cNvSpPr>
            <a:spLocks noEditPoints="1"/>
          </p:cNvSpPr>
          <p:nvPr/>
        </p:nvSpPr>
        <p:spPr bwMode="auto">
          <a:xfrm>
            <a:off x="2067151" y="1727247"/>
            <a:ext cx="360363" cy="361950"/>
          </a:xfrm>
          <a:custGeom>
            <a:avLst/>
            <a:gdLst>
              <a:gd name="T0" fmla="*/ 94 w 96"/>
              <a:gd name="T1" fmla="*/ 40 h 96"/>
              <a:gd name="T2" fmla="*/ 83 w 96"/>
              <a:gd name="T3" fmla="*/ 40 h 96"/>
              <a:gd name="T4" fmla="*/ 79 w 96"/>
              <a:gd name="T5" fmla="*/ 31 h 96"/>
              <a:gd name="T6" fmla="*/ 88 w 96"/>
              <a:gd name="T7" fmla="*/ 23 h 96"/>
              <a:gd name="T8" fmla="*/ 88 w 96"/>
              <a:gd name="T9" fmla="*/ 21 h 96"/>
              <a:gd name="T10" fmla="*/ 88 w 96"/>
              <a:gd name="T11" fmla="*/ 20 h 96"/>
              <a:gd name="T12" fmla="*/ 76 w 96"/>
              <a:gd name="T13" fmla="*/ 8 h 96"/>
              <a:gd name="T14" fmla="*/ 73 w 96"/>
              <a:gd name="T15" fmla="*/ 8 h 96"/>
              <a:gd name="T16" fmla="*/ 65 w 96"/>
              <a:gd name="T17" fmla="*/ 17 h 96"/>
              <a:gd name="T18" fmla="*/ 56 w 96"/>
              <a:gd name="T19" fmla="*/ 13 h 96"/>
              <a:gd name="T20" fmla="*/ 56 w 96"/>
              <a:gd name="T21" fmla="*/ 2 h 96"/>
              <a:gd name="T22" fmla="*/ 54 w 96"/>
              <a:gd name="T23" fmla="*/ 0 h 96"/>
              <a:gd name="T24" fmla="*/ 42 w 96"/>
              <a:gd name="T25" fmla="*/ 0 h 96"/>
              <a:gd name="T26" fmla="*/ 40 w 96"/>
              <a:gd name="T27" fmla="*/ 2 h 96"/>
              <a:gd name="T28" fmla="*/ 40 w 96"/>
              <a:gd name="T29" fmla="*/ 13 h 96"/>
              <a:gd name="T30" fmla="*/ 31 w 96"/>
              <a:gd name="T31" fmla="*/ 17 h 96"/>
              <a:gd name="T32" fmla="*/ 23 w 96"/>
              <a:gd name="T33" fmla="*/ 8 h 96"/>
              <a:gd name="T34" fmla="*/ 20 w 96"/>
              <a:gd name="T35" fmla="*/ 8 h 96"/>
              <a:gd name="T36" fmla="*/ 8 w 96"/>
              <a:gd name="T37" fmla="*/ 20 h 96"/>
              <a:gd name="T38" fmla="*/ 8 w 96"/>
              <a:gd name="T39" fmla="*/ 23 h 96"/>
              <a:gd name="T40" fmla="*/ 17 w 96"/>
              <a:gd name="T41" fmla="*/ 31 h 96"/>
              <a:gd name="T42" fmla="*/ 13 w 96"/>
              <a:gd name="T43" fmla="*/ 40 h 96"/>
              <a:gd name="T44" fmla="*/ 2 w 96"/>
              <a:gd name="T45" fmla="*/ 40 h 96"/>
              <a:gd name="T46" fmla="*/ 0 w 96"/>
              <a:gd name="T47" fmla="*/ 42 h 96"/>
              <a:gd name="T48" fmla="*/ 0 w 96"/>
              <a:gd name="T49" fmla="*/ 54 h 96"/>
              <a:gd name="T50" fmla="*/ 2 w 96"/>
              <a:gd name="T51" fmla="*/ 56 h 96"/>
              <a:gd name="T52" fmla="*/ 13 w 96"/>
              <a:gd name="T53" fmla="*/ 56 h 96"/>
              <a:gd name="T54" fmla="*/ 17 w 96"/>
              <a:gd name="T55" fmla="*/ 65 h 96"/>
              <a:gd name="T56" fmla="*/ 8 w 96"/>
              <a:gd name="T57" fmla="*/ 73 h 96"/>
              <a:gd name="T58" fmla="*/ 8 w 96"/>
              <a:gd name="T59" fmla="*/ 75 h 96"/>
              <a:gd name="T60" fmla="*/ 8 w 96"/>
              <a:gd name="T61" fmla="*/ 76 h 96"/>
              <a:gd name="T62" fmla="*/ 20 w 96"/>
              <a:gd name="T63" fmla="*/ 88 h 96"/>
              <a:gd name="T64" fmla="*/ 23 w 96"/>
              <a:gd name="T65" fmla="*/ 88 h 96"/>
              <a:gd name="T66" fmla="*/ 31 w 96"/>
              <a:gd name="T67" fmla="*/ 79 h 96"/>
              <a:gd name="T68" fmla="*/ 40 w 96"/>
              <a:gd name="T69" fmla="*/ 83 h 96"/>
              <a:gd name="T70" fmla="*/ 40 w 96"/>
              <a:gd name="T71" fmla="*/ 94 h 96"/>
              <a:gd name="T72" fmla="*/ 42 w 96"/>
              <a:gd name="T73" fmla="*/ 96 h 96"/>
              <a:gd name="T74" fmla="*/ 54 w 96"/>
              <a:gd name="T75" fmla="*/ 96 h 96"/>
              <a:gd name="T76" fmla="*/ 56 w 96"/>
              <a:gd name="T77" fmla="*/ 94 h 96"/>
              <a:gd name="T78" fmla="*/ 56 w 96"/>
              <a:gd name="T79" fmla="*/ 83 h 96"/>
              <a:gd name="T80" fmla="*/ 65 w 96"/>
              <a:gd name="T81" fmla="*/ 79 h 96"/>
              <a:gd name="T82" fmla="*/ 73 w 96"/>
              <a:gd name="T83" fmla="*/ 88 h 96"/>
              <a:gd name="T84" fmla="*/ 76 w 96"/>
              <a:gd name="T85" fmla="*/ 88 h 96"/>
              <a:gd name="T86" fmla="*/ 88 w 96"/>
              <a:gd name="T87" fmla="*/ 76 h 96"/>
              <a:gd name="T88" fmla="*/ 88 w 96"/>
              <a:gd name="T89" fmla="*/ 73 h 96"/>
              <a:gd name="T90" fmla="*/ 79 w 96"/>
              <a:gd name="T91" fmla="*/ 65 h 96"/>
              <a:gd name="T92" fmla="*/ 83 w 96"/>
              <a:gd name="T93" fmla="*/ 56 h 96"/>
              <a:gd name="T94" fmla="*/ 94 w 96"/>
              <a:gd name="T95" fmla="*/ 56 h 96"/>
              <a:gd name="T96" fmla="*/ 96 w 96"/>
              <a:gd name="T97" fmla="*/ 54 h 96"/>
              <a:gd name="T98" fmla="*/ 96 w 96"/>
              <a:gd name="T99" fmla="*/ 42 h 96"/>
              <a:gd name="T100" fmla="*/ 94 w 96"/>
              <a:gd name="T101" fmla="*/ 40 h 96"/>
              <a:gd name="T102" fmla="*/ 48 w 96"/>
              <a:gd name="T103" fmla="*/ 64 h 96"/>
              <a:gd name="T104" fmla="*/ 32 w 96"/>
              <a:gd name="T105" fmla="*/ 48 h 96"/>
              <a:gd name="T106" fmla="*/ 48 w 96"/>
              <a:gd name="T107" fmla="*/ 32 h 96"/>
              <a:gd name="T108" fmla="*/ 64 w 96"/>
              <a:gd name="T109" fmla="*/ 48 h 96"/>
              <a:gd name="T110" fmla="*/ 48 w 96"/>
              <a:gd name="T111" fmla="*/ 64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96" h="96">
                <a:moveTo>
                  <a:pt x="94" y="40"/>
                </a:moveTo>
                <a:cubicBezTo>
                  <a:pt x="83" y="40"/>
                  <a:pt x="83" y="40"/>
                  <a:pt x="83" y="40"/>
                </a:cubicBezTo>
                <a:cubicBezTo>
                  <a:pt x="82" y="37"/>
                  <a:pt x="81" y="33"/>
                  <a:pt x="79" y="31"/>
                </a:cubicBezTo>
                <a:cubicBezTo>
                  <a:pt x="88" y="23"/>
                  <a:pt x="88" y="23"/>
                  <a:pt x="88" y="23"/>
                </a:cubicBezTo>
                <a:cubicBezTo>
                  <a:pt x="88" y="22"/>
                  <a:pt x="88" y="22"/>
                  <a:pt x="88" y="21"/>
                </a:cubicBezTo>
                <a:cubicBezTo>
                  <a:pt x="88" y="21"/>
                  <a:pt x="88" y="20"/>
                  <a:pt x="88" y="20"/>
                </a:cubicBezTo>
                <a:cubicBezTo>
                  <a:pt x="76" y="8"/>
                  <a:pt x="76" y="8"/>
                  <a:pt x="76" y="8"/>
                </a:cubicBezTo>
                <a:cubicBezTo>
                  <a:pt x="75" y="8"/>
                  <a:pt x="74" y="8"/>
                  <a:pt x="73" y="8"/>
                </a:cubicBezTo>
                <a:cubicBezTo>
                  <a:pt x="65" y="17"/>
                  <a:pt x="65" y="17"/>
                  <a:pt x="65" y="17"/>
                </a:cubicBezTo>
                <a:cubicBezTo>
                  <a:pt x="63" y="15"/>
                  <a:pt x="59" y="14"/>
                  <a:pt x="56" y="13"/>
                </a:cubicBezTo>
                <a:cubicBezTo>
                  <a:pt x="56" y="2"/>
                  <a:pt x="56" y="2"/>
                  <a:pt x="56" y="2"/>
                </a:cubicBezTo>
                <a:cubicBezTo>
                  <a:pt x="56" y="1"/>
                  <a:pt x="55" y="0"/>
                  <a:pt x="54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1" y="0"/>
                  <a:pt x="40" y="1"/>
                  <a:pt x="40" y="2"/>
                </a:cubicBezTo>
                <a:cubicBezTo>
                  <a:pt x="40" y="13"/>
                  <a:pt x="40" y="13"/>
                  <a:pt x="40" y="13"/>
                </a:cubicBezTo>
                <a:cubicBezTo>
                  <a:pt x="37" y="14"/>
                  <a:pt x="33" y="15"/>
                  <a:pt x="31" y="17"/>
                </a:cubicBezTo>
                <a:cubicBezTo>
                  <a:pt x="23" y="8"/>
                  <a:pt x="23" y="8"/>
                  <a:pt x="23" y="8"/>
                </a:cubicBezTo>
                <a:cubicBezTo>
                  <a:pt x="22" y="8"/>
                  <a:pt x="20" y="8"/>
                  <a:pt x="20" y="8"/>
                </a:cubicBezTo>
                <a:cubicBezTo>
                  <a:pt x="8" y="20"/>
                  <a:pt x="8" y="20"/>
                  <a:pt x="8" y="20"/>
                </a:cubicBezTo>
                <a:cubicBezTo>
                  <a:pt x="8" y="20"/>
                  <a:pt x="8" y="22"/>
                  <a:pt x="8" y="23"/>
                </a:cubicBezTo>
                <a:cubicBezTo>
                  <a:pt x="17" y="31"/>
                  <a:pt x="17" y="31"/>
                  <a:pt x="17" y="31"/>
                </a:cubicBezTo>
                <a:cubicBezTo>
                  <a:pt x="15" y="33"/>
                  <a:pt x="14" y="37"/>
                  <a:pt x="13" y="40"/>
                </a:cubicBezTo>
                <a:cubicBezTo>
                  <a:pt x="2" y="40"/>
                  <a:pt x="2" y="40"/>
                  <a:pt x="2" y="40"/>
                </a:cubicBezTo>
                <a:cubicBezTo>
                  <a:pt x="1" y="40"/>
                  <a:pt x="0" y="41"/>
                  <a:pt x="0" y="42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5"/>
                  <a:pt x="1" y="56"/>
                  <a:pt x="2" y="56"/>
                </a:cubicBezTo>
                <a:cubicBezTo>
                  <a:pt x="13" y="56"/>
                  <a:pt x="13" y="56"/>
                  <a:pt x="13" y="56"/>
                </a:cubicBezTo>
                <a:cubicBezTo>
                  <a:pt x="14" y="59"/>
                  <a:pt x="15" y="63"/>
                  <a:pt x="17" y="65"/>
                </a:cubicBezTo>
                <a:cubicBezTo>
                  <a:pt x="8" y="73"/>
                  <a:pt x="8" y="73"/>
                  <a:pt x="8" y="73"/>
                </a:cubicBezTo>
                <a:cubicBezTo>
                  <a:pt x="8" y="74"/>
                  <a:pt x="8" y="74"/>
                  <a:pt x="8" y="75"/>
                </a:cubicBezTo>
                <a:cubicBezTo>
                  <a:pt x="8" y="75"/>
                  <a:pt x="8" y="76"/>
                  <a:pt x="8" y="76"/>
                </a:cubicBezTo>
                <a:cubicBezTo>
                  <a:pt x="20" y="88"/>
                  <a:pt x="20" y="88"/>
                  <a:pt x="20" y="88"/>
                </a:cubicBezTo>
                <a:cubicBezTo>
                  <a:pt x="20" y="88"/>
                  <a:pt x="22" y="88"/>
                  <a:pt x="23" y="88"/>
                </a:cubicBezTo>
                <a:cubicBezTo>
                  <a:pt x="31" y="79"/>
                  <a:pt x="31" y="79"/>
                  <a:pt x="31" y="79"/>
                </a:cubicBezTo>
                <a:cubicBezTo>
                  <a:pt x="33" y="81"/>
                  <a:pt x="37" y="82"/>
                  <a:pt x="40" y="83"/>
                </a:cubicBezTo>
                <a:cubicBezTo>
                  <a:pt x="40" y="94"/>
                  <a:pt x="40" y="94"/>
                  <a:pt x="40" y="94"/>
                </a:cubicBezTo>
                <a:cubicBezTo>
                  <a:pt x="40" y="95"/>
                  <a:pt x="41" y="96"/>
                  <a:pt x="42" y="96"/>
                </a:cubicBezTo>
                <a:cubicBezTo>
                  <a:pt x="54" y="96"/>
                  <a:pt x="54" y="96"/>
                  <a:pt x="54" y="96"/>
                </a:cubicBezTo>
                <a:cubicBezTo>
                  <a:pt x="55" y="96"/>
                  <a:pt x="56" y="95"/>
                  <a:pt x="56" y="94"/>
                </a:cubicBezTo>
                <a:cubicBezTo>
                  <a:pt x="56" y="83"/>
                  <a:pt x="56" y="83"/>
                  <a:pt x="56" y="83"/>
                </a:cubicBezTo>
                <a:cubicBezTo>
                  <a:pt x="59" y="82"/>
                  <a:pt x="63" y="81"/>
                  <a:pt x="65" y="79"/>
                </a:cubicBezTo>
                <a:cubicBezTo>
                  <a:pt x="73" y="88"/>
                  <a:pt x="73" y="88"/>
                  <a:pt x="73" y="88"/>
                </a:cubicBezTo>
                <a:cubicBezTo>
                  <a:pt x="74" y="88"/>
                  <a:pt x="76" y="88"/>
                  <a:pt x="76" y="88"/>
                </a:cubicBezTo>
                <a:cubicBezTo>
                  <a:pt x="88" y="76"/>
                  <a:pt x="88" y="76"/>
                  <a:pt x="88" y="76"/>
                </a:cubicBezTo>
                <a:cubicBezTo>
                  <a:pt x="88" y="76"/>
                  <a:pt x="88" y="74"/>
                  <a:pt x="88" y="73"/>
                </a:cubicBezTo>
                <a:cubicBezTo>
                  <a:pt x="79" y="65"/>
                  <a:pt x="79" y="65"/>
                  <a:pt x="79" y="65"/>
                </a:cubicBezTo>
                <a:cubicBezTo>
                  <a:pt x="81" y="63"/>
                  <a:pt x="82" y="59"/>
                  <a:pt x="83" y="56"/>
                </a:cubicBezTo>
                <a:cubicBezTo>
                  <a:pt x="94" y="56"/>
                  <a:pt x="94" y="56"/>
                  <a:pt x="94" y="56"/>
                </a:cubicBezTo>
                <a:cubicBezTo>
                  <a:pt x="95" y="56"/>
                  <a:pt x="96" y="55"/>
                  <a:pt x="96" y="54"/>
                </a:cubicBezTo>
                <a:cubicBezTo>
                  <a:pt x="96" y="42"/>
                  <a:pt x="96" y="42"/>
                  <a:pt x="96" y="42"/>
                </a:cubicBezTo>
                <a:cubicBezTo>
                  <a:pt x="96" y="41"/>
                  <a:pt x="95" y="40"/>
                  <a:pt x="94" y="40"/>
                </a:cubicBezTo>
                <a:close/>
                <a:moveTo>
                  <a:pt x="48" y="64"/>
                </a:moveTo>
                <a:cubicBezTo>
                  <a:pt x="39" y="64"/>
                  <a:pt x="32" y="57"/>
                  <a:pt x="32" y="48"/>
                </a:cubicBezTo>
                <a:cubicBezTo>
                  <a:pt x="32" y="39"/>
                  <a:pt x="39" y="32"/>
                  <a:pt x="48" y="32"/>
                </a:cubicBezTo>
                <a:cubicBezTo>
                  <a:pt x="57" y="32"/>
                  <a:pt x="64" y="39"/>
                  <a:pt x="64" y="48"/>
                </a:cubicBezTo>
                <a:cubicBezTo>
                  <a:pt x="64" y="57"/>
                  <a:pt x="57" y="64"/>
                  <a:pt x="48" y="64"/>
                </a:cubicBezTo>
                <a:close/>
              </a:path>
            </a:pathLst>
          </a:custGeom>
          <a:solidFill>
            <a:schemeClr val="bg1">
              <a:lumMod val="85000"/>
              <a:alpha val="66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2" name="Oval 61">
            <a:extLst>
              <a:ext uri="{FF2B5EF4-FFF2-40B4-BE49-F238E27FC236}">
                <a16:creationId xmlns="" xmlns:a16="http://schemas.microsoft.com/office/drawing/2014/main" id="{2E00B61F-2FFF-43EB-A522-EF7CB236572F}"/>
              </a:ext>
            </a:extLst>
          </p:cNvPr>
          <p:cNvSpPr/>
          <p:nvPr/>
        </p:nvSpPr>
        <p:spPr>
          <a:xfrm>
            <a:off x="1875857" y="3461865"/>
            <a:ext cx="742950" cy="742950"/>
          </a:xfrm>
          <a:prstGeom prst="ellipse">
            <a:avLst/>
          </a:prstGeom>
          <a:solidFill>
            <a:schemeClr val="bg1">
              <a:lumMod val="95000"/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Freeform 7">
            <a:extLst>
              <a:ext uri="{FF2B5EF4-FFF2-40B4-BE49-F238E27FC236}">
                <a16:creationId xmlns="" xmlns:a16="http://schemas.microsoft.com/office/drawing/2014/main" id="{96F630E9-EB57-4CD4-9318-D072DF5F9266}"/>
              </a:ext>
            </a:extLst>
          </p:cNvPr>
          <p:cNvSpPr>
            <a:spLocks noEditPoints="1"/>
          </p:cNvSpPr>
          <p:nvPr/>
        </p:nvSpPr>
        <p:spPr bwMode="auto">
          <a:xfrm>
            <a:off x="2067151" y="3652365"/>
            <a:ext cx="360363" cy="361950"/>
          </a:xfrm>
          <a:custGeom>
            <a:avLst/>
            <a:gdLst>
              <a:gd name="T0" fmla="*/ 94 w 96"/>
              <a:gd name="T1" fmla="*/ 40 h 96"/>
              <a:gd name="T2" fmla="*/ 83 w 96"/>
              <a:gd name="T3" fmla="*/ 40 h 96"/>
              <a:gd name="T4" fmla="*/ 79 w 96"/>
              <a:gd name="T5" fmla="*/ 31 h 96"/>
              <a:gd name="T6" fmla="*/ 88 w 96"/>
              <a:gd name="T7" fmla="*/ 23 h 96"/>
              <a:gd name="T8" fmla="*/ 88 w 96"/>
              <a:gd name="T9" fmla="*/ 21 h 96"/>
              <a:gd name="T10" fmla="*/ 88 w 96"/>
              <a:gd name="T11" fmla="*/ 20 h 96"/>
              <a:gd name="T12" fmla="*/ 76 w 96"/>
              <a:gd name="T13" fmla="*/ 8 h 96"/>
              <a:gd name="T14" fmla="*/ 73 w 96"/>
              <a:gd name="T15" fmla="*/ 8 h 96"/>
              <a:gd name="T16" fmla="*/ 65 w 96"/>
              <a:gd name="T17" fmla="*/ 17 h 96"/>
              <a:gd name="T18" fmla="*/ 56 w 96"/>
              <a:gd name="T19" fmla="*/ 13 h 96"/>
              <a:gd name="T20" fmla="*/ 56 w 96"/>
              <a:gd name="T21" fmla="*/ 2 h 96"/>
              <a:gd name="T22" fmla="*/ 54 w 96"/>
              <a:gd name="T23" fmla="*/ 0 h 96"/>
              <a:gd name="T24" fmla="*/ 42 w 96"/>
              <a:gd name="T25" fmla="*/ 0 h 96"/>
              <a:gd name="T26" fmla="*/ 40 w 96"/>
              <a:gd name="T27" fmla="*/ 2 h 96"/>
              <a:gd name="T28" fmla="*/ 40 w 96"/>
              <a:gd name="T29" fmla="*/ 13 h 96"/>
              <a:gd name="T30" fmla="*/ 31 w 96"/>
              <a:gd name="T31" fmla="*/ 17 h 96"/>
              <a:gd name="T32" fmla="*/ 23 w 96"/>
              <a:gd name="T33" fmla="*/ 8 h 96"/>
              <a:gd name="T34" fmla="*/ 20 w 96"/>
              <a:gd name="T35" fmla="*/ 8 h 96"/>
              <a:gd name="T36" fmla="*/ 8 w 96"/>
              <a:gd name="T37" fmla="*/ 20 h 96"/>
              <a:gd name="T38" fmla="*/ 8 w 96"/>
              <a:gd name="T39" fmla="*/ 23 h 96"/>
              <a:gd name="T40" fmla="*/ 17 w 96"/>
              <a:gd name="T41" fmla="*/ 31 h 96"/>
              <a:gd name="T42" fmla="*/ 13 w 96"/>
              <a:gd name="T43" fmla="*/ 40 h 96"/>
              <a:gd name="T44" fmla="*/ 2 w 96"/>
              <a:gd name="T45" fmla="*/ 40 h 96"/>
              <a:gd name="T46" fmla="*/ 0 w 96"/>
              <a:gd name="T47" fmla="*/ 42 h 96"/>
              <a:gd name="T48" fmla="*/ 0 w 96"/>
              <a:gd name="T49" fmla="*/ 54 h 96"/>
              <a:gd name="T50" fmla="*/ 2 w 96"/>
              <a:gd name="T51" fmla="*/ 56 h 96"/>
              <a:gd name="T52" fmla="*/ 13 w 96"/>
              <a:gd name="T53" fmla="*/ 56 h 96"/>
              <a:gd name="T54" fmla="*/ 17 w 96"/>
              <a:gd name="T55" fmla="*/ 65 h 96"/>
              <a:gd name="T56" fmla="*/ 8 w 96"/>
              <a:gd name="T57" fmla="*/ 73 h 96"/>
              <a:gd name="T58" fmla="*/ 8 w 96"/>
              <a:gd name="T59" fmla="*/ 75 h 96"/>
              <a:gd name="T60" fmla="*/ 8 w 96"/>
              <a:gd name="T61" fmla="*/ 76 h 96"/>
              <a:gd name="T62" fmla="*/ 20 w 96"/>
              <a:gd name="T63" fmla="*/ 88 h 96"/>
              <a:gd name="T64" fmla="*/ 23 w 96"/>
              <a:gd name="T65" fmla="*/ 88 h 96"/>
              <a:gd name="T66" fmla="*/ 31 w 96"/>
              <a:gd name="T67" fmla="*/ 79 h 96"/>
              <a:gd name="T68" fmla="*/ 40 w 96"/>
              <a:gd name="T69" fmla="*/ 83 h 96"/>
              <a:gd name="T70" fmla="*/ 40 w 96"/>
              <a:gd name="T71" fmla="*/ 94 h 96"/>
              <a:gd name="T72" fmla="*/ 42 w 96"/>
              <a:gd name="T73" fmla="*/ 96 h 96"/>
              <a:gd name="T74" fmla="*/ 54 w 96"/>
              <a:gd name="T75" fmla="*/ 96 h 96"/>
              <a:gd name="T76" fmla="*/ 56 w 96"/>
              <a:gd name="T77" fmla="*/ 94 h 96"/>
              <a:gd name="T78" fmla="*/ 56 w 96"/>
              <a:gd name="T79" fmla="*/ 83 h 96"/>
              <a:gd name="T80" fmla="*/ 65 w 96"/>
              <a:gd name="T81" fmla="*/ 79 h 96"/>
              <a:gd name="T82" fmla="*/ 73 w 96"/>
              <a:gd name="T83" fmla="*/ 88 h 96"/>
              <a:gd name="T84" fmla="*/ 76 w 96"/>
              <a:gd name="T85" fmla="*/ 88 h 96"/>
              <a:gd name="T86" fmla="*/ 88 w 96"/>
              <a:gd name="T87" fmla="*/ 76 h 96"/>
              <a:gd name="T88" fmla="*/ 88 w 96"/>
              <a:gd name="T89" fmla="*/ 73 h 96"/>
              <a:gd name="T90" fmla="*/ 79 w 96"/>
              <a:gd name="T91" fmla="*/ 65 h 96"/>
              <a:gd name="T92" fmla="*/ 83 w 96"/>
              <a:gd name="T93" fmla="*/ 56 h 96"/>
              <a:gd name="T94" fmla="*/ 94 w 96"/>
              <a:gd name="T95" fmla="*/ 56 h 96"/>
              <a:gd name="T96" fmla="*/ 96 w 96"/>
              <a:gd name="T97" fmla="*/ 54 h 96"/>
              <a:gd name="T98" fmla="*/ 96 w 96"/>
              <a:gd name="T99" fmla="*/ 42 h 96"/>
              <a:gd name="T100" fmla="*/ 94 w 96"/>
              <a:gd name="T101" fmla="*/ 40 h 96"/>
              <a:gd name="T102" fmla="*/ 48 w 96"/>
              <a:gd name="T103" fmla="*/ 64 h 96"/>
              <a:gd name="T104" fmla="*/ 32 w 96"/>
              <a:gd name="T105" fmla="*/ 48 h 96"/>
              <a:gd name="T106" fmla="*/ 48 w 96"/>
              <a:gd name="T107" fmla="*/ 32 h 96"/>
              <a:gd name="T108" fmla="*/ 64 w 96"/>
              <a:gd name="T109" fmla="*/ 48 h 96"/>
              <a:gd name="T110" fmla="*/ 48 w 96"/>
              <a:gd name="T111" fmla="*/ 64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96" h="96">
                <a:moveTo>
                  <a:pt x="94" y="40"/>
                </a:moveTo>
                <a:cubicBezTo>
                  <a:pt x="83" y="40"/>
                  <a:pt x="83" y="40"/>
                  <a:pt x="83" y="40"/>
                </a:cubicBezTo>
                <a:cubicBezTo>
                  <a:pt x="82" y="37"/>
                  <a:pt x="81" y="33"/>
                  <a:pt x="79" y="31"/>
                </a:cubicBezTo>
                <a:cubicBezTo>
                  <a:pt x="88" y="23"/>
                  <a:pt x="88" y="23"/>
                  <a:pt x="88" y="23"/>
                </a:cubicBezTo>
                <a:cubicBezTo>
                  <a:pt x="88" y="22"/>
                  <a:pt x="88" y="22"/>
                  <a:pt x="88" y="21"/>
                </a:cubicBezTo>
                <a:cubicBezTo>
                  <a:pt x="88" y="21"/>
                  <a:pt x="88" y="20"/>
                  <a:pt x="88" y="20"/>
                </a:cubicBezTo>
                <a:cubicBezTo>
                  <a:pt x="76" y="8"/>
                  <a:pt x="76" y="8"/>
                  <a:pt x="76" y="8"/>
                </a:cubicBezTo>
                <a:cubicBezTo>
                  <a:pt x="75" y="8"/>
                  <a:pt x="74" y="8"/>
                  <a:pt x="73" y="8"/>
                </a:cubicBezTo>
                <a:cubicBezTo>
                  <a:pt x="65" y="17"/>
                  <a:pt x="65" y="17"/>
                  <a:pt x="65" y="17"/>
                </a:cubicBezTo>
                <a:cubicBezTo>
                  <a:pt x="63" y="15"/>
                  <a:pt x="59" y="14"/>
                  <a:pt x="56" y="13"/>
                </a:cubicBezTo>
                <a:cubicBezTo>
                  <a:pt x="56" y="2"/>
                  <a:pt x="56" y="2"/>
                  <a:pt x="56" y="2"/>
                </a:cubicBezTo>
                <a:cubicBezTo>
                  <a:pt x="56" y="1"/>
                  <a:pt x="55" y="0"/>
                  <a:pt x="54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1" y="0"/>
                  <a:pt x="40" y="1"/>
                  <a:pt x="40" y="2"/>
                </a:cubicBezTo>
                <a:cubicBezTo>
                  <a:pt x="40" y="13"/>
                  <a:pt x="40" y="13"/>
                  <a:pt x="40" y="13"/>
                </a:cubicBezTo>
                <a:cubicBezTo>
                  <a:pt x="37" y="14"/>
                  <a:pt x="33" y="15"/>
                  <a:pt x="31" y="17"/>
                </a:cubicBezTo>
                <a:cubicBezTo>
                  <a:pt x="23" y="8"/>
                  <a:pt x="23" y="8"/>
                  <a:pt x="23" y="8"/>
                </a:cubicBezTo>
                <a:cubicBezTo>
                  <a:pt x="22" y="8"/>
                  <a:pt x="20" y="8"/>
                  <a:pt x="20" y="8"/>
                </a:cubicBezTo>
                <a:cubicBezTo>
                  <a:pt x="8" y="20"/>
                  <a:pt x="8" y="20"/>
                  <a:pt x="8" y="20"/>
                </a:cubicBezTo>
                <a:cubicBezTo>
                  <a:pt x="8" y="20"/>
                  <a:pt x="8" y="22"/>
                  <a:pt x="8" y="23"/>
                </a:cubicBezTo>
                <a:cubicBezTo>
                  <a:pt x="17" y="31"/>
                  <a:pt x="17" y="31"/>
                  <a:pt x="17" y="31"/>
                </a:cubicBezTo>
                <a:cubicBezTo>
                  <a:pt x="15" y="33"/>
                  <a:pt x="14" y="37"/>
                  <a:pt x="13" y="40"/>
                </a:cubicBezTo>
                <a:cubicBezTo>
                  <a:pt x="2" y="40"/>
                  <a:pt x="2" y="40"/>
                  <a:pt x="2" y="40"/>
                </a:cubicBezTo>
                <a:cubicBezTo>
                  <a:pt x="1" y="40"/>
                  <a:pt x="0" y="41"/>
                  <a:pt x="0" y="42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5"/>
                  <a:pt x="1" y="56"/>
                  <a:pt x="2" y="56"/>
                </a:cubicBezTo>
                <a:cubicBezTo>
                  <a:pt x="13" y="56"/>
                  <a:pt x="13" y="56"/>
                  <a:pt x="13" y="56"/>
                </a:cubicBezTo>
                <a:cubicBezTo>
                  <a:pt x="14" y="59"/>
                  <a:pt x="15" y="63"/>
                  <a:pt x="17" y="65"/>
                </a:cubicBezTo>
                <a:cubicBezTo>
                  <a:pt x="8" y="73"/>
                  <a:pt x="8" y="73"/>
                  <a:pt x="8" y="73"/>
                </a:cubicBezTo>
                <a:cubicBezTo>
                  <a:pt x="8" y="74"/>
                  <a:pt x="8" y="74"/>
                  <a:pt x="8" y="75"/>
                </a:cubicBezTo>
                <a:cubicBezTo>
                  <a:pt x="8" y="75"/>
                  <a:pt x="8" y="76"/>
                  <a:pt x="8" y="76"/>
                </a:cubicBezTo>
                <a:cubicBezTo>
                  <a:pt x="20" y="88"/>
                  <a:pt x="20" y="88"/>
                  <a:pt x="20" y="88"/>
                </a:cubicBezTo>
                <a:cubicBezTo>
                  <a:pt x="20" y="88"/>
                  <a:pt x="22" y="88"/>
                  <a:pt x="23" y="88"/>
                </a:cubicBezTo>
                <a:cubicBezTo>
                  <a:pt x="31" y="79"/>
                  <a:pt x="31" y="79"/>
                  <a:pt x="31" y="79"/>
                </a:cubicBezTo>
                <a:cubicBezTo>
                  <a:pt x="33" y="81"/>
                  <a:pt x="37" y="82"/>
                  <a:pt x="40" y="83"/>
                </a:cubicBezTo>
                <a:cubicBezTo>
                  <a:pt x="40" y="94"/>
                  <a:pt x="40" y="94"/>
                  <a:pt x="40" y="94"/>
                </a:cubicBezTo>
                <a:cubicBezTo>
                  <a:pt x="40" y="95"/>
                  <a:pt x="41" y="96"/>
                  <a:pt x="42" y="96"/>
                </a:cubicBezTo>
                <a:cubicBezTo>
                  <a:pt x="54" y="96"/>
                  <a:pt x="54" y="96"/>
                  <a:pt x="54" y="96"/>
                </a:cubicBezTo>
                <a:cubicBezTo>
                  <a:pt x="55" y="96"/>
                  <a:pt x="56" y="95"/>
                  <a:pt x="56" y="94"/>
                </a:cubicBezTo>
                <a:cubicBezTo>
                  <a:pt x="56" y="83"/>
                  <a:pt x="56" y="83"/>
                  <a:pt x="56" y="83"/>
                </a:cubicBezTo>
                <a:cubicBezTo>
                  <a:pt x="59" y="82"/>
                  <a:pt x="63" y="81"/>
                  <a:pt x="65" y="79"/>
                </a:cubicBezTo>
                <a:cubicBezTo>
                  <a:pt x="73" y="88"/>
                  <a:pt x="73" y="88"/>
                  <a:pt x="73" y="88"/>
                </a:cubicBezTo>
                <a:cubicBezTo>
                  <a:pt x="74" y="88"/>
                  <a:pt x="76" y="88"/>
                  <a:pt x="76" y="88"/>
                </a:cubicBezTo>
                <a:cubicBezTo>
                  <a:pt x="88" y="76"/>
                  <a:pt x="88" y="76"/>
                  <a:pt x="88" y="76"/>
                </a:cubicBezTo>
                <a:cubicBezTo>
                  <a:pt x="88" y="76"/>
                  <a:pt x="88" y="74"/>
                  <a:pt x="88" y="73"/>
                </a:cubicBezTo>
                <a:cubicBezTo>
                  <a:pt x="79" y="65"/>
                  <a:pt x="79" y="65"/>
                  <a:pt x="79" y="65"/>
                </a:cubicBezTo>
                <a:cubicBezTo>
                  <a:pt x="81" y="63"/>
                  <a:pt x="82" y="59"/>
                  <a:pt x="83" y="56"/>
                </a:cubicBezTo>
                <a:cubicBezTo>
                  <a:pt x="94" y="56"/>
                  <a:pt x="94" y="56"/>
                  <a:pt x="94" y="56"/>
                </a:cubicBezTo>
                <a:cubicBezTo>
                  <a:pt x="95" y="56"/>
                  <a:pt x="96" y="55"/>
                  <a:pt x="96" y="54"/>
                </a:cubicBezTo>
                <a:cubicBezTo>
                  <a:pt x="96" y="42"/>
                  <a:pt x="96" y="42"/>
                  <a:pt x="96" y="42"/>
                </a:cubicBezTo>
                <a:cubicBezTo>
                  <a:pt x="96" y="41"/>
                  <a:pt x="95" y="40"/>
                  <a:pt x="94" y="40"/>
                </a:cubicBezTo>
                <a:close/>
                <a:moveTo>
                  <a:pt x="48" y="64"/>
                </a:moveTo>
                <a:cubicBezTo>
                  <a:pt x="39" y="64"/>
                  <a:pt x="32" y="57"/>
                  <a:pt x="32" y="48"/>
                </a:cubicBezTo>
                <a:cubicBezTo>
                  <a:pt x="32" y="39"/>
                  <a:pt x="39" y="32"/>
                  <a:pt x="48" y="32"/>
                </a:cubicBezTo>
                <a:cubicBezTo>
                  <a:pt x="57" y="32"/>
                  <a:pt x="64" y="39"/>
                  <a:pt x="64" y="48"/>
                </a:cubicBezTo>
                <a:cubicBezTo>
                  <a:pt x="64" y="57"/>
                  <a:pt x="57" y="64"/>
                  <a:pt x="48" y="64"/>
                </a:cubicBezTo>
                <a:close/>
              </a:path>
            </a:pathLst>
          </a:custGeom>
          <a:solidFill>
            <a:schemeClr val="bg1">
              <a:lumMod val="85000"/>
              <a:alpha val="6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8" name="Arc 57">
            <a:extLst>
              <a:ext uri="{FF2B5EF4-FFF2-40B4-BE49-F238E27FC236}">
                <a16:creationId xmlns="" xmlns:a16="http://schemas.microsoft.com/office/drawing/2014/main" id="{94285D9F-FFB5-4B37-BE45-16CF17027FC1}"/>
              </a:ext>
            </a:extLst>
          </p:cNvPr>
          <p:cNvSpPr/>
          <p:nvPr/>
        </p:nvSpPr>
        <p:spPr>
          <a:xfrm>
            <a:off x="3578892" y="1878830"/>
            <a:ext cx="3914778" cy="3914777"/>
          </a:xfrm>
          <a:prstGeom prst="arc">
            <a:avLst>
              <a:gd name="adj1" fmla="val 15825864"/>
              <a:gd name="adj2" fmla="val 1861738"/>
            </a:avLst>
          </a:prstGeom>
          <a:ln w="190500" cap="rnd">
            <a:solidFill>
              <a:srgbClr val="26AA83">
                <a:alpha val="24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="" xmlns:a16="http://schemas.microsoft.com/office/drawing/2014/main" id="{C984273B-BB75-493F-BD26-62C7CE698236}"/>
              </a:ext>
            </a:extLst>
          </p:cNvPr>
          <p:cNvSpPr/>
          <p:nvPr/>
        </p:nvSpPr>
        <p:spPr>
          <a:xfrm>
            <a:off x="4265362" y="2565300"/>
            <a:ext cx="2541838" cy="2541836"/>
          </a:xfrm>
          <a:prstGeom prst="ellipse">
            <a:avLst/>
          </a:prstGeom>
          <a:solidFill>
            <a:srgbClr val="222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Scrum Development  Methodology</a:t>
            </a:r>
          </a:p>
        </p:txBody>
      </p:sp>
      <p:sp>
        <p:nvSpPr>
          <p:cNvPr id="4" name="Arc 3">
            <a:extLst>
              <a:ext uri="{FF2B5EF4-FFF2-40B4-BE49-F238E27FC236}">
                <a16:creationId xmlns="" xmlns:a16="http://schemas.microsoft.com/office/drawing/2014/main" id="{E8D8D63F-A0C4-4072-BCA0-F7149E6B594D}"/>
              </a:ext>
            </a:extLst>
          </p:cNvPr>
          <p:cNvSpPr/>
          <p:nvPr/>
        </p:nvSpPr>
        <p:spPr>
          <a:xfrm>
            <a:off x="3578892" y="1878830"/>
            <a:ext cx="3914778" cy="3914777"/>
          </a:xfrm>
          <a:prstGeom prst="arc">
            <a:avLst>
              <a:gd name="adj1" fmla="val 6394477"/>
              <a:gd name="adj2" fmla="val 20637602"/>
            </a:avLst>
          </a:prstGeom>
          <a:ln w="190500" cap="rnd">
            <a:solidFill>
              <a:srgbClr val="26AA8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="" xmlns:a16="http://schemas.microsoft.com/office/drawing/2014/main" id="{4601EC44-2756-48AB-9655-279EB44C9EE0}"/>
              </a:ext>
            </a:extLst>
          </p:cNvPr>
          <p:cNvSpPr/>
          <p:nvPr/>
        </p:nvSpPr>
        <p:spPr>
          <a:xfrm>
            <a:off x="4927565" y="5506063"/>
            <a:ext cx="483962" cy="483962"/>
          </a:xfrm>
          <a:prstGeom prst="ellipse">
            <a:avLst/>
          </a:prstGeom>
          <a:solidFill>
            <a:schemeClr val="bg1"/>
          </a:solidFill>
          <a:ln w="41275">
            <a:solidFill>
              <a:srgbClr val="26AA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="" xmlns:a16="http://schemas.microsoft.com/office/drawing/2014/main" id="{0CC6783C-4B17-4DF5-9A04-4626ADF1B584}"/>
              </a:ext>
            </a:extLst>
          </p:cNvPr>
          <p:cNvSpPr/>
          <p:nvPr/>
        </p:nvSpPr>
        <p:spPr>
          <a:xfrm>
            <a:off x="3641070" y="4546976"/>
            <a:ext cx="483962" cy="483962"/>
          </a:xfrm>
          <a:prstGeom prst="ellipse">
            <a:avLst/>
          </a:prstGeom>
          <a:solidFill>
            <a:schemeClr val="bg1"/>
          </a:solidFill>
          <a:ln w="41275">
            <a:solidFill>
              <a:srgbClr val="26AA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="" xmlns:a16="http://schemas.microsoft.com/office/drawing/2014/main" id="{A9927AF5-271E-40B0-BDEE-EF5996634C26}"/>
              </a:ext>
            </a:extLst>
          </p:cNvPr>
          <p:cNvSpPr/>
          <p:nvPr/>
        </p:nvSpPr>
        <p:spPr>
          <a:xfrm>
            <a:off x="3344387" y="3587888"/>
            <a:ext cx="483962" cy="483962"/>
          </a:xfrm>
          <a:prstGeom prst="ellipse">
            <a:avLst/>
          </a:prstGeom>
          <a:solidFill>
            <a:schemeClr val="bg1"/>
          </a:solidFill>
          <a:ln w="41275">
            <a:solidFill>
              <a:srgbClr val="26AA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="" xmlns:a16="http://schemas.microsoft.com/office/drawing/2014/main" id="{B460888F-0B08-40A2-B3A8-D41DEF7CDE46}"/>
              </a:ext>
            </a:extLst>
          </p:cNvPr>
          <p:cNvSpPr/>
          <p:nvPr/>
        </p:nvSpPr>
        <p:spPr>
          <a:xfrm>
            <a:off x="3617571" y="2628800"/>
            <a:ext cx="483962" cy="483962"/>
          </a:xfrm>
          <a:prstGeom prst="ellipse">
            <a:avLst/>
          </a:prstGeom>
          <a:solidFill>
            <a:schemeClr val="bg1"/>
          </a:solidFill>
          <a:ln w="41275">
            <a:solidFill>
              <a:srgbClr val="26AA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="" xmlns:a16="http://schemas.microsoft.com/office/drawing/2014/main" id="{6A519C37-0A29-4AB4-92DB-1A2D2CDC0B8A}"/>
              </a:ext>
            </a:extLst>
          </p:cNvPr>
          <p:cNvSpPr/>
          <p:nvPr/>
        </p:nvSpPr>
        <p:spPr>
          <a:xfrm>
            <a:off x="5032954" y="1669712"/>
            <a:ext cx="483962" cy="483962"/>
          </a:xfrm>
          <a:prstGeom prst="ellipse">
            <a:avLst/>
          </a:prstGeom>
          <a:solidFill>
            <a:schemeClr val="bg1"/>
          </a:solidFill>
          <a:ln w="41275">
            <a:solidFill>
              <a:srgbClr val="26AA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="" xmlns:a16="http://schemas.microsoft.com/office/drawing/2014/main" id="{397A22E3-7CE0-465A-B9AD-6B6912F0220F}"/>
              </a:ext>
            </a:extLst>
          </p:cNvPr>
          <p:cNvSpPr/>
          <p:nvPr/>
        </p:nvSpPr>
        <p:spPr>
          <a:xfrm>
            <a:off x="5032954" y="5611452"/>
            <a:ext cx="273184" cy="273184"/>
          </a:xfrm>
          <a:prstGeom prst="ellipse">
            <a:avLst/>
          </a:prstGeom>
          <a:solidFill>
            <a:srgbClr val="EB5232"/>
          </a:solidFill>
          <a:ln w="412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="" xmlns:a16="http://schemas.microsoft.com/office/drawing/2014/main" id="{602EF36E-D415-4E09-8A85-3E1A8C1C7099}"/>
              </a:ext>
            </a:extLst>
          </p:cNvPr>
          <p:cNvSpPr/>
          <p:nvPr/>
        </p:nvSpPr>
        <p:spPr>
          <a:xfrm>
            <a:off x="3746459" y="4655837"/>
            <a:ext cx="273184" cy="273184"/>
          </a:xfrm>
          <a:prstGeom prst="ellipse">
            <a:avLst/>
          </a:prstGeom>
          <a:solidFill>
            <a:srgbClr val="EB5232"/>
          </a:solidFill>
          <a:ln w="412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="" xmlns:a16="http://schemas.microsoft.com/office/drawing/2014/main" id="{C2B9CFB8-5D72-4DF0-8027-5E779F4751CF}"/>
              </a:ext>
            </a:extLst>
          </p:cNvPr>
          <p:cNvSpPr/>
          <p:nvPr/>
        </p:nvSpPr>
        <p:spPr>
          <a:xfrm>
            <a:off x="3449776" y="3693277"/>
            <a:ext cx="273184" cy="273184"/>
          </a:xfrm>
          <a:prstGeom prst="ellipse">
            <a:avLst/>
          </a:prstGeom>
          <a:solidFill>
            <a:srgbClr val="EB5232"/>
          </a:solidFill>
          <a:ln w="412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="" xmlns:a16="http://schemas.microsoft.com/office/drawing/2014/main" id="{1D3B96BA-D227-452D-9EB2-8193B1B5E71B}"/>
              </a:ext>
            </a:extLst>
          </p:cNvPr>
          <p:cNvSpPr/>
          <p:nvPr/>
        </p:nvSpPr>
        <p:spPr>
          <a:xfrm>
            <a:off x="3722960" y="2734442"/>
            <a:ext cx="273184" cy="273184"/>
          </a:xfrm>
          <a:prstGeom prst="ellipse">
            <a:avLst/>
          </a:prstGeom>
          <a:solidFill>
            <a:srgbClr val="EB5232"/>
          </a:solidFill>
          <a:ln w="412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="" xmlns:a16="http://schemas.microsoft.com/office/drawing/2014/main" id="{9460AA6E-65C0-4A62-AC06-C7ECD3919F6A}"/>
              </a:ext>
            </a:extLst>
          </p:cNvPr>
          <p:cNvSpPr/>
          <p:nvPr/>
        </p:nvSpPr>
        <p:spPr>
          <a:xfrm>
            <a:off x="5138343" y="1775101"/>
            <a:ext cx="273184" cy="273184"/>
          </a:xfrm>
          <a:prstGeom prst="ellipse">
            <a:avLst/>
          </a:prstGeom>
          <a:solidFill>
            <a:srgbClr val="EB5232"/>
          </a:solidFill>
          <a:ln w="412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="" xmlns:a16="http://schemas.microsoft.com/office/drawing/2014/main" id="{1130ED5F-3562-4681-9400-E3F618BDD034}"/>
              </a:ext>
            </a:extLst>
          </p:cNvPr>
          <p:cNvSpPr txBox="1"/>
          <p:nvPr/>
        </p:nvSpPr>
        <p:spPr>
          <a:xfrm>
            <a:off x="584200" y="1803607"/>
            <a:ext cx="152654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da-DK" sz="1400" b="1" dirty="0">
                <a:solidFill>
                  <a:srgbClr val="222021"/>
                </a:solidFill>
              </a:rPr>
              <a:t>Development</a:t>
            </a:r>
            <a:endParaRPr lang="en-US" sz="1400" b="1" dirty="0">
              <a:solidFill>
                <a:srgbClr val="22202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="" xmlns:a16="http://schemas.microsoft.com/office/drawing/2014/main" id="{25ACCB89-535F-4631-90B7-A4AFB67B044B}"/>
              </a:ext>
            </a:extLst>
          </p:cNvPr>
          <p:cNvSpPr txBox="1"/>
          <p:nvPr/>
        </p:nvSpPr>
        <p:spPr>
          <a:xfrm>
            <a:off x="584200" y="2763311"/>
            <a:ext cx="152654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da-DK" sz="1400" b="1" dirty="0">
                <a:solidFill>
                  <a:srgbClr val="222021"/>
                </a:solidFill>
              </a:rPr>
              <a:t>Quality  Assurance</a:t>
            </a:r>
            <a:endParaRPr lang="en-US" sz="1400" b="1" dirty="0">
              <a:solidFill>
                <a:srgbClr val="222021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="" xmlns:a16="http://schemas.microsoft.com/office/drawing/2014/main" id="{A4D3DF18-7DCE-45C4-B534-A0462120FAB5}"/>
              </a:ext>
            </a:extLst>
          </p:cNvPr>
          <p:cNvSpPr txBox="1"/>
          <p:nvPr/>
        </p:nvSpPr>
        <p:spPr>
          <a:xfrm>
            <a:off x="584200" y="3728495"/>
            <a:ext cx="152654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da-DK" sz="1400" b="1" dirty="0">
                <a:solidFill>
                  <a:srgbClr val="222021"/>
                </a:solidFill>
              </a:rPr>
              <a:t>Development</a:t>
            </a:r>
            <a:endParaRPr lang="en-US" sz="1400" b="1" dirty="0">
              <a:solidFill>
                <a:srgbClr val="22202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="" xmlns:a16="http://schemas.microsoft.com/office/drawing/2014/main" id="{512B97FD-FCA9-4294-B384-8EB875C4A9D2}"/>
              </a:ext>
            </a:extLst>
          </p:cNvPr>
          <p:cNvSpPr txBox="1"/>
          <p:nvPr/>
        </p:nvSpPr>
        <p:spPr>
          <a:xfrm>
            <a:off x="584200" y="4684706"/>
            <a:ext cx="152654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da-DK" sz="1400" b="1" dirty="0">
                <a:solidFill>
                  <a:srgbClr val="222021"/>
                </a:solidFill>
              </a:rPr>
              <a:t>Design</a:t>
            </a:r>
            <a:endParaRPr lang="en-US" sz="1400" b="1" dirty="0">
              <a:solidFill>
                <a:srgbClr val="22202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="" xmlns:a16="http://schemas.microsoft.com/office/drawing/2014/main" id="{FB131F83-ABD3-4F84-9252-D299B9EEBD24}"/>
              </a:ext>
            </a:extLst>
          </p:cNvPr>
          <p:cNvSpPr txBox="1"/>
          <p:nvPr/>
        </p:nvSpPr>
        <p:spPr>
          <a:xfrm>
            <a:off x="584200" y="5640322"/>
            <a:ext cx="152654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da-DK" sz="1400" b="1" dirty="0">
                <a:solidFill>
                  <a:srgbClr val="222021"/>
                </a:solidFill>
              </a:rPr>
              <a:t>Brainstorm</a:t>
            </a:r>
            <a:endParaRPr lang="en-US" sz="1400" b="1" dirty="0">
              <a:solidFill>
                <a:srgbClr val="222021"/>
              </a:solidFill>
            </a:endParaRPr>
          </a:p>
        </p:txBody>
      </p:sp>
      <p:sp>
        <p:nvSpPr>
          <p:cNvPr id="59" name="Oval 58">
            <a:extLst>
              <a:ext uri="{FF2B5EF4-FFF2-40B4-BE49-F238E27FC236}">
                <a16:creationId xmlns="" xmlns:a16="http://schemas.microsoft.com/office/drawing/2014/main" id="{2EAA6275-DC08-4659-9DE6-8F565C37DE03}"/>
              </a:ext>
            </a:extLst>
          </p:cNvPr>
          <p:cNvSpPr/>
          <p:nvPr/>
        </p:nvSpPr>
        <p:spPr>
          <a:xfrm>
            <a:off x="9862406" y="3846927"/>
            <a:ext cx="1200199" cy="1200199"/>
          </a:xfrm>
          <a:prstGeom prst="ellipse">
            <a:avLst/>
          </a:prstGeom>
          <a:solidFill>
            <a:srgbClr val="26AA83"/>
          </a:solidFill>
          <a:ln w="79375">
            <a:solidFill>
              <a:srgbClr val="EB52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2" name="Group 81">
            <a:extLst>
              <a:ext uri="{FF2B5EF4-FFF2-40B4-BE49-F238E27FC236}">
                <a16:creationId xmlns="" xmlns:a16="http://schemas.microsoft.com/office/drawing/2014/main" id="{DE221609-C5B0-4C40-89D7-1D0A5A0FE5A8}"/>
              </a:ext>
            </a:extLst>
          </p:cNvPr>
          <p:cNvGrpSpPr/>
          <p:nvPr/>
        </p:nvGrpSpPr>
        <p:grpSpPr>
          <a:xfrm>
            <a:off x="10158163" y="4192291"/>
            <a:ext cx="608685" cy="509471"/>
            <a:chOff x="2670175" y="2916238"/>
            <a:chExt cx="360363" cy="301626"/>
          </a:xfrm>
          <a:solidFill>
            <a:schemeClr val="bg1"/>
          </a:solidFill>
        </p:grpSpPr>
        <p:sp>
          <p:nvSpPr>
            <p:cNvPr id="83" name="Freeform 62">
              <a:extLst>
                <a:ext uri="{FF2B5EF4-FFF2-40B4-BE49-F238E27FC236}">
                  <a16:creationId xmlns="" xmlns:a16="http://schemas.microsoft.com/office/drawing/2014/main" id="{20DFBBC5-56D5-4939-8486-DA85383A4F8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213" y="3067051"/>
              <a:ext cx="60325" cy="136525"/>
            </a:xfrm>
            <a:custGeom>
              <a:avLst/>
              <a:gdLst>
                <a:gd name="T0" fmla="*/ 14 w 16"/>
                <a:gd name="T1" fmla="*/ 0 h 36"/>
                <a:gd name="T2" fmla="*/ 2 w 16"/>
                <a:gd name="T3" fmla="*/ 0 h 36"/>
                <a:gd name="T4" fmla="*/ 0 w 16"/>
                <a:gd name="T5" fmla="*/ 2 h 36"/>
                <a:gd name="T6" fmla="*/ 0 w 16"/>
                <a:gd name="T7" fmla="*/ 34 h 36"/>
                <a:gd name="T8" fmla="*/ 2 w 16"/>
                <a:gd name="T9" fmla="*/ 36 h 36"/>
                <a:gd name="T10" fmla="*/ 14 w 16"/>
                <a:gd name="T11" fmla="*/ 36 h 36"/>
                <a:gd name="T12" fmla="*/ 16 w 16"/>
                <a:gd name="T13" fmla="*/ 34 h 36"/>
                <a:gd name="T14" fmla="*/ 16 w 16"/>
                <a:gd name="T15" fmla="*/ 2 h 36"/>
                <a:gd name="T16" fmla="*/ 14 w 16"/>
                <a:gd name="T1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36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1" y="36"/>
                    <a:pt x="2" y="36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5" y="36"/>
                    <a:pt x="16" y="35"/>
                    <a:pt x="16" y="34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4" name="Freeform 145">
              <a:extLst>
                <a:ext uri="{FF2B5EF4-FFF2-40B4-BE49-F238E27FC236}">
                  <a16:creationId xmlns="" xmlns:a16="http://schemas.microsoft.com/office/drawing/2014/main" id="{44F77914-90CB-49CC-BAF8-7DFD304B9D3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4625" y="2916238"/>
              <a:ext cx="225425" cy="196850"/>
            </a:xfrm>
            <a:custGeom>
              <a:avLst/>
              <a:gdLst>
                <a:gd name="T0" fmla="*/ 58 w 60"/>
                <a:gd name="T1" fmla="*/ 0 h 52"/>
                <a:gd name="T2" fmla="*/ 42 w 60"/>
                <a:gd name="T3" fmla="*/ 0 h 52"/>
                <a:gd name="T4" fmla="*/ 42 w 60"/>
                <a:gd name="T5" fmla="*/ 34 h 52"/>
                <a:gd name="T6" fmla="*/ 30 w 60"/>
                <a:gd name="T7" fmla="*/ 24 h 52"/>
                <a:gd name="T8" fmla="*/ 18 w 60"/>
                <a:gd name="T9" fmla="*/ 34 h 52"/>
                <a:gd name="T10" fmla="*/ 18 w 60"/>
                <a:gd name="T11" fmla="*/ 0 h 52"/>
                <a:gd name="T12" fmla="*/ 2 w 60"/>
                <a:gd name="T13" fmla="*/ 0 h 52"/>
                <a:gd name="T14" fmla="*/ 0 w 60"/>
                <a:gd name="T15" fmla="*/ 2 h 52"/>
                <a:gd name="T16" fmla="*/ 0 w 60"/>
                <a:gd name="T17" fmla="*/ 48 h 52"/>
                <a:gd name="T18" fmla="*/ 4 w 60"/>
                <a:gd name="T19" fmla="*/ 48 h 52"/>
                <a:gd name="T20" fmla="*/ 15 w 60"/>
                <a:gd name="T21" fmla="*/ 52 h 52"/>
                <a:gd name="T22" fmla="*/ 22 w 60"/>
                <a:gd name="T23" fmla="*/ 48 h 52"/>
                <a:gd name="T24" fmla="*/ 35 w 60"/>
                <a:gd name="T25" fmla="*/ 48 h 52"/>
                <a:gd name="T26" fmla="*/ 36 w 60"/>
                <a:gd name="T27" fmla="*/ 47 h 52"/>
                <a:gd name="T28" fmla="*/ 54 w 60"/>
                <a:gd name="T29" fmla="*/ 40 h 52"/>
                <a:gd name="T30" fmla="*/ 60 w 60"/>
                <a:gd name="T31" fmla="*/ 40 h 52"/>
                <a:gd name="T32" fmla="*/ 60 w 60"/>
                <a:gd name="T33" fmla="*/ 2 h 52"/>
                <a:gd name="T34" fmla="*/ 58 w 60"/>
                <a:gd name="T3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0" h="52">
                  <a:moveTo>
                    <a:pt x="58" y="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1" y="48"/>
                    <a:pt x="2" y="48"/>
                    <a:pt x="4" y="48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6" y="50"/>
                    <a:pt x="19" y="48"/>
                    <a:pt x="22" y="48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5" y="48"/>
                    <a:pt x="35" y="48"/>
                    <a:pt x="36" y="47"/>
                  </a:cubicBezTo>
                  <a:cubicBezTo>
                    <a:pt x="39" y="45"/>
                    <a:pt x="46" y="40"/>
                    <a:pt x="54" y="40"/>
                  </a:cubicBezTo>
                  <a:cubicBezTo>
                    <a:pt x="60" y="40"/>
                    <a:pt x="60" y="40"/>
                    <a:pt x="60" y="40"/>
                  </a:cubicBezTo>
                  <a:cubicBezTo>
                    <a:pt x="60" y="2"/>
                    <a:pt x="60" y="2"/>
                    <a:pt x="60" y="2"/>
                  </a:cubicBezTo>
                  <a:cubicBezTo>
                    <a:pt x="60" y="1"/>
                    <a:pt x="59" y="0"/>
                    <a:pt x="5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5" name="Freeform 146">
              <a:extLst>
                <a:ext uri="{FF2B5EF4-FFF2-40B4-BE49-F238E27FC236}">
                  <a16:creationId xmlns="" xmlns:a16="http://schemas.microsoft.com/office/drawing/2014/main" id="{B30700D1-A57E-4C2D-975F-7FB2A5C65A5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0175" y="3082926"/>
              <a:ext cx="285750" cy="134938"/>
            </a:xfrm>
            <a:custGeom>
              <a:avLst/>
              <a:gdLst>
                <a:gd name="T0" fmla="*/ 76 w 76"/>
                <a:gd name="T1" fmla="*/ 0 h 36"/>
                <a:gd name="T2" fmla="*/ 66 w 76"/>
                <a:gd name="T3" fmla="*/ 0 h 36"/>
                <a:gd name="T4" fmla="*/ 50 w 76"/>
                <a:gd name="T5" fmla="*/ 6 h 36"/>
                <a:gd name="T6" fmla="*/ 48 w 76"/>
                <a:gd name="T7" fmla="*/ 8 h 36"/>
                <a:gd name="T8" fmla="*/ 46 w 76"/>
                <a:gd name="T9" fmla="*/ 8 h 36"/>
                <a:gd name="T10" fmla="*/ 34 w 76"/>
                <a:gd name="T11" fmla="*/ 8 h 36"/>
                <a:gd name="T12" fmla="*/ 32 w 76"/>
                <a:gd name="T13" fmla="*/ 8 h 36"/>
                <a:gd name="T14" fmla="*/ 32 w 76"/>
                <a:gd name="T15" fmla="*/ 8 h 36"/>
                <a:gd name="T16" fmla="*/ 31 w 76"/>
                <a:gd name="T17" fmla="*/ 9 h 36"/>
                <a:gd name="T18" fmla="*/ 30 w 76"/>
                <a:gd name="T19" fmla="*/ 12 h 36"/>
                <a:gd name="T20" fmla="*/ 34 w 76"/>
                <a:gd name="T21" fmla="*/ 16 h 36"/>
                <a:gd name="T22" fmla="*/ 56 w 76"/>
                <a:gd name="T23" fmla="*/ 16 h 36"/>
                <a:gd name="T24" fmla="*/ 58 w 76"/>
                <a:gd name="T25" fmla="*/ 18 h 36"/>
                <a:gd name="T26" fmla="*/ 56 w 76"/>
                <a:gd name="T27" fmla="*/ 20 h 36"/>
                <a:gd name="T28" fmla="*/ 34 w 76"/>
                <a:gd name="T29" fmla="*/ 20 h 36"/>
                <a:gd name="T30" fmla="*/ 26 w 76"/>
                <a:gd name="T31" fmla="*/ 12 h 36"/>
                <a:gd name="T32" fmla="*/ 26 w 76"/>
                <a:gd name="T33" fmla="*/ 12 h 36"/>
                <a:gd name="T34" fmla="*/ 15 w 76"/>
                <a:gd name="T35" fmla="*/ 8 h 36"/>
                <a:gd name="T36" fmla="*/ 1 w 76"/>
                <a:gd name="T37" fmla="*/ 13 h 36"/>
                <a:gd name="T38" fmla="*/ 0 w 76"/>
                <a:gd name="T39" fmla="*/ 15 h 36"/>
                <a:gd name="T40" fmla="*/ 1 w 76"/>
                <a:gd name="T41" fmla="*/ 16 h 36"/>
                <a:gd name="T42" fmla="*/ 21 w 76"/>
                <a:gd name="T43" fmla="*/ 26 h 36"/>
                <a:gd name="T44" fmla="*/ 45 w 76"/>
                <a:gd name="T45" fmla="*/ 36 h 36"/>
                <a:gd name="T46" fmla="*/ 67 w 76"/>
                <a:gd name="T47" fmla="*/ 30 h 36"/>
                <a:gd name="T48" fmla="*/ 76 w 76"/>
                <a:gd name="T49" fmla="*/ 27 h 36"/>
                <a:gd name="T50" fmla="*/ 76 w 76"/>
                <a:gd name="T5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6" h="36">
                  <a:moveTo>
                    <a:pt x="76" y="0"/>
                  </a:moveTo>
                  <a:cubicBezTo>
                    <a:pt x="66" y="0"/>
                    <a:pt x="66" y="0"/>
                    <a:pt x="66" y="0"/>
                  </a:cubicBezTo>
                  <a:cubicBezTo>
                    <a:pt x="59" y="0"/>
                    <a:pt x="53" y="4"/>
                    <a:pt x="50" y="6"/>
                  </a:cubicBezTo>
                  <a:cubicBezTo>
                    <a:pt x="49" y="7"/>
                    <a:pt x="48" y="8"/>
                    <a:pt x="48" y="8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3" y="8"/>
                    <a:pt x="33" y="8"/>
                    <a:pt x="32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9"/>
                    <a:pt x="31" y="9"/>
                    <a:pt x="31" y="9"/>
                  </a:cubicBezTo>
                  <a:cubicBezTo>
                    <a:pt x="30" y="10"/>
                    <a:pt x="30" y="11"/>
                    <a:pt x="30" y="12"/>
                  </a:cubicBezTo>
                  <a:cubicBezTo>
                    <a:pt x="30" y="14"/>
                    <a:pt x="31" y="16"/>
                    <a:pt x="34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7" y="16"/>
                    <a:pt x="58" y="17"/>
                    <a:pt x="58" y="18"/>
                  </a:cubicBezTo>
                  <a:cubicBezTo>
                    <a:pt x="58" y="19"/>
                    <a:pt x="57" y="20"/>
                    <a:pt x="56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29" y="20"/>
                    <a:pt x="26" y="16"/>
                    <a:pt x="26" y="12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9" y="7"/>
                    <a:pt x="5" y="8"/>
                    <a:pt x="1" y="13"/>
                  </a:cubicBezTo>
                  <a:cubicBezTo>
                    <a:pt x="0" y="13"/>
                    <a:pt x="0" y="14"/>
                    <a:pt x="0" y="15"/>
                  </a:cubicBezTo>
                  <a:cubicBezTo>
                    <a:pt x="0" y="15"/>
                    <a:pt x="1" y="16"/>
                    <a:pt x="1" y="16"/>
                  </a:cubicBezTo>
                  <a:cubicBezTo>
                    <a:pt x="9" y="20"/>
                    <a:pt x="16" y="24"/>
                    <a:pt x="21" y="26"/>
                  </a:cubicBezTo>
                  <a:cubicBezTo>
                    <a:pt x="33" y="33"/>
                    <a:pt x="39" y="36"/>
                    <a:pt x="45" y="36"/>
                  </a:cubicBezTo>
                  <a:cubicBezTo>
                    <a:pt x="51" y="36"/>
                    <a:pt x="56" y="34"/>
                    <a:pt x="67" y="30"/>
                  </a:cubicBezTo>
                  <a:cubicBezTo>
                    <a:pt x="70" y="29"/>
                    <a:pt x="73" y="28"/>
                    <a:pt x="76" y="27"/>
                  </a:cubicBezTo>
                  <a:lnTo>
                    <a:pt x="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86" name="TextBox 85">
            <a:extLst>
              <a:ext uri="{FF2B5EF4-FFF2-40B4-BE49-F238E27FC236}">
                <a16:creationId xmlns="" xmlns:a16="http://schemas.microsoft.com/office/drawing/2014/main" id="{D7D79E44-E7D9-47C7-83AA-B1D2D8C46525}"/>
              </a:ext>
            </a:extLst>
          </p:cNvPr>
          <p:cNvSpPr txBox="1"/>
          <p:nvPr/>
        </p:nvSpPr>
        <p:spPr>
          <a:xfrm>
            <a:off x="7709082" y="4588296"/>
            <a:ext cx="763270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da-DK" sz="1400" b="1" dirty="0">
                <a:solidFill>
                  <a:srgbClr val="222021"/>
                </a:solidFill>
              </a:rPr>
              <a:t>Next Iteration</a:t>
            </a:r>
            <a:endParaRPr lang="en-US" sz="1400" b="1" dirty="0">
              <a:solidFill>
                <a:srgbClr val="222021"/>
              </a:solidFill>
            </a:endParaRPr>
          </a:p>
        </p:txBody>
      </p:sp>
      <p:sp>
        <p:nvSpPr>
          <p:cNvPr id="87" name="Oval 86">
            <a:extLst>
              <a:ext uri="{FF2B5EF4-FFF2-40B4-BE49-F238E27FC236}">
                <a16:creationId xmlns="" xmlns:a16="http://schemas.microsoft.com/office/drawing/2014/main" id="{9DA0FC9E-B185-4F59-917F-376480F687E3}"/>
              </a:ext>
            </a:extLst>
          </p:cNvPr>
          <p:cNvSpPr/>
          <p:nvPr/>
        </p:nvSpPr>
        <p:spPr>
          <a:xfrm>
            <a:off x="6968055" y="4546976"/>
            <a:ext cx="483962" cy="483962"/>
          </a:xfrm>
          <a:prstGeom prst="ellipse">
            <a:avLst/>
          </a:prstGeom>
          <a:solidFill>
            <a:srgbClr val="FFFFFF"/>
          </a:solidFill>
          <a:ln w="41275">
            <a:solidFill>
              <a:srgbClr val="CBEBE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Oval 87">
            <a:extLst>
              <a:ext uri="{FF2B5EF4-FFF2-40B4-BE49-F238E27FC236}">
                <a16:creationId xmlns="" xmlns:a16="http://schemas.microsoft.com/office/drawing/2014/main" id="{57AFB5B9-8C7C-4E72-98F6-C3F52B0331A6}"/>
              </a:ext>
            </a:extLst>
          </p:cNvPr>
          <p:cNvSpPr/>
          <p:nvPr/>
        </p:nvSpPr>
        <p:spPr>
          <a:xfrm>
            <a:off x="7073444" y="4655837"/>
            <a:ext cx="273184" cy="273184"/>
          </a:xfrm>
          <a:prstGeom prst="ellipse">
            <a:avLst/>
          </a:prstGeom>
          <a:solidFill>
            <a:srgbClr val="F8B7AA"/>
          </a:solidFill>
          <a:ln w="412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TextBox 88">
            <a:extLst>
              <a:ext uri="{FF2B5EF4-FFF2-40B4-BE49-F238E27FC236}">
                <a16:creationId xmlns="" xmlns:a16="http://schemas.microsoft.com/office/drawing/2014/main" id="{E548E2FB-E45B-4A2F-B64C-EBF6E8AF33D1}"/>
              </a:ext>
            </a:extLst>
          </p:cNvPr>
          <p:cNvSpPr txBox="1"/>
          <p:nvPr/>
        </p:nvSpPr>
        <p:spPr>
          <a:xfrm>
            <a:off x="10080870" y="3213556"/>
            <a:ext cx="763270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da-DK" sz="1400" b="1" dirty="0">
                <a:solidFill>
                  <a:srgbClr val="222021"/>
                </a:solidFill>
              </a:rPr>
              <a:t>Delivered to Client</a:t>
            </a:r>
            <a:endParaRPr lang="en-US" sz="1400" b="1" dirty="0">
              <a:solidFill>
                <a:srgbClr val="222021"/>
              </a:solidFill>
            </a:endParaRPr>
          </a:p>
        </p:txBody>
      </p:sp>
      <p:pic>
        <p:nvPicPr>
          <p:cNvPr id="92" name="Picture 91">
            <a:extLst>
              <a:ext uri="{FF2B5EF4-FFF2-40B4-BE49-F238E27FC236}">
                <a16:creationId xmlns="" xmlns:a16="http://schemas.microsoft.com/office/drawing/2014/main" id="{128AA7DC-28B7-4124-93BA-FCD26DA5F0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14030" y="2331339"/>
            <a:ext cx="716286" cy="2294377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="" xmlns:a16="http://schemas.microsoft.com/office/drawing/2014/main" id="{AC0C0967-ADDE-430C-899B-DE0A1DC93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0D239-06AF-4435-B689-588E52E43086}" type="datetime1">
              <a:rPr lang="en-US" smtClean="0"/>
              <a:t>7/21/2022</a:t>
            </a:fld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5EB23CE3-CF6C-4A7E-AAE7-D3F613CD85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3A8B8-0320-463C-9CFC-F3F813B668DA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84929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F4635E2-1D24-4919-9434-CD7BBFC4B9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200" y="292099"/>
            <a:ext cx="11023600" cy="777875"/>
          </a:xfrm>
        </p:spPr>
        <p:txBody>
          <a:bodyPr/>
          <a:lstStyle/>
          <a:p>
            <a:r>
              <a:rPr lang="en-US" dirty="0"/>
              <a:t>Scrum process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="" xmlns:a16="http://schemas.microsoft.com/office/drawing/2014/main" id="{DB6CE5A8-A808-45B7-9867-C59D2D344E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3A8B8-0320-463C-9CFC-F3F813B668DA}" type="slidenum">
              <a:rPr lang="en-US" smtClean="0"/>
              <a:pPr/>
              <a:t>3</a:t>
            </a:fld>
            <a:endParaRPr lang="en-US"/>
          </a:p>
        </p:txBody>
      </p:sp>
      <p:cxnSp>
        <p:nvCxnSpPr>
          <p:cNvPr id="40" name="Straight Connector 39">
            <a:extLst>
              <a:ext uri="{FF2B5EF4-FFF2-40B4-BE49-F238E27FC236}">
                <a16:creationId xmlns="" xmlns:a16="http://schemas.microsoft.com/office/drawing/2014/main" id="{B68950C6-5C7A-4CA4-83D5-F3EA70C318D1}"/>
              </a:ext>
            </a:extLst>
          </p:cNvPr>
          <p:cNvCxnSpPr>
            <a:cxnSpLocks/>
          </p:cNvCxnSpPr>
          <p:nvPr/>
        </p:nvCxnSpPr>
        <p:spPr>
          <a:xfrm flipV="1">
            <a:off x="9748518" y="3827065"/>
            <a:ext cx="2736211" cy="448"/>
          </a:xfrm>
          <a:prstGeom prst="line">
            <a:avLst/>
          </a:prstGeom>
          <a:ln w="152400" cap="rnd">
            <a:solidFill>
              <a:srgbClr val="EB52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>
            <a:extLst>
              <a:ext uri="{FF2B5EF4-FFF2-40B4-BE49-F238E27FC236}">
                <a16:creationId xmlns="" xmlns:a16="http://schemas.microsoft.com/office/drawing/2014/main" id="{44FD23FC-930B-4744-9A7E-5C825732F459}"/>
              </a:ext>
            </a:extLst>
          </p:cNvPr>
          <p:cNvGrpSpPr/>
          <p:nvPr/>
        </p:nvGrpSpPr>
        <p:grpSpPr>
          <a:xfrm>
            <a:off x="-552932" y="2252712"/>
            <a:ext cx="11594626" cy="3245343"/>
            <a:chOff x="-1058707" y="2252712"/>
            <a:chExt cx="11594626" cy="3245343"/>
          </a:xfrm>
        </p:grpSpPr>
        <p:cxnSp>
          <p:nvCxnSpPr>
            <p:cNvPr id="15" name="Straight Connector 14">
              <a:extLst>
                <a:ext uri="{FF2B5EF4-FFF2-40B4-BE49-F238E27FC236}">
                  <a16:creationId xmlns="" xmlns:a16="http://schemas.microsoft.com/office/drawing/2014/main" id="{1EECE7B4-41BF-4200-B310-9B85C9155902}"/>
                </a:ext>
              </a:extLst>
            </p:cNvPr>
            <p:cNvCxnSpPr>
              <a:cxnSpLocks/>
            </p:cNvCxnSpPr>
            <p:nvPr/>
          </p:nvCxnSpPr>
          <p:spPr>
            <a:xfrm>
              <a:off x="1479550" y="3827513"/>
              <a:ext cx="2715264" cy="0"/>
            </a:xfrm>
            <a:prstGeom prst="line">
              <a:avLst/>
            </a:prstGeom>
            <a:ln w="152400" cap="rnd">
              <a:solidFill>
                <a:srgbClr val="26AA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Arc 11">
              <a:extLst>
                <a:ext uri="{FF2B5EF4-FFF2-40B4-BE49-F238E27FC236}">
                  <a16:creationId xmlns="" xmlns:a16="http://schemas.microsoft.com/office/drawing/2014/main" id="{1DFE0126-774A-4A0E-B70B-A8E6E74496B4}"/>
                </a:ext>
              </a:extLst>
            </p:cNvPr>
            <p:cNvSpPr/>
            <p:nvPr/>
          </p:nvSpPr>
          <p:spPr>
            <a:xfrm>
              <a:off x="692150" y="2252713"/>
              <a:ext cx="1574800" cy="1574800"/>
            </a:xfrm>
            <a:prstGeom prst="arc">
              <a:avLst>
                <a:gd name="adj1" fmla="val 5516007"/>
                <a:gd name="adj2" fmla="val 14758133"/>
              </a:avLst>
            </a:prstGeom>
            <a:ln w="152400" cap="rnd">
              <a:solidFill>
                <a:srgbClr val="26AA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Arc 12">
              <a:extLst>
                <a:ext uri="{FF2B5EF4-FFF2-40B4-BE49-F238E27FC236}">
                  <a16:creationId xmlns="" xmlns:a16="http://schemas.microsoft.com/office/drawing/2014/main" id="{C9354E65-C625-4A72-BCCE-E7EDB78008AB}"/>
                </a:ext>
              </a:extLst>
            </p:cNvPr>
            <p:cNvSpPr/>
            <p:nvPr/>
          </p:nvSpPr>
          <p:spPr>
            <a:xfrm flipH="1">
              <a:off x="692150" y="2252712"/>
              <a:ext cx="1574800" cy="1574800"/>
            </a:xfrm>
            <a:prstGeom prst="arc">
              <a:avLst>
                <a:gd name="adj1" fmla="val 8446752"/>
                <a:gd name="adj2" fmla="val 17611820"/>
              </a:avLst>
            </a:prstGeom>
            <a:ln w="152400" cap="rnd">
              <a:solidFill>
                <a:srgbClr val="26AA83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="" xmlns:a16="http://schemas.microsoft.com/office/drawing/2014/main" id="{38763619-C0D7-4F43-81A9-7B38DACB8FC2}"/>
                </a:ext>
              </a:extLst>
            </p:cNvPr>
            <p:cNvSpPr/>
            <p:nvPr/>
          </p:nvSpPr>
          <p:spPr>
            <a:xfrm>
              <a:off x="966932" y="2527495"/>
              <a:ext cx="1025236" cy="1025236"/>
            </a:xfrm>
            <a:prstGeom prst="ellipse">
              <a:avLst/>
            </a:prstGeom>
            <a:solidFill>
              <a:srgbClr val="2220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="" xmlns:a16="http://schemas.microsoft.com/office/drawing/2014/main" id="{91F26916-51B1-4699-A028-ED3C9F784D3A}"/>
                </a:ext>
              </a:extLst>
            </p:cNvPr>
            <p:cNvCxnSpPr>
              <a:cxnSpLocks/>
            </p:cNvCxnSpPr>
            <p:nvPr/>
          </p:nvCxnSpPr>
          <p:spPr>
            <a:xfrm>
              <a:off x="4270375" y="3827513"/>
              <a:ext cx="2715264" cy="0"/>
            </a:xfrm>
            <a:prstGeom prst="line">
              <a:avLst/>
            </a:prstGeom>
            <a:ln w="152400" cap="rnd">
              <a:solidFill>
                <a:srgbClr val="EB523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Arc 30">
              <a:extLst>
                <a:ext uri="{FF2B5EF4-FFF2-40B4-BE49-F238E27FC236}">
                  <a16:creationId xmlns="" xmlns:a16="http://schemas.microsoft.com/office/drawing/2014/main" id="{5B6C5478-682C-416C-8D8B-F3A1558A2450}"/>
                </a:ext>
              </a:extLst>
            </p:cNvPr>
            <p:cNvSpPr/>
            <p:nvPr/>
          </p:nvSpPr>
          <p:spPr>
            <a:xfrm>
              <a:off x="3482975" y="2252713"/>
              <a:ext cx="1574800" cy="1574800"/>
            </a:xfrm>
            <a:prstGeom prst="arc">
              <a:avLst>
                <a:gd name="adj1" fmla="val 5516007"/>
                <a:gd name="adj2" fmla="val 14758133"/>
              </a:avLst>
            </a:prstGeom>
            <a:ln w="152400" cap="rnd">
              <a:solidFill>
                <a:srgbClr val="EB523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Arc 31">
              <a:extLst>
                <a:ext uri="{FF2B5EF4-FFF2-40B4-BE49-F238E27FC236}">
                  <a16:creationId xmlns="" xmlns:a16="http://schemas.microsoft.com/office/drawing/2014/main" id="{736BC7FF-7C5A-4D70-A146-F6F8D28CC2DD}"/>
                </a:ext>
              </a:extLst>
            </p:cNvPr>
            <p:cNvSpPr/>
            <p:nvPr/>
          </p:nvSpPr>
          <p:spPr>
            <a:xfrm flipH="1">
              <a:off x="3482975" y="2252712"/>
              <a:ext cx="1574800" cy="1574800"/>
            </a:xfrm>
            <a:prstGeom prst="arc">
              <a:avLst>
                <a:gd name="adj1" fmla="val 8446752"/>
                <a:gd name="adj2" fmla="val 17611820"/>
              </a:avLst>
            </a:prstGeom>
            <a:ln w="152400" cap="rnd">
              <a:solidFill>
                <a:srgbClr val="EB5232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="" xmlns:a16="http://schemas.microsoft.com/office/drawing/2014/main" id="{E2B2A8D5-5EE8-440B-90E7-77740F1120E2}"/>
                </a:ext>
              </a:extLst>
            </p:cNvPr>
            <p:cNvSpPr/>
            <p:nvPr/>
          </p:nvSpPr>
          <p:spPr>
            <a:xfrm>
              <a:off x="3757757" y="2527495"/>
              <a:ext cx="1025236" cy="1025236"/>
            </a:xfrm>
            <a:prstGeom prst="ellipse">
              <a:avLst/>
            </a:prstGeom>
            <a:solidFill>
              <a:srgbClr val="2220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="" xmlns:a16="http://schemas.microsoft.com/office/drawing/2014/main" id="{CDE18F2C-44E8-494A-8E20-3CC0E40E2D91}"/>
                </a:ext>
              </a:extLst>
            </p:cNvPr>
            <p:cNvCxnSpPr>
              <a:cxnSpLocks/>
              <a:endCxn id="41" idx="0"/>
            </p:cNvCxnSpPr>
            <p:nvPr/>
          </p:nvCxnSpPr>
          <p:spPr>
            <a:xfrm flipV="1">
              <a:off x="7033256" y="3827065"/>
              <a:ext cx="2688696" cy="448"/>
            </a:xfrm>
            <a:prstGeom prst="line">
              <a:avLst/>
            </a:prstGeom>
            <a:ln w="152400" cap="rnd">
              <a:solidFill>
                <a:srgbClr val="26AA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Arc 35">
              <a:extLst>
                <a:ext uri="{FF2B5EF4-FFF2-40B4-BE49-F238E27FC236}">
                  <a16:creationId xmlns="" xmlns:a16="http://schemas.microsoft.com/office/drawing/2014/main" id="{E325873E-CC97-4F4B-B376-C8B4AEFD2C2A}"/>
                </a:ext>
              </a:extLst>
            </p:cNvPr>
            <p:cNvSpPr/>
            <p:nvPr/>
          </p:nvSpPr>
          <p:spPr>
            <a:xfrm>
              <a:off x="6245856" y="2252713"/>
              <a:ext cx="1574800" cy="1574800"/>
            </a:xfrm>
            <a:prstGeom prst="arc">
              <a:avLst>
                <a:gd name="adj1" fmla="val 5516007"/>
                <a:gd name="adj2" fmla="val 14758133"/>
              </a:avLst>
            </a:prstGeom>
            <a:ln w="152400" cap="rnd">
              <a:solidFill>
                <a:srgbClr val="26AA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Arc 36">
              <a:extLst>
                <a:ext uri="{FF2B5EF4-FFF2-40B4-BE49-F238E27FC236}">
                  <a16:creationId xmlns="" xmlns:a16="http://schemas.microsoft.com/office/drawing/2014/main" id="{3D294F97-E6F3-4B83-A17C-7B50E70EB7FF}"/>
                </a:ext>
              </a:extLst>
            </p:cNvPr>
            <p:cNvSpPr/>
            <p:nvPr/>
          </p:nvSpPr>
          <p:spPr>
            <a:xfrm flipH="1">
              <a:off x="6245856" y="2252712"/>
              <a:ext cx="1574800" cy="1574800"/>
            </a:xfrm>
            <a:prstGeom prst="arc">
              <a:avLst>
                <a:gd name="adj1" fmla="val 8446752"/>
                <a:gd name="adj2" fmla="val 17611820"/>
              </a:avLst>
            </a:prstGeom>
            <a:ln w="152400" cap="rnd">
              <a:solidFill>
                <a:srgbClr val="26AA83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="" xmlns:a16="http://schemas.microsoft.com/office/drawing/2014/main" id="{5A49F88C-89DC-4048-A771-C2250610AAA0}"/>
                </a:ext>
              </a:extLst>
            </p:cNvPr>
            <p:cNvSpPr/>
            <p:nvPr/>
          </p:nvSpPr>
          <p:spPr>
            <a:xfrm>
              <a:off x="6520638" y="2527495"/>
              <a:ext cx="1025236" cy="1025236"/>
            </a:xfrm>
            <a:prstGeom prst="ellipse">
              <a:avLst/>
            </a:prstGeom>
            <a:solidFill>
              <a:srgbClr val="2220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Arc 40">
              <a:extLst>
                <a:ext uri="{FF2B5EF4-FFF2-40B4-BE49-F238E27FC236}">
                  <a16:creationId xmlns="" xmlns:a16="http://schemas.microsoft.com/office/drawing/2014/main" id="{B3F0CE12-6B2D-4CE7-8BE8-971E9D8B6228}"/>
                </a:ext>
              </a:extLst>
            </p:cNvPr>
            <p:cNvSpPr/>
            <p:nvPr/>
          </p:nvSpPr>
          <p:spPr>
            <a:xfrm>
              <a:off x="8961118" y="2252713"/>
              <a:ext cx="1574800" cy="1574800"/>
            </a:xfrm>
            <a:prstGeom prst="arc">
              <a:avLst>
                <a:gd name="adj1" fmla="val 5516007"/>
                <a:gd name="adj2" fmla="val 14758133"/>
              </a:avLst>
            </a:prstGeom>
            <a:ln w="152400" cap="rnd">
              <a:solidFill>
                <a:srgbClr val="EB523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Arc 41">
              <a:extLst>
                <a:ext uri="{FF2B5EF4-FFF2-40B4-BE49-F238E27FC236}">
                  <a16:creationId xmlns="" xmlns:a16="http://schemas.microsoft.com/office/drawing/2014/main" id="{31F4CA90-BF7A-4F23-BC17-71A268F51A97}"/>
                </a:ext>
              </a:extLst>
            </p:cNvPr>
            <p:cNvSpPr/>
            <p:nvPr/>
          </p:nvSpPr>
          <p:spPr>
            <a:xfrm flipH="1">
              <a:off x="8961118" y="2252712"/>
              <a:ext cx="1574800" cy="1574800"/>
            </a:xfrm>
            <a:prstGeom prst="arc">
              <a:avLst>
                <a:gd name="adj1" fmla="val 8446752"/>
                <a:gd name="adj2" fmla="val 17611820"/>
              </a:avLst>
            </a:prstGeom>
            <a:ln w="152400" cap="rnd">
              <a:solidFill>
                <a:srgbClr val="EB5232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="" xmlns:a16="http://schemas.microsoft.com/office/drawing/2014/main" id="{1A10999F-88C6-4832-9EB0-09A3F6E319B8}"/>
                </a:ext>
              </a:extLst>
            </p:cNvPr>
            <p:cNvSpPr/>
            <p:nvPr/>
          </p:nvSpPr>
          <p:spPr>
            <a:xfrm>
              <a:off x="9235900" y="2527495"/>
              <a:ext cx="1025236" cy="1025236"/>
            </a:xfrm>
            <a:prstGeom prst="ellipse">
              <a:avLst/>
            </a:prstGeom>
            <a:solidFill>
              <a:srgbClr val="2220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TextBox 43">
              <a:extLst>
                <a:ext uri="{FF2B5EF4-FFF2-40B4-BE49-F238E27FC236}">
                  <a16:creationId xmlns="" xmlns:a16="http://schemas.microsoft.com/office/drawing/2014/main" id="{D2B8A816-6A47-4FC3-9886-C2B5B77ED56D}"/>
                </a:ext>
              </a:extLst>
            </p:cNvPr>
            <p:cNvSpPr txBox="1"/>
            <p:nvPr/>
          </p:nvSpPr>
          <p:spPr>
            <a:xfrm>
              <a:off x="644532" y="4205393"/>
              <a:ext cx="1670036" cy="1292662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pPr lvl="0" algn="ctr">
                <a:defRPr/>
              </a:pPr>
              <a:r>
                <a:rPr lang="en-US" sz="1400" dirty="0">
                  <a:solidFill>
                    <a:srgbClr val="222021"/>
                  </a:solidFill>
                </a:rPr>
                <a:t>Lorem ipsum dolor sit </a:t>
              </a:r>
              <a:r>
                <a:rPr lang="en-US" sz="1400" dirty="0" err="1">
                  <a:solidFill>
                    <a:srgbClr val="222021"/>
                  </a:solidFill>
                </a:rPr>
                <a:t>amet</a:t>
              </a:r>
              <a:r>
                <a:rPr lang="en-US" sz="1400" dirty="0">
                  <a:solidFill>
                    <a:srgbClr val="222021"/>
                  </a:solidFill>
                </a:rPr>
                <a:t>, </a:t>
              </a:r>
              <a:r>
                <a:rPr lang="en-US" sz="1400" dirty="0" err="1">
                  <a:solidFill>
                    <a:srgbClr val="222021"/>
                  </a:solidFill>
                </a:rPr>
                <a:t>consectetur</a:t>
              </a:r>
              <a:r>
                <a:rPr lang="en-US" sz="1400" dirty="0">
                  <a:solidFill>
                    <a:srgbClr val="222021"/>
                  </a:solidFill>
                </a:rPr>
                <a:t> </a:t>
              </a:r>
              <a:r>
                <a:rPr lang="en-US" sz="1400" dirty="0" err="1">
                  <a:solidFill>
                    <a:srgbClr val="222021"/>
                  </a:solidFill>
                </a:rPr>
                <a:t>adipiscing</a:t>
              </a:r>
              <a:r>
                <a:rPr lang="en-US" sz="1400" dirty="0">
                  <a:solidFill>
                    <a:srgbClr val="222021"/>
                  </a:solidFill>
                </a:rPr>
                <a:t> </a:t>
              </a:r>
              <a:r>
                <a:rPr lang="en-US" sz="1400" dirty="0" err="1">
                  <a:solidFill>
                    <a:srgbClr val="222021"/>
                  </a:solidFill>
                </a:rPr>
                <a:t>elit</a:t>
              </a:r>
              <a:r>
                <a:rPr lang="en-US" sz="1400" dirty="0">
                  <a:solidFill>
                    <a:srgbClr val="222021"/>
                  </a:solidFill>
                </a:rPr>
                <a:t>. </a:t>
              </a:r>
              <a:r>
                <a:rPr lang="en-US" sz="1400" dirty="0" err="1">
                  <a:solidFill>
                    <a:srgbClr val="222021"/>
                  </a:solidFill>
                </a:rPr>
                <a:t>Aliquam</a:t>
              </a:r>
              <a:r>
                <a:rPr lang="en-US" sz="1400" dirty="0">
                  <a:solidFill>
                    <a:srgbClr val="222021"/>
                  </a:solidFill>
                </a:rPr>
                <a:t> </a:t>
              </a:r>
              <a:r>
                <a:rPr lang="en-US" sz="1400" dirty="0" err="1">
                  <a:solidFill>
                    <a:srgbClr val="222021"/>
                  </a:solidFill>
                </a:rPr>
                <a:t>eu</a:t>
              </a:r>
              <a:r>
                <a:rPr lang="en-US" sz="1400" dirty="0">
                  <a:solidFill>
                    <a:srgbClr val="222021"/>
                  </a:solidFill>
                </a:rPr>
                <a:t> </a:t>
              </a:r>
              <a:r>
                <a:rPr lang="en-US" sz="1400" dirty="0" err="1">
                  <a:solidFill>
                    <a:srgbClr val="222021"/>
                  </a:solidFill>
                </a:rPr>
                <a:t>lobortis</a:t>
              </a:r>
              <a:r>
                <a:rPr lang="en-US" sz="1400" dirty="0">
                  <a:solidFill>
                    <a:srgbClr val="222021"/>
                  </a:solidFill>
                </a:rPr>
                <a:t> </a:t>
              </a:r>
              <a:r>
                <a:rPr lang="en-US" sz="1400" dirty="0" err="1">
                  <a:solidFill>
                    <a:srgbClr val="222021"/>
                  </a:solidFill>
                </a:rPr>
                <a:t>eros</a:t>
              </a:r>
              <a:r>
                <a:rPr lang="en-US" sz="1400" dirty="0">
                  <a:solidFill>
                    <a:srgbClr val="222021"/>
                  </a:solidFill>
                </a:rPr>
                <a:t>. </a:t>
              </a:r>
              <a:r>
                <a:rPr lang="en-US" sz="1400" dirty="0" err="1">
                  <a:solidFill>
                    <a:srgbClr val="222021"/>
                  </a:solidFill>
                </a:rPr>
                <a:t>Pellentesque</a:t>
              </a:r>
              <a:r>
                <a:rPr lang="en-US" sz="1400" dirty="0">
                  <a:solidFill>
                    <a:srgbClr val="222021"/>
                  </a:solidFill>
                </a:rPr>
                <a:t> sit </a:t>
              </a:r>
              <a:r>
                <a:rPr lang="en-US" sz="1400" dirty="0" err="1">
                  <a:solidFill>
                    <a:srgbClr val="222021"/>
                  </a:solidFill>
                </a:rPr>
                <a:t>amet</a:t>
              </a:r>
              <a:r>
                <a:rPr lang="en-US" sz="1400" dirty="0">
                  <a:solidFill>
                    <a:srgbClr val="222021"/>
                  </a:solidFill>
                </a:rPr>
                <a:t> </a:t>
              </a:r>
              <a:r>
                <a:rPr lang="en-US" sz="1400" dirty="0" err="1">
                  <a:solidFill>
                    <a:srgbClr val="222021"/>
                  </a:solidFill>
                </a:rPr>
                <a:t>finibus</a:t>
              </a:r>
              <a:r>
                <a:rPr lang="en-US" sz="1400" dirty="0">
                  <a:solidFill>
                    <a:srgbClr val="222021"/>
                  </a:solidFill>
                </a:rPr>
                <a:t> </a:t>
              </a:r>
              <a:r>
                <a:rPr lang="en-US" sz="1400" dirty="0" err="1">
                  <a:solidFill>
                    <a:srgbClr val="222021"/>
                  </a:solidFill>
                </a:rPr>
                <a:t>sapien</a:t>
              </a:r>
              <a:r>
                <a:rPr lang="en-US" sz="1400" dirty="0">
                  <a:solidFill>
                    <a:srgbClr val="222021"/>
                  </a:solidFill>
                </a:rPr>
                <a:t>. 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="" xmlns:a16="http://schemas.microsoft.com/office/drawing/2014/main" id="{DFB8CFCB-5C00-4485-9590-D2812FE4A947}"/>
                </a:ext>
              </a:extLst>
            </p:cNvPr>
            <p:cNvSpPr txBox="1"/>
            <p:nvPr/>
          </p:nvSpPr>
          <p:spPr>
            <a:xfrm>
              <a:off x="3435357" y="4205393"/>
              <a:ext cx="1670036" cy="1292662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pPr lvl="0" algn="ctr">
                <a:defRPr/>
              </a:pPr>
              <a:r>
                <a:rPr lang="en-US" sz="1400" dirty="0">
                  <a:solidFill>
                    <a:srgbClr val="222021"/>
                  </a:solidFill>
                </a:rPr>
                <a:t>Lorem ipsum dolor sit </a:t>
              </a:r>
              <a:r>
                <a:rPr lang="en-US" sz="1400" dirty="0" err="1">
                  <a:solidFill>
                    <a:srgbClr val="222021"/>
                  </a:solidFill>
                </a:rPr>
                <a:t>amet</a:t>
              </a:r>
              <a:r>
                <a:rPr lang="en-US" sz="1400" dirty="0">
                  <a:solidFill>
                    <a:srgbClr val="222021"/>
                  </a:solidFill>
                </a:rPr>
                <a:t>, </a:t>
              </a:r>
              <a:r>
                <a:rPr lang="en-US" sz="1400" dirty="0" err="1">
                  <a:solidFill>
                    <a:srgbClr val="222021"/>
                  </a:solidFill>
                </a:rPr>
                <a:t>consectetur</a:t>
              </a:r>
              <a:r>
                <a:rPr lang="en-US" sz="1400" dirty="0">
                  <a:solidFill>
                    <a:srgbClr val="222021"/>
                  </a:solidFill>
                </a:rPr>
                <a:t> </a:t>
              </a:r>
              <a:r>
                <a:rPr lang="en-US" sz="1400" dirty="0" err="1">
                  <a:solidFill>
                    <a:srgbClr val="222021"/>
                  </a:solidFill>
                </a:rPr>
                <a:t>adipiscing</a:t>
              </a:r>
              <a:r>
                <a:rPr lang="en-US" sz="1400" dirty="0">
                  <a:solidFill>
                    <a:srgbClr val="222021"/>
                  </a:solidFill>
                </a:rPr>
                <a:t> </a:t>
              </a:r>
              <a:r>
                <a:rPr lang="en-US" sz="1400" dirty="0" err="1">
                  <a:solidFill>
                    <a:srgbClr val="222021"/>
                  </a:solidFill>
                </a:rPr>
                <a:t>elit</a:t>
              </a:r>
              <a:r>
                <a:rPr lang="en-US" sz="1400" dirty="0">
                  <a:solidFill>
                    <a:srgbClr val="222021"/>
                  </a:solidFill>
                </a:rPr>
                <a:t>. </a:t>
              </a:r>
              <a:r>
                <a:rPr lang="en-US" sz="1400" dirty="0" err="1">
                  <a:solidFill>
                    <a:srgbClr val="222021"/>
                  </a:solidFill>
                </a:rPr>
                <a:t>Aliquam</a:t>
              </a:r>
              <a:r>
                <a:rPr lang="en-US" sz="1400" dirty="0">
                  <a:solidFill>
                    <a:srgbClr val="222021"/>
                  </a:solidFill>
                </a:rPr>
                <a:t> </a:t>
              </a:r>
              <a:r>
                <a:rPr lang="en-US" sz="1400" dirty="0" err="1">
                  <a:solidFill>
                    <a:srgbClr val="222021"/>
                  </a:solidFill>
                </a:rPr>
                <a:t>eu</a:t>
              </a:r>
              <a:r>
                <a:rPr lang="en-US" sz="1400" dirty="0">
                  <a:solidFill>
                    <a:srgbClr val="222021"/>
                  </a:solidFill>
                </a:rPr>
                <a:t> </a:t>
              </a:r>
              <a:r>
                <a:rPr lang="en-US" sz="1400" dirty="0" err="1">
                  <a:solidFill>
                    <a:srgbClr val="222021"/>
                  </a:solidFill>
                </a:rPr>
                <a:t>lobortis</a:t>
              </a:r>
              <a:r>
                <a:rPr lang="en-US" sz="1400" dirty="0">
                  <a:solidFill>
                    <a:srgbClr val="222021"/>
                  </a:solidFill>
                </a:rPr>
                <a:t> </a:t>
              </a:r>
              <a:r>
                <a:rPr lang="en-US" sz="1400" dirty="0" err="1">
                  <a:solidFill>
                    <a:srgbClr val="222021"/>
                  </a:solidFill>
                </a:rPr>
                <a:t>eros</a:t>
              </a:r>
              <a:r>
                <a:rPr lang="en-US" sz="1400" dirty="0">
                  <a:solidFill>
                    <a:srgbClr val="222021"/>
                  </a:solidFill>
                </a:rPr>
                <a:t>. </a:t>
              </a:r>
              <a:r>
                <a:rPr lang="en-US" sz="1400" dirty="0" err="1">
                  <a:solidFill>
                    <a:srgbClr val="222021"/>
                  </a:solidFill>
                </a:rPr>
                <a:t>Pellentesque</a:t>
              </a:r>
              <a:r>
                <a:rPr lang="en-US" sz="1400" dirty="0">
                  <a:solidFill>
                    <a:srgbClr val="222021"/>
                  </a:solidFill>
                </a:rPr>
                <a:t> sit </a:t>
              </a:r>
              <a:r>
                <a:rPr lang="en-US" sz="1400" dirty="0" err="1">
                  <a:solidFill>
                    <a:srgbClr val="222021"/>
                  </a:solidFill>
                </a:rPr>
                <a:t>amet</a:t>
              </a:r>
              <a:r>
                <a:rPr lang="en-US" sz="1400" dirty="0">
                  <a:solidFill>
                    <a:srgbClr val="222021"/>
                  </a:solidFill>
                </a:rPr>
                <a:t> </a:t>
              </a:r>
              <a:r>
                <a:rPr lang="en-US" sz="1400" dirty="0" err="1">
                  <a:solidFill>
                    <a:srgbClr val="222021"/>
                  </a:solidFill>
                </a:rPr>
                <a:t>finibus</a:t>
              </a:r>
              <a:r>
                <a:rPr lang="en-US" sz="1400" dirty="0">
                  <a:solidFill>
                    <a:srgbClr val="222021"/>
                  </a:solidFill>
                </a:rPr>
                <a:t> </a:t>
              </a:r>
              <a:r>
                <a:rPr lang="en-US" sz="1400" dirty="0" err="1">
                  <a:solidFill>
                    <a:srgbClr val="222021"/>
                  </a:solidFill>
                </a:rPr>
                <a:t>sapien</a:t>
              </a:r>
              <a:r>
                <a:rPr lang="en-US" sz="1400" dirty="0">
                  <a:solidFill>
                    <a:srgbClr val="222021"/>
                  </a:solidFill>
                </a:rPr>
                <a:t>. 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="" xmlns:a16="http://schemas.microsoft.com/office/drawing/2014/main" id="{621219F4-F8AD-4925-8C10-F3A82AFBB7B8}"/>
                </a:ext>
              </a:extLst>
            </p:cNvPr>
            <p:cNvSpPr txBox="1"/>
            <p:nvPr/>
          </p:nvSpPr>
          <p:spPr>
            <a:xfrm>
              <a:off x="6150621" y="4205393"/>
              <a:ext cx="1670036" cy="1292662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pPr lvl="0" algn="ctr">
                <a:defRPr/>
              </a:pPr>
              <a:r>
                <a:rPr lang="en-US" sz="1400" dirty="0">
                  <a:solidFill>
                    <a:srgbClr val="222021"/>
                  </a:solidFill>
                </a:rPr>
                <a:t>Lorem ipsum dolor sit </a:t>
              </a:r>
              <a:r>
                <a:rPr lang="en-US" sz="1400" dirty="0" err="1">
                  <a:solidFill>
                    <a:srgbClr val="222021"/>
                  </a:solidFill>
                </a:rPr>
                <a:t>amet</a:t>
              </a:r>
              <a:r>
                <a:rPr lang="en-US" sz="1400" dirty="0">
                  <a:solidFill>
                    <a:srgbClr val="222021"/>
                  </a:solidFill>
                </a:rPr>
                <a:t>, </a:t>
              </a:r>
              <a:r>
                <a:rPr lang="en-US" sz="1400" dirty="0" err="1">
                  <a:solidFill>
                    <a:srgbClr val="222021"/>
                  </a:solidFill>
                </a:rPr>
                <a:t>consectetur</a:t>
              </a:r>
              <a:r>
                <a:rPr lang="en-US" sz="1400" dirty="0">
                  <a:solidFill>
                    <a:srgbClr val="222021"/>
                  </a:solidFill>
                </a:rPr>
                <a:t> </a:t>
              </a:r>
              <a:r>
                <a:rPr lang="en-US" sz="1400" dirty="0" err="1">
                  <a:solidFill>
                    <a:srgbClr val="222021"/>
                  </a:solidFill>
                </a:rPr>
                <a:t>adipiscing</a:t>
              </a:r>
              <a:r>
                <a:rPr lang="en-US" sz="1400" dirty="0">
                  <a:solidFill>
                    <a:srgbClr val="222021"/>
                  </a:solidFill>
                </a:rPr>
                <a:t> </a:t>
              </a:r>
              <a:r>
                <a:rPr lang="en-US" sz="1400" dirty="0" err="1">
                  <a:solidFill>
                    <a:srgbClr val="222021"/>
                  </a:solidFill>
                </a:rPr>
                <a:t>elit</a:t>
              </a:r>
              <a:r>
                <a:rPr lang="en-US" sz="1400" dirty="0">
                  <a:solidFill>
                    <a:srgbClr val="222021"/>
                  </a:solidFill>
                </a:rPr>
                <a:t>. </a:t>
              </a:r>
              <a:r>
                <a:rPr lang="en-US" sz="1400" dirty="0" err="1">
                  <a:solidFill>
                    <a:srgbClr val="222021"/>
                  </a:solidFill>
                </a:rPr>
                <a:t>Aliquam</a:t>
              </a:r>
              <a:r>
                <a:rPr lang="en-US" sz="1400" dirty="0">
                  <a:solidFill>
                    <a:srgbClr val="222021"/>
                  </a:solidFill>
                </a:rPr>
                <a:t> </a:t>
              </a:r>
              <a:r>
                <a:rPr lang="en-US" sz="1400" dirty="0" err="1">
                  <a:solidFill>
                    <a:srgbClr val="222021"/>
                  </a:solidFill>
                </a:rPr>
                <a:t>eu</a:t>
              </a:r>
              <a:r>
                <a:rPr lang="en-US" sz="1400" dirty="0">
                  <a:solidFill>
                    <a:srgbClr val="222021"/>
                  </a:solidFill>
                </a:rPr>
                <a:t> </a:t>
              </a:r>
              <a:r>
                <a:rPr lang="en-US" sz="1400" dirty="0" err="1">
                  <a:solidFill>
                    <a:srgbClr val="222021"/>
                  </a:solidFill>
                </a:rPr>
                <a:t>lobortis</a:t>
              </a:r>
              <a:r>
                <a:rPr lang="en-US" sz="1400" dirty="0">
                  <a:solidFill>
                    <a:srgbClr val="222021"/>
                  </a:solidFill>
                </a:rPr>
                <a:t> </a:t>
              </a:r>
              <a:r>
                <a:rPr lang="en-US" sz="1400" dirty="0" err="1">
                  <a:solidFill>
                    <a:srgbClr val="222021"/>
                  </a:solidFill>
                </a:rPr>
                <a:t>eros</a:t>
              </a:r>
              <a:r>
                <a:rPr lang="en-US" sz="1400" dirty="0">
                  <a:solidFill>
                    <a:srgbClr val="222021"/>
                  </a:solidFill>
                </a:rPr>
                <a:t>. </a:t>
              </a:r>
              <a:r>
                <a:rPr lang="en-US" sz="1400" dirty="0" err="1">
                  <a:solidFill>
                    <a:srgbClr val="222021"/>
                  </a:solidFill>
                </a:rPr>
                <a:t>Pellentesque</a:t>
              </a:r>
              <a:r>
                <a:rPr lang="en-US" sz="1400" dirty="0">
                  <a:solidFill>
                    <a:srgbClr val="222021"/>
                  </a:solidFill>
                </a:rPr>
                <a:t> sit </a:t>
              </a:r>
              <a:r>
                <a:rPr lang="en-US" sz="1400" dirty="0" err="1">
                  <a:solidFill>
                    <a:srgbClr val="222021"/>
                  </a:solidFill>
                </a:rPr>
                <a:t>amet</a:t>
              </a:r>
              <a:r>
                <a:rPr lang="en-US" sz="1400" dirty="0">
                  <a:solidFill>
                    <a:srgbClr val="222021"/>
                  </a:solidFill>
                </a:rPr>
                <a:t> </a:t>
              </a:r>
              <a:r>
                <a:rPr lang="en-US" sz="1400" dirty="0" err="1">
                  <a:solidFill>
                    <a:srgbClr val="222021"/>
                  </a:solidFill>
                </a:rPr>
                <a:t>finibus</a:t>
              </a:r>
              <a:r>
                <a:rPr lang="en-US" sz="1400" dirty="0">
                  <a:solidFill>
                    <a:srgbClr val="222021"/>
                  </a:solidFill>
                </a:rPr>
                <a:t> </a:t>
              </a:r>
              <a:r>
                <a:rPr lang="en-US" sz="1400" dirty="0" err="1">
                  <a:solidFill>
                    <a:srgbClr val="222021"/>
                  </a:solidFill>
                </a:rPr>
                <a:t>sapien</a:t>
              </a:r>
              <a:r>
                <a:rPr lang="en-US" sz="1400" dirty="0">
                  <a:solidFill>
                    <a:srgbClr val="222021"/>
                  </a:solidFill>
                </a:rPr>
                <a:t>. 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="" xmlns:a16="http://schemas.microsoft.com/office/drawing/2014/main" id="{D59A3C2C-291C-45F6-8203-0B4A83396B78}"/>
                </a:ext>
              </a:extLst>
            </p:cNvPr>
            <p:cNvSpPr txBox="1"/>
            <p:nvPr/>
          </p:nvSpPr>
          <p:spPr>
            <a:xfrm>
              <a:off x="8865883" y="4205393"/>
              <a:ext cx="1670036" cy="1292662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pPr lvl="0" algn="ctr">
                <a:defRPr/>
              </a:pPr>
              <a:r>
                <a:rPr lang="en-US" sz="1400" dirty="0">
                  <a:solidFill>
                    <a:srgbClr val="222021"/>
                  </a:solidFill>
                </a:rPr>
                <a:t>Lorem ipsum dolor sit </a:t>
              </a:r>
              <a:r>
                <a:rPr lang="en-US" sz="1400" dirty="0" err="1">
                  <a:solidFill>
                    <a:srgbClr val="222021"/>
                  </a:solidFill>
                </a:rPr>
                <a:t>amet</a:t>
              </a:r>
              <a:r>
                <a:rPr lang="en-US" sz="1400" dirty="0">
                  <a:solidFill>
                    <a:srgbClr val="222021"/>
                  </a:solidFill>
                </a:rPr>
                <a:t>, </a:t>
              </a:r>
              <a:r>
                <a:rPr lang="en-US" sz="1400" dirty="0" err="1">
                  <a:solidFill>
                    <a:srgbClr val="222021"/>
                  </a:solidFill>
                </a:rPr>
                <a:t>consectetur</a:t>
              </a:r>
              <a:r>
                <a:rPr lang="en-US" sz="1400" dirty="0">
                  <a:solidFill>
                    <a:srgbClr val="222021"/>
                  </a:solidFill>
                </a:rPr>
                <a:t> </a:t>
              </a:r>
              <a:r>
                <a:rPr lang="en-US" sz="1400" dirty="0" err="1">
                  <a:solidFill>
                    <a:srgbClr val="222021"/>
                  </a:solidFill>
                </a:rPr>
                <a:t>adipiscing</a:t>
              </a:r>
              <a:r>
                <a:rPr lang="en-US" sz="1400" dirty="0">
                  <a:solidFill>
                    <a:srgbClr val="222021"/>
                  </a:solidFill>
                </a:rPr>
                <a:t> </a:t>
              </a:r>
              <a:r>
                <a:rPr lang="en-US" sz="1400" dirty="0" err="1">
                  <a:solidFill>
                    <a:srgbClr val="222021"/>
                  </a:solidFill>
                </a:rPr>
                <a:t>elit</a:t>
              </a:r>
              <a:r>
                <a:rPr lang="en-US" sz="1400" dirty="0">
                  <a:solidFill>
                    <a:srgbClr val="222021"/>
                  </a:solidFill>
                </a:rPr>
                <a:t>. </a:t>
              </a:r>
              <a:r>
                <a:rPr lang="en-US" sz="1400" dirty="0" err="1">
                  <a:solidFill>
                    <a:srgbClr val="222021"/>
                  </a:solidFill>
                </a:rPr>
                <a:t>Aliquam</a:t>
              </a:r>
              <a:r>
                <a:rPr lang="en-US" sz="1400" dirty="0">
                  <a:solidFill>
                    <a:srgbClr val="222021"/>
                  </a:solidFill>
                </a:rPr>
                <a:t> </a:t>
              </a:r>
              <a:r>
                <a:rPr lang="en-US" sz="1400" dirty="0" err="1">
                  <a:solidFill>
                    <a:srgbClr val="222021"/>
                  </a:solidFill>
                </a:rPr>
                <a:t>eu</a:t>
              </a:r>
              <a:r>
                <a:rPr lang="en-US" sz="1400" dirty="0">
                  <a:solidFill>
                    <a:srgbClr val="222021"/>
                  </a:solidFill>
                </a:rPr>
                <a:t> </a:t>
              </a:r>
              <a:r>
                <a:rPr lang="en-US" sz="1400" dirty="0" err="1">
                  <a:solidFill>
                    <a:srgbClr val="222021"/>
                  </a:solidFill>
                </a:rPr>
                <a:t>lobortis</a:t>
              </a:r>
              <a:r>
                <a:rPr lang="en-US" sz="1400" dirty="0">
                  <a:solidFill>
                    <a:srgbClr val="222021"/>
                  </a:solidFill>
                </a:rPr>
                <a:t> </a:t>
              </a:r>
              <a:r>
                <a:rPr lang="en-US" sz="1400" dirty="0" err="1">
                  <a:solidFill>
                    <a:srgbClr val="222021"/>
                  </a:solidFill>
                </a:rPr>
                <a:t>eros</a:t>
              </a:r>
              <a:r>
                <a:rPr lang="en-US" sz="1400" dirty="0">
                  <a:solidFill>
                    <a:srgbClr val="222021"/>
                  </a:solidFill>
                </a:rPr>
                <a:t>. </a:t>
              </a:r>
              <a:r>
                <a:rPr lang="en-US" sz="1400" dirty="0" err="1">
                  <a:solidFill>
                    <a:srgbClr val="222021"/>
                  </a:solidFill>
                </a:rPr>
                <a:t>Pellentesque</a:t>
              </a:r>
              <a:r>
                <a:rPr lang="en-US" sz="1400" dirty="0">
                  <a:solidFill>
                    <a:srgbClr val="222021"/>
                  </a:solidFill>
                </a:rPr>
                <a:t> sit </a:t>
              </a:r>
              <a:r>
                <a:rPr lang="en-US" sz="1400" dirty="0" err="1">
                  <a:solidFill>
                    <a:srgbClr val="222021"/>
                  </a:solidFill>
                </a:rPr>
                <a:t>amet</a:t>
              </a:r>
              <a:r>
                <a:rPr lang="en-US" sz="1400" dirty="0">
                  <a:solidFill>
                    <a:srgbClr val="222021"/>
                  </a:solidFill>
                </a:rPr>
                <a:t> </a:t>
              </a:r>
              <a:r>
                <a:rPr lang="en-US" sz="1400" dirty="0" err="1">
                  <a:solidFill>
                    <a:srgbClr val="222021"/>
                  </a:solidFill>
                </a:rPr>
                <a:t>finibus</a:t>
              </a:r>
              <a:r>
                <a:rPr lang="en-US" sz="1400" dirty="0">
                  <a:solidFill>
                    <a:srgbClr val="222021"/>
                  </a:solidFill>
                </a:rPr>
                <a:t> </a:t>
              </a:r>
              <a:r>
                <a:rPr lang="en-US" sz="1400" dirty="0" err="1">
                  <a:solidFill>
                    <a:srgbClr val="222021"/>
                  </a:solidFill>
                </a:rPr>
                <a:t>sapien</a:t>
              </a:r>
              <a:r>
                <a:rPr lang="en-US" sz="1400" dirty="0">
                  <a:solidFill>
                    <a:srgbClr val="222021"/>
                  </a:solidFill>
                </a:rPr>
                <a:t>. </a:t>
              </a:r>
            </a:p>
          </p:txBody>
        </p:sp>
        <p:sp>
          <p:nvSpPr>
            <p:cNvPr id="48" name="Freeform 26">
              <a:extLst>
                <a:ext uri="{FF2B5EF4-FFF2-40B4-BE49-F238E27FC236}">
                  <a16:creationId xmlns="" xmlns:a16="http://schemas.microsoft.com/office/drawing/2014/main" id="{5C83F521-29C4-4BDE-A3DF-1403B732E4C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02544" y="2859138"/>
              <a:ext cx="354013" cy="361950"/>
            </a:xfrm>
            <a:custGeom>
              <a:avLst/>
              <a:gdLst>
                <a:gd name="T0" fmla="*/ 88 w 94"/>
                <a:gd name="T1" fmla="*/ 31 h 96"/>
                <a:gd name="T2" fmla="*/ 92 w 94"/>
                <a:gd name="T3" fmla="*/ 22 h 96"/>
                <a:gd name="T4" fmla="*/ 93 w 94"/>
                <a:gd name="T5" fmla="*/ 19 h 96"/>
                <a:gd name="T6" fmla="*/ 86 w 94"/>
                <a:gd name="T7" fmla="*/ 8 h 96"/>
                <a:gd name="T8" fmla="*/ 80 w 94"/>
                <a:gd name="T9" fmla="*/ 11 h 96"/>
                <a:gd name="T10" fmla="*/ 74 w 94"/>
                <a:gd name="T11" fmla="*/ 2 h 96"/>
                <a:gd name="T12" fmla="*/ 60 w 94"/>
                <a:gd name="T13" fmla="*/ 0 h 96"/>
                <a:gd name="T14" fmla="*/ 58 w 94"/>
                <a:gd name="T15" fmla="*/ 7 h 96"/>
                <a:gd name="T16" fmla="*/ 48 w 94"/>
                <a:gd name="T17" fmla="*/ 8 h 96"/>
                <a:gd name="T18" fmla="*/ 39 w 94"/>
                <a:gd name="T19" fmla="*/ 19 h 96"/>
                <a:gd name="T20" fmla="*/ 40 w 94"/>
                <a:gd name="T21" fmla="*/ 22 h 96"/>
                <a:gd name="T22" fmla="*/ 44 w 94"/>
                <a:gd name="T23" fmla="*/ 31 h 96"/>
                <a:gd name="T24" fmla="*/ 39 w 94"/>
                <a:gd name="T25" fmla="*/ 35 h 96"/>
                <a:gd name="T26" fmla="*/ 45 w 94"/>
                <a:gd name="T27" fmla="*/ 47 h 96"/>
                <a:gd name="T28" fmla="*/ 42 w 94"/>
                <a:gd name="T29" fmla="*/ 51 h 96"/>
                <a:gd name="T30" fmla="*/ 36 w 94"/>
                <a:gd name="T31" fmla="*/ 42 h 96"/>
                <a:gd name="T32" fmla="*/ 22 w 94"/>
                <a:gd name="T33" fmla="*/ 40 h 96"/>
                <a:gd name="T34" fmla="*/ 20 w 94"/>
                <a:gd name="T35" fmla="*/ 47 h 96"/>
                <a:gd name="T36" fmla="*/ 10 w 94"/>
                <a:gd name="T37" fmla="*/ 48 h 96"/>
                <a:gd name="T38" fmla="*/ 1 w 94"/>
                <a:gd name="T39" fmla="*/ 59 h 96"/>
                <a:gd name="T40" fmla="*/ 2 w 94"/>
                <a:gd name="T41" fmla="*/ 62 h 96"/>
                <a:gd name="T42" fmla="*/ 6 w 94"/>
                <a:gd name="T43" fmla="*/ 71 h 96"/>
                <a:gd name="T44" fmla="*/ 1 w 94"/>
                <a:gd name="T45" fmla="*/ 75 h 96"/>
                <a:gd name="T46" fmla="*/ 7 w 94"/>
                <a:gd name="T47" fmla="*/ 87 h 96"/>
                <a:gd name="T48" fmla="*/ 14 w 94"/>
                <a:gd name="T49" fmla="*/ 85 h 96"/>
                <a:gd name="T50" fmla="*/ 20 w 94"/>
                <a:gd name="T51" fmla="*/ 94 h 96"/>
                <a:gd name="T52" fmla="*/ 34 w 94"/>
                <a:gd name="T53" fmla="*/ 96 h 96"/>
                <a:gd name="T54" fmla="*/ 36 w 94"/>
                <a:gd name="T55" fmla="*/ 88 h 96"/>
                <a:gd name="T56" fmla="*/ 46 w 94"/>
                <a:gd name="T57" fmla="*/ 88 h 96"/>
                <a:gd name="T58" fmla="*/ 49 w 94"/>
                <a:gd name="T59" fmla="*/ 87 h 96"/>
                <a:gd name="T60" fmla="*/ 54 w 94"/>
                <a:gd name="T61" fmla="*/ 74 h 96"/>
                <a:gd name="T62" fmla="*/ 50 w 94"/>
                <a:gd name="T63" fmla="*/ 65 h 96"/>
                <a:gd name="T64" fmla="*/ 55 w 94"/>
                <a:gd name="T65" fmla="*/ 61 h 96"/>
                <a:gd name="T66" fmla="*/ 49 w 94"/>
                <a:gd name="T67" fmla="*/ 49 h 96"/>
                <a:gd name="T68" fmla="*/ 48 w 94"/>
                <a:gd name="T69" fmla="*/ 48 h 96"/>
                <a:gd name="T70" fmla="*/ 58 w 94"/>
                <a:gd name="T71" fmla="*/ 49 h 96"/>
                <a:gd name="T72" fmla="*/ 60 w 94"/>
                <a:gd name="T73" fmla="*/ 56 h 96"/>
                <a:gd name="T74" fmla="*/ 74 w 94"/>
                <a:gd name="T75" fmla="*/ 54 h 96"/>
                <a:gd name="T76" fmla="*/ 80 w 94"/>
                <a:gd name="T77" fmla="*/ 45 h 96"/>
                <a:gd name="T78" fmla="*/ 86 w 94"/>
                <a:gd name="T79" fmla="*/ 48 h 96"/>
                <a:gd name="T80" fmla="*/ 93 w 94"/>
                <a:gd name="T81" fmla="*/ 37 h 96"/>
                <a:gd name="T82" fmla="*/ 28 w 94"/>
                <a:gd name="T83" fmla="*/ 78 h 96"/>
                <a:gd name="T84" fmla="*/ 28 w 94"/>
                <a:gd name="T85" fmla="*/ 58 h 96"/>
                <a:gd name="T86" fmla="*/ 28 w 94"/>
                <a:gd name="T87" fmla="*/ 78 h 96"/>
                <a:gd name="T88" fmla="*/ 56 w 94"/>
                <a:gd name="T89" fmla="*/ 28 h 96"/>
                <a:gd name="T90" fmla="*/ 76 w 94"/>
                <a:gd name="T91" fmla="*/ 2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4" h="96">
                  <a:moveTo>
                    <a:pt x="92" y="34"/>
                  </a:moveTo>
                  <a:cubicBezTo>
                    <a:pt x="88" y="31"/>
                    <a:pt x="88" y="31"/>
                    <a:pt x="88" y="31"/>
                  </a:cubicBezTo>
                  <a:cubicBezTo>
                    <a:pt x="88" y="29"/>
                    <a:pt x="88" y="27"/>
                    <a:pt x="88" y="25"/>
                  </a:cubicBezTo>
                  <a:cubicBezTo>
                    <a:pt x="92" y="22"/>
                    <a:pt x="92" y="22"/>
                    <a:pt x="92" y="22"/>
                  </a:cubicBezTo>
                  <a:cubicBezTo>
                    <a:pt x="93" y="22"/>
                    <a:pt x="93" y="21"/>
                    <a:pt x="93" y="21"/>
                  </a:cubicBezTo>
                  <a:cubicBezTo>
                    <a:pt x="94" y="20"/>
                    <a:pt x="93" y="20"/>
                    <a:pt x="93" y="19"/>
                  </a:cubicBezTo>
                  <a:cubicBezTo>
                    <a:pt x="87" y="9"/>
                    <a:pt x="87" y="9"/>
                    <a:pt x="87" y="9"/>
                  </a:cubicBezTo>
                  <a:cubicBezTo>
                    <a:pt x="87" y="8"/>
                    <a:pt x="87" y="8"/>
                    <a:pt x="86" y="8"/>
                  </a:cubicBezTo>
                  <a:cubicBezTo>
                    <a:pt x="85" y="8"/>
                    <a:pt x="85" y="8"/>
                    <a:pt x="84" y="8"/>
                  </a:cubicBezTo>
                  <a:cubicBezTo>
                    <a:pt x="80" y="11"/>
                    <a:pt x="80" y="11"/>
                    <a:pt x="80" y="11"/>
                  </a:cubicBezTo>
                  <a:cubicBezTo>
                    <a:pt x="78" y="10"/>
                    <a:pt x="77" y="9"/>
                    <a:pt x="74" y="8"/>
                  </a:cubicBezTo>
                  <a:cubicBezTo>
                    <a:pt x="74" y="2"/>
                    <a:pt x="74" y="2"/>
                    <a:pt x="74" y="2"/>
                  </a:cubicBezTo>
                  <a:cubicBezTo>
                    <a:pt x="74" y="1"/>
                    <a:pt x="74" y="0"/>
                    <a:pt x="72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9" y="0"/>
                    <a:pt x="58" y="1"/>
                    <a:pt x="58" y="2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56" y="8"/>
                    <a:pt x="54" y="9"/>
                    <a:pt x="52" y="11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7" y="8"/>
                    <a:pt x="45" y="8"/>
                    <a:pt x="45" y="9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9" y="20"/>
                    <a:pt x="38" y="20"/>
                    <a:pt x="39" y="21"/>
                  </a:cubicBezTo>
                  <a:cubicBezTo>
                    <a:pt x="39" y="21"/>
                    <a:pt x="39" y="22"/>
                    <a:pt x="40" y="22"/>
                  </a:cubicBezTo>
                  <a:cubicBezTo>
                    <a:pt x="44" y="25"/>
                    <a:pt x="44" y="25"/>
                    <a:pt x="44" y="25"/>
                  </a:cubicBezTo>
                  <a:cubicBezTo>
                    <a:pt x="44" y="27"/>
                    <a:pt x="44" y="29"/>
                    <a:pt x="44" y="31"/>
                  </a:cubicBezTo>
                  <a:cubicBezTo>
                    <a:pt x="39" y="34"/>
                    <a:pt x="39" y="34"/>
                    <a:pt x="39" y="34"/>
                  </a:cubicBezTo>
                  <a:cubicBezTo>
                    <a:pt x="39" y="34"/>
                    <a:pt x="39" y="35"/>
                    <a:pt x="39" y="35"/>
                  </a:cubicBezTo>
                  <a:cubicBezTo>
                    <a:pt x="38" y="36"/>
                    <a:pt x="38" y="36"/>
                    <a:pt x="39" y="37"/>
                  </a:cubicBezTo>
                  <a:cubicBezTo>
                    <a:pt x="45" y="47"/>
                    <a:pt x="45" y="47"/>
                    <a:pt x="45" y="47"/>
                  </a:cubicBezTo>
                  <a:cubicBezTo>
                    <a:pt x="45" y="48"/>
                    <a:pt x="46" y="48"/>
                    <a:pt x="46" y="48"/>
                  </a:cubicBezTo>
                  <a:cubicBezTo>
                    <a:pt x="42" y="51"/>
                    <a:pt x="42" y="51"/>
                    <a:pt x="42" y="51"/>
                  </a:cubicBezTo>
                  <a:cubicBezTo>
                    <a:pt x="40" y="50"/>
                    <a:pt x="39" y="49"/>
                    <a:pt x="36" y="48"/>
                  </a:cubicBezTo>
                  <a:cubicBezTo>
                    <a:pt x="36" y="42"/>
                    <a:pt x="36" y="42"/>
                    <a:pt x="36" y="42"/>
                  </a:cubicBezTo>
                  <a:cubicBezTo>
                    <a:pt x="36" y="41"/>
                    <a:pt x="36" y="40"/>
                    <a:pt x="34" y="40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1" y="40"/>
                    <a:pt x="20" y="41"/>
                    <a:pt x="20" y="42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18" y="48"/>
                    <a:pt x="16" y="49"/>
                    <a:pt x="14" y="51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9" y="48"/>
                    <a:pt x="7" y="48"/>
                    <a:pt x="7" y="49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1" y="60"/>
                    <a:pt x="0" y="60"/>
                    <a:pt x="1" y="61"/>
                  </a:cubicBezTo>
                  <a:cubicBezTo>
                    <a:pt x="1" y="61"/>
                    <a:pt x="1" y="62"/>
                    <a:pt x="2" y="62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6" y="67"/>
                    <a:pt x="6" y="69"/>
                    <a:pt x="6" y="71"/>
                  </a:cubicBezTo>
                  <a:cubicBezTo>
                    <a:pt x="1" y="74"/>
                    <a:pt x="1" y="74"/>
                    <a:pt x="1" y="74"/>
                  </a:cubicBezTo>
                  <a:cubicBezTo>
                    <a:pt x="1" y="74"/>
                    <a:pt x="1" y="75"/>
                    <a:pt x="1" y="75"/>
                  </a:cubicBezTo>
                  <a:cubicBezTo>
                    <a:pt x="0" y="76"/>
                    <a:pt x="0" y="76"/>
                    <a:pt x="1" y="77"/>
                  </a:cubicBezTo>
                  <a:cubicBezTo>
                    <a:pt x="7" y="87"/>
                    <a:pt x="7" y="87"/>
                    <a:pt x="7" y="87"/>
                  </a:cubicBezTo>
                  <a:cubicBezTo>
                    <a:pt x="7" y="88"/>
                    <a:pt x="8" y="88"/>
                    <a:pt x="9" y="88"/>
                  </a:cubicBezTo>
                  <a:cubicBezTo>
                    <a:pt x="14" y="85"/>
                    <a:pt x="14" y="85"/>
                    <a:pt x="14" y="85"/>
                  </a:cubicBezTo>
                  <a:cubicBezTo>
                    <a:pt x="16" y="87"/>
                    <a:pt x="18" y="88"/>
                    <a:pt x="20" y="89"/>
                  </a:cubicBezTo>
                  <a:cubicBezTo>
                    <a:pt x="20" y="94"/>
                    <a:pt x="20" y="94"/>
                    <a:pt x="20" y="94"/>
                  </a:cubicBezTo>
                  <a:cubicBezTo>
                    <a:pt x="20" y="95"/>
                    <a:pt x="21" y="96"/>
                    <a:pt x="22" y="96"/>
                  </a:cubicBezTo>
                  <a:cubicBezTo>
                    <a:pt x="34" y="96"/>
                    <a:pt x="34" y="96"/>
                    <a:pt x="34" y="96"/>
                  </a:cubicBezTo>
                  <a:cubicBezTo>
                    <a:pt x="36" y="96"/>
                    <a:pt x="36" y="95"/>
                    <a:pt x="36" y="94"/>
                  </a:cubicBezTo>
                  <a:cubicBezTo>
                    <a:pt x="36" y="88"/>
                    <a:pt x="36" y="88"/>
                    <a:pt x="36" y="88"/>
                  </a:cubicBezTo>
                  <a:cubicBezTo>
                    <a:pt x="39" y="87"/>
                    <a:pt x="40" y="86"/>
                    <a:pt x="42" y="85"/>
                  </a:cubicBezTo>
                  <a:cubicBezTo>
                    <a:pt x="46" y="88"/>
                    <a:pt x="46" y="88"/>
                    <a:pt x="46" y="88"/>
                  </a:cubicBezTo>
                  <a:cubicBezTo>
                    <a:pt x="47" y="88"/>
                    <a:pt x="47" y="88"/>
                    <a:pt x="48" y="88"/>
                  </a:cubicBezTo>
                  <a:cubicBezTo>
                    <a:pt x="49" y="88"/>
                    <a:pt x="49" y="88"/>
                    <a:pt x="49" y="87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56" y="76"/>
                    <a:pt x="55" y="75"/>
                    <a:pt x="54" y="74"/>
                  </a:cubicBezTo>
                  <a:cubicBezTo>
                    <a:pt x="50" y="71"/>
                    <a:pt x="50" y="71"/>
                    <a:pt x="50" y="71"/>
                  </a:cubicBezTo>
                  <a:cubicBezTo>
                    <a:pt x="50" y="69"/>
                    <a:pt x="50" y="67"/>
                    <a:pt x="50" y="65"/>
                  </a:cubicBezTo>
                  <a:cubicBezTo>
                    <a:pt x="54" y="62"/>
                    <a:pt x="54" y="62"/>
                    <a:pt x="54" y="62"/>
                  </a:cubicBezTo>
                  <a:cubicBezTo>
                    <a:pt x="55" y="62"/>
                    <a:pt x="55" y="61"/>
                    <a:pt x="55" y="61"/>
                  </a:cubicBezTo>
                  <a:cubicBezTo>
                    <a:pt x="56" y="60"/>
                    <a:pt x="55" y="60"/>
                    <a:pt x="55" y="59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49" y="48"/>
                    <a:pt x="49" y="48"/>
                    <a:pt x="48" y="48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52" y="45"/>
                    <a:pt x="52" y="45"/>
                    <a:pt x="52" y="45"/>
                  </a:cubicBezTo>
                  <a:cubicBezTo>
                    <a:pt x="54" y="47"/>
                    <a:pt x="56" y="48"/>
                    <a:pt x="58" y="49"/>
                  </a:cubicBezTo>
                  <a:cubicBezTo>
                    <a:pt x="58" y="54"/>
                    <a:pt x="58" y="54"/>
                    <a:pt x="58" y="54"/>
                  </a:cubicBezTo>
                  <a:cubicBezTo>
                    <a:pt x="58" y="55"/>
                    <a:pt x="59" y="56"/>
                    <a:pt x="60" y="56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74" y="56"/>
                    <a:pt x="74" y="55"/>
                    <a:pt x="74" y="54"/>
                  </a:cubicBezTo>
                  <a:cubicBezTo>
                    <a:pt x="74" y="48"/>
                    <a:pt x="74" y="48"/>
                    <a:pt x="74" y="48"/>
                  </a:cubicBezTo>
                  <a:cubicBezTo>
                    <a:pt x="77" y="47"/>
                    <a:pt x="78" y="46"/>
                    <a:pt x="80" y="45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85" y="48"/>
                    <a:pt x="85" y="48"/>
                    <a:pt x="86" y="48"/>
                  </a:cubicBezTo>
                  <a:cubicBezTo>
                    <a:pt x="87" y="48"/>
                    <a:pt x="87" y="48"/>
                    <a:pt x="87" y="47"/>
                  </a:cubicBezTo>
                  <a:cubicBezTo>
                    <a:pt x="93" y="37"/>
                    <a:pt x="93" y="37"/>
                    <a:pt x="93" y="37"/>
                  </a:cubicBezTo>
                  <a:cubicBezTo>
                    <a:pt x="94" y="36"/>
                    <a:pt x="93" y="35"/>
                    <a:pt x="92" y="34"/>
                  </a:cubicBezTo>
                  <a:close/>
                  <a:moveTo>
                    <a:pt x="28" y="78"/>
                  </a:moveTo>
                  <a:cubicBezTo>
                    <a:pt x="22" y="78"/>
                    <a:pt x="18" y="74"/>
                    <a:pt x="18" y="68"/>
                  </a:cubicBezTo>
                  <a:cubicBezTo>
                    <a:pt x="18" y="62"/>
                    <a:pt x="22" y="58"/>
                    <a:pt x="28" y="58"/>
                  </a:cubicBezTo>
                  <a:cubicBezTo>
                    <a:pt x="33" y="58"/>
                    <a:pt x="38" y="62"/>
                    <a:pt x="38" y="68"/>
                  </a:cubicBezTo>
                  <a:cubicBezTo>
                    <a:pt x="38" y="74"/>
                    <a:pt x="33" y="78"/>
                    <a:pt x="28" y="78"/>
                  </a:cubicBezTo>
                  <a:close/>
                  <a:moveTo>
                    <a:pt x="66" y="38"/>
                  </a:moveTo>
                  <a:cubicBezTo>
                    <a:pt x="60" y="38"/>
                    <a:pt x="56" y="34"/>
                    <a:pt x="56" y="28"/>
                  </a:cubicBezTo>
                  <a:cubicBezTo>
                    <a:pt x="56" y="22"/>
                    <a:pt x="60" y="18"/>
                    <a:pt x="66" y="18"/>
                  </a:cubicBezTo>
                  <a:cubicBezTo>
                    <a:pt x="71" y="18"/>
                    <a:pt x="76" y="22"/>
                    <a:pt x="76" y="28"/>
                  </a:cubicBezTo>
                  <a:cubicBezTo>
                    <a:pt x="76" y="34"/>
                    <a:pt x="71" y="38"/>
                    <a:pt x="66" y="38"/>
                  </a:cubicBezTo>
                  <a:close/>
                </a:path>
              </a:pathLst>
            </a:custGeom>
            <a:solidFill>
              <a:srgbClr val="EB5232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grpSp>
          <p:nvGrpSpPr>
            <p:cNvPr id="203" name="Group 202">
              <a:extLst>
                <a:ext uri="{FF2B5EF4-FFF2-40B4-BE49-F238E27FC236}">
                  <a16:creationId xmlns="" xmlns:a16="http://schemas.microsoft.com/office/drawing/2014/main" id="{88AD8648-DADA-492C-9096-58C9EB7812F3}"/>
                </a:ext>
              </a:extLst>
            </p:cNvPr>
            <p:cNvGrpSpPr/>
            <p:nvPr/>
          </p:nvGrpSpPr>
          <p:grpSpPr>
            <a:xfrm>
              <a:off x="4090194" y="2934544"/>
              <a:ext cx="360363" cy="211138"/>
              <a:chOff x="4113213" y="4046538"/>
              <a:chExt cx="360363" cy="211138"/>
            </a:xfrm>
            <a:solidFill>
              <a:srgbClr val="26AA83"/>
            </a:solidFill>
          </p:grpSpPr>
          <p:sp>
            <p:nvSpPr>
              <p:cNvPr id="204" name="Freeform 84">
                <a:extLst>
                  <a:ext uri="{FF2B5EF4-FFF2-40B4-BE49-F238E27FC236}">
                    <a16:creationId xmlns="" xmlns:a16="http://schemas.microsoft.com/office/drawing/2014/main" id="{DBEE95C6-26DD-4A7D-BD94-3DD470A15E1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240213" y="4098925"/>
                <a:ext cx="104775" cy="104775"/>
              </a:xfrm>
              <a:custGeom>
                <a:avLst/>
                <a:gdLst>
                  <a:gd name="T0" fmla="*/ 14 w 28"/>
                  <a:gd name="T1" fmla="*/ 28 h 28"/>
                  <a:gd name="T2" fmla="*/ 28 w 28"/>
                  <a:gd name="T3" fmla="*/ 14 h 28"/>
                  <a:gd name="T4" fmla="*/ 14 w 28"/>
                  <a:gd name="T5" fmla="*/ 0 h 28"/>
                  <a:gd name="T6" fmla="*/ 0 w 28"/>
                  <a:gd name="T7" fmla="*/ 14 h 28"/>
                  <a:gd name="T8" fmla="*/ 14 w 28"/>
                  <a:gd name="T9" fmla="*/ 28 h 28"/>
                  <a:gd name="T10" fmla="*/ 6 w 28"/>
                  <a:gd name="T11" fmla="*/ 12 h 28"/>
                  <a:gd name="T12" fmla="*/ 8 w 28"/>
                  <a:gd name="T13" fmla="*/ 14 h 28"/>
                  <a:gd name="T14" fmla="*/ 14 w 28"/>
                  <a:gd name="T15" fmla="*/ 20 h 28"/>
                  <a:gd name="T16" fmla="*/ 20 w 28"/>
                  <a:gd name="T17" fmla="*/ 14 h 28"/>
                  <a:gd name="T18" fmla="*/ 14 w 28"/>
                  <a:gd name="T19" fmla="*/ 8 h 28"/>
                  <a:gd name="T20" fmla="*/ 12 w 28"/>
                  <a:gd name="T21" fmla="*/ 6 h 28"/>
                  <a:gd name="T22" fmla="*/ 14 w 28"/>
                  <a:gd name="T23" fmla="*/ 4 h 28"/>
                  <a:gd name="T24" fmla="*/ 24 w 28"/>
                  <a:gd name="T25" fmla="*/ 14 h 28"/>
                  <a:gd name="T26" fmla="*/ 14 w 28"/>
                  <a:gd name="T27" fmla="*/ 24 h 28"/>
                  <a:gd name="T28" fmla="*/ 4 w 28"/>
                  <a:gd name="T29" fmla="*/ 14 h 28"/>
                  <a:gd name="T30" fmla="*/ 6 w 28"/>
                  <a:gd name="T31" fmla="*/ 12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" h="28">
                    <a:moveTo>
                      <a:pt x="14" y="28"/>
                    </a:moveTo>
                    <a:cubicBezTo>
                      <a:pt x="22" y="28"/>
                      <a:pt x="28" y="22"/>
                      <a:pt x="28" y="14"/>
                    </a:cubicBezTo>
                    <a:cubicBezTo>
                      <a:pt x="28" y="6"/>
                      <a:pt x="22" y="0"/>
                      <a:pt x="14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22"/>
                      <a:pt x="6" y="28"/>
                      <a:pt x="14" y="28"/>
                    </a:cubicBezTo>
                    <a:close/>
                    <a:moveTo>
                      <a:pt x="6" y="12"/>
                    </a:moveTo>
                    <a:cubicBezTo>
                      <a:pt x="7" y="12"/>
                      <a:pt x="8" y="13"/>
                      <a:pt x="8" y="14"/>
                    </a:cubicBezTo>
                    <a:cubicBezTo>
                      <a:pt x="8" y="17"/>
                      <a:pt x="11" y="20"/>
                      <a:pt x="14" y="20"/>
                    </a:cubicBezTo>
                    <a:cubicBezTo>
                      <a:pt x="17" y="20"/>
                      <a:pt x="20" y="17"/>
                      <a:pt x="20" y="14"/>
                    </a:cubicBezTo>
                    <a:cubicBezTo>
                      <a:pt x="20" y="11"/>
                      <a:pt x="17" y="8"/>
                      <a:pt x="14" y="8"/>
                    </a:cubicBezTo>
                    <a:cubicBezTo>
                      <a:pt x="13" y="8"/>
                      <a:pt x="12" y="7"/>
                      <a:pt x="12" y="6"/>
                    </a:cubicBezTo>
                    <a:cubicBezTo>
                      <a:pt x="12" y="5"/>
                      <a:pt x="13" y="4"/>
                      <a:pt x="14" y="4"/>
                    </a:cubicBezTo>
                    <a:cubicBezTo>
                      <a:pt x="20" y="4"/>
                      <a:pt x="24" y="8"/>
                      <a:pt x="24" y="14"/>
                    </a:cubicBezTo>
                    <a:cubicBezTo>
                      <a:pt x="24" y="20"/>
                      <a:pt x="20" y="24"/>
                      <a:pt x="14" y="24"/>
                    </a:cubicBezTo>
                    <a:cubicBezTo>
                      <a:pt x="8" y="24"/>
                      <a:pt x="4" y="20"/>
                      <a:pt x="4" y="14"/>
                    </a:cubicBezTo>
                    <a:cubicBezTo>
                      <a:pt x="4" y="13"/>
                      <a:pt x="5" y="12"/>
                      <a:pt x="6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05" name="Freeform 85">
                <a:extLst>
                  <a:ext uri="{FF2B5EF4-FFF2-40B4-BE49-F238E27FC236}">
                    <a16:creationId xmlns="" xmlns:a16="http://schemas.microsoft.com/office/drawing/2014/main" id="{D6DBD8AB-C1A0-46FD-95B1-6DB51D91BD6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113213" y="4046538"/>
                <a:ext cx="360363" cy="211138"/>
              </a:xfrm>
              <a:custGeom>
                <a:avLst/>
                <a:gdLst>
                  <a:gd name="T0" fmla="*/ 0 w 96"/>
                  <a:gd name="T1" fmla="*/ 29 h 56"/>
                  <a:gd name="T2" fmla="*/ 48 w 96"/>
                  <a:gd name="T3" fmla="*/ 56 h 56"/>
                  <a:gd name="T4" fmla="*/ 96 w 96"/>
                  <a:gd name="T5" fmla="*/ 29 h 56"/>
                  <a:gd name="T6" fmla="*/ 96 w 96"/>
                  <a:gd name="T7" fmla="*/ 27 h 56"/>
                  <a:gd name="T8" fmla="*/ 48 w 96"/>
                  <a:gd name="T9" fmla="*/ 0 h 56"/>
                  <a:gd name="T10" fmla="*/ 0 w 96"/>
                  <a:gd name="T11" fmla="*/ 27 h 56"/>
                  <a:gd name="T12" fmla="*/ 0 w 96"/>
                  <a:gd name="T13" fmla="*/ 29 h 56"/>
                  <a:gd name="T14" fmla="*/ 48 w 96"/>
                  <a:gd name="T15" fmla="*/ 10 h 56"/>
                  <a:gd name="T16" fmla="*/ 66 w 96"/>
                  <a:gd name="T17" fmla="*/ 28 h 56"/>
                  <a:gd name="T18" fmla="*/ 48 w 96"/>
                  <a:gd name="T19" fmla="*/ 46 h 56"/>
                  <a:gd name="T20" fmla="*/ 30 w 96"/>
                  <a:gd name="T21" fmla="*/ 28 h 56"/>
                  <a:gd name="T22" fmla="*/ 48 w 96"/>
                  <a:gd name="T23" fmla="*/ 1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6" h="56">
                    <a:moveTo>
                      <a:pt x="0" y="29"/>
                    </a:moveTo>
                    <a:cubicBezTo>
                      <a:pt x="1" y="30"/>
                      <a:pt x="22" y="56"/>
                      <a:pt x="48" y="56"/>
                    </a:cubicBezTo>
                    <a:cubicBezTo>
                      <a:pt x="74" y="56"/>
                      <a:pt x="95" y="30"/>
                      <a:pt x="96" y="29"/>
                    </a:cubicBezTo>
                    <a:cubicBezTo>
                      <a:pt x="96" y="29"/>
                      <a:pt x="96" y="27"/>
                      <a:pt x="96" y="27"/>
                    </a:cubicBezTo>
                    <a:cubicBezTo>
                      <a:pt x="95" y="26"/>
                      <a:pt x="74" y="0"/>
                      <a:pt x="48" y="0"/>
                    </a:cubicBezTo>
                    <a:cubicBezTo>
                      <a:pt x="22" y="0"/>
                      <a:pt x="1" y="26"/>
                      <a:pt x="0" y="27"/>
                    </a:cubicBezTo>
                    <a:cubicBezTo>
                      <a:pt x="0" y="27"/>
                      <a:pt x="0" y="29"/>
                      <a:pt x="0" y="29"/>
                    </a:cubicBezTo>
                    <a:close/>
                    <a:moveTo>
                      <a:pt x="48" y="10"/>
                    </a:moveTo>
                    <a:cubicBezTo>
                      <a:pt x="58" y="10"/>
                      <a:pt x="66" y="18"/>
                      <a:pt x="66" y="28"/>
                    </a:cubicBezTo>
                    <a:cubicBezTo>
                      <a:pt x="66" y="38"/>
                      <a:pt x="58" y="46"/>
                      <a:pt x="48" y="46"/>
                    </a:cubicBezTo>
                    <a:cubicBezTo>
                      <a:pt x="38" y="46"/>
                      <a:pt x="30" y="38"/>
                      <a:pt x="30" y="28"/>
                    </a:cubicBezTo>
                    <a:cubicBezTo>
                      <a:pt x="30" y="18"/>
                      <a:pt x="38" y="10"/>
                      <a:pt x="48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sp>
          <p:nvSpPr>
            <p:cNvPr id="206" name="Freeform 104">
              <a:extLst>
                <a:ext uri="{FF2B5EF4-FFF2-40B4-BE49-F238E27FC236}">
                  <a16:creationId xmlns="" xmlns:a16="http://schemas.microsoft.com/office/drawing/2014/main" id="{C963F873-D2C6-45DB-AC62-DC3D4F914E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53075" y="2859138"/>
              <a:ext cx="360363" cy="361950"/>
            </a:xfrm>
            <a:custGeom>
              <a:avLst/>
              <a:gdLst>
                <a:gd name="T0" fmla="*/ 36 w 96"/>
                <a:gd name="T1" fmla="*/ 72 h 96"/>
                <a:gd name="T2" fmla="*/ 59 w 96"/>
                <a:gd name="T3" fmla="*/ 64 h 96"/>
                <a:gd name="T4" fmla="*/ 89 w 96"/>
                <a:gd name="T5" fmla="*/ 95 h 96"/>
                <a:gd name="T6" fmla="*/ 95 w 96"/>
                <a:gd name="T7" fmla="*/ 95 h 96"/>
                <a:gd name="T8" fmla="*/ 95 w 96"/>
                <a:gd name="T9" fmla="*/ 89 h 96"/>
                <a:gd name="T10" fmla="*/ 64 w 96"/>
                <a:gd name="T11" fmla="*/ 58 h 96"/>
                <a:gd name="T12" fmla="*/ 72 w 96"/>
                <a:gd name="T13" fmla="*/ 36 h 96"/>
                <a:gd name="T14" fmla="*/ 36 w 96"/>
                <a:gd name="T15" fmla="*/ 0 h 96"/>
                <a:gd name="T16" fmla="*/ 0 w 96"/>
                <a:gd name="T17" fmla="*/ 36 h 96"/>
                <a:gd name="T18" fmla="*/ 36 w 96"/>
                <a:gd name="T19" fmla="*/ 72 h 96"/>
                <a:gd name="T20" fmla="*/ 36 w 96"/>
                <a:gd name="T21" fmla="*/ 8 h 96"/>
                <a:gd name="T22" fmla="*/ 64 w 96"/>
                <a:gd name="T23" fmla="*/ 36 h 96"/>
                <a:gd name="T24" fmla="*/ 36 w 96"/>
                <a:gd name="T25" fmla="*/ 64 h 96"/>
                <a:gd name="T26" fmla="*/ 8 w 96"/>
                <a:gd name="T27" fmla="*/ 36 h 96"/>
                <a:gd name="T28" fmla="*/ 36 w 96"/>
                <a:gd name="T29" fmla="*/ 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6" h="96">
                  <a:moveTo>
                    <a:pt x="36" y="72"/>
                  </a:moveTo>
                  <a:cubicBezTo>
                    <a:pt x="45" y="72"/>
                    <a:pt x="52" y="69"/>
                    <a:pt x="59" y="64"/>
                  </a:cubicBezTo>
                  <a:cubicBezTo>
                    <a:pt x="89" y="95"/>
                    <a:pt x="89" y="95"/>
                    <a:pt x="89" y="95"/>
                  </a:cubicBezTo>
                  <a:cubicBezTo>
                    <a:pt x="91" y="96"/>
                    <a:pt x="93" y="96"/>
                    <a:pt x="95" y="95"/>
                  </a:cubicBezTo>
                  <a:cubicBezTo>
                    <a:pt x="96" y="93"/>
                    <a:pt x="96" y="91"/>
                    <a:pt x="95" y="89"/>
                  </a:cubicBezTo>
                  <a:cubicBezTo>
                    <a:pt x="64" y="58"/>
                    <a:pt x="64" y="58"/>
                    <a:pt x="64" y="58"/>
                  </a:cubicBezTo>
                  <a:cubicBezTo>
                    <a:pt x="69" y="52"/>
                    <a:pt x="72" y="44"/>
                    <a:pt x="72" y="36"/>
                  </a:cubicBezTo>
                  <a:cubicBezTo>
                    <a:pt x="72" y="16"/>
                    <a:pt x="56" y="0"/>
                    <a:pt x="36" y="0"/>
                  </a:cubicBezTo>
                  <a:cubicBezTo>
                    <a:pt x="16" y="0"/>
                    <a:pt x="0" y="16"/>
                    <a:pt x="0" y="36"/>
                  </a:cubicBezTo>
                  <a:cubicBezTo>
                    <a:pt x="0" y="56"/>
                    <a:pt x="16" y="72"/>
                    <a:pt x="36" y="72"/>
                  </a:cubicBezTo>
                  <a:close/>
                  <a:moveTo>
                    <a:pt x="36" y="8"/>
                  </a:moveTo>
                  <a:cubicBezTo>
                    <a:pt x="51" y="8"/>
                    <a:pt x="64" y="21"/>
                    <a:pt x="64" y="36"/>
                  </a:cubicBezTo>
                  <a:cubicBezTo>
                    <a:pt x="64" y="51"/>
                    <a:pt x="51" y="64"/>
                    <a:pt x="36" y="64"/>
                  </a:cubicBezTo>
                  <a:cubicBezTo>
                    <a:pt x="21" y="64"/>
                    <a:pt x="8" y="51"/>
                    <a:pt x="8" y="36"/>
                  </a:cubicBezTo>
                  <a:cubicBezTo>
                    <a:pt x="8" y="21"/>
                    <a:pt x="21" y="8"/>
                    <a:pt x="36" y="8"/>
                  </a:cubicBezTo>
                  <a:close/>
                </a:path>
              </a:pathLst>
            </a:custGeom>
            <a:solidFill>
              <a:srgbClr val="EB523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grpSp>
          <p:nvGrpSpPr>
            <p:cNvPr id="207" name="Group 206">
              <a:extLst>
                <a:ext uri="{FF2B5EF4-FFF2-40B4-BE49-F238E27FC236}">
                  <a16:creationId xmlns="" xmlns:a16="http://schemas.microsoft.com/office/drawing/2014/main" id="{7E1E567A-EF3A-45D8-BFAF-90766D4DBD3F}"/>
                </a:ext>
              </a:extLst>
            </p:cNvPr>
            <p:cNvGrpSpPr/>
            <p:nvPr/>
          </p:nvGrpSpPr>
          <p:grpSpPr>
            <a:xfrm>
              <a:off x="9591356" y="2859138"/>
              <a:ext cx="314325" cy="361950"/>
              <a:chOff x="2686050" y="3971925"/>
              <a:chExt cx="314325" cy="361950"/>
            </a:xfrm>
            <a:solidFill>
              <a:srgbClr val="26AA83"/>
            </a:solidFill>
          </p:grpSpPr>
          <p:sp>
            <p:nvSpPr>
              <p:cNvPr id="208" name="Freeform 60">
                <a:extLst>
                  <a:ext uri="{FF2B5EF4-FFF2-40B4-BE49-F238E27FC236}">
                    <a16:creationId xmlns="" xmlns:a16="http://schemas.microsoft.com/office/drawing/2014/main" id="{1AB8A77C-54BA-4427-8306-ED3ABA7FC67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86050" y="3971925"/>
                <a:ext cx="314325" cy="361950"/>
              </a:xfrm>
              <a:custGeom>
                <a:avLst/>
                <a:gdLst>
                  <a:gd name="T0" fmla="*/ 77 w 84"/>
                  <a:gd name="T1" fmla="*/ 20 h 96"/>
                  <a:gd name="T2" fmla="*/ 80 w 84"/>
                  <a:gd name="T3" fmla="*/ 22 h 96"/>
                  <a:gd name="T4" fmla="*/ 81 w 84"/>
                  <a:gd name="T5" fmla="*/ 19 h 96"/>
                  <a:gd name="T6" fmla="*/ 73 w 84"/>
                  <a:gd name="T7" fmla="*/ 13 h 96"/>
                  <a:gd name="T8" fmla="*/ 74 w 84"/>
                  <a:gd name="T9" fmla="*/ 17 h 96"/>
                  <a:gd name="T10" fmla="*/ 44 w 84"/>
                  <a:gd name="T11" fmla="*/ 12 h 96"/>
                  <a:gd name="T12" fmla="*/ 46 w 84"/>
                  <a:gd name="T13" fmla="*/ 4 h 96"/>
                  <a:gd name="T14" fmla="*/ 46 w 84"/>
                  <a:gd name="T15" fmla="*/ 0 h 96"/>
                  <a:gd name="T16" fmla="*/ 36 w 84"/>
                  <a:gd name="T17" fmla="*/ 2 h 96"/>
                  <a:gd name="T18" fmla="*/ 40 w 84"/>
                  <a:gd name="T19" fmla="*/ 4 h 96"/>
                  <a:gd name="T20" fmla="*/ 40 w 84"/>
                  <a:gd name="T21" fmla="*/ 52 h 96"/>
                  <a:gd name="T22" fmla="*/ 0 w 84"/>
                  <a:gd name="T23" fmla="*/ 54 h 96"/>
                  <a:gd name="T24" fmla="*/ 84 w 84"/>
                  <a:gd name="T25" fmla="*/ 54 h 96"/>
                  <a:gd name="T26" fmla="*/ 29 w 84"/>
                  <a:gd name="T27" fmla="*/ 69 h 96"/>
                  <a:gd name="T28" fmla="*/ 22 w 84"/>
                  <a:gd name="T29" fmla="*/ 76 h 96"/>
                  <a:gd name="T30" fmla="*/ 21 w 84"/>
                  <a:gd name="T31" fmla="*/ 73 h 96"/>
                  <a:gd name="T32" fmla="*/ 29 w 84"/>
                  <a:gd name="T33" fmla="*/ 67 h 96"/>
                  <a:gd name="T34" fmla="*/ 44 w 84"/>
                  <a:gd name="T35" fmla="*/ 82 h 96"/>
                  <a:gd name="T36" fmla="*/ 40 w 84"/>
                  <a:gd name="T37" fmla="*/ 82 h 96"/>
                  <a:gd name="T38" fmla="*/ 42 w 84"/>
                  <a:gd name="T39" fmla="*/ 72 h 96"/>
                  <a:gd name="T40" fmla="*/ 44 w 84"/>
                  <a:gd name="T41" fmla="*/ 82 h 96"/>
                  <a:gd name="T42" fmla="*/ 61 w 84"/>
                  <a:gd name="T43" fmla="*/ 33 h 96"/>
                  <a:gd name="T44" fmla="*/ 63 w 84"/>
                  <a:gd name="T45" fmla="*/ 35 h 96"/>
                  <a:gd name="T46" fmla="*/ 56 w 84"/>
                  <a:gd name="T47" fmla="*/ 42 h 96"/>
                  <a:gd name="T48" fmla="*/ 55 w 84"/>
                  <a:gd name="T49" fmla="*/ 39 h 96"/>
                  <a:gd name="T50" fmla="*/ 62 w 84"/>
                  <a:gd name="T51" fmla="*/ 76 h 96"/>
                  <a:gd name="T52" fmla="*/ 55 w 84"/>
                  <a:gd name="T53" fmla="*/ 69 h 96"/>
                  <a:gd name="T54" fmla="*/ 57 w 84"/>
                  <a:gd name="T55" fmla="*/ 67 h 96"/>
                  <a:gd name="T56" fmla="*/ 63 w 84"/>
                  <a:gd name="T57" fmla="*/ 75 h 96"/>
                  <a:gd name="T58" fmla="*/ 62 w 84"/>
                  <a:gd name="T59" fmla="*/ 56 h 96"/>
                  <a:gd name="T60" fmla="*/ 62 w 84"/>
                  <a:gd name="T61" fmla="*/ 52 h 96"/>
                  <a:gd name="T62" fmla="*/ 72 w 84"/>
                  <a:gd name="T63" fmla="*/ 54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84" h="96">
                    <a:moveTo>
                      <a:pt x="72" y="25"/>
                    </a:moveTo>
                    <a:cubicBezTo>
                      <a:pt x="77" y="20"/>
                      <a:pt x="77" y="20"/>
                      <a:pt x="77" y="20"/>
                    </a:cubicBezTo>
                    <a:cubicBezTo>
                      <a:pt x="79" y="21"/>
                      <a:pt x="79" y="21"/>
                      <a:pt x="79" y="21"/>
                    </a:cubicBezTo>
                    <a:cubicBezTo>
                      <a:pt x="79" y="22"/>
                      <a:pt x="79" y="22"/>
                      <a:pt x="80" y="22"/>
                    </a:cubicBezTo>
                    <a:cubicBezTo>
                      <a:pt x="81" y="22"/>
                      <a:pt x="81" y="22"/>
                      <a:pt x="81" y="21"/>
                    </a:cubicBezTo>
                    <a:cubicBezTo>
                      <a:pt x="82" y="21"/>
                      <a:pt x="82" y="19"/>
                      <a:pt x="81" y="19"/>
                    </a:cubicBezTo>
                    <a:cubicBezTo>
                      <a:pt x="75" y="13"/>
                      <a:pt x="75" y="13"/>
                      <a:pt x="75" y="13"/>
                    </a:cubicBezTo>
                    <a:cubicBezTo>
                      <a:pt x="75" y="12"/>
                      <a:pt x="73" y="12"/>
                      <a:pt x="73" y="13"/>
                    </a:cubicBezTo>
                    <a:cubicBezTo>
                      <a:pt x="72" y="13"/>
                      <a:pt x="72" y="15"/>
                      <a:pt x="73" y="15"/>
                    </a:cubicBezTo>
                    <a:cubicBezTo>
                      <a:pt x="74" y="17"/>
                      <a:pt x="74" y="17"/>
                      <a:pt x="74" y="17"/>
                    </a:cubicBezTo>
                    <a:cubicBezTo>
                      <a:pt x="69" y="22"/>
                      <a:pt x="69" y="22"/>
                      <a:pt x="69" y="22"/>
                    </a:cubicBezTo>
                    <a:cubicBezTo>
                      <a:pt x="62" y="16"/>
                      <a:pt x="54" y="13"/>
                      <a:pt x="44" y="12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6" y="4"/>
                      <a:pt x="46" y="4"/>
                      <a:pt x="46" y="4"/>
                    </a:cubicBezTo>
                    <a:cubicBezTo>
                      <a:pt x="47" y="4"/>
                      <a:pt x="48" y="3"/>
                      <a:pt x="48" y="2"/>
                    </a:cubicBezTo>
                    <a:cubicBezTo>
                      <a:pt x="48" y="1"/>
                      <a:pt x="47" y="0"/>
                      <a:pt x="46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7" y="0"/>
                      <a:pt x="36" y="1"/>
                      <a:pt x="36" y="2"/>
                    </a:cubicBezTo>
                    <a:cubicBezTo>
                      <a:pt x="36" y="3"/>
                      <a:pt x="37" y="4"/>
                      <a:pt x="38" y="4"/>
                    </a:cubicBezTo>
                    <a:cubicBezTo>
                      <a:pt x="40" y="4"/>
                      <a:pt x="40" y="4"/>
                      <a:pt x="40" y="4"/>
                    </a:cubicBezTo>
                    <a:cubicBezTo>
                      <a:pt x="40" y="14"/>
                      <a:pt x="40" y="14"/>
                      <a:pt x="40" y="14"/>
                    </a:cubicBezTo>
                    <a:cubicBezTo>
                      <a:pt x="40" y="52"/>
                      <a:pt x="40" y="52"/>
                      <a:pt x="40" y="52"/>
                    </a:cubicBezTo>
                    <a:cubicBezTo>
                      <a:pt x="2" y="52"/>
                      <a:pt x="2" y="52"/>
                      <a:pt x="2" y="52"/>
                    </a:cubicBezTo>
                    <a:cubicBezTo>
                      <a:pt x="1" y="52"/>
                      <a:pt x="0" y="53"/>
                      <a:pt x="0" y="54"/>
                    </a:cubicBezTo>
                    <a:cubicBezTo>
                      <a:pt x="0" y="77"/>
                      <a:pt x="19" y="96"/>
                      <a:pt x="42" y="96"/>
                    </a:cubicBezTo>
                    <a:cubicBezTo>
                      <a:pt x="65" y="96"/>
                      <a:pt x="84" y="77"/>
                      <a:pt x="84" y="54"/>
                    </a:cubicBezTo>
                    <a:cubicBezTo>
                      <a:pt x="84" y="43"/>
                      <a:pt x="79" y="32"/>
                      <a:pt x="72" y="25"/>
                    </a:cubicBezTo>
                    <a:close/>
                    <a:moveTo>
                      <a:pt x="29" y="69"/>
                    </a:moveTo>
                    <a:cubicBezTo>
                      <a:pt x="23" y="75"/>
                      <a:pt x="23" y="75"/>
                      <a:pt x="23" y="75"/>
                    </a:cubicBezTo>
                    <a:cubicBezTo>
                      <a:pt x="23" y="76"/>
                      <a:pt x="23" y="76"/>
                      <a:pt x="22" y="76"/>
                    </a:cubicBezTo>
                    <a:cubicBezTo>
                      <a:pt x="21" y="76"/>
                      <a:pt x="21" y="76"/>
                      <a:pt x="21" y="75"/>
                    </a:cubicBezTo>
                    <a:cubicBezTo>
                      <a:pt x="20" y="75"/>
                      <a:pt x="20" y="73"/>
                      <a:pt x="21" y="73"/>
                    </a:cubicBezTo>
                    <a:cubicBezTo>
                      <a:pt x="27" y="67"/>
                      <a:pt x="27" y="67"/>
                      <a:pt x="27" y="67"/>
                    </a:cubicBezTo>
                    <a:cubicBezTo>
                      <a:pt x="27" y="66"/>
                      <a:pt x="29" y="66"/>
                      <a:pt x="29" y="67"/>
                    </a:cubicBezTo>
                    <a:cubicBezTo>
                      <a:pt x="30" y="67"/>
                      <a:pt x="30" y="69"/>
                      <a:pt x="29" y="69"/>
                    </a:cubicBezTo>
                    <a:close/>
                    <a:moveTo>
                      <a:pt x="44" y="82"/>
                    </a:moveTo>
                    <a:cubicBezTo>
                      <a:pt x="44" y="83"/>
                      <a:pt x="43" y="84"/>
                      <a:pt x="42" y="84"/>
                    </a:cubicBezTo>
                    <a:cubicBezTo>
                      <a:pt x="41" y="84"/>
                      <a:pt x="40" y="83"/>
                      <a:pt x="40" y="82"/>
                    </a:cubicBezTo>
                    <a:cubicBezTo>
                      <a:pt x="40" y="74"/>
                      <a:pt x="40" y="74"/>
                      <a:pt x="40" y="74"/>
                    </a:cubicBezTo>
                    <a:cubicBezTo>
                      <a:pt x="40" y="73"/>
                      <a:pt x="41" y="72"/>
                      <a:pt x="42" y="72"/>
                    </a:cubicBezTo>
                    <a:cubicBezTo>
                      <a:pt x="43" y="72"/>
                      <a:pt x="44" y="73"/>
                      <a:pt x="44" y="74"/>
                    </a:cubicBezTo>
                    <a:lnTo>
                      <a:pt x="44" y="82"/>
                    </a:lnTo>
                    <a:close/>
                    <a:moveTo>
                      <a:pt x="55" y="39"/>
                    </a:moveTo>
                    <a:cubicBezTo>
                      <a:pt x="61" y="33"/>
                      <a:pt x="61" y="33"/>
                      <a:pt x="61" y="33"/>
                    </a:cubicBezTo>
                    <a:cubicBezTo>
                      <a:pt x="61" y="32"/>
                      <a:pt x="63" y="32"/>
                      <a:pt x="63" y="33"/>
                    </a:cubicBezTo>
                    <a:cubicBezTo>
                      <a:pt x="64" y="33"/>
                      <a:pt x="64" y="35"/>
                      <a:pt x="63" y="35"/>
                    </a:cubicBezTo>
                    <a:cubicBezTo>
                      <a:pt x="57" y="41"/>
                      <a:pt x="57" y="41"/>
                      <a:pt x="57" y="41"/>
                    </a:cubicBezTo>
                    <a:cubicBezTo>
                      <a:pt x="57" y="42"/>
                      <a:pt x="57" y="42"/>
                      <a:pt x="56" y="42"/>
                    </a:cubicBezTo>
                    <a:cubicBezTo>
                      <a:pt x="55" y="42"/>
                      <a:pt x="55" y="42"/>
                      <a:pt x="55" y="41"/>
                    </a:cubicBezTo>
                    <a:cubicBezTo>
                      <a:pt x="54" y="41"/>
                      <a:pt x="54" y="39"/>
                      <a:pt x="55" y="39"/>
                    </a:cubicBezTo>
                    <a:close/>
                    <a:moveTo>
                      <a:pt x="63" y="75"/>
                    </a:moveTo>
                    <a:cubicBezTo>
                      <a:pt x="63" y="76"/>
                      <a:pt x="63" y="76"/>
                      <a:pt x="62" y="76"/>
                    </a:cubicBezTo>
                    <a:cubicBezTo>
                      <a:pt x="61" y="76"/>
                      <a:pt x="61" y="76"/>
                      <a:pt x="61" y="75"/>
                    </a:cubicBezTo>
                    <a:cubicBezTo>
                      <a:pt x="55" y="69"/>
                      <a:pt x="55" y="69"/>
                      <a:pt x="55" y="69"/>
                    </a:cubicBezTo>
                    <a:cubicBezTo>
                      <a:pt x="54" y="69"/>
                      <a:pt x="54" y="67"/>
                      <a:pt x="55" y="67"/>
                    </a:cubicBezTo>
                    <a:cubicBezTo>
                      <a:pt x="55" y="66"/>
                      <a:pt x="57" y="66"/>
                      <a:pt x="57" y="67"/>
                    </a:cubicBezTo>
                    <a:cubicBezTo>
                      <a:pt x="63" y="73"/>
                      <a:pt x="63" y="73"/>
                      <a:pt x="63" y="73"/>
                    </a:cubicBezTo>
                    <a:cubicBezTo>
                      <a:pt x="64" y="73"/>
                      <a:pt x="64" y="75"/>
                      <a:pt x="63" y="75"/>
                    </a:cubicBezTo>
                    <a:close/>
                    <a:moveTo>
                      <a:pt x="70" y="56"/>
                    </a:moveTo>
                    <a:cubicBezTo>
                      <a:pt x="62" y="56"/>
                      <a:pt x="62" y="56"/>
                      <a:pt x="62" y="56"/>
                    </a:cubicBezTo>
                    <a:cubicBezTo>
                      <a:pt x="61" y="56"/>
                      <a:pt x="60" y="55"/>
                      <a:pt x="60" y="54"/>
                    </a:cubicBezTo>
                    <a:cubicBezTo>
                      <a:pt x="60" y="53"/>
                      <a:pt x="61" y="52"/>
                      <a:pt x="62" y="52"/>
                    </a:cubicBezTo>
                    <a:cubicBezTo>
                      <a:pt x="70" y="52"/>
                      <a:pt x="70" y="52"/>
                      <a:pt x="70" y="52"/>
                    </a:cubicBezTo>
                    <a:cubicBezTo>
                      <a:pt x="71" y="52"/>
                      <a:pt x="72" y="53"/>
                      <a:pt x="72" y="54"/>
                    </a:cubicBezTo>
                    <a:cubicBezTo>
                      <a:pt x="72" y="55"/>
                      <a:pt x="71" y="56"/>
                      <a:pt x="70" y="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09" name="Freeform 61">
                <a:extLst>
                  <a:ext uri="{FF2B5EF4-FFF2-40B4-BE49-F238E27FC236}">
                    <a16:creationId xmlns="" xmlns:a16="http://schemas.microsoft.com/office/drawing/2014/main" id="{71A473E9-7301-4D0D-AA86-1E94F66FF4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0663" y="4092575"/>
                <a:ext cx="38100" cy="38100"/>
              </a:xfrm>
              <a:custGeom>
                <a:avLst/>
                <a:gdLst>
                  <a:gd name="T0" fmla="*/ 7 w 10"/>
                  <a:gd name="T1" fmla="*/ 9 h 10"/>
                  <a:gd name="T2" fmla="*/ 8 w 10"/>
                  <a:gd name="T3" fmla="*/ 10 h 10"/>
                  <a:gd name="T4" fmla="*/ 9 w 10"/>
                  <a:gd name="T5" fmla="*/ 9 h 10"/>
                  <a:gd name="T6" fmla="*/ 9 w 10"/>
                  <a:gd name="T7" fmla="*/ 7 h 10"/>
                  <a:gd name="T8" fmla="*/ 3 w 10"/>
                  <a:gd name="T9" fmla="*/ 1 h 10"/>
                  <a:gd name="T10" fmla="*/ 1 w 10"/>
                  <a:gd name="T11" fmla="*/ 1 h 10"/>
                  <a:gd name="T12" fmla="*/ 1 w 10"/>
                  <a:gd name="T13" fmla="*/ 3 h 10"/>
                  <a:gd name="T14" fmla="*/ 7 w 10"/>
                  <a:gd name="T15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" h="10">
                    <a:moveTo>
                      <a:pt x="7" y="9"/>
                    </a:moveTo>
                    <a:cubicBezTo>
                      <a:pt x="7" y="10"/>
                      <a:pt x="7" y="10"/>
                      <a:pt x="8" y="10"/>
                    </a:cubicBezTo>
                    <a:cubicBezTo>
                      <a:pt x="9" y="10"/>
                      <a:pt x="9" y="10"/>
                      <a:pt x="9" y="9"/>
                    </a:cubicBezTo>
                    <a:cubicBezTo>
                      <a:pt x="10" y="9"/>
                      <a:pt x="10" y="7"/>
                      <a:pt x="9" y="7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1" y="0"/>
                      <a:pt x="1" y="1"/>
                    </a:cubicBezTo>
                    <a:cubicBezTo>
                      <a:pt x="0" y="1"/>
                      <a:pt x="0" y="3"/>
                      <a:pt x="1" y="3"/>
                    </a:cubicBezTo>
                    <a:lnTo>
                      <a:pt x="7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cxnSp>
          <p:nvCxnSpPr>
            <p:cNvPr id="39" name="Straight Connector 38">
              <a:extLst>
                <a:ext uri="{FF2B5EF4-FFF2-40B4-BE49-F238E27FC236}">
                  <a16:creationId xmlns="" xmlns:a16="http://schemas.microsoft.com/office/drawing/2014/main" id="{014E9578-AA34-4C3F-AEB7-35F5F4E16453}"/>
                </a:ext>
              </a:extLst>
            </p:cNvPr>
            <p:cNvCxnSpPr>
              <a:cxnSpLocks/>
            </p:cNvCxnSpPr>
            <p:nvPr/>
          </p:nvCxnSpPr>
          <p:spPr>
            <a:xfrm>
              <a:off x="-1058707" y="3827513"/>
              <a:ext cx="2715264" cy="0"/>
            </a:xfrm>
            <a:prstGeom prst="line">
              <a:avLst/>
            </a:prstGeom>
            <a:ln w="152400" cap="rnd">
              <a:solidFill>
                <a:srgbClr val="26AA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B0E9B290-CF91-4D58-BA54-EB548B79A0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98A75-4789-4742-A40B-E61CEB8B60CC}" type="datetime1">
              <a:rPr lang="en-US" smtClean="0"/>
              <a:t>7/21/2022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0073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F4635E2-1D24-4919-9434-CD7BBFC4B9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Scrum process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="" xmlns:a16="http://schemas.microsoft.com/office/drawing/2014/main" id="{DB6CE5A8-A808-45B7-9867-C59D2D344E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3A8B8-0320-463C-9CFC-F3F813B668DA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4" name="Arrow: Pentagon 3">
            <a:extLst>
              <a:ext uri="{FF2B5EF4-FFF2-40B4-BE49-F238E27FC236}">
                <a16:creationId xmlns="" xmlns:a16="http://schemas.microsoft.com/office/drawing/2014/main" id="{63FBD4D5-AEA3-4E9E-AC88-F70E26BC181A}"/>
              </a:ext>
            </a:extLst>
          </p:cNvPr>
          <p:cNvSpPr/>
          <p:nvPr/>
        </p:nvSpPr>
        <p:spPr>
          <a:xfrm>
            <a:off x="0" y="4647095"/>
            <a:ext cx="5765801" cy="582006"/>
          </a:xfrm>
          <a:prstGeom prst="homePlate">
            <a:avLst>
              <a:gd name="adj" fmla="val 0"/>
            </a:avLst>
          </a:prstGeom>
          <a:solidFill>
            <a:srgbClr val="BA2E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="" xmlns:a16="http://schemas.microsoft.com/office/drawing/2014/main" id="{B0AC1D39-4606-42A9-922B-438BBBED6A9C}"/>
              </a:ext>
            </a:extLst>
          </p:cNvPr>
          <p:cNvGrpSpPr/>
          <p:nvPr/>
        </p:nvGrpSpPr>
        <p:grpSpPr>
          <a:xfrm>
            <a:off x="4042423" y="1829754"/>
            <a:ext cx="3402732" cy="3398091"/>
            <a:chOff x="4042423" y="1829754"/>
            <a:chExt cx="3402732" cy="3398091"/>
          </a:xfrm>
        </p:grpSpPr>
        <p:sp>
          <p:nvSpPr>
            <p:cNvPr id="6" name="Block Arc 5">
              <a:extLst>
                <a:ext uri="{FF2B5EF4-FFF2-40B4-BE49-F238E27FC236}">
                  <a16:creationId xmlns="" xmlns:a16="http://schemas.microsoft.com/office/drawing/2014/main" id="{7E58380A-135A-4821-A539-CC39BE33EE07}"/>
                </a:ext>
              </a:extLst>
            </p:cNvPr>
            <p:cNvSpPr/>
            <p:nvPr/>
          </p:nvSpPr>
          <p:spPr>
            <a:xfrm flipH="1">
              <a:off x="4047064" y="1829754"/>
              <a:ext cx="3398091" cy="3398091"/>
            </a:xfrm>
            <a:prstGeom prst="blockArc">
              <a:avLst>
                <a:gd name="adj1" fmla="val 5395647"/>
                <a:gd name="adj2" fmla="val 19288483"/>
                <a:gd name="adj3" fmla="val 17148"/>
              </a:avLst>
            </a:prstGeom>
            <a:solidFill>
              <a:srgbClr val="BA2E1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" name="Isosceles Triangle 6">
              <a:extLst>
                <a:ext uri="{FF2B5EF4-FFF2-40B4-BE49-F238E27FC236}">
                  <a16:creationId xmlns="" xmlns:a16="http://schemas.microsoft.com/office/drawing/2014/main" id="{1EAA55C2-1251-4A6C-852F-63CFF6883799}"/>
                </a:ext>
              </a:extLst>
            </p:cNvPr>
            <p:cNvSpPr/>
            <p:nvPr/>
          </p:nvSpPr>
          <p:spPr>
            <a:xfrm rot="2219651" flipH="1" flipV="1">
              <a:off x="4042423" y="2582669"/>
              <a:ext cx="938284" cy="489209"/>
            </a:xfrm>
            <a:prstGeom prst="triangle">
              <a:avLst/>
            </a:prstGeom>
            <a:solidFill>
              <a:srgbClr val="BA2E1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Oval 8">
            <a:extLst>
              <a:ext uri="{FF2B5EF4-FFF2-40B4-BE49-F238E27FC236}">
                <a16:creationId xmlns="" xmlns:a16="http://schemas.microsoft.com/office/drawing/2014/main" id="{4A0EA0D5-8CC0-4002-88F1-175901BBDB9D}"/>
              </a:ext>
            </a:extLst>
          </p:cNvPr>
          <p:cNvSpPr/>
          <p:nvPr/>
        </p:nvSpPr>
        <p:spPr>
          <a:xfrm>
            <a:off x="4940814" y="2723504"/>
            <a:ext cx="1610591" cy="1610591"/>
          </a:xfrm>
          <a:prstGeom prst="ellipse">
            <a:avLst/>
          </a:prstGeom>
          <a:solidFill>
            <a:srgbClr val="222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2000" b="1" dirty="0">
                <a:solidFill>
                  <a:schemeClr val="bg1"/>
                </a:solidFill>
                <a:latin typeface="+mj-lt"/>
              </a:rPr>
              <a:t>WORK FLOW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="" xmlns:a16="http://schemas.microsoft.com/office/drawing/2014/main" id="{9EDE1E5A-CB9B-4B01-BE73-386F9AFAEF73}"/>
              </a:ext>
            </a:extLst>
          </p:cNvPr>
          <p:cNvSpPr/>
          <p:nvPr/>
        </p:nvSpPr>
        <p:spPr>
          <a:xfrm>
            <a:off x="1431912" y="4393829"/>
            <a:ext cx="1088538" cy="1088538"/>
          </a:xfrm>
          <a:prstGeom prst="ellipse">
            <a:avLst/>
          </a:prstGeom>
          <a:solidFill>
            <a:srgbClr val="26AA83"/>
          </a:solidFill>
          <a:ln w="603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="" xmlns:a16="http://schemas.microsoft.com/office/drawing/2014/main" id="{36F116CF-3705-4447-ADF7-5ACC5985D9F3}"/>
              </a:ext>
            </a:extLst>
          </p:cNvPr>
          <p:cNvSpPr/>
          <p:nvPr/>
        </p:nvSpPr>
        <p:spPr>
          <a:xfrm>
            <a:off x="3723762" y="4393829"/>
            <a:ext cx="1088538" cy="1088538"/>
          </a:xfrm>
          <a:prstGeom prst="ellipse">
            <a:avLst/>
          </a:prstGeom>
          <a:solidFill>
            <a:srgbClr val="26AA83"/>
          </a:solidFill>
          <a:ln w="603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="" xmlns:a16="http://schemas.microsoft.com/office/drawing/2014/main" id="{3224952E-CB73-40AD-9EF1-310C86B3F1C4}"/>
              </a:ext>
            </a:extLst>
          </p:cNvPr>
          <p:cNvSpPr/>
          <p:nvPr/>
        </p:nvSpPr>
        <p:spPr>
          <a:xfrm>
            <a:off x="7595057" y="3094529"/>
            <a:ext cx="1197392" cy="1197392"/>
          </a:xfrm>
          <a:prstGeom prst="ellipse">
            <a:avLst/>
          </a:prstGeom>
          <a:solidFill>
            <a:srgbClr val="26AA83"/>
          </a:solidFill>
          <a:ln w="603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="" xmlns:a16="http://schemas.microsoft.com/office/drawing/2014/main" id="{1714F85A-6C12-48A5-832C-C1F5D11C9002}"/>
              </a:ext>
            </a:extLst>
          </p:cNvPr>
          <p:cNvGrpSpPr/>
          <p:nvPr/>
        </p:nvGrpSpPr>
        <p:grpSpPr>
          <a:xfrm>
            <a:off x="6973139" y="1944271"/>
            <a:ext cx="1704292" cy="1394414"/>
            <a:chOff x="6744539" y="2278742"/>
            <a:chExt cx="1918114" cy="1569358"/>
          </a:xfrm>
        </p:grpSpPr>
        <p:sp>
          <p:nvSpPr>
            <p:cNvPr id="3" name="Arc 2">
              <a:extLst>
                <a:ext uri="{FF2B5EF4-FFF2-40B4-BE49-F238E27FC236}">
                  <a16:creationId xmlns="" xmlns:a16="http://schemas.microsoft.com/office/drawing/2014/main" id="{B472AE80-85A9-409C-9977-DC0EA4653FDC}"/>
                </a:ext>
              </a:extLst>
            </p:cNvPr>
            <p:cNvSpPr/>
            <p:nvPr/>
          </p:nvSpPr>
          <p:spPr>
            <a:xfrm flipH="1">
              <a:off x="6744539" y="2278742"/>
              <a:ext cx="1569358" cy="1569358"/>
            </a:xfrm>
            <a:prstGeom prst="arc">
              <a:avLst>
                <a:gd name="adj1" fmla="val 10398909"/>
                <a:gd name="adj2" fmla="val 0"/>
              </a:avLst>
            </a:prstGeom>
            <a:ln w="381000" cap="rnd">
              <a:solidFill>
                <a:srgbClr val="BA2E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Isosceles Triangle 14">
              <a:extLst>
                <a:ext uri="{FF2B5EF4-FFF2-40B4-BE49-F238E27FC236}">
                  <a16:creationId xmlns="" xmlns:a16="http://schemas.microsoft.com/office/drawing/2014/main" id="{FF501F16-A549-4239-B3BA-D69E991635A8}"/>
                </a:ext>
              </a:extLst>
            </p:cNvPr>
            <p:cNvSpPr/>
            <p:nvPr/>
          </p:nvSpPr>
          <p:spPr>
            <a:xfrm rot="514257" flipH="1" flipV="1">
              <a:off x="7930528" y="3132941"/>
              <a:ext cx="732125" cy="355133"/>
            </a:xfrm>
            <a:prstGeom prst="triangle">
              <a:avLst/>
            </a:prstGeom>
            <a:solidFill>
              <a:srgbClr val="BA2E1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0839D4BD-00BD-4941-A8F3-96C075782221}"/>
              </a:ext>
            </a:extLst>
          </p:cNvPr>
          <p:cNvSpPr txBox="1"/>
          <p:nvPr/>
        </p:nvSpPr>
        <p:spPr>
          <a:xfrm>
            <a:off x="9039225" y="3262338"/>
            <a:ext cx="2581276" cy="861774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pPr lvl="0">
              <a:defRPr/>
            </a:pPr>
            <a:r>
              <a:rPr lang="en-US" sz="1400" dirty="0">
                <a:solidFill>
                  <a:srgbClr val="222021"/>
                </a:solidFill>
              </a:rPr>
              <a:t>Lorem ipsum dolor sit </a:t>
            </a:r>
            <a:r>
              <a:rPr lang="en-US" sz="1400" dirty="0" err="1">
                <a:solidFill>
                  <a:srgbClr val="222021"/>
                </a:solidFill>
              </a:rPr>
              <a:t>amet</a:t>
            </a:r>
            <a:r>
              <a:rPr lang="en-US" sz="1400" dirty="0">
                <a:solidFill>
                  <a:srgbClr val="222021"/>
                </a:solidFill>
              </a:rPr>
              <a:t>, </a:t>
            </a:r>
            <a:r>
              <a:rPr lang="en-US" sz="1400" dirty="0" err="1">
                <a:solidFill>
                  <a:srgbClr val="222021"/>
                </a:solidFill>
              </a:rPr>
              <a:t>consectetur</a:t>
            </a:r>
            <a:r>
              <a:rPr lang="en-US" sz="1400" dirty="0">
                <a:solidFill>
                  <a:srgbClr val="222021"/>
                </a:solidFill>
              </a:rPr>
              <a:t> </a:t>
            </a:r>
            <a:r>
              <a:rPr lang="en-US" sz="1400" dirty="0" err="1">
                <a:solidFill>
                  <a:srgbClr val="222021"/>
                </a:solidFill>
              </a:rPr>
              <a:t>adipiscing</a:t>
            </a:r>
            <a:r>
              <a:rPr lang="en-US" sz="1400" dirty="0">
                <a:solidFill>
                  <a:srgbClr val="222021"/>
                </a:solidFill>
              </a:rPr>
              <a:t> </a:t>
            </a:r>
            <a:r>
              <a:rPr lang="en-US" sz="1400" dirty="0" err="1">
                <a:solidFill>
                  <a:srgbClr val="222021"/>
                </a:solidFill>
              </a:rPr>
              <a:t>elit</a:t>
            </a:r>
            <a:r>
              <a:rPr lang="en-US" sz="1400" dirty="0">
                <a:solidFill>
                  <a:srgbClr val="222021"/>
                </a:solidFill>
              </a:rPr>
              <a:t>. </a:t>
            </a:r>
            <a:r>
              <a:rPr lang="en-US" sz="1400" dirty="0" err="1">
                <a:solidFill>
                  <a:srgbClr val="222021"/>
                </a:solidFill>
              </a:rPr>
              <a:t>Aliquam</a:t>
            </a:r>
            <a:r>
              <a:rPr lang="en-US" sz="1400" dirty="0">
                <a:solidFill>
                  <a:srgbClr val="222021"/>
                </a:solidFill>
              </a:rPr>
              <a:t> </a:t>
            </a:r>
            <a:r>
              <a:rPr lang="en-US" sz="1400" dirty="0" err="1">
                <a:solidFill>
                  <a:srgbClr val="222021"/>
                </a:solidFill>
              </a:rPr>
              <a:t>eu</a:t>
            </a:r>
            <a:r>
              <a:rPr lang="en-US" sz="1400" dirty="0">
                <a:solidFill>
                  <a:srgbClr val="222021"/>
                </a:solidFill>
              </a:rPr>
              <a:t> </a:t>
            </a:r>
            <a:r>
              <a:rPr lang="en-US" sz="1400" dirty="0" err="1">
                <a:solidFill>
                  <a:srgbClr val="222021"/>
                </a:solidFill>
              </a:rPr>
              <a:t>lobortis</a:t>
            </a:r>
            <a:r>
              <a:rPr lang="en-US" sz="1400" dirty="0">
                <a:solidFill>
                  <a:srgbClr val="222021"/>
                </a:solidFill>
              </a:rPr>
              <a:t> </a:t>
            </a:r>
            <a:r>
              <a:rPr lang="en-US" sz="1400" dirty="0" err="1">
                <a:solidFill>
                  <a:srgbClr val="222021"/>
                </a:solidFill>
              </a:rPr>
              <a:t>eros</a:t>
            </a:r>
            <a:r>
              <a:rPr lang="en-US" sz="1400" dirty="0">
                <a:solidFill>
                  <a:srgbClr val="222021"/>
                </a:solidFill>
              </a:rPr>
              <a:t>. </a:t>
            </a:r>
            <a:r>
              <a:rPr lang="en-US" sz="1400" dirty="0" err="1">
                <a:solidFill>
                  <a:srgbClr val="222021"/>
                </a:solidFill>
              </a:rPr>
              <a:t>Pellentesque</a:t>
            </a:r>
            <a:r>
              <a:rPr lang="en-US" sz="1400" dirty="0">
                <a:solidFill>
                  <a:srgbClr val="222021"/>
                </a:solidFill>
              </a:rPr>
              <a:t> sit </a:t>
            </a:r>
            <a:r>
              <a:rPr lang="en-US" sz="1400" dirty="0" err="1">
                <a:solidFill>
                  <a:srgbClr val="222021"/>
                </a:solidFill>
              </a:rPr>
              <a:t>amet</a:t>
            </a:r>
            <a:r>
              <a:rPr lang="en-US" sz="1400" dirty="0">
                <a:solidFill>
                  <a:srgbClr val="222021"/>
                </a:solidFill>
              </a:rPr>
              <a:t> </a:t>
            </a:r>
            <a:r>
              <a:rPr lang="en-US" sz="1400" dirty="0" err="1">
                <a:solidFill>
                  <a:srgbClr val="222021"/>
                </a:solidFill>
              </a:rPr>
              <a:t>finibus</a:t>
            </a:r>
            <a:r>
              <a:rPr lang="en-US" sz="1400" dirty="0">
                <a:solidFill>
                  <a:srgbClr val="222021"/>
                </a:solidFill>
              </a:rPr>
              <a:t> </a:t>
            </a:r>
            <a:r>
              <a:rPr lang="en-US" sz="1400" dirty="0" err="1">
                <a:solidFill>
                  <a:srgbClr val="222021"/>
                </a:solidFill>
              </a:rPr>
              <a:t>sapien</a:t>
            </a:r>
            <a:r>
              <a:rPr lang="en-US" sz="1400" dirty="0">
                <a:solidFill>
                  <a:srgbClr val="222021"/>
                </a:solidFill>
              </a:rPr>
              <a:t>. 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="" xmlns:a16="http://schemas.microsoft.com/office/drawing/2014/main" id="{BD512632-E80B-49A3-A0D2-BC66E0E954D1}"/>
              </a:ext>
            </a:extLst>
          </p:cNvPr>
          <p:cNvGrpSpPr/>
          <p:nvPr/>
        </p:nvGrpSpPr>
        <p:grpSpPr>
          <a:xfrm>
            <a:off x="589318" y="2056832"/>
            <a:ext cx="3113238" cy="2608546"/>
            <a:chOff x="-6924675" y="4286250"/>
            <a:chExt cx="4240212" cy="3552826"/>
          </a:xfrm>
        </p:grpSpPr>
        <p:sp>
          <p:nvSpPr>
            <p:cNvPr id="23" name="Freeform 5">
              <a:extLst>
                <a:ext uri="{FF2B5EF4-FFF2-40B4-BE49-F238E27FC236}">
                  <a16:creationId xmlns="" xmlns:a16="http://schemas.microsoft.com/office/drawing/2014/main" id="{4604747F-E961-4D30-BA11-90F243C073F3}"/>
                </a:ext>
              </a:extLst>
            </p:cNvPr>
            <p:cNvSpPr>
              <a:spLocks/>
            </p:cNvSpPr>
            <p:nvPr/>
          </p:nvSpPr>
          <p:spPr bwMode="auto">
            <a:xfrm>
              <a:off x="-6003925" y="4286250"/>
              <a:ext cx="1927225" cy="2801938"/>
            </a:xfrm>
            <a:custGeom>
              <a:avLst/>
              <a:gdLst>
                <a:gd name="T0" fmla="*/ 142 w 159"/>
                <a:gd name="T1" fmla="*/ 231 h 231"/>
                <a:gd name="T2" fmla="*/ 17 w 159"/>
                <a:gd name="T3" fmla="*/ 231 h 231"/>
                <a:gd name="T4" fmla="*/ 0 w 159"/>
                <a:gd name="T5" fmla="*/ 214 h 231"/>
                <a:gd name="T6" fmla="*/ 0 w 159"/>
                <a:gd name="T7" fmla="*/ 16 h 231"/>
                <a:gd name="T8" fmla="*/ 17 w 159"/>
                <a:gd name="T9" fmla="*/ 0 h 231"/>
                <a:gd name="T10" fmla="*/ 142 w 159"/>
                <a:gd name="T11" fmla="*/ 0 h 231"/>
                <a:gd name="T12" fmla="*/ 159 w 159"/>
                <a:gd name="T13" fmla="*/ 16 h 231"/>
                <a:gd name="T14" fmla="*/ 159 w 159"/>
                <a:gd name="T15" fmla="*/ 214 h 231"/>
                <a:gd name="T16" fmla="*/ 142 w 159"/>
                <a:gd name="T17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9" h="231">
                  <a:moveTo>
                    <a:pt x="142" y="231"/>
                  </a:moveTo>
                  <a:cubicBezTo>
                    <a:pt x="17" y="231"/>
                    <a:pt x="17" y="231"/>
                    <a:pt x="17" y="231"/>
                  </a:cubicBezTo>
                  <a:cubicBezTo>
                    <a:pt x="7" y="231"/>
                    <a:pt x="0" y="223"/>
                    <a:pt x="0" y="214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7" y="0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51" y="0"/>
                    <a:pt x="159" y="7"/>
                    <a:pt x="159" y="16"/>
                  </a:cubicBezTo>
                  <a:cubicBezTo>
                    <a:pt x="159" y="214"/>
                    <a:pt x="159" y="214"/>
                    <a:pt x="159" y="214"/>
                  </a:cubicBezTo>
                  <a:cubicBezTo>
                    <a:pt x="159" y="223"/>
                    <a:pt x="151" y="231"/>
                    <a:pt x="142" y="23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6">
              <a:extLst>
                <a:ext uri="{FF2B5EF4-FFF2-40B4-BE49-F238E27FC236}">
                  <a16:creationId xmlns="" xmlns:a16="http://schemas.microsoft.com/office/drawing/2014/main" id="{4C964F23-DD7C-49E4-AFDD-99FD62A3EBE8}"/>
                </a:ext>
              </a:extLst>
            </p:cNvPr>
            <p:cNvSpPr>
              <a:spLocks/>
            </p:cNvSpPr>
            <p:nvPr/>
          </p:nvSpPr>
          <p:spPr bwMode="auto">
            <a:xfrm>
              <a:off x="-4392613" y="6092825"/>
              <a:ext cx="109537" cy="752475"/>
            </a:xfrm>
            <a:custGeom>
              <a:avLst/>
              <a:gdLst>
                <a:gd name="T0" fmla="*/ 69 w 69"/>
                <a:gd name="T1" fmla="*/ 0 h 474"/>
                <a:gd name="T2" fmla="*/ 0 w 69"/>
                <a:gd name="T3" fmla="*/ 0 h 474"/>
                <a:gd name="T4" fmla="*/ 0 w 69"/>
                <a:gd name="T5" fmla="*/ 474 h 474"/>
                <a:gd name="T6" fmla="*/ 69 w 69"/>
                <a:gd name="T7" fmla="*/ 474 h 474"/>
                <a:gd name="T8" fmla="*/ 69 w 69"/>
                <a:gd name="T9" fmla="*/ 0 h 474"/>
                <a:gd name="T10" fmla="*/ 69 w 69"/>
                <a:gd name="T11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" h="474">
                  <a:moveTo>
                    <a:pt x="69" y="0"/>
                  </a:moveTo>
                  <a:lnTo>
                    <a:pt x="0" y="0"/>
                  </a:lnTo>
                  <a:lnTo>
                    <a:pt x="0" y="474"/>
                  </a:lnTo>
                  <a:lnTo>
                    <a:pt x="69" y="474"/>
                  </a:lnTo>
                  <a:lnTo>
                    <a:pt x="69" y="0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7">
              <a:extLst>
                <a:ext uri="{FF2B5EF4-FFF2-40B4-BE49-F238E27FC236}">
                  <a16:creationId xmlns="" xmlns:a16="http://schemas.microsoft.com/office/drawing/2014/main" id="{E26C12A9-73A7-4386-A044-03C5913175CD}"/>
                </a:ext>
              </a:extLst>
            </p:cNvPr>
            <p:cNvSpPr>
              <a:spLocks/>
            </p:cNvSpPr>
            <p:nvPr/>
          </p:nvSpPr>
          <p:spPr bwMode="auto">
            <a:xfrm>
              <a:off x="-4586288" y="6178550"/>
              <a:ext cx="96837" cy="666750"/>
            </a:xfrm>
            <a:custGeom>
              <a:avLst/>
              <a:gdLst>
                <a:gd name="T0" fmla="*/ 61 w 61"/>
                <a:gd name="T1" fmla="*/ 0 h 420"/>
                <a:gd name="T2" fmla="*/ 0 w 61"/>
                <a:gd name="T3" fmla="*/ 0 h 420"/>
                <a:gd name="T4" fmla="*/ 0 w 61"/>
                <a:gd name="T5" fmla="*/ 420 h 420"/>
                <a:gd name="T6" fmla="*/ 61 w 61"/>
                <a:gd name="T7" fmla="*/ 420 h 420"/>
                <a:gd name="T8" fmla="*/ 61 w 61"/>
                <a:gd name="T9" fmla="*/ 0 h 420"/>
                <a:gd name="T10" fmla="*/ 61 w 61"/>
                <a:gd name="T11" fmla="*/ 0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420">
                  <a:moveTo>
                    <a:pt x="61" y="0"/>
                  </a:moveTo>
                  <a:lnTo>
                    <a:pt x="0" y="0"/>
                  </a:lnTo>
                  <a:lnTo>
                    <a:pt x="0" y="420"/>
                  </a:lnTo>
                  <a:lnTo>
                    <a:pt x="61" y="420"/>
                  </a:lnTo>
                  <a:lnTo>
                    <a:pt x="61" y="0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8">
              <a:extLst>
                <a:ext uri="{FF2B5EF4-FFF2-40B4-BE49-F238E27FC236}">
                  <a16:creationId xmlns="" xmlns:a16="http://schemas.microsoft.com/office/drawing/2014/main" id="{C70B3301-9D6E-48C5-AE6F-D1FF3D00ACAA}"/>
                </a:ext>
              </a:extLst>
            </p:cNvPr>
            <p:cNvSpPr>
              <a:spLocks/>
            </p:cNvSpPr>
            <p:nvPr/>
          </p:nvSpPr>
          <p:spPr bwMode="auto">
            <a:xfrm>
              <a:off x="-4792663" y="6288088"/>
              <a:ext cx="96837" cy="557213"/>
            </a:xfrm>
            <a:custGeom>
              <a:avLst/>
              <a:gdLst>
                <a:gd name="T0" fmla="*/ 61 w 61"/>
                <a:gd name="T1" fmla="*/ 0 h 351"/>
                <a:gd name="T2" fmla="*/ 0 w 61"/>
                <a:gd name="T3" fmla="*/ 0 h 351"/>
                <a:gd name="T4" fmla="*/ 0 w 61"/>
                <a:gd name="T5" fmla="*/ 351 h 351"/>
                <a:gd name="T6" fmla="*/ 61 w 61"/>
                <a:gd name="T7" fmla="*/ 351 h 351"/>
                <a:gd name="T8" fmla="*/ 61 w 61"/>
                <a:gd name="T9" fmla="*/ 0 h 351"/>
                <a:gd name="T10" fmla="*/ 61 w 61"/>
                <a:gd name="T11" fmla="*/ 0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351">
                  <a:moveTo>
                    <a:pt x="61" y="0"/>
                  </a:moveTo>
                  <a:lnTo>
                    <a:pt x="0" y="0"/>
                  </a:lnTo>
                  <a:lnTo>
                    <a:pt x="0" y="351"/>
                  </a:lnTo>
                  <a:lnTo>
                    <a:pt x="61" y="351"/>
                  </a:lnTo>
                  <a:lnTo>
                    <a:pt x="61" y="0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9">
              <a:extLst>
                <a:ext uri="{FF2B5EF4-FFF2-40B4-BE49-F238E27FC236}">
                  <a16:creationId xmlns="" xmlns:a16="http://schemas.microsoft.com/office/drawing/2014/main" id="{55857BC2-1A59-4761-A49A-B1C66C2BEA75}"/>
                </a:ext>
              </a:extLst>
            </p:cNvPr>
            <p:cNvSpPr>
              <a:spLocks/>
            </p:cNvSpPr>
            <p:nvPr/>
          </p:nvSpPr>
          <p:spPr bwMode="auto">
            <a:xfrm>
              <a:off x="-5010150" y="6421438"/>
              <a:ext cx="96837" cy="423863"/>
            </a:xfrm>
            <a:custGeom>
              <a:avLst/>
              <a:gdLst>
                <a:gd name="T0" fmla="*/ 61 w 61"/>
                <a:gd name="T1" fmla="*/ 0 h 267"/>
                <a:gd name="T2" fmla="*/ 0 w 61"/>
                <a:gd name="T3" fmla="*/ 0 h 267"/>
                <a:gd name="T4" fmla="*/ 0 w 61"/>
                <a:gd name="T5" fmla="*/ 267 h 267"/>
                <a:gd name="T6" fmla="*/ 61 w 61"/>
                <a:gd name="T7" fmla="*/ 267 h 267"/>
                <a:gd name="T8" fmla="*/ 61 w 61"/>
                <a:gd name="T9" fmla="*/ 0 h 267"/>
                <a:gd name="T10" fmla="*/ 61 w 61"/>
                <a:gd name="T11" fmla="*/ 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267">
                  <a:moveTo>
                    <a:pt x="61" y="0"/>
                  </a:moveTo>
                  <a:lnTo>
                    <a:pt x="0" y="0"/>
                  </a:lnTo>
                  <a:lnTo>
                    <a:pt x="0" y="267"/>
                  </a:lnTo>
                  <a:lnTo>
                    <a:pt x="61" y="267"/>
                  </a:lnTo>
                  <a:lnTo>
                    <a:pt x="61" y="0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0">
              <a:extLst>
                <a:ext uri="{FF2B5EF4-FFF2-40B4-BE49-F238E27FC236}">
                  <a16:creationId xmlns="" xmlns:a16="http://schemas.microsoft.com/office/drawing/2014/main" id="{052DC169-E1C7-4284-B620-AE0E94A2FD3D}"/>
                </a:ext>
              </a:extLst>
            </p:cNvPr>
            <p:cNvSpPr>
              <a:spLocks/>
            </p:cNvSpPr>
            <p:nvPr/>
          </p:nvSpPr>
          <p:spPr bwMode="auto">
            <a:xfrm>
              <a:off x="-5627687" y="4529139"/>
              <a:ext cx="1138238" cy="1806574"/>
            </a:xfrm>
            <a:custGeom>
              <a:avLst/>
              <a:gdLst>
                <a:gd name="T0" fmla="*/ 7 w 717"/>
                <a:gd name="T1" fmla="*/ 1138 h 1138"/>
                <a:gd name="T2" fmla="*/ 0 w 717"/>
                <a:gd name="T3" fmla="*/ 1130 h 1138"/>
                <a:gd name="T4" fmla="*/ 114 w 717"/>
                <a:gd name="T5" fmla="*/ 802 h 1138"/>
                <a:gd name="T6" fmla="*/ 374 w 717"/>
                <a:gd name="T7" fmla="*/ 733 h 1138"/>
                <a:gd name="T8" fmla="*/ 465 w 717"/>
                <a:gd name="T9" fmla="*/ 367 h 1138"/>
                <a:gd name="T10" fmla="*/ 664 w 717"/>
                <a:gd name="T11" fmla="*/ 283 h 1138"/>
                <a:gd name="T12" fmla="*/ 709 w 717"/>
                <a:gd name="T13" fmla="*/ 0 h 1138"/>
                <a:gd name="T14" fmla="*/ 717 w 717"/>
                <a:gd name="T15" fmla="*/ 0 h 1138"/>
                <a:gd name="T16" fmla="*/ 671 w 717"/>
                <a:gd name="T17" fmla="*/ 290 h 1138"/>
                <a:gd name="T18" fmla="*/ 473 w 717"/>
                <a:gd name="T19" fmla="*/ 382 h 1138"/>
                <a:gd name="T20" fmla="*/ 381 w 717"/>
                <a:gd name="T21" fmla="*/ 749 h 1138"/>
                <a:gd name="T22" fmla="*/ 129 w 717"/>
                <a:gd name="T23" fmla="*/ 810 h 1138"/>
                <a:gd name="T24" fmla="*/ 7 w 717"/>
                <a:gd name="T25" fmla="*/ 1138 h 1138"/>
                <a:gd name="T26" fmla="*/ 7 w 717"/>
                <a:gd name="T27" fmla="*/ 1138 h 1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17" h="1138">
                  <a:moveTo>
                    <a:pt x="7" y="1138"/>
                  </a:moveTo>
                  <a:lnTo>
                    <a:pt x="0" y="1130"/>
                  </a:lnTo>
                  <a:lnTo>
                    <a:pt x="114" y="802"/>
                  </a:lnTo>
                  <a:lnTo>
                    <a:pt x="374" y="733"/>
                  </a:lnTo>
                  <a:lnTo>
                    <a:pt x="465" y="367"/>
                  </a:lnTo>
                  <a:lnTo>
                    <a:pt x="664" y="283"/>
                  </a:lnTo>
                  <a:lnTo>
                    <a:pt x="709" y="0"/>
                  </a:lnTo>
                  <a:lnTo>
                    <a:pt x="717" y="0"/>
                  </a:lnTo>
                  <a:lnTo>
                    <a:pt x="671" y="290"/>
                  </a:lnTo>
                  <a:lnTo>
                    <a:pt x="473" y="382"/>
                  </a:lnTo>
                  <a:lnTo>
                    <a:pt x="381" y="749"/>
                  </a:lnTo>
                  <a:lnTo>
                    <a:pt x="129" y="810"/>
                  </a:lnTo>
                  <a:lnTo>
                    <a:pt x="7" y="1138"/>
                  </a:lnTo>
                  <a:lnTo>
                    <a:pt x="7" y="1138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1">
              <a:extLst>
                <a:ext uri="{FF2B5EF4-FFF2-40B4-BE49-F238E27FC236}">
                  <a16:creationId xmlns="" xmlns:a16="http://schemas.microsoft.com/office/drawing/2014/main" id="{C438C50A-EF62-4560-9D42-CDB0AC2F6580}"/>
                </a:ext>
              </a:extLst>
            </p:cNvPr>
            <p:cNvSpPr>
              <a:spLocks/>
            </p:cNvSpPr>
            <p:nvPr/>
          </p:nvSpPr>
          <p:spPr bwMode="auto">
            <a:xfrm>
              <a:off x="-5095875" y="5632450"/>
              <a:ext cx="133350" cy="13335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3">
              <a:extLst>
                <a:ext uri="{FF2B5EF4-FFF2-40B4-BE49-F238E27FC236}">
                  <a16:creationId xmlns="" xmlns:a16="http://schemas.microsoft.com/office/drawing/2014/main" id="{8DC7980E-66E6-4CFE-BCFE-A9735568E3EB}"/>
                </a:ext>
              </a:extLst>
            </p:cNvPr>
            <p:cNvSpPr>
              <a:spLocks/>
            </p:cNvSpPr>
            <p:nvPr/>
          </p:nvSpPr>
          <p:spPr bwMode="auto">
            <a:xfrm>
              <a:off x="-4949825" y="5062538"/>
              <a:ext cx="133350" cy="13335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5">
              <a:extLst>
                <a:ext uri="{FF2B5EF4-FFF2-40B4-BE49-F238E27FC236}">
                  <a16:creationId xmlns="" xmlns:a16="http://schemas.microsoft.com/office/drawing/2014/main" id="{4EE8F60D-FDA5-4155-91A6-420A87A710B4}"/>
                </a:ext>
              </a:extLst>
            </p:cNvPr>
            <p:cNvSpPr>
              <a:spLocks/>
            </p:cNvSpPr>
            <p:nvPr/>
          </p:nvSpPr>
          <p:spPr bwMode="auto">
            <a:xfrm>
              <a:off x="-4633913" y="4916488"/>
              <a:ext cx="131762" cy="13335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7">
              <a:extLst>
                <a:ext uri="{FF2B5EF4-FFF2-40B4-BE49-F238E27FC236}">
                  <a16:creationId xmlns="" xmlns:a16="http://schemas.microsoft.com/office/drawing/2014/main" id="{701914DD-4E89-48A3-82E1-9FD09208B356}"/>
                </a:ext>
              </a:extLst>
            </p:cNvPr>
            <p:cNvSpPr>
              <a:spLocks/>
            </p:cNvSpPr>
            <p:nvPr/>
          </p:nvSpPr>
          <p:spPr bwMode="auto">
            <a:xfrm>
              <a:off x="-5507038" y="5741988"/>
              <a:ext cx="146050" cy="144463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9">
              <a:extLst>
                <a:ext uri="{FF2B5EF4-FFF2-40B4-BE49-F238E27FC236}">
                  <a16:creationId xmlns="" xmlns:a16="http://schemas.microsoft.com/office/drawing/2014/main" id="{5ECC8E43-16CB-456B-8227-093979D3D59F}"/>
                </a:ext>
              </a:extLst>
            </p:cNvPr>
            <p:cNvSpPr>
              <a:spLocks/>
            </p:cNvSpPr>
            <p:nvPr/>
          </p:nvSpPr>
          <p:spPr bwMode="auto">
            <a:xfrm>
              <a:off x="-5797550" y="5075238"/>
              <a:ext cx="604837" cy="133350"/>
            </a:xfrm>
            <a:custGeom>
              <a:avLst/>
              <a:gdLst>
                <a:gd name="T0" fmla="*/ 47 w 50"/>
                <a:gd name="T1" fmla="*/ 11 h 11"/>
                <a:gd name="T2" fmla="*/ 3 w 50"/>
                <a:gd name="T3" fmla="*/ 11 h 11"/>
                <a:gd name="T4" fmla="*/ 0 w 50"/>
                <a:gd name="T5" fmla="*/ 7 h 11"/>
                <a:gd name="T6" fmla="*/ 0 w 50"/>
                <a:gd name="T7" fmla="*/ 4 h 11"/>
                <a:gd name="T8" fmla="*/ 3 w 50"/>
                <a:gd name="T9" fmla="*/ 0 h 11"/>
                <a:gd name="T10" fmla="*/ 47 w 50"/>
                <a:gd name="T11" fmla="*/ 0 h 11"/>
                <a:gd name="T12" fmla="*/ 50 w 50"/>
                <a:gd name="T13" fmla="*/ 4 h 11"/>
                <a:gd name="T14" fmla="*/ 50 w 50"/>
                <a:gd name="T15" fmla="*/ 7 h 11"/>
                <a:gd name="T16" fmla="*/ 47 w 50"/>
                <a:gd name="T1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11">
                  <a:moveTo>
                    <a:pt x="47" y="11"/>
                  </a:moveTo>
                  <a:cubicBezTo>
                    <a:pt x="3" y="11"/>
                    <a:pt x="3" y="11"/>
                    <a:pt x="3" y="11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9" y="0"/>
                    <a:pt x="50" y="2"/>
                    <a:pt x="50" y="4"/>
                  </a:cubicBezTo>
                  <a:cubicBezTo>
                    <a:pt x="50" y="7"/>
                    <a:pt x="50" y="7"/>
                    <a:pt x="50" y="7"/>
                  </a:cubicBezTo>
                  <a:cubicBezTo>
                    <a:pt x="50" y="9"/>
                    <a:pt x="49" y="11"/>
                    <a:pt x="47" y="1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0">
              <a:extLst>
                <a:ext uri="{FF2B5EF4-FFF2-40B4-BE49-F238E27FC236}">
                  <a16:creationId xmlns="" xmlns:a16="http://schemas.microsoft.com/office/drawing/2014/main" id="{AF792FBD-F07F-4E69-9BF2-CD3A5341FC54}"/>
                </a:ext>
              </a:extLst>
            </p:cNvPr>
            <p:cNvSpPr>
              <a:spLocks/>
            </p:cNvSpPr>
            <p:nvPr/>
          </p:nvSpPr>
          <p:spPr bwMode="auto">
            <a:xfrm>
              <a:off x="-5797550" y="4856163"/>
              <a:ext cx="604837" cy="122238"/>
            </a:xfrm>
            <a:custGeom>
              <a:avLst/>
              <a:gdLst>
                <a:gd name="T0" fmla="*/ 47 w 50"/>
                <a:gd name="T1" fmla="*/ 10 h 10"/>
                <a:gd name="T2" fmla="*/ 3 w 50"/>
                <a:gd name="T3" fmla="*/ 10 h 10"/>
                <a:gd name="T4" fmla="*/ 0 w 50"/>
                <a:gd name="T5" fmla="*/ 7 h 10"/>
                <a:gd name="T6" fmla="*/ 0 w 50"/>
                <a:gd name="T7" fmla="*/ 4 h 10"/>
                <a:gd name="T8" fmla="*/ 3 w 50"/>
                <a:gd name="T9" fmla="*/ 0 h 10"/>
                <a:gd name="T10" fmla="*/ 47 w 50"/>
                <a:gd name="T11" fmla="*/ 0 h 10"/>
                <a:gd name="T12" fmla="*/ 50 w 50"/>
                <a:gd name="T13" fmla="*/ 4 h 10"/>
                <a:gd name="T14" fmla="*/ 50 w 50"/>
                <a:gd name="T15" fmla="*/ 7 h 10"/>
                <a:gd name="T16" fmla="*/ 47 w 50"/>
                <a:gd name="T1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10">
                  <a:moveTo>
                    <a:pt x="47" y="10"/>
                  </a:moveTo>
                  <a:cubicBezTo>
                    <a:pt x="3" y="10"/>
                    <a:pt x="3" y="10"/>
                    <a:pt x="3" y="10"/>
                  </a:cubicBezTo>
                  <a:cubicBezTo>
                    <a:pt x="1" y="10"/>
                    <a:pt x="0" y="9"/>
                    <a:pt x="0" y="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9" y="0"/>
                    <a:pt x="50" y="2"/>
                    <a:pt x="50" y="4"/>
                  </a:cubicBezTo>
                  <a:cubicBezTo>
                    <a:pt x="50" y="7"/>
                    <a:pt x="50" y="7"/>
                    <a:pt x="50" y="7"/>
                  </a:cubicBezTo>
                  <a:cubicBezTo>
                    <a:pt x="50" y="9"/>
                    <a:pt x="49" y="10"/>
                    <a:pt x="47" y="1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1">
              <a:extLst>
                <a:ext uri="{FF2B5EF4-FFF2-40B4-BE49-F238E27FC236}">
                  <a16:creationId xmlns="" xmlns:a16="http://schemas.microsoft.com/office/drawing/2014/main" id="{4950949F-2ED4-4E4A-92FD-CA58DFDBA4C8}"/>
                </a:ext>
              </a:extLst>
            </p:cNvPr>
            <p:cNvSpPr>
              <a:spLocks/>
            </p:cNvSpPr>
            <p:nvPr/>
          </p:nvSpPr>
          <p:spPr bwMode="auto">
            <a:xfrm>
              <a:off x="-6354763" y="5305425"/>
              <a:ext cx="133350" cy="217488"/>
            </a:xfrm>
            <a:custGeom>
              <a:avLst/>
              <a:gdLst>
                <a:gd name="T0" fmla="*/ 10 w 11"/>
                <a:gd name="T1" fmla="*/ 0 h 18"/>
                <a:gd name="T2" fmla="*/ 11 w 11"/>
                <a:gd name="T3" fmla="*/ 18 h 18"/>
                <a:gd name="T4" fmla="*/ 2 w 11"/>
                <a:gd name="T5" fmla="*/ 14 h 18"/>
                <a:gd name="T6" fmla="*/ 10 w 11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8">
                  <a:moveTo>
                    <a:pt x="10" y="0"/>
                  </a:moveTo>
                  <a:cubicBezTo>
                    <a:pt x="10" y="0"/>
                    <a:pt x="8" y="14"/>
                    <a:pt x="11" y="18"/>
                  </a:cubicBezTo>
                  <a:cubicBezTo>
                    <a:pt x="11" y="18"/>
                    <a:pt x="4" y="17"/>
                    <a:pt x="2" y="14"/>
                  </a:cubicBezTo>
                  <a:cubicBezTo>
                    <a:pt x="0" y="12"/>
                    <a:pt x="10" y="0"/>
                    <a:pt x="10" y="0"/>
                  </a:cubicBezTo>
                  <a:close/>
                </a:path>
              </a:pathLst>
            </a:custGeom>
            <a:solidFill>
              <a:srgbClr val="1620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2">
              <a:extLst>
                <a:ext uri="{FF2B5EF4-FFF2-40B4-BE49-F238E27FC236}">
                  <a16:creationId xmlns="" xmlns:a16="http://schemas.microsoft.com/office/drawing/2014/main" id="{2D070DFE-842A-4D2F-A528-8702EF063221}"/>
                </a:ext>
              </a:extLst>
            </p:cNvPr>
            <p:cNvSpPr>
              <a:spLocks/>
            </p:cNvSpPr>
            <p:nvPr/>
          </p:nvSpPr>
          <p:spPr bwMode="auto">
            <a:xfrm>
              <a:off x="-5737225" y="5838825"/>
              <a:ext cx="157162" cy="96838"/>
            </a:xfrm>
            <a:custGeom>
              <a:avLst/>
              <a:gdLst>
                <a:gd name="T0" fmla="*/ 3 w 13"/>
                <a:gd name="T1" fmla="*/ 2 h 8"/>
                <a:gd name="T2" fmla="*/ 6 w 13"/>
                <a:gd name="T3" fmla="*/ 0 h 8"/>
                <a:gd name="T4" fmla="*/ 9 w 13"/>
                <a:gd name="T5" fmla="*/ 0 h 8"/>
                <a:gd name="T6" fmla="*/ 12 w 13"/>
                <a:gd name="T7" fmla="*/ 1 h 8"/>
                <a:gd name="T8" fmla="*/ 13 w 13"/>
                <a:gd name="T9" fmla="*/ 3 h 8"/>
                <a:gd name="T10" fmla="*/ 12 w 13"/>
                <a:gd name="T11" fmla="*/ 4 h 8"/>
                <a:gd name="T12" fmla="*/ 12 w 13"/>
                <a:gd name="T13" fmla="*/ 5 h 8"/>
                <a:gd name="T14" fmla="*/ 11 w 13"/>
                <a:gd name="T15" fmla="*/ 7 h 8"/>
                <a:gd name="T16" fmla="*/ 11 w 13"/>
                <a:gd name="T17" fmla="*/ 8 h 8"/>
                <a:gd name="T18" fmla="*/ 9 w 13"/>
                <a:gd name="T19" fmla="*/ 8 h 8"/>
                <a:gd name="T20" fmla="*/ 3 w 13"/>
                <a:gd name="T21" fmla="*/ 7 h 8"/>
                <a:gd name="T22" fmla="*/ 3 w 13"/>
                <a:gd name="T23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8">
                  <a:moveTo>
                    <a:pt x="3" y="2"/>
                  </a:moveTo>
                  <a:cubicBezTo>
                    <a:pt x="3" y="2"/>
                    <a:pt x="5" y="0"/>
                    <a:pt x="6" y="0"/>
                  </a:cubicBezTo>
                  <a:cubicBezTo>
                    <a:pt x="6" y="0"/>
                    <a:pt x="7" y="0"/>
                    <a:pt x="9" y="0"/>
                  </a:cubicBezTo>
                  <a:cubicBezTo>
                    <a:pt x="10" y="0"/>
                    <a:pt x="12" y="1"/>
                    <a:pt x="12" y="1"/>
                  </a:cubicBezTo>
                  <a:cubicBezTo>
                    <a:pt x="13" y="2"/>
                    <a:pt x="13" y="2"/>
                    <a:pt x="13" y="3"/>
                  </a:cubicBezTo>
                  <a:cubicBezTo>
                    <a:pt x="13" y="3"/>
                    <a:pt x="12" y="4"/>
                    <a:pt x="12" y="4"/>
                  </a:cubicBezTo>
                  <a:cubicBezTo>
                    <a:pt x="12" y="4"/>
                    <a:pt x="12" y="5"/>
                    <a:pt x="12" y="5"/>
                  </a:cubicBezTo>
                  <a:cubicBezTo>
                    <a:pt x="12" y="5"/>
                    <a:pt x="12" y="6"/>
                    <a:pt x="11" y="7"/>
                  </a:cubicBezTo>
                  <a:cubicBezTo>
                    <a:pt x="11" y="7"/>
                    <a:pt x="11" y="7"/>
                    <a:pt x="11" y="8"/>
                  </a:cubicBezTo>
                  <a:cubicBezTo>
                    <a:pt x="11" y="8"/>
                    <a:pt x="10" y="8"/>
                    <a:pt x="9" y="8"/>
                  </a:cubicBezTo>
                  <a:cubicBezTo>
                    <a:pt x="9" y="8"/>
                    <a:pt x="6" y="8"/>
                    <a:pt x="3" y="7"/>
                  </a:cubicBezTo>
                  <a:cubicBezTo>
                    <a:pt x="3" y="7"/>
                    <a:pt x="0" y="6"/>
                    <a:pt x="3" y="2"/>
                  </a:cubicBezTo>
                  <a:close/>
                </a:path>
              </a:pathLst>
            </a:custGeom>
            <a:solidFill>
              <a:srgbClr val="EEA8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3">
              <a:extLst>
                <a:ext uri="{FF2B5EF4-FFF2-40B4-BE49-F238E27FC236}">
                  <a16:creationId xmlns="" xmlns:a16="http://schemas.microsoft.com/office/drawing/2014/main" id="{7B310ED4-E8C0-44D8-B2F5-65E4B959778E}"/>
                </a:ext>
              </a:extLst>
            </p:cNvPr>
            <p:cNvSpPr>
              <a:spLocks/>
            </p:cNvSpPr>
            <p:nvPr/>
          </p:nvSpPr>
          <p:spPr bwMode="auto">
            <a:xfrm>
              <a:off x="-5676900" y="5875338"/>
              <a:ext cx="49212" cy="60325"/>
            </a:xfrm>
            <a:custGeom>
              <a:avLst/>
              <a:gdLst>
                <a:gd name="T0" fmla="*/ 2 w 4"/>
                <a:gd name="T1" fmla="*/ 0 h 5"/>
                <a:gd name="T2" fmla="*/ 1 w 4"/>
                <a:gd name="T3" fmla="*/ 2 h 5"/>
                <a:gd name="T4" fmla="*/ 3 w 4"/>
                <a:gd name="T5" fmla="*/ 5 h 5"/>
                <a:gd name="T6" fmla="*/ 2 w 4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5">
                  <a:moveTo>
                    <a:pt x="2" y="0"/>
                  </a:moveTo>
                  <a:cubicBezTo>
                    <a:pt x="2" y="0"/>
                    <a:pt x="1" y="2"/>
                    <a:pt x="1" y="2"/>
                  </a:cubicBezTo>
                  <a:cubicBezTo>
                    <a:pt x="0" y="2"/>
                    <a:pt x="3" y="5"/>
                    <a:pt x="3" y="5"/>
                  </a:cubicBezTo>
                  <a:cubicBezTo>
                    <a:pt x="3" y="5"/>
                    <a:pt x="4" y="1"/>
                    <a:pt x="2" y="0"/>
                  </a:cubicBezTo>
                  <a:close/>
                </a:path>
              </a:pathLst>
            </a:custGeom>
            <a:solidFill>
              <a:srgbClr val="CF8C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4">
              <a:extLst>
                <a:ext uri="{FF2B5EF4-FFF2-40B4-BE49-F238E27FC236}">
                  <a16:creationId xmlns="" xmlns:a16="http://schemas.microsoft.com/office/drawing/2014/main" id="{C59C3A97-41BF-4645-9CF0-65FE9E7A1911}"/>
                </a:ext>
              </a:extLst>
            </p:cNvPr>
            <p:cNvSpPr>
              <a:spLocks/>
            </p:cNvSpPr>
            <p:nvPr/>
          </p:nvSpPr>
          <p:spPr bwMode="auto">
            <a:xfrm>
              <a:off x="-5761038" y="5851525"/>
              <a:ext cx="84137" cy="71438"/>
            </a:xfrm>
            <a:custGeom>
              <a:avLst/>
              <a:gdLst>
                <a:gd name="T0" fmla="*/ 3 w 7"/>
                <a:gd name="T1" fmla="*/ 1 h 6"/>
                <a:gd name="T2" fmla="*/ 6 w 7"/>
                <a:gd name="T3" fmla="*/ 1 h 6"/>
                <a:gd name="T4" fmla="*/ 6 w 7"/>
                <a:gd name="T5" fmla="*/ 6 h 6"/>
                <a:gd name="T6" fmla="*/ 2 w 7"/>
                <a:gd name="T7" fmla="*/ 4 h 6"/>
                <a:gd name="T8" fmla="*/ 3 w 7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">
                  <a:moveTo>
                    <a:pt x="3" y="1"/>
                  </a:moveTo>
                  <a:cubicBezTo>
                    <a:pt x="3" y="1"/>
                    <a:pt x="5" y="1"/>
                    <a:pt x="6" y="1"/>
                  </a:cubicBezTo>
                  <a:cubicBezTo>
                    <a:pt x="7" y="0"/>
                    <a:pt x="6" y="6"/>
                    <a:pt x="6" y="6"/>
                  </a:cubicBezTo>
                  <a:cubicBezTo>
                    <a:pt x="6" y="6"/>
                    <a:pt x="3" y="4"/>
                    <a:pt x="2" y="4"/>
                  </a:cubicBezTo>
                  <a:cubicBezTo>
                    <a:pt x="0" y="4"/>
                    <a:pt x="3" y="1"/>
                    <a:pt x="3" y="1"/>
                  </a:cubicBezTo>
                  <a:close/>
                </a:path>
              </a:pathLst>
            </a:custGeom>
            <a:solidFill>
              <a:srgbClr val="EEA8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5">
              <a:extLst>
                <a:ext uri="{FF2B5EF4-FFF2-40B4-BE49-F238E27FC236}">
                  <a16:creationId xmlns="" xmlns:a16="http://schemas.microsoft.com/office/drawing/2014/main" id="{D1A95407-2C5E-4AB0-A082-2B17DE4678A6}"/>
                </a:ext>
              </a:extLst>
            </p:cNvPr>
            <p:cNvSpPr>
              <a:spLocks/>
            </p:cNvSpPr>
            <p:nvPr/>
          </p:nvSpPr>
          <p:spPr bwMode="auto">
            <a:xfrm>
              <a:off x="-6621463" y="7621588"/>
              <a:ext cx="217487" cy="217488"/>
            </a:xfrm>
            <a:custGeom>
              <a:avLst/>
              <a:gdLst>
                <a:gd name="T0" fmla="*/ 7 w 18"/>
                <a:gd name="T1" fmla="*/ 1 h 18"/>
                <a:gd name="T2" fmla="*/ 14 w 18"/>
                <a:gd name="T3" fmla="*/ 10 h 18"/>
                <a:gd name="T4" fmla="*/ 18 w 18"/>
                <a:gd name="T5" fmla="*/ 13 h 18"/>
                <a:gd name="T6" fmla="*/ 14 w 18"/>
                <a:gd name="T7" fmla="*/ 18 h 18"/>
                <a:gd name="T8" fmla="*/ 5 w 18"/>
                <a:gd name="T9" fmla="*/ 15 h 18"/>
                <a:gd name="T10" fmla="*/ 3 w 18"/>
                <a:gd name="T11" fmla="*/ 10 h 18"/>
                <a:gd name="T12" fmla="*/ 3 w 18"/>
                <a:gd name="T13" fmla="*/ 17 h 18"/>
                <a:gd name="T14" fmla="*/ 1 w 18"/>
                <a:gd name="T15" fmla="*/ 17 h 18"/>
                <a:gd name="T16" fmla="*/ 1 w 18"/>
                <a:gd name="T17" fmla="*/ 9 h 18"/>
                <a:gd name="T18" fmla="*/ 2 w 18"/>
                <a:gd name="T19" fmla="*/ 2 h 18"/>
                <a:gd name="T20" fmla="*/ 7 w 18"/>
                <a:gd name="T21" fmla="*/ 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18">
                  <a:moveTo>
                    <a:pt x="7" y="1"/>
                  </a:moveTo>
                  <a:cubicBezTo>
                    <a:pt x="7" y="1"/>
                    <a:pt x="12" y="9"/>
                    <a:pt x="14" y="10"/>
                  </a:cubicBezTo>
                  <a:cubicBezTo>
                    <a:pt x="14" y="10"/>
                    <a:pt x="18" y="12"/>
                    <a:pt x="18" y="13"/>
                  </a:cubicBezTo>
                  <a:cubicBezTo>
                    <a:pt x="18" y="16"/>
                    <a:pt x="18" y="18"/>
                    <a:pt x="14" y="18"/>
                  </a:cubicBezTo>
                  <a:cubicBezTo>
                    <a:pt x="9" y="18"/>
                    <a:pt x="6" y="18"/>
                    <a:pt x="5" y="15"/>
                  </a:cubicBezTo>
                  <a:cubicBezTo>
                    <a:pt x="4" y="12"/>
                    <a:pt x="3" y="10"/>
                    <a:pt x="3" y="10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7"/>
                    <a:pt x="1" y="10"/>
                    <a:pt x="1" y="9"/>
                  </a:cubicBezTo>
                  <a:cubicBezTo>
                    <a:pt x="1" y="8"/>
                    <a:pt x="0" y="4"/>
                    <a:pt x="2" y="2"/>
                  </a:cubicBezTo>
                  <a:cubicBezTo>
                    <a:pt x="5" y="0"/>
                    <a:pt x="7" y="1"/>
                    <a:pt x="7" y="1"/>
                  </a:cubicBezTo>
                  <a:close/>
                </a:path>
              </a:pathLst>
            </a:custGeom>
            <a:solidFill>
              <a:srgbClr val="22202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6">
              <a:extLst>
                <a:ext uri="{FF2B5EF4-FFF2-40B4-BE49-F238E27FC236}">
                  <a16:creationId xmlns="" xmlns:a16="http://schemas.microsoft.com/office/drawing/2014/main" id="{B2989BF3-B6A8-4D33-AC77-6CBA7411E7B8}"/>
                </a:ext>
              </a:extLst>
            </p:cNvPr>
            <p:cNvSpPr>
              <a:spLocks/>
            </p:cNvSpPr>
            <p:nvPr/>
          </p:nvSpPr>
          <p:spPr bwMode="auto">
            <a:xfrm>
              <a:off x="-6597650" y="7608888"/>
              <a:ext cx="157162" cy="146050"/>
            </a:xfrm>
            <a:custGeom>
              <a:avLst/>
              <a:gdLst>
                <a:gd name="T0" fmla="*/ 13 w 13"/>
                <a:gd name="T1" fmla="*/ 12 h 12"/>
                <a:gd name="T2" fmla="*/ 7 w 13"/>
                <a:gd name="T3" fmla="*/ 11 h 12"/>
                <a:gd name="T4" fmla="*/ 1 w 13"/>
                <a:gd name="T5" fmla="*/ 3 h 12"/>
                <a:gd name="T6" fmla="*/ 0 w 13"/>
                <a:gd name="T7" fmla="*/ 0 h 12"/>
                <a:gd name="T8" fmla="*/ 6 w 13"/>
                <a:gd name="T9" fmla="*/ 0 h 12"/>
                <a:gd name="T10" fmla="*/ 7 w 13"/>
                <a:gd name="T11" fmla="*/ 4 h 12"/>
                <a:gd name="T12" fmla="*/ 13 w 1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">
                  <a:moveTo>
                    <a:pt x="13" y="12"/>
                  </a:moveTo>
                  <a:cubicBezTo>
                    <a:pt x="13" y="12"/>
                    <a:pt x="10" y="12"/>
                    <a:pt x="7" y="11"/>
                  </a:cubicBezTo>
                  <a:cubicBezTo>
                    <a:pt x="4" y="11"/>
                    <a:pt x="2" y="4"/>
                    <a:pt x="1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2"/>
                    <a:pt x="7" y="4"/>
                  </a:cubicBezTo>
                  <a:cubicBezTo>
                    <a:pt x="8" y="6"/>
                    <a:pt x="13" y="12"/>
                    <a:pt x="13" y="12"/>
                  </a:cubicBezTo>
                  <a:close/>
                </a:path>
              </a:pathLst>
            </a:custGeom>
            <a:solidFill>
              <a:srgbClr val="EEA8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7">
              <a:extLst>
                <a:ext uri="{FF2B5EF4-FFF2-40B4-BE49-F238E27FC236}">
                  <a16:creationId xmlns="" xmlns:a16="http://schemas.microsoft.com/office/drawing/2014/main" id="{5C08C6D4-D7E5-45CB-B858-90D528EA7A93}"/>
                </a:ext>
              </a:extLst>
            </p:cNvPr>
            <p:cNvSpPr>
              <a:spLocks/>
            </p:cNvSpPr>
            <p:nvPr/>
          </p:nvSpPr>
          <p:spPr bwMode="auto">
            <a:xfrm>
              <a:off x="-6246813" y="7561263"/>
              <a:ext cx="292100" cy="277813"/>
            </a:xfrm>
            <a:custGeom>
              <a:avLst/>
              <a:gdLst>
                <a:gd name="T0" fmla="*/ 9 w 24"/>
                <a:gd name="T1" fmla="*/ 3 h 23"/>
                <a:gd name="T2" fmla="*/ 11 w 24"/>
                <a:gd name="T3" fmla="*/ 7 h 23"/>
                <a:gd name="T4" fmla="*/ 17 w 24"/>
                <a:gd name="T5" fmla="*/ 14 h 23"/>
                <a:gd name="T6" fmla="*/ 23 w 24"/>
                <a:gd name="T7" fmla="*/ 18 h 23"/>
                <a:gd name="T8" fmla="*/ 19 w 24"/>
                <a:gd name="T9" fmla="*/ 23 h 23"/>
                <a:gd name="T10" fmla="*/ 10 w 24"/>
                <a:gd name="T11" fmla="*/ 20 h 23"/>
                <a:gd name="T12" fmla="*/ 5 w 24"/>
                <a:gd name="T13" fmla="*/ 15 h 23"/>
                <a:gd name="T14" fmla="*/ 5 w 24"/>
                <a:gd name="T15" fmla="*/ 23 h 23"/>
                <a:gd name="T16" fmla="*/ 3 w 24"/>
                <a:gd name="T17" fmla="*/ 23 h 23"/>
                <a:gd name="T18" fmla="*/ 2 w 24"/>
                <a:gd name="T19" fmla="*/ 14 h 23"/>
                <a:gd name="T20" fmla="*/ 4 w 24"/>
                <a:gd name="T21" fmla="*/ 3 h 23"/>
                <a:gd name="T22" fmla="*/ 9 w 24"/>
                <a:gd name="T23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" h="23">
                  <a:moveTo>
                    <a:pt x="9" y="3"/>
                  </a:moveTo>
                  <a:cubicBezTo>
                    <a:pt x="9" y="3"/>
                    <a:pt x="10" y="5"/>
                    <a:pt x="11" y="7"/>
                  </a:cubicBezTo>
                  <a:cubicBezTo>
                    <a:pt x="12" y="8"/>
                    <a:pt x="16" y="14"/>
                    <a:pt x="17" y="14"/>
                  </a:cubicBezTo>
                  <a:cubicBezTo>
                    <a:pt x="18" y="15"/>
                    <a:pt x="23" y="16"/>
                    <a:pt x="23" y="18"/>
                  </a:cubicBezTo>
                  <a:cubicBezTo>
                    <a:pt x="24" y="21"/>
                    <a:pt x="24" y="22"/>
                    <a:pt x="19" y="23"/>
                  </a:cubicBezTo>
                  <a:cubicBezTo>
                    <a:pt x="15" y="23"/>
                    <a:pt x="12" y="23"/>
                    <a:pt x="10" y="20"/>
                  </a:cubicBezTo>
                  <a:cubicBezTo>
                    <a:pt x="8" y="17"/>
                    <a:pt x="5" y="15"/>
                    <a:pt x="5" y="15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3"/>
                    <a:pt x="2" y="14"/>
                    <a:pt x="2" y="14"/>
                  </a:cubicBezTo>
                  <a:cubicBezTo>
                    <a:pt x="1" y="13"/>
                    <a:pt x="0" y="7"/>
                    <a:pt x="4" y="3"/>
                  </a:cubicBezTo>
                  <a:cubicBezTo>
                    <a:pt x="8" y="0"/>
                    <a:pt x="9" y="3"/>
                    <a:pt x="9" y="3"/>
                  </a:cubicBezTo>
                  <a:close/>
                </a:path>
              </a:pathLst>
            </a:custGeom>
            <a:solidFill>
              <a:srgbClr val="22202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8">
              <a:extLst>
                <a:ext uri="{FF2B5EF4-FFF2-40B4-BE49-F238E27FC236}">
                  <a16:creationId xmlns="" xmlns:a16="http://schemas.microsoft.com/office/drawing/2014/main" id="{8CF78AED-AF28-4FA8-B3B2-FA7AE61AEAEB}"/>
                </a:ext>
              </a:extLst>
            </p:cNvPr>
            <p:cNvSpPr>
              <a:spLocks/>
            </p:cNvSpPr>
            <p:nvPr/>
          </p:nvSpPr>
          <p:spPr bwMode="auto">
            <a:xfrm>
              <a:off x="-6210300" y="7572375"/>
              <a:ext cx="169862" cy="169863"/>
            </a:xfrm>
            <a:custGeom>
              <a:avLst/>
              <a:gdLst>
                <a:gd name="T0" fmla="*/ 14 w 14"/>
                <a:gd name="T1" fmla="*/ 13 h 14"/>
                <a:gd name="T2" fmla="*/ 9 w 14"/>
                <a:gd name="T3" fmla="*/ 13 h 14"/>
                <a:gd name="T4" fmla="*/ 0 w 14"/>
                <a:gd name="T5" fmla="*/ 3 h 14"/>
                <a:gd name="T6" fmla="*/ 6 w 14"/>
                <a:gd name="T7" fmla="*/ 2 h 14"/>
                <a:gd name="T8" fmla="*/ 14 w 14"/>
                <a:gd name="T9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14" y="13"/>
                  </a:moveTo>
                  <a:cubicBezTo>
                    <a:pt x="14" y="13"/>
                    <a:pt x="10" y="14"/>
                    <a:pt x="9" y="13"/>
                  </a:cubicBezTo>
                  <a:cubicBezTo>
                    <a:pt x="7" y="12"/>
                    <a:pt x="2" y="4"/>
                    <a:pt x="0" y="3"/>
                  </a:cubicBezTo>
                  <a:cubicBezTo>
                    <a:pt x="0" y="3"/>
                    <a:pt x="2" y="0"/>
                    <a:pt x="6" y="2"/>
                  </a:cubicBezTo>
                  <a:cubicBezTo>
                    <a:pt x="6" y="2"/>
                    <a:pt x="13" y="12"/>
                    <a:pt x="14" y="13"/>
                  </a:cubicBezTo>
                  <a:close/>
                </a:path>
              </a:pathLst>
            </a:custGeom>
            <a:solidFill>
              <a:srgbClr val="EEA8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9">
              <a:extLst>
                <a:ext uri="{FF2B5EF4-FFF2-40B4-BE49-F238E27FC236}">
                  <a16:creationId xmlns="" xmlns:a16="http://schemas.microsoft.com/office/drawing/2014/main" id="{3B7023D0-2E6C-42AD-B0F0-5710CF0CC811}"/>
                </a:ext>
              </a:extLst>
            </p:cNvPr>
            <p:cNvSpPr>
              <a:spLocks/>
            </p:cNvSpPr>
            <p:nvPr/>
          </p:nvSpPr>
          <p:spPr bwMode="auto">
            <a:xfrm>
              <a:off x="-6681788" y="6032500"/>
              <a:ext cx="327025" cy="1612900"/>
            </a:xfrm>
            <a:custGeom>
              <a:avLst/>
              <a:gdLst>
                <a:gd name="T0" fmla="*/ 10 w 27"/>
                <a:gd name="T1" fmla="*/ 10 h 133"/>
                <a:gd name="T2" fmla="*/ 3 w 27"/>
                <a:gd name="T3" fmla="*/ 26 h 133"/>
                <a:gd name="T4" fmla="*/ 4 w 27"/>
                <a:gd name="T5" fmla="*/ 67 h 133"/>
                <a:gd name="T6" fmla="*/ 1 w 27"/>
                <a:gd name="T7" fmla="*/ 92 h 133"/>
                <a:gd name="T8" fmla="*/ 6 w 27"/>
                <a:gd name="T9" fmla="*/ 133 h 133"/>
                <a:gd name="T10" fmla="*/ 15 w 27"/>
                <a:gd name="T11" fmla="*/ 133 h 133"/>
                <a:gd name="T12" fmla="*/ 14 w 27"/>
                <a:gd name="T13" fmla="*/ 94 h 133"/>
                <a:gd name="T14" fmla="*/ 16 w 27"/>
                <a:gd name="T15" fmla="*/ 75 h 133"/>
                <a:gd name="T16" fmla="*/ 27 w 27"/>
                <a:gd name="T17" fmla="*/ 31 h 133"/>
                <a:gd name="T18" fmla="*/ 10 w 27"/>
                <a:gd name="T19" fmla="*/ 1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" h="133">
                  <a:moveTo>
                    <a:pt x="10" y="10"/>
                  </a:moveTo>
                  <a:cubicBezTo>
                    <a:pt x="10" y="10"/>
                    <a:pt x="5" y="17"/>
                    <a:pt x="3" y="26"/>
                  </a:cubicBezTo>
                  <a:cubicBezTo>
                    <a:pt x="2" y="34"/>
                    <a:pt x="4" y="63"/>
                    <a:pt x="4" y="67"/>
                  </a:cubicBezTo>
                  <a:cubicBezTo>
                    <a:pt x="4" y="71"/>
                    <a:pt x="0" y="84"/>
                    <a:pt x="1" y="92"/>
                  </a:cubicBezTo>
                  <a:cubicBezTo>
                    <a:pt x="2" y="100"/>
                    <a:pt x="6" y="133"/>
                    <a:pt x="6" y="133"/>
                  </a:cubicBezTo>
                  <a:cubicBezTo>
                    <a:pt x="15" y="133"/>
                    <a:pt x="15" y="133"/>
                    <a:pt x="15" y="133"/>
                  </a:cubicBezTo>
                  <a:cubicBezTo>
                    <a:pt x="15" y="133"/>
                    <a:pt x="14" y="97"/>
                    <a:pt x="14" y="94"/>
                  </a:cubicBezTo>
                  <a:cubicBezTo>
                    <a:pt x="15" y="90"/>
                    <a:pt x="16" y="76"/>
                    <a:pt x="16" y="75"/>
                  </a:cubicBezTo>
                  <a:cubicBezTo>
                    <a:pt x="17" y="74"/>
                    <a:pt x="27" y="37"/>
                    <a:pt x="27" y="31"/>
                  </a:cubicBezTo>
                  <a:cubicBezTo>
                    <a:pt x="27" y="25"/>
                    <a:pt x="23" y="0"/>
                    <a:pt x="10" y="10"/>
                  </a:cubicBezTo>
                  <a:close/>
                </a:path>
              </a:pathLst>
            </a:custGeom>
            <a:solidFill>
              <a:srgbClr val="26AA8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4" name="Freeform 30">
              <a:extLst>
                <a:ext uri="{FF2B5EF4-FFF2-40B4-BE49-F238E27FC236}">
                  <a16:creationId xmlns="" xmlns:a16="http://schemas.microsoft.com/office/drawing/2014/main" id="{1553EF6B-54F7-4952-81CB-AF0C7957492A}"/>
                </a:ext>
              </a:extLst>
            </p:cNvPr>
            <p:cNvSpPr>
              <a:spLocks/>
            </p:cNvSpPr>
            <p:nvPr/>
          </p:nvSpPr>
          <p:spPr bwMode="auto">
            <a:xfrm>
              <a:off x="-6561138" y="6069013"/>
              <a:ext cx="496887" cy="1539875"/>
            </a:xfrm>
            <a:custGeom>
              <a:avLst/>
              <a:gdLst>
                <a:gd name="T0" fmla="*/ 28 w 41"/>
                <a:gd name="T1" fmla="*/ 10 h 127"/>
                <a:gd name="T2" fmla="*/ 38 w 41"/>
                <a:gd name="T3" fmla="*/ 49 h 127"/>
                <a:gd name="T4" fmla="*/ 41 w 41"/>
                <a:gd name="T5" fmla="*/ 61 h 127"/>
                <a:gd name="T6" fmla="*/ 40 w 41"/>
                <a:gd name="T7" fmla="*/ 77 h 127"/>
                <a:gd name="T8" fmla="*/ 37 w 41"/>
                <a:gd name="T9" fmla="*/ 127 h 127"/>
                <a:gd name="T10" fmla="*/ 28 w 41"/>
                <a:gd name="T11" fmla="*/ 127 h 127"/>
                <a:gd name="T12" fmla="*/ 24 w 41"/>
                <a:gd name="T13" fmla="*/ 88 h 127"/>
                <a:gd name="T14" fmla="*/ 27 w 41"/>
                <a:gd name="T15" fmla="*/ 69 h 127"/>
                <a:gd name="T16" fmla="*/ 11 w 41"/>
                <a:gd name="T17" fmla="*/ 35 h 127"/>
                <a:gd name="T18" fmla="*/ 28 w 41"/>
                <a:gd name="T19" fmla="*/ 1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127">
                  <a:moveTo>
                    <a:pt x="28" y="10"/>
                  </a:moveTo>
                  <a:cubicBezTo>
                    <a:pt x="28" y="10"/>
                    <a:pt x="37" y="44"/>
                    <a:pt x="38" y="49"/>
                  </a:cubicBezTo>
                  <a:cubicBezTo>
                    <a:pt x="39" y="54"/>
                    <a:pt x="41" y="60"/>
                    <a:pt x="41" y="61"/>
                  </a:cubicBezTo>
                  <a:cubicBezTo>
                    <a:pt x="41" y="62"/>
                    <a:pt x="40" y="77"/>
                    <a:pt x="40" y="77"/>
                  </a:cubicBezTo>
                  <a:cubicBezTo>
                    <a:pt x="37" y="127"/>
                    <a:pt x="37" y="127"/>
                    <a:pt x="37" y="127"/>
                  </a:cubicBezTo>
                  <a:cubicBezTo>
                    <a:pt x="28" y="127"/>
                    <a:pt x="28" y="127"/>
                    <a:pt x="28" y="127"/>
                  </a:cubicBezTo>
                  <a:cubicBezTo>
                    <a:pt x="28" y="127"/>
                    <a:pt x="25" y="95"/>
                    <a:pt x="24" y="88"/>
                  </a:cubicBezTo>
                  <a:cubicBezTo>
                    <a:pt x="24" y="82"/>
                    <a:pt x="28" y="72"/>
                    <a:pt x="27" y="69"/>
                  </a:cubicBezTo>
                  <a:cubicBezTo>
                    <a:pt x="26" y="67"/>
                    <a:pt x="11" y="35"/>
                    <a:pt x="11" y="35"/>
                  </a:cubicBezTo>
                  <a:cubicBezTo>
                    <a:pt x="11" y="35"/>
                    <a:pt x="0" y="0"/>
                    <a:pt x="28" y="10"/>
                  </a:cubicBezTo>
                  <a:close/>
                </a:path>
              </a:pathLst>
            </a:custGeom>
            <a:solidFill>
              <a:srgbClr val="26AA8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31">
              <a:extLst>
                <a:ext uri="{FF2B5EF4-FFF2-40B4-BE49-F238E27FC236}">
                  <a16:creationId xmlns="" xmlns:a16="http://schemas.microsoft.com/office/drawing/2014/main" id="{E20E6942-9EFD-480B-B81F-D3310393BB20}"/>
                </a:ext>
              </a:extLst>
            </p:cNvPr>
            <p:cNvSpPr>
              <a:spLocks/>
            </p:cNvSpPr>
            <p:nvPr/>
          </p:nvSpPr>
          <p:spPr bwMode="auto">
            <a:xfrm>
              <a:off x="-6354763" y="5559425"/>
              <a:ext cx="677862" cy="460375"/>
            </a:xfrm>
            <a:custGeom>
              <a:avLst/>
              <a:gdLst>
                <a:gd name="T0" fmla="*/ 8 w 56"/>
                <a:gd name="T1" fmla="*/ 0 h 38"/>
                <a:gd name="T2" fmla="*/ 14 w 56"/>
                <a:gd name="T3" fmla="*/ 3 h 38"/>
                <a:gd name="T4" fmla="*/ 20 w 56"/>
                <a:gd name="T5" fmla="*/ 12 h 38"/>
                <a:gd name="T6" fmla="*/ 32 w 56"/>
                <a:gd name="T7" fmla="*/ 29 h 38"/>
                <a:gd name="T8" fmla="*/ 40 w 56"/>
                <a:gd name="T9" fmla="*/ 28 h 38"/>
                <a:gd name="T10" fmla="*/ 54 w 56"/>
                <a:gd name="T11" fmla="*/ 24 h 38"/>
                <a:gd name="T12" fmla="*/ 56 w 56"/>
                <a:gd name="T13" fmla="*/ 31 h 38"/>
                <a:gd name="T14" fmla="*/ 30 w 56"/>
                <a:gd name="T15" fmla="*/ 36 h 38"/>
                <a:gd name="T16" fmla="*/ 10 w 56"/>
                <a:gd name="T17" fmla="*/ 17 h 38"/>
                <a:gd name="T18" fmla="*/ 8 w 56"/>
                <a:gd name="T1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38">
                  <a:moveTo>
                    <a:pt x="8" y="0"/>
                  </a:moveTo>
                  <a:cubicBezTo>
                    <a:pt x="8" y="0"/>
                    <a:pt x="12" y="0"/>
                    <a:pt x="14" y="3"/>
                  </a:cubicBezTo>
                  <a:cubicBezTo>
                    <a:pt x="17" y="6"/>
                    <a:pt x="20" y="11"/>
                    <a:pt x="20" y="12"/>
                  </a:cubicBezTo>
                  <a:cubicBezTo>
                    <a:pt x="21" y="14"/>
                    <a:pt x="31" y="28"/>
                    <a:pt x="32" y="29"/>
                  </a:cubicBezTo>
                  <a:cubicBezTo>
                    <a:pt x="32" y="29"/>
                    <a:pt x="37" y="28"/>
                    <a:pt x="40" y="28"/>
                  </a:cubicBezTo>
                  <a:cubicBezTo>
                    <a:pt x="46" y="27"/>
                    <a:pt x="54" y="24"/>
                    <a:pt x="54" y="24"/>
                  </a:cubicBezTo>
                  <a:cubicBezTo>
                    <a:pt x="56" y="31"/>
                    <a:pt x="56" y="31"/>
                    <a:pt x="56" y="31"/>
                  </a:cubicBezTo>
                  <a:cubicBezTo>
                    <a:pt x="56" y="31"/>
                    <a:pt x="35" y="38"/>
                    <a:pt x="30" y="36"/>
                  </a:cubicBezTo>
                  <a:cubicBezTo>
                    <a:pt x="24" y="35"/>
                    <a:pt x="10" y="17"/>
                    <a:pt x="10" y="17"/>
                  </a:cubicBezTo>
                  <a:cubicBezTo>
                    <a:pt x="10" y="17"/>
                    <a:pt x="0" y="5"/>
                    <a:pt x="8" y="0"/>
                  </a:cubicBezTo>
                  <a:close/>
                </a:path>
              </a:pathLst>
            </a:custGeom>
            <a:solidFill>
              <a:srgbClr val="CBEB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32">
              <a:extLst>
                <a:ext uri="{FF2B5EF4-FFF2-40B4-BE49-F238E27FC236}">
                  <a16:creationId xmlns="" xmlns:a16="http://schemas.microsoft.com/office/drawing/2014/main" id="{4B2F12B2-265E-46FE-9417-778663D508B1}"/>
                </a:ext>
              </a:extLst>
            </p:cNvPr>
            <p:cNvSpPr>
              <a:spLocks/>
            </p:cNvSpPr>
            <p:nvPr/>
          </p:nvSpPr>
          <p:spPr bwMode="auto">
            <a:xfrm>
              <a:off x="-6646863" y="5522913"/>
              <a:ext cx="509587" cy="862013"/>
            </a:xfrm>
            <a:custGeom>
              <a:avLst/>
              <a:gdLst>
                <a:gd name="T0" fmla="*/ 26 w 42"/>
                <a:gd name="T1" fmla="*/ 0 h 71"/>
                <a:gd name="T2" fmla="*/ 32 w 42"/>
                <a:gd name="T3" fmla="*/ 3 h 71"/>
                <a:gd name="T4" fmla="*/ 41 w 42"/>
                <a:gd name="T5" fmla="*/ 15 h 71"/>
                <a:gd name="T6" fmla="*/ 39 w 42"/>
                <a:gd name="T7" fmla="*/ 27 h 71"/>
                <a:gd name="T8" fmla="*/ 38 w 42"/>
                <a:gd name="T9" fmla="*/ 40 h 71"/>
                <a:gd name="T10" fmla="*/ 37 w 42"/>
                <a:gd name="T11" fmla="*/ 62 h 71"/>
                <a:gd name="T12" fmla="*/ 1 w 42"/>
                <a:gd name="T13" fmla="*/ 65 h 71"/>
                <a:gd name="T14" fmla="*/ 10 w 42"/>
                <a:gd name="T15" fmla="*/ 47 h 71"/>
                <a:gd name="T16" fmla="*/ 10 w 42"/>
                <a:gd name="T17" fmla="*/ 36 h 71"/>
                <a:gd name="T18" fmla="*/ 1 w 42"/>
                <a:gd name="T19" fmla="*/ 21 h 71"/>
                <a:gd name="T20" fmla="*/ 4 w 42"/>
                <a:gd name="T21" fmla="*/ 5 h 71"/>
                <a:gd name="T22" fmla="*/ 17 w 42"/>
                <a:gd name="T23" fmla="*/ 1 h 71"/>
                <a:gd name="T24" fmla="*/ 26 w 42"/>
                <a:gd name="T25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" h="71">
                  <a:moveTo>
                    <a:pt x="26" y="0"/>
                  </a:moveTo>
                  <a:cubicBezTo>
                    <a:pt x="26" y="0"/>
                    <a:pt x="30" y="3"/>
                    <a:pt x="32" y="3"/>
                  </a:cubicBezTo>
                  <a:cubicBezTo>
                    <a:pt x="34" y="3"/>
                    <a:pt x="40" y="12"/>
                    <a:pt x="41" y="15"/>
                  </a:cubicBezTo>
                  <a:cubicBezTo>
                    <a:pt x="42" y="18"/>
                    <a:pt x="41" y="22"/>
                    <a:pt x="39" y="27"/>
                  </a:cubicBezTo>
                  <a:cubicBezTo>
                    <a:pt x="37" y="33"/>
                    <a:pt x="39" y="34"/>
                    <a:pt x="38" y="40"/>
                  </a:cubicBezTo>
                  <a:cubicBezTo>
                    <a:pt x="37" y="45"/>
                    <a:pt x="37" y="59"/>
                    <a:pt x="37" y="62"/>
                  </a:cubicBezTo>
                  <a:cubicBezTo>
                    <a:pt x="37" y="65"/>
                    <a:pt x="7" y="71"/>
                    <a:pt x="1" y="65"/>
                  </a:cubicBezTo>
                  <a:cubicBezTo>
                    <a:pt x="1" y="65"/>
                    <a:pt x="5" y="52"/>
                    <a:pt x="10" y="47"/>
                  </a:cubicBezTo>
                  <a:cubicBezTo>
                    <a:pt x="11" y="46"/>
                    <a:pt x="11" y="38"/>
                    <a:pt x="10" y="36"/>
                  </a:cubicBezTo>
                  <a:cubicBezTo>
                    <a:pt x="9" y="35"/>
                    <a:pt x="1" y="21"/>
                    <a:pt x="1" y="21"/>
                  </a:cubicBezTo>
                  <a:cubicBezTo>
                    <a:pt x="1" y="21"/>
                    <a:pt x="0" y="7"/>
                    <a:pt x="4" y="5"/>
                  </a:cubicBezTo>
                  <a:cubicBezTo>
                    <a:pt x="7" y="2"/>
                    <a:pt x="15" y="1"/>
                    <a:pt x="17" y="1"/>
                  </a:cubicBezTo>
                  <a:cubicBezTo>
                    <a:pt x="18" y="0"/>
                    <a:pt x="23" y="0"/>
                    <a:pt x="26" y="0"/>
                  </a:cubicBezTo>
                  <a:close/>
                </a:path>
              </a:pathLst>
            </a:custGeom>
            <a:solidFill>
              <a:srgbClr val="CBEB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3">
              <a:extLst>
                <a:ext uri="{FF2B5EF4-FFF2-40B4-BE49-F238E27FC236}">
                  <a16:creationId xmlns="" xmlns:a16="http://schemas.microsoft.com/office/drawing/2014/main" id="{A0B05D90-0CEA-402E-94B4-AE327D9D27CA}"/>
                </a:ext>
              </a:extLst>
            </p:cNvPr>
            <p:cNvSpPr>
              <a:spLocks/>
            </p:cNvSpPr>
            <p:nvPr/>
          </p:nvSpPr>
          <p:spPr bwMode="auto">
            <a:xfrm>
              <a:off x="-6318250" y="5511800"/>
              <a:ext cx="34925" cy="144463"/>
            </a:xfrm>
            <a:custGeom>
              <a:avLst/>
              <a:gdLst>
                <a:gd name="T0" fmla="*/ 0 w 3"/>
                <a:gd name="T1" fmla="*/ 12 h 12"/>
                <a:gd name="T2" fmla="*/ 3 w 3"/>
                <a:gd name="T3" fmla="*/ 9 h 12"/>
                <a:gd name="T4" fmla="*/ 1 w 3"/>
                <a:gd name="T5" fmla="*/ 0 h 12"/>
                <a:gd name="T6" fmla="*/ 0 w 3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2">
                  <a:moveTo>
                    <a:pt x="0" y="12"/>
                  </a:moveTo>
                  <a:cubicBezTo>
                    <a:pt x="3" y="9"/>
                    <a:pt x="3" y="9"/>
                    <a:pt x="3" y="9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5"/>
                    <a:pt x="0" y="12"/>
                  </a:cubicBezTo>
                  <a:close/>
                </a:path>
              </a:pathLst>
            </a:custGeom>
            <a:solidFill>
              <a:srgbClr val="F8B7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34">
              <a:extLst>
                <a:ext uri="{FF2B5EF4-FFF2-40B4-BE49-F238E27FC236}">
                  <a16:creationId xmlns="" xmlns:a16="http://schemas.microsoft.com/office/drawing/2014/main" id="{C2D05026-81D7-4EBC-B3E2-AFEE4902E9F5}"/>
                </a:ext>
              </a:extLst>
            </p:cNvPr>
            <p:cNvSpPr>
              <a:spLocks/>
            </p:cNvSpPr>
            <p:nvPr/>
          </p:nvSpPr>
          <p:spPr bwMode="auto">
            <a:xfrm>
              <a:off x="-6780213" y="5535613"/>
              <a:ext cx="303212" cy="1030288"/>
            </a:xfrm>
            <a:custGeom>
              <a:avLst/>
              <a:gdLst>
                <a:gd name="T0" fmla="*/ 20 w 25"/>
                <a:gd name="T1" fmla="*/ 2 h 85"/>
                <a:gd name="T2" fmla="*/ 11 w 25"/>
                <a:gd name="T3" fmla="*/ 7 h 85"/>
                <a:gd name="T4" fmla="*/ 8 w 25"/>
                <a:gd name="T5" fmla="*/ 20 h 85"/>
                <a:gd name="T6" fmla="*/ 4 w 25"/>
                <a:gd name="T7" fmla="*/ 43 h 85"/>
                <a:gd name="T8" fmla="*/ 1 w 25"/>
                <a:gd name="T9" fmla="*/ 57 h 85"/>
                <a:gd name="T10" fmla="*/ 4 w 25"/>
                <a:gd name="T11" fmla="*/ 84 h 85"/>
                <a:gd name="T12" fmla="*/ 9 w 25"/>
                <a:gd name="T13" fmla="*/ 83 h 85"/>
                <a:gd name="T14" fmla="*/ 9 w 25"/>
                <a:gd name="T15" fmla="*/ 58 h 85"/>
                <a:gd name="T16" fmla="*/ 11 w 25"/>
                <a:gd name="T17" fmla="*/ 43 h 85"/>
                <a:gd name="T18" fmla="*/ 17 w 25"/>
                <a:gd name="T19" fmla="*/ 22 h 85"/>
                <a:gd name="T20" fmla="*/ 20 w 25"/>
                <a:gd name="T21" fmla="*/ 2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" h="85">
                  <a:moveTo>
                    <a:pt x="20" y="2"/>
                  </a:moveTo>
                  <a:cubicBezTo>
                    <a:pt x="20" y="2"/>
                    <a:pt x="14" y="0"/>
                    <a:pt x="11" y="7"/>
                  </a:cubicBezTo>
                  <a:cubicBezTo>
                    <a:pt x="8" y="13"/>
                    <a:pt x="9" y="17"/>
                    <a:pt x="8" y="20"/>
                  </a:cubicBezTo>
                  <a:cubicBezTo>
                    <a:pt x="7" y="23"/>
                    <a:pt x="4" y="42"/>
                    <a:pt x="4" y="43"/>
                  </a:cubicBezTo>
                  <a:cubicBezTo>
                    <a:pt x="3" y="44"/>
                    <a:pt x="0" y="54"/>
                    <a:pt x="1" y="57"/>
                  </a:cubicBezTo>
                  <a:cubicBezTo>
                    <a:pt x="1" y="60"/>
                    <a:pt x="4" y="83"/>
                    <a:pt x="4" y="84"/>
                  </a:cubicBezTo>
                  <a:cubicBezTo>
                    <a:pt x="4" y="85"/>
                    <a:pt x="9" y="83"/>
                    <a:pt x="9" y="83"/>
                  </a:cubicBezTo>
                  <a:cubicBezTo>
                    <a:pt x="9" y="83"/>
                    <a:pt x="9" y="60"/>
                    <a:pt x="9" y="58"/>
                  </a:cubicBezTo>
                  <a:cubicBezTo>
                    <a:pt x="9" y="56"/>
                    <a:pt x="10" y="45"/>
                    <a:pt x="11" y="43"/>
                  </a:cubicBezTo>
                  <a:cubicBezTo>
                    <a:pt x="13" y="40"/>
                    <a:pt x="16" y="24"/>
                    <a:pt x="17" y="22"/>
                  </a:cubicBezTo>
                  <a:cubicBezTo>
                    <a:pt x="18" y="21"/>
                    <a:pt x="25" y="4"/>
                    <a:pt x="20" y="2"/>
                  </a:cubicBezTo>
                  <a:close/>
                </a:path>
              </a:pathLst>
            </a:custGeom>
            <a:solidFill>
              <a:srgbClr val="EEA8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35">
              <a:extLst>
                <a:ext uri="{FF2B5EF4-FFF2-40B4-BE49-F238E27FC236}">
                  <a16:creationId xmlns="" xmlns:a16="http://schemas.microsoft.com/office/drawing/2014/main" id="{4501CDE2-8800-42DB-9030-717DCAD3C256}"/>
                </a:ext>
              </a:extLst>
            </p:cNvPr>
            <p:cNvSpPr>
              <a:spLocks/>
            </p:cNvSpPr>
            <p:nvPr/>
          </p:nvSpPr>
          <p:spPr bwMode="auto">
            <a:xfrm>
              <a:off x="-6451600" y="5341938"/>
              <a:ext cx="144462" cy="314325"/>
            </a:xfrm>
            <a:custGeom>
              <a:avLst/>
              <a:gdLst>
                <a:gd name="T0" fmla="*/ 12 w 12"/>
                <a:gd name="T1" fmla="*/ 10 h 26"/>
                <a:gd name="T2" fmla="*/ 11 w 12"/>
                <a:gd name="T3" fmla="*/ 21 h 26"/>
                <a:gd name="T4" fmla="*/ 1 w 12"/>
                <a:gd name="T5" fmla="*/ 16 h 26"/>
                <a:gd name="T6" fmla="*/ 1 w 12"/>
                <a:gd name="T7" fmla="*/ 5 h 26"/>
                <a:gd name="T8" fmla="*/ 12 w 12"/>
                <a:gd name="T9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26">
                  <a:moveTo>
                    <a:pt x="12" y="10"/>
                  </a:moveTo>
                  <a:cubicBezTo>
                    <a:pt x="12" y="10"/>
                    <a:pt x="11" y="19"/>
                    <a:pt x="11" y="21"/>
                  </a:cubicBezTo>
                  <a:cubicBezTo>
                    <a:pt x="11" y="21"/>
                    <a:pt x="6" y="26"/>
                    <a:pt x="1" y="16"/>
                  </a:cubicBezTo>
                  <a:cubicBezTo>
                    <a:pt x="1" y="16"/>
                    <a:pt x="3" y="11"/>
                    <a:pt x="1" y="5"/>
                  </a:cubicBezTo>
                  <a:cubicBezTo>
                    <a:pt x="0" y="0"/>
                    <a:pt x="12" y="10"/>
                    <a:pt x="12" y="10"/>
                  </a:cubicBezTo>
                  <a:close/>
                </a:path>
              </a:pathLst>
            </a:custGeom>
            <a:solidFill>
              <a:srgbClr val="EEA8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36">
              <a:extLst>
                <a:ext uri="{FF2B5EF4-FFF2-40B4-BE49-F238E27FC236}">
                  <a16:creationId xmlns="" xmlns:a16="http://schemas.microsoft.com/office/drawing/2014/main" id="{38EDC8FC-33A6-45F4-AD1A-4E76B5F810B0}"/>
                </a:ext>
              </a:extLst>
            </p:cNvPr>
            <p:cNvSpPr>
              <a:spLocks/>
            </p:cNvSpPr>
            <p:nvPr/>
          </p:nvSpPr>
          <p:spPr bwMode="auto">
            <a:xfrm>
              <a:off x="-6380163" y="5595938"/>
              <a:ext cx="61912" cy="60325"/>
            </a:xfrm>
            <a:custGeom>
              <a:avLst/>
              <a:gdLst>
                <a:gd name="T0" fmla="*/ 39 w 39"/>
                <a:gd name="T1" fmla="*/ 0 h 38"/>
                <a:gd name="T2" fmla="*/ 39 w 39"/>
                <a:gd name="T3" fmla="*/ 38 h 38"/>
                <a:gd name="T4" fmla="*/ 0 w 39"/>
                <a:gd name="T5" fmla="*/ 0 h 38"/>
                <a:gd name="T6" fmla="*/ 39 w 39"/>
                <a:gd name="T7" fmla="*/ 0 h 38"/>
                <a:gd name="T8" fmla="*/ 39 w 39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8">
                  <a:moveTo>
                    <a:pt x="39" y="0"/>
                  </a:moveTo>
                  <a:lnTo>
                    <a:pt x="39" y="38"/>
                  </a:lnTo>
                  <a:lnTo>
                    <a:pt x="0" y="0"/>
                  </a:lnTo>
                  <a:lnTo>
                    <a:pt x="39" y="0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EEA8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37">
              <a:extLst>
                <a:ext uri="{FF2B5EF4-FFF2-40B4-BE49-F238E27FC236}">
                  <a16:creationId xmlns="" xmlns:a16="http://schemas.microsoft.com/office/drawing/2014/main" id="{DBE73E71-1A77-4A8B-A08A-BB9C8F2C448F}"/>
                </a:ext>
              </a:extLst>
            </p:cNvPr>
            <p:cNvSpPr>
              <a:spLocks/>
            </p:cNvSpPr>
            <p:nvPr/>
          </p:nvSpPr>
          <p:spPr bwMode="auto">
            <a:xfrm>
              <a:off x="-6477000" y="5522913"/>
              <a:ext cx="158750" cy="133350"/>
            </a:xfrm>
            <a:custGeom>
              <a:avLst/>
              <a:gdLst>
                <a:gd name="T0" fmla="*/ 100 w 100"/>
                <a:gd name="T1" fmla="*/ 84 h 84"/>
                <a:gd name="T2" fmla="*/ 84 w 100"/>
                <a:gd name="T3" fmla="*/ 61 h 84"/>
                <a:gd name="T4" fmla="*/ 23 w 100"/>
                <a:gd name="T5" fmla="*/ 0 h 84"/>
                <a:gd name="T6" fmla="*/ 0 w 100"/>
                <a:gd name="T7" fmla="*/ 16 h 84"/>
                <a:gd name="T8" fmla="*/ 100 w 100"/>
                <a:gd name="T9" fmla="*/ 84 h 84"/>
                <a:gd name="T10" fmla="*/ 100 w 100"/>
                <a:gd name="T11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0" h="84">
                  <a:moveTo>
                    <a:pt x="100" y="84"/>
                  </a:moveTo>
                  <a:lnTo>
                    <a:pt x="84" y="61"/>
                  </a:lnTo>
                  <a:lnTo>
                    <a:pt x="23" y="0"/>
                  </a:lnTo>
                  <a:lnTo>
                    <a:pt x="0" y="16"/>
                  </a:lnTo>
                  <a:lnTo>
                    <a:pt x="100" y="84"/>
                  </a:lnTo>
                  <a:lnTo>
                    <a:pt x="100" y="84"/>
                  </a:lnTo>
                  <a:close/>
                </a:path>
              </a:pathLst>
            </a:custGeom>
            <a:solidFill>
              <a:srgbClr val="D1C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38">
              <a:extLst>
                <a:ext uri="{FF2B5EF4-FFF2-40B4-BE49-F238E27FC236}">
                  <a16:creationId xmlns="" xmlns:a16="http://schemas.microsoft.com/office/drawing/2014/main" id="{ACFC9883-232C-4257-9110-AE232D2015B8}"/>
                </a:ext>
              </a:extLst>
            </p:cNvPr>
            <p:cNvSpPr>
              <a:spLocks/>
            </p:cNvSpPr>
            <p:nvPr/>
          </p:nvSpPr>
          <p:spPr bwMode="auto">
            <a:xfrm>
              <a:off x="-6307138" y="5511800"/>
              <a:ext cx="73025" cy="120650"/>
            </a:xfrm>
            <a:custGeom>
              <a:avLst/>
              <a:gdLst>
                <a:gd name="T0" fmla="*/ 15 w 46"/>
                <a:gd name="T1" fmla="*/ 68 h 76"/>
                <a:gd name="T2" fmla="*/ 46 w 46"/>
                <a:gd name="T3" fmla="*/ 76 h 76"/>
                <a:gd name="T4" fmla="*/ 0 w 46"/>
                <a:gd name="T5" fmla="*/ 0 h 76"/>
                <a:gd name="T6" fmla="*/ 15 w 46"/>
                <a:gd name="T7" fmla="*/ 68 h 76"/>
                <a:gd name="T8" fmla="*/ 15 w 46"/>
                <a:gd name="T9" fmla="*/ 6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76">
                  <a:moveTo>
                    <a:pt x="15" y="68"/>
                  </a:moveTo>
                  <a:lnTo>
                    <a:pt x="46" y="76"/>
                  </a:lnTo>
                  <a:lnTo>
                    <a:pt x="0" y="0"/>
                  </a:lnTo>
                  <a:lnTo>
                    <a:pt x="15" y="68"/>
                  </a:lnTo>
                  <a:lnTo>
                    <a:pt x="15" y="68"/>
                  </a:lnTo>
                  <a:close/>
                </a:path>
              </a:pathLst>
            </a:custGeom>
            <a:solidFill>
              <a:srgbClr val="FAE6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39">
              <a:extLst>
                <a:ext uri="{FF2B5EF4-FFF2-40B4-BE49-F238E27FC236}">
                  <a16:creationId xmlns="" xmlns:a16="http://schemas.microsoft.com/office/drawing/2014/main" id="{8198387E-83C3-4F4C-8ED3-E362B4B8E811}"/>
                </a:ext>
              </a:extLst>
            </p:cNvPr>
            <p:cNvSpPr>
              <a:spLocks/>
            </p:cNvSpPr>
            <p:nvPr/>
          </p:nvSpPr>
          <p:spPr bwMode="auto">
            <a:xfrm>
              <a:off x="-6477000" y="5522913"/>
              <a:ext cx="133350" cy="158750"/>
            </a:xfrm>
            <a:custGeom>
              <a:avLst/>
              <a:gdLst>
                <a:gd name="T0" fmla="*/ 84 w 84"/>
                <a:gd name="T1" fmla="*/ 61 h 100"/>
                <a:gd name="T2" fmla="*/ 61 w 84"/>
                <a:gd name="T3" fmla="*/ 100 h 100"/>
                <a:gd name="T4" fmla="*/ 0 w 84"/>
                <a:gd name="T5" fmla="*/ 8 h 100"/>
                <a:gd name="T6" fmla="*/ 23 w 84"/>
                <a:gd name="T7" fmla="*/ 0 h 100"/>
                <a:gd name="T8" fmla="*/ 84 w 84"/>
                <a:gd name="T9" fmla="*/ 61 h 100"/>
                <a:gd name="T10" fmla="*/ 84 w 84"/>
                <a:gd name="T11" fmla="*/ 61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" h="100">
                  <a:moveTo>
                    <a:pt x="84" y="61"/>
                  </a:moveTo>
                  <a:lnTo>
                    <a:pt x="61" y="100"/>
                  </a:lnTo>
                  <a:lnTo>
                    <a:pt x="0" y="8"/>
                  </a:lnTo>
                  <a:lnTo>
                    <a:pt x="23" y="0"/>
                  </a:lnTo>
                  <a:lnTo>
                    <a:pt x="84" y="61"/>
                  </a:lnTo>
                  <a:lnTo>
                    <a:pt x="84" y="61"/>
                  </a:lnTo>
                  <a:close/>
                </a:path>
              </a:pathLst>
            </a:custGeom>
            <a:solidFill>
              <a:srgbClr val="FAE6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40">
              <a:extLst>
                <a:ext uri="{FF2B5EF4-FFF2-40B4-BE49-F238E27FC236}">
                  <a16:creationId xmlns="" xmlns:a16="http://schemas.microsoft.com/office/drawing/2014/main" id="{63C015BB-0FD2-4777-93B4-36E762E058F4}"/>
                </a:ext>
              </a:extLst>
            </p:cNvPr>
            <p:cNvSpPr>
              <a:spLocks/>
            </p:cNvSpPr>
            <p:nvPr/>
          </p:nvSpPr>
          <p:spPr bwMode="auto">
            <a:xfrm>
              <a:off x="-6173788" y="5729288"/>
              <a:ext cx="49212" cy="146050"/>
            </a:xfrm>
            <a:custGeom>
              <a:avLst/>
              <a:gdLst>
                <a:gd name="T0" fmla="*/ 3 w 4"/>
                <a:gd name="T1" fmla="*/ 12 h 12"/>
                <a:gd name="T2" fmla="*/ 3 w 4"/>
                <a:gd name="T3" fmla="*/ 0 h 12"/>
                <a:gd name="T4" fmla="*/ 0 w 4"/>
                <a:gd name="T5" fmla="*/ 9 h 12"/>
                <a:gd name="T6" fmla="*/ 3 w 4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2">
                  <a:moveTo>
                    <a:pt x="3" y="12"/>
                  </a:moveTo>
                  <a:cubicBezTo>
                    <a:pt x="3" y="12"/>
                    <a:pt x="4" y="4"/>
                    <a:pt x="3" y="0"/>
                  </a:cubicBezTo>
                  <a:cubicBezTo>
                    <a:pt x="3" y="0"/>
                    <a:pt x="2" y="4"/>
                    <a:pt x="0" y="9"/>
                  </a:cubicBezTo>
                  <a:cubicBezTo>
                    <a:pt x="3" y="12"/>
                    <a:pt x="3" y="12"/>
                    <a:pt x="3" y="12"/>
                  </a:cubicBezTo>
                  <a:close/>
                </a:path>
              </a:pathLst>
            </a:custGeom>
            <a:solidFill>
              <a:srgbClr val="A7DD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41">
              <a:extLst>
                <a:ext uri="{FF2B5EF4-FFF2-40B4-BE49-F238E27FC236}">
                  <a16:creationId xmlns="" xmlns:a16="http://schemas.microsoft.com/office/drawing/2014/main" id="{C0BCB880-CFBA-4022-AE97-945179444253}"/>
                </a:ext>
              </a:extLst>
            </p:cNvPr>
            <p:cNvSpPr>
              <a:spLocks/>
            </p:cNvSpPr>
            <p:nvPr/>
          </p:nvSpPr>
          <p:spPr bwMode="auto">
            <a:xfrm>
              <a:off x="-6584950" y="5729288"/>
              <a:ext cx="47625" cy="182563"/>
            </a:xfrm>
            <a:custGeom>
              <a:avLst/>
              <a:gdLst>
                <a:gd name="T0" fmla="*/ 0 w 4"/>
                <a:gd name="T1" fmla="*/ 11 h 15"/>
                <a:gd name="T2" fmla="*/ 4 w 4"/>
                <a:gd name="T3" fmla="*/ 0 h 15"/>
                <a:gd name="T4" fmla="*/ 2 w 4"/>
                <a:gd name="T5" fmla="*/ 15 h 15"/>
                <a:gd name="T6" fmla="*/ 0 w 4"/>
                <a:gd name="T7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5">
                  <a:moveTo>
                    <a:pt x="0" y="11"/>
                  </a:moveTo>
                  <a:cubicBezTo>
                    <a:pt x="0" y="11"/>
                    <a:pt x="3" y="0"/>
                    <a:pt x="4" y="0"/>
                  </a:cubicBezTo>
                  <a:cubicBezTo>
                    <a:pt x="4" y="0"/>
                    <a:pt x="3" y="10"/>
                    <a:pt x="2" y="15"/>
                  </a:cubicBezTo>
                  <a:cubicBezTo>
                    <a:pt x="2" y="15"/>
                    <a:pt x="1" y="13"/>
                    <a:pt x="0" y="11"/>
                  </a:cubicBezTo>
                  <a:close/>
                </a:path>
              </a:pathLst>
            </a:custGeom>
            <a:solidFill>
              <a:srgbClr val="A7DD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42">
              <a:extLst>
                <a:ext uri="{FF2B5EF4-FFF2-40B4-BE49-F238E27FC236}">
                  <a16:creationId xmlns="" xmlns:a16="http://schemas.microsoft.com/office/drawing/2014/main" id="{CF9FBA43-A917-49DA-B066-415102CD2557}"/>
                </a:ext>
              </a:extLst>
            </p:cNvPr>
            <p:cNvSpPr>
              <a:spLocks/>
            </p:cNvSpPr>
            <p:nvPr/>
          </p:nvSpPr>
          <p:spPr bwMode="auto">
            <a:xfrm>
              <a:off x="-5737225" y="5208588"/>
              <a:ext cx="617537" cy="800100"/>
            </a:xfrm>
            <a:custGeom>
              <a:avLst/>
              <a:gdLst>
                <a:gd name="T0" fmla="*/ 389 w 389"/>
                <a:gd name="T1" fmla="*/ 0 h 504"/>
                <a:gd name="T2" fmla="*/ 0 w 389"/>
                <a:gd name="T3" fmla="*/ 496 h 504"/>
                <a:gd name="T4" fmla="*/ 15 w 389"/>
                <a:gd name="T5" fmla="*/ 504 h 504"/>
                <a:gd name="T6" fmla="*/ 389 w 389"/>
                <a:gd name="T7" fmla="*/ 0 h 504"/>
                <a:gd name="T8" fmla="*/ 389 w 389"/>
                <a:gd name="T9" fmla="*/ 0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9" h="504">
                  <a:moveTo>
                    <a:pt x="389" y="0"/>
                  </a:moveTo>
                  <a:lnTo>
                    <a:pt x="0" y="496"/>
                  </a:lnTo>
                  <a:lnTo>
                    <a:pt x="15" y="504"/>
                  </a:lnTo>
                  <a:lnTo>
                    <a:pt x="389" y="0"/>
                  </a:lnTo>
                  <a:lnTo>
                    <a:pt x="389" y="0"/>
                  </a:lnTo>
                  <a:close/>
                </a:path>
              </a:pathLst>
            </a:custGeom>
            <a:solidFill>
              <a:srgbClr val="2220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43">
              <a:extLst>
                <a:ext uri="{FF2B5EF4-FFF2-40B4-BE49-F238E27FC236}">
                  <a16:creationId xmlns="" xmlns:a16="http://schemas.microsoft.com/office/drawing/2014/main" id="{23C0C1E4-ABD8-4E86-980C-01F1533C345D}"/>
                </a:ext>
              </a:extLst>
            </p:cNvPr>
            <p:cNvSpPr>
              <a:spLocks/>
            </p:cNvSpPr>
            <p:nvPr/>
          </p:nvSpPr>
          <p:spPr bwMode="auto">
            <a:xfrm>
              <a:off x="-5664200" y="5851525"/>
              <a:ext cx="84137" cy="84138"/>
            </a:xfrm>
            <a:custGeom>
              <a:avLst/>
              <a:gdLst>
                <a:gd name="T0" fmla="*/ 6 w 7"/>
                <a:gd name="T1" fmla="*/ 0 h 7"/>
                <a:gd name="T2" fmla="*/ 2 w 7"/>
                <a:gd name="T3" fmla="*/ 1 h 7"/>
                <a:gd name="T4" fmla="*/ 2 w 7"/>
                <a:gd name="T5" fmla="*/ 2 h 7"/>
                <a:gd name="T6" fmla="*/ 1 w 7"/>
                <a:gd name="T7" fmla="*/ 2 h 7"/>
                <a:gd name="T8" fmla="*/ 1 w 7"/>
                <a:gd name="T9" fmla="*/ 4 h 7"/>
                <a:gd name="T10" fmla="*/ 2 w 7"/>
                <a:gd name="T11" fmla="*/ 5 h 7"/>
                <a:gd name="T12" fmla="*/ 2 w 7"/>
                <a:gd name="T13" fmla="*/ 6 h 7"/>
                <a:gd name="T14" fmla="*/ 5 w 7"/>
                <a:gd name="T15" fmla="*/ 7 h 7"/>
                <a:gd name="T16" fmla="*/ 5 w 7"/>
                <a:gd name="T17" fmla="*/ 6 h 7"/>
                <a:gd name="T18" fmla="*/ 6 w 7"/>
                <a:gd name="T19" fmla="*/ 4 h 7"/>
                <a:gd name="T20" fmla="*/ 6 w 7"/>
                <a:gd name="T21" fmla="*/ 3 h 7"/>
                <a:gd name="T22" fmla="*/ 6 w 7"/>
                <a:gd name="T23" fmla="*/ 0 h 7"/>
                <a:gd name="T24" fmla="*/ 6 w 7"/>
                <a:gd name="T2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0"/>
                  </a:moveTo>
                  <a:cubicBezTo>
                    <a:pt x="6" y="0"/>
                    <a:pt x="2" y="0"/>
                    <a:pt x="2" y="1"/>
                  </a:cubicBezTo>
                  <a:cubicBezTo>
                    <a:pt x="2" y="1"/>
                    <a:pt x="2" y="2"/>
                    <a:pt x="2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0" y="3"/>
                    <a:pt x="1" y="4"/>
                  </a:cubicBezTo>
                  <a:cubicBezTo>
                    <a:pt x="1" y="4"/>
                    <a:pt x="0" y="5"/>
                    <a:pt x="2" y="5"/>
                  </a:cubicBezTo>
                  <a:cubicBezTo>
                    <a:pt x="2" y="5"/>
                    <a:pt x="1" y="6"/>
                    <a:pt x="2" y="6"/>
                  </a:cubicBezTo>
                  <a:cubicBezTo>
                    <a:pt x="2" y="7"/>
                    <a:pt x="5" y="7"/>
                    <a:pt x="5" y="7"/>
                  </a:cubicBezTo>
                  <a:cubicBezTo>
                    <a:pt x="5" y="7"/>
                    <a:pt x="5" y="7"/>
                    <a:pt x="5" y="6"/>
                  </a:cubicBezTo>
                  <a:cubicBezTo>
                    <a:pt x="5" y="6"/>
                    <a:pt x="6" y="5"/>
                    <a:pt x="6" y="4"/>
                  </a:cubicBezTo>
                  <a:cubicBezTo>
                    <a:pt x="6" y="4"/>
                    <a:pt x="6" y="4"/>
                    <a:pt x="6" y="3"/>
                  </a:cubicBezTo>
                  <a:cubicBezTo>
                    <a:pt x="6" y="3"/>
                    <a:pt x="7" y="2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lose/>
                </a:path>
              </a:pathLst>
            </a:custGeom>
            <a:solidFill>
              <a:srgbClr val="DB9C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44">
              <a:extLst>
                <a:ext uri="{FF2B5EF4-FFF2-40B4-BE49-F238E27FC236}">
                  <a16:creationId xmlns="" xmlns:a16="http://schemas.microsoft.com/office/drawing/2014/main" id="{6CED4F33-1480-4A17-8BF0-F486530F4D28}"/>
                </a:ext>
              </a:extLst>
            </p:cNvPr>
            <p:cNvSpPr>
              <a:spLocks/>
            </p:cNvSpPr>
            <p:nvPr/>
          </p:nvSpPr>
          <p:spPr bwMode="auto">
            <a:xfrm>
              <a:off x="-5689600" y="5838825"/>
              <a:ext cx="61912" cy="47625"/>
            </a:xfrm>
            <a:custGeom>
              <a:avLst/>
              <a:gdLst>
                <a:gd name="T0" fmla="*/ 2 w 5"/>
                <a:gd name="T1" fmla="*/ 0 h 4"/>
                <a:gd name="T2" fmla="*/ 5 w 5"/>
                <a:gd name="T3" fmla="*/ 3 h 4"/>
                <a:gd name="T4" fmla="*/ 5 w 5"/>
                <a:gd name="T5" fmla="*/ 4 h 4"/>
                <a:gd name="T6" fmla="*/ 3 w 5"/>
                <a:gd name="T7" fmla="*/ 4 h 4"/>
                <a:gd name="T8" fmla="*/ 1 w 5"/>
                <a:gd name="T9" fmla="*/ 3 h 4"/>
                <a:gd name="T10" fmla="*/ 2 w 5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2" y="0"/>
                  </a:moveTo>
                  <a:cubicBezTo>
                    <a:pt x="2" y="0"/>
                    <a:pt x="4" y="2"/>
                    <a:pt x="5" y="3"/>
                  </a:cubicBezTo>
                  <a:cubicBezTo>
                    <a:pt x="5" y="3"/>
                    <a:pt x="5" y="3"/>
                    <a:pt x="5" y="4"/>
                  </a:cubicBezTo>
                  <a:cubicBezTo>
                    <a:pt x="5" y="4"/>
                    <a:pt x="4" y="4"/>
                    <a:pt x="3" y="4"/>
                  </a:cubicBezTo>
                  <a:cubicBezTo>
                    <a:pt x="2" y="3"/>
                    <a:pt x="1" y="3"/>
                    <a:pt x="1" y="3"/>
                  </a:cubicBezTo>
                  <a:cubicBezTo>
                    <a:pt x="1" y="3"/>
                    <a:pt x="0" y="2"/>
                    <a:pt x="2" y="0"/>
                  </a:cubicBezTo>
                  <a:close/>
                </a:path>
              </a:pathLst>
            </a:custGeom>
            <a:solidFill>
              <a:srgbClr val="EEA8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45">
              <a:extLst>
                <a:ext uri="{FF2B5EF4-FFF2-40B4-BE49-F238E27FC236}">
                  <a16:creationId xmlns="" xmlns:a16="http://schemas.microsoft.com/office/drawing/2014/main" id="{94029906-DBA4-488B-A267-263CB67862FC}"/>
                </a:ext>
              </a:extLst>
            </p:cNvPr>
            <p:cNvSpPr>
              <a:spLocks/>
            </p:cNvSpPr>
            <p:nvPr/>
          </p:nvSpPr>
          <p:spPr bwMode="auto">
            <a:xfrm>
              <a:off x="-6488113" y="5111750"/>
              <a:ext cx="277812" cy="387350"/>
            </a:xfrm>
            <a:custGeom>
              <a:avLst/>
              <a:gdLst>
                <a:gd name="T0" fmla="*/ 11 w 23"/>
                <a:gd name="T1" fmla="*/ 0 h 32"/>
                <a:gd name="T2" fmla="*/ 21 w 23"/>
                <a:gd name="T3" fmla="*/ 10 h 32"/>
                <a:gd name="T4" fmla="*/ 18 w 23"/>
                <a:gd name="T5" fmla="*/ 30 h 32"/>
                <a:gd name="T6" fmla="*/ 6 w 23"/>
                <a:gd name="T7" fmla="*/ 25 h 32"/>
                <a:gd name="T8" fmla="*/ 1 w 23"/>
                <a:gd name="T9" fmla="*/ 12 h 32"/>
                <a:gd name="T10" fmla="*/ 11 w 23"/>
                <a:gd name="T1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32">
                  <a:moveTo>
                    <a:pt x="11" y="0"/>
                  </a:moveTo>
                  <a:cubicBezTo>
                    <a:pt x="11" y="0"/>
                    <a:pt x="20" y="0"/>
                    <a:pt x="21" y="10"/>
                  </a:cubicBezTo>
                  <a:cubicBezTo>
                    <a:pt x="23" y="20"/>
                    <a:pt x="19" y="29"/>
                    <a:pt x="18" y="30"/>
                  </a:cubicBezTo>
                  <a:cubicBezTo>
                    <a:pt x="16" y="32"/>
                    <a:pt x="8" y="31"/>
                    <a:pt x="6" y="25"/>
                  </a:cubicBezTo>
                  <a:cubicBezTo>
                    <a:pt x="4" y="20"/>
                    <a:pt x="1" y="16"/>
                    <a:pt x="1" y="12"/>
                  </a:cubicBezTo>
                  <a:cubicBezTo>
                    <a:pt x="2" y="7"/>
                    <a:pt x="0" y="0"/>
                    <a:pt x="11" y="0"/>
                  </a:cubicBezTo>
                  <a:close/>
                </a:path>
              </a:pathLst>
            </a:custGeom>
            <a:solidFill>
              <a:srgbClr val="EEA8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46">
              <a:extLst>
                <a:ext uri="{FF2B5EF4-FFF2-40B4-BE49-F238E27FC236}">
                  <a16:creationId xmlns="" xmlns:a16="http://schemas.microsoft.com/office/drawing/2014/main" id="{52AF92E5-F8C0-41A4-A780-E171ACD7B388}"/>
                </a:ext>
              </a:extLst>
            </p:cNvPr>
            <p:cNvSpPr>
              <a:spLocks/>
            </p:cNvSpPr>
            <p:nvPr/>
          </p:nvSpPr>
          <p:spPr bwMode="auto">
            <a:xfrm>
              <a:off x="-6548438" y="5062538"/>
              <a:ext cx="350837" cy="473075"/>
            </a:xfrm>
            <a:custGeom>
              <a:avLst/>
              <a:gdLst>
                <a:gd name="T0" fmla="*/ 27 w 29"/>
                <a:gd name="T1" fmla="*/ 18 h 39"/>
                <a:gd name="T2" fmla="*/ 17 w 29"/>
                <a:gd name="T3" fmla="*/ 3 h 39"/>
                <a:gd name="T4" fmla="*/ 1 w 29"/>
                <a:gd name="T5" fmla="*/ 13 h 39"/>
                <a:gd name="T6" fmla="*/ 1 w 29"/>
                <a:gd name="T7" fmla="*/ 31 h 39"/>
                <a:gd name="T8" fmla="*/ 13 w 29"/>
                <a:gd name="T9" fmla="*/ 39 h 39"/>
                <a:gd name="T10" fmla="*/ 11 w 29"/>
                <a:gd name="T11" fmla="*/ 15 h 39"/>
                <a:gd name="T12" fmla="*/ 26 w 29"/>
                <a:gd name="T13" fmla="*/ 15 h 39"/>
                <a:gd name="T14" fmla="*/ 27 w 29"/>
                <a:gd name="T15" fmla="*/ 1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39">
                  <a:moveTo>
                    <a:pt x="27" y="18"/>
                  </a:moveTo>
                  <a:cubicBezTo>
                    <a:pt x="27" y="18"/>
                    <a:pt x="29" y="5"/>
                    <a:pt x="17" y="3"/>
                  </a:cubicBezTo>
                  <a:cubicBezTo>
                    <a:pt x="6" y="0"/>
                    <a:pt x="2" y="8"/>
                    <a:pt x="1" y="13"/>
                  </a:cubicBezTo>
                  <a:cubicBezTo>
                    <a:pt x="0" y="17"/>
                    <a:pt x="1" y="31"/>
                    <a:pt x="1" y="31"/>
                  </a:cubicBezTo>
                  <a:cubicBezTo>
                    <a:pt x="1" y="31"/>
                    <a:pt x="9" y="37"/>
                    <a:pt x="13" y="39"/>
                  </a:cubicBezTo>
                  <a:cubicBezTo>
                    <a:pt x="13" y="39"/>
                    <a:pt x="9" y="25"/>
                    <a:pt x="11" y="15"/>
                  </a:cubicBezTo>
                  <a:cubicBezTo>
                    <a:pt x="11" y="15"/>
                    <a:pt x="20" y="17"/>
                    <a:pt x="26" y="15"/>
                  </a:cubicBezTo>
                  <a:cubicBezTo>
                    <a:pt x="26" y="15"/>
                    <a:pt x="27" y="17"/>
                    <a:pt x="27" y="18"/>
                  </a:cubicBezTo>
                  <a:close/>
                </a:path>
              </a:pathLst>
            </a:custGeom>
            <a:solidFill>
              <a:srgbClr val="2220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47">
              <a:extLst>
                <a:ext uri="{FF2B5EF4-FFF2-40B4-BE49-F238E27FC236}">
                  <a16:creationId xmlns="" xmlns:a16="http://schemas.microsoft.com/office/drawing/2014/main" id="{28CD3EED-2E9F-43D3-9074-304153227A31}"/>
                </a:ext>
              </a:extLst>
            </p:cNvPr>
            <p:cNvSpPr>
              <a:spLocks/>
            </p:cNvSpPr>
            <p:nvPr/>
          </p:nvSpPr>
          <p:spPr bwMode="auto">
            <a:xfrm>
              <a:off x="-6391275" y="5449888"/>
              <a:ext cx="84137" cy="61913"/>
            </a:xfrm>
            <a:custGeom>
              <a:avLst/>
              <a:gdLst>
                <a:gd name="T0" fmla="*/ 7 w 7"/>
                <a:gd name="T1" fmla="*/ 3 h 5"/>
                <a:gd name="T2" fmla="*/ 0 w 7"/>
                <a:gd name="T3" fmla="*/ 0 h 5"/>
                <a:gd name="T4" fmla="*/ 7 w 7"/>
                <a:gd name="T5" fmla="*/ 5 h 5"/>
                <a:gd name="T6" fmla="*/ 7 w 7"/>
                <a:gd name="T7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5">
                  <a:moveTo>
                    <a:pt x="7" y="3"/>
                  </a:moveTo>
                  <a:cubicBezTo>
                    <a:pt x="7" y="3"/>
                    <a:pt x="4" y="3"/>
                    <a:pt x="0" y="0"/>
                  </a:cubicBezTo>
                  <a:cubicBezTo>
                    <a:pt x="0" y="0"/>
                    <a:pt x="3" y="4"/>
                    <a:pt x="7" y="5"/>
                  </a:cubicBezTo>
                  <a:cubicBezTo>
                    <a:pt x="7" y="5"/>
                    <a:pt x="7" y="3"/>
                    <a:pt x="7" y="3"/>
                  </a:cubicBezTo>
                  <a:close/>
                </a:path>
              </a:pathLst>
            </a:custGeom>
            <a:solidFill>
              <a:srgbClr val="A77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48">
              <a:extLst>
                <a:ext uri="{FF2B5EF4-FFF2-40B4-BE49-F238E27FC236}">
                  <a16:creationId xmlns="" xmlns:a16="http://schemas.microsoft.com/office/drawing/2014/main" id="{0EA437FA-70D0-4FA1-82C4-069B94723043}"/>
                </a:ext>
              </a:extLst>
            </p:cNvPr>
            <p:cNvSpPr>
              <a:spLocks/>
            </p:cNvSpPr>
            <p:nvPr/>
          </p:nvSpPr>
          <p:spPr bwMode="auto">
            <a:xfrm>
              <a:off x="-6924675" y="6288088"/>
              <a:ext cx="460375" cy="363538"/>
            </a:xfrm>
            <a:custGeom>
              <a:avLst/>
              <a:gdLst>
                <a:gd name="T0" fmla="*/ 290 w 290"/>
                <a:gd name="T1" fmla="*/ 183 h 229"/>
                <a:gd name="T2" fmla="*/ 30 w 290"/>
                <a:gd name="T3" fmla="*/ 229 h 229"/>
                <a:gd name="T4" fmla="*/ 0 w 290"/>
                <a:gd name="T5" fmla="*/ 38 h 229"/>
                <a:gd name="T6" fmla="*/ 259 w 290"/>
                <a:gd name="T7" fmla="*/ 0 h 229"/>
                <a:gd name="T8" fmla="*/ 290 w 290"/>
                <a:gd name="T9" fmla="*/ 183 h 229"/>
                <a:gd name="T10" fmla="*/ 290 w 290"/>
                <a:gd name="T11" fmla="*/ 183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0" h="229">
                  <a:moveTo>
                    <a:pt x="290" y="183"/>
                  </a:moveTo>
                  <a:lnTo>
                    <a:pt x="30" y="229"/>
                  </a:lnTo>
                  <a:lnTo>
                    <a:pt x="0" y="38"/>
                  </a:lnTo>
                  <a:lnTo>
                    <a:pt x="259" y="0"/>
                  </a:lnTo>
                  <a:lnTo>
                    <a:pt x="290" y="183"/>
                  </a:lnTo>
                  <a:lnTo>
                    <a:pt x="290" y="183"/>
                  </a:lnTo>
                  <a:close/>
                </a:path>
              </a:pathLst>
            </a:custGeom>
            <a:solidFill>
              <a:srgbClr val="1D816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49">
              <a:extLst>
                <a:ext uri="{FF2B5EF4-FFF2-40B4-BE49-F238E27FC236}">
                  <a16:creationId xmlns="" xmlns:a16="http://schemas.microsoft.com/office/drawing/2014/main" id="{BD883C7B-C77B-49F4-9589-E8F42DD61A0B}"/>
                </a:ext>
              </a:extLst>
            </p:cNvPr>
            <p:cNvSpPr>
              <a:spLocks/>
            </p:cNvSpPr>
            <p:nvPr/>
          </p:nvSpPr>
          <p:spPr bwMode="auto">
            <a:xfrm>
              <a:off x="-6754813" y="6492875"/>
              <a:ext cx="133350" cy="158750"/>
            </a:xfrm>
            <a:custGeom>
              <a:avLst/>
              <a:gdLst>
                <a:gd name="T0" fmla="*/ 1 w 11"/>
                <a:gd name="T1" fmla="*/ 12 h 13"/>
                <a:gd name="T2" fmla="*/ 0 w 11"/>
                <a:gd name="T3" fmla="*/ 11 h 13"/>
                <a:gd name="T4" fmla="*/ 0 w 11"/>
                <a:gd name="T5" fmla="*/ 10 h 13"/>
                <a:gd name="T6" fmla="*/ 0 w 11"/>
                <a:gd name="T7" fmla="*/ 9 h 13"/>
                <a:gd name="T8" fmla="*/ 0 w 11"/>
                <a:gd name="T9" fmla="*/ 6 h 13"/>
                <a:gd name="T10" fmla="*/ 1 w 11"/>
                <a:gd name="T11" fmla="*/ 0 h 13"/>
                <a:gd name="T12" fmla="*/ 4 w 11"/>
                <a:gd name="T13" fmla="*/ 0 h 13"/>
                <a:gd name="T14" fmla="*/ 7 w 11"/>
                <a:gd name="T15" fmla="*/ 0 h 13"/>
                <a:gd name="T16" fmla="*/ 11 w 11"/>
                <a:gd name="T17" fmla="*/ 8 h 13"/>
                <a:gd name="T18" fmla="*/ 11 w 11"/>
                <a:gd name="T19" fmla="*/ 8 h 13"/>
                <a:gd name="T20" fmla="*/ 10 w 11"/>
                <a:gd name="T21" fmla="*/ 10 h 13"/>
                <a:gd name="T22" fmla="*/ 9 w 11"/>
                <a:gd name="T23" fmla="*/ 12 h 13"/>
                <a:gd name="T24" fmla="*/ 7 w 11"/>
                <a:gd name="T25" fmla="*/ 12 h 13"/>
                <a:gd name="T26" fmla="*/ 5 w 11"/>
                <a:gd name="T27" fmla="*/ 13 h 13"/>
                <a:gd name="T28" fmla="*/ 3 w 11"/>
                <a:gd name="T29" fmla="*/ 13 h 13"/>
                <a:gd name="T30" fmla="*/ 1 w 11"/>
                <a:gd name="T31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" h="13">
                  <a:moveTo>
                    <a:pt x="1" y="12"/>
                  </a:moveTo>
                  <a:cubicBezTo>
                    <a:pt x="1" y="12"/>
                    <a:pt x="0" y="12"/>
                    <a:pt x="0" y="11"/>
                  </a:cubicBezTo>
                  <a:cubicBezTo>
                    <a:pt x="0" y="11"/>
                    <a:pt x="0" y="10"/>
                    <a:pt x="0" y="1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8"/>
                    <a:pt x="0" y="6"/>
                  </a:cubicBezTo>
                  <a:cubicBezTo>
                    <a:pt x="0" y="5"/>
                    <a:pt x="1" y="0"/>
                    <a:pt x="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10" y="7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0" y="9"/>
                    <a:pt x="10" y="10"/>
                    <a:pt x="10" y="10"/>
                  </a:cubicBezTo>
                  <a:cubicBezTo>
                    <a:pt x="10" y="10"/>
                    <a:pt x="10" y="12"/>
                    <a:pt x="9" y="12"/>
                  </a:cubicBezTo>
                  <a:cubicBezTo>
                    <a:pt x="8" y="13"/>
                    <a:pt x="8" y="13"/>
                    <a:pt x="7" y="12"/>
                  </a:cubicBezTo>
                  <a:cubicBezTo>
                    <a:pt x="7" y="12"/>
                    <a:pt x="6" y="13"/>
                    <a:pt x="5" y="13"/>
                  </a:cubicBezTo>
                  <a:cubicBezTo>
                    <a:pt x="5" y="13"/>
                    <a:pt x="4" y="13"/>
                    <a:pt x="3" y="13"/>
                  </a:cubicBezTo>
                  <a:cubicBezTo>
                    <a:pt x="3" y="13"/>
                    <a:pt x="1" y="13"/>
                    <a:pt x="1" y="12"/>
                  </a:cubicBezTo>
                  <a:close/>
                </a:path>
              </a:pathLst>
            </a:custGeom>
            <a:solidFill>
              <a:srgbClr val="EEA8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50">
              <a:extLst>
                <a:ext uri="{FF2B5EF4-FFF2-40B4-BE49-F238E27FC236}">
                  <a16:creationId xmlns="" xmlns:a16="http://schemas.microsoft.com/office/drawing/2014/main" id="{CF981261-4E05-4E9F-8F74-4A3DF19748B5}"/>
                </a:ext>
              </a:extLst>
            </p:cNvPr>
            <p:cNvSpPr>
              <a:spLocks/>
            </p:cNvSpPr>
            <p:nvPr/>
          </p:nvSpPr>
          <p:spPr bwMode="auto">
            <a:xfrm>
              <a:off x="-6767513" y="5535613"/>
              <a:ext cx="290512" cy="993775"/>
            </a:xfrm>
            <a:custGeom>
              <a:avLst/>
              <a:gdLst>
                <a:gd name="T0" fmla="*/ 19 w 24"/>
                <a:gd name="T1" fmla="*/ 2 h 82"/>
                <a:gd name="T2" fmla="*/ 10 w 24"/>
                <a:gd name="T3" fmla="*/ 7 h 82"/>
                <a:gd name="T4" fmla="*/ 6 w 24"/>
                <a:gd name="T5" fmla="*/ 19 h 82"/>
                <a:gd name="T6" fmla="*/ 2 w 24"/>
                <a:gd name="T7" fmla="*/ 41 h 82"/>
                <a:gd name="T8" fmla="*/ 0 w 24"/>
                <a:gd name="T9" fmla="*/ 57 h 82"/>
                <a:gd name="T10" fmla="*/ 0 w 24"/>
                <a:gd name="T11" fmla="*/ 81 h 82"/>
                <a:gd name="T12" fmla="*/ 10 w 24"/>
                <a:gd name="T13" fmla="*/ 80 h 82"/>
                <a:gd name="T14" fmla="*/ 9 w 24"/>
                <a:gd name="T15" fmla="*/ 59 h 82"/>
                <a:gd name="T16" fmla="*/ 10 w 24"/>
                <a:gd name="T17" fmla="*/ 45 h 82"/>
                <a:gd name="T18" fmla="*/ 17 w 24"/>
                <a:gd name="T19" fmla="*/ 23 h 82"/>
                <a:gd name="T20" fmla="*/ 19 w 24"/>
                <a:gd name="T21" fmla="*/ 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82">
                  <a:moveTo>
                    <a:pt x="19" y="2"/>
                  </a:moveTo>
                  <a:cubicBezTo>
                    <a:pt x="19" y="2"/>
                    <a:pt x="13" y="0"/>
                    <a:pt x="10" y="7"/>
                  </a:cubicBezTo>
                  <a:cubicBezTo>
                    <a:pt x="7" y="13"/>
                    <a:pt x="7" y="16"/>
                    <a:pt x="6" y="19"/>
                  </a:cubicBezTo>
                  <a:cubicBezTo>
                    <a:pt x="6" y="22"/>
                    <a:pt x="2" y="40"/>
                    <a:pt x="2" y="41"/>
                  </a:cubicBezTo>
                  <a:cubicBezTo>
                    <a:pt x="1" y="42"/>
                    <a:pt x="0" y="53"/>
                    <a:pt x="0" y="57"/>
                  </a:cubicBezTo>
                  <a:cubicBezTo>
                    <a:pt x="0" y="60"/>
                    <a:pt x="1" y="80"/>
                    <a:pt x="0" y="81"/>
                  </a:cubicBezTo>
                  <a:cubicBezTo>
                    <a:pt x="0" y="82"/>
                    <a:pt x="10" y="80"/>
                    <a:pt x="10" y="80"/>
                  </a:cubicBezTo>
                  <a:cubicBezTo>
                    <a:pt x="10" y="80"/>
                    <a:pt x="9" y="61"/>
                    <a:pt x="9" y="59"/>
                  </a:cubicBezTo>
                  <a:cubicBezTo>
                    <a:pt x="9" y="57"/>
                    <a:pt x="9" y="47"/>
                    <a:pt x="10" y="45"/>
                  </a:cubicBezTo>
                  <a:cubicBezTo>
                    <a:pt x="12" y="41"/>
                    <a:pt x="16" y="24"/>
                    <a:pt x="17" y="23"/>
                  </a:cubicBezTo>
                  <a:cubicBezTo>
                    <a:pt x="18" y="21"/>
                    <a:pt x="24" y="4"/>
                    <a:pt x="19" y="2"/>
                  </a:cubicBezTo>
                  <a:close/>
                </a:path>
              </a:pathLst>
            </a:custGeom>
            <a:solidFill>
              <a:srgbClr val="CBEB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51">
              <a:extLst>
                <a:ext uri="{FF2B5EF4-FFF2-40B4-BE49-F238E27FC236}">
                  <a16:creationId xmlns="" xmlns:a16="http://schemas.microsoft.com/office/drawing/2014/main" id="{A3C28475-F0CF-432C-8F9F-7DF905B40247}"/>
                </a:ext>
              </a:extLst>
            </p:cNvPr>
            <p:cNvSpPr>
              <a:spLocks/>
            </p:cNvSpPr>
            <p:nvPr/>
          </p:nvSpPr>
          <p:spPr bwMode="auto">
            <a:xfrm>
              <a:off x="-2938463" y="7621588"/>
              <a:ext cx="109537" cy="73025"/>
            </a:xfrm>
            <a:custGeom>
              <a:avLst/>
              <a:gdLst>
                <a:gd name="T0" fmla="*/ 9 w 9"/>
                <a:gd name="T1" fmla="*/ 5 h 6"/>
                <a:gd name="T2" fmla="*/ 9 w 9"/>
                <a:gd name="T3" fmla="*/ 0 h 6"/>
                <a:gd name="T4" fmla="*/ 0 w 9"/>
                <a:gd name="T5" fmla="*/ 0 h 6"/>
                <a:gd name="T6" fmla="*/ 1 w 9"/>
                <a:gd name="T7" fmla="*/ 6 h 6"/>
                <a:gd name="T8" fmla="*/ 9 w 9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6">
                  <a:moveTo>
                    <a:pt x="9" y="5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1" y="0"/>
                    <a:pt x="0" y="0"/>
                  </a:cubicBezTo>
                  <a:cubicBezTo>
                    <a:pt x="0" y="0"/>
                    <a:pt x="1" y="5"/>
                    <a:pt x="1" y="6"/>
                  </a:cubicBezTo>
                  <a:cubicBezTo>
                    <a:pt x="1" y="6"/>
                    <a:pt x="9" y="5"/>
                    <a:pt x="9" y="5"/>
                  </a:cubicBezTo>
                  <a:close/>
                </a:path>
              </a:pathLst>
            </a:custGeom>
            <a:solidFill>
              <a:srgbClr val="5C54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52">
              <a:extLst>
                <a:ext uri="{FF2B5EF4-FFF2-40B4-BE49-F238E27FC236}">
                  <a16:creationId xmlns="" xmlns:a16="http://schemas.microsoft.com/office/drawing/2014/main" id="{7DAB8FDE-8708-4F0F-BCBD-AF9FDF4A9EC6}"/>
                </a:ext>
              </a:extLst>
            </p:cNvPr>
            <p:cNvSpPr>
              <a:spLocks/>
            </p:cNvSpPr>
            <p:nvPr/>
          </p:nvSpPr>
          <p:spPr bwMode="auto">
            <a:xfrm>
              <a:off x="-3119438" y="7681913"/>
              <a:ext cx="314325" cy="157163"/>
            </a:xfrm>
            <a:custGeom>
              <a:avLst/>
              <a:gdLst>
                <a:gd name="T0" fmla="*/ 10 w 26"/>
                <a:gd name="T1" fmla="*/ 12 h 13"/>
                <a:gd name="T2" fmla="*/ 25 w 26"/>
                <a:gd name="T3" fmla="*/ 11 h 13"/>
                <a:gd name="T4" fmla="*/ 24 w 26"/>
                <a:gd name="T5" fmla="*/ 0 h 13"/>
                <a:gd name="T6" fmla="*/ 16 w 26"/>
                <a:gd name="T7" fmla="*/ 0 h 13"/>
                <a:gd name="T8" fmla="*/ 11 w 26"/>
                <a:gd name="T9" fmla="*/ 4 h 13"/>
                <a:gd name="T10" fmla="*/ 4 w 26"/>
                <a:gd name="T11" fmla="*/ 7 h 13"/>
                <a:gd name="T12" fmla="*/ 10 w 26"/>
                <a:gd name="T13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13">
                  <a:moveTo>
                    <a:pt x="10" y="12"/>
                  </a:moveTo>
                  <a:cubicBezTo>
                    <a:pt x="20" y="12"/>
                    <a:pt x="24" y="13"/>
                    <a:pt x="25" y="11"/>
                  </a:cubicBezTo>
                  <a:cubicBezTo>
                    <a:pt x="26" y="10"/>
                    <a:pt x="24" y="0"/>
                    <a:pt x="24" y="0"/>
                  </a:cubicBezTo>
                  <a:cubicBezTo>
                    <a:pt x="24" y="0"/>
                    <a:pt x="22" y="1"/>
                    <a:pt x="16" y="0"/>
                  </a:cubicBezTo>
                  <a:cubicBezTo>
                    <a:pt x="16" y="0"/>
                    <a:pt x="14" y="3"/>
                    <a:pt x="11" y="4"/>
                  </a:cubicBezTo>
                  <a:cubicBezTo>
                    <a:pt x="9" y="6"/>
                    <a:pt x="5" y="6"/>
                    <a:pt x="4" y="7"/>
                  </a:cubicBezTo>
                  <a:cubicBezTo>
                    <a:pt x="3" y="8"/>
                    <a:pt x="0" y="12"/>
                    <a:pt x="10" y="12"/>
                  </a:cubicBezTo>
                  <a:close/>
                </a:path>
              </a:pathLst>
            </a:custGeom>
            <a:solidFill>
              <a:srgbClr val="22202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53">
              <a:extLst>
                <a:ext uri="{FF2B5EF4-FFF2-40B4-BE49-F238E27FC236}">
                  <a16:creationId xmlns="" xmlns:a16="http://schemas.microsoft.com/office/drawing/2014/main" id="{502069BB-591B-4C73-9295-36CD81EBD1BD}"/>
                </a:ext>
              </a:extLst>
            </p:cNvPr>
            <p:cNvSpPr>
              <a:spLocks/>
            </p:cNvSpPr>
            <p:nvPr/>
          </p:nvSpPr>
          <p:spPr bwMode="auto">
            <a:xfrm>
              <a:off x="-3592513" y="7621588"/>
              <a:ext cx="109537" cy="73025"/>
            </a:xfrm>
            <a:custGeom>
              <a:avLst/>
              <a:gdLst>
                <a:gd name="T0" fmla="*/ 9 w 9"/>
                <a:gd name="T1" fmla="*/ 5 h 6"/>
                <a:gd name="T2" fmla="*/ 9 w 9"/>
                <a:gd name="T3" fmla="*/ 0 h 6"/>
                <a:gd name="T4" fmla="*/ 0 w 9"/>
                <a:gd name="T5" fmla="*/ 0 h 6"/>
                <a:gd name="T6" fmla="*/ 1 w 9"/>
                <a:gd name="T7" fmla="*/ 6 h 6"/>
                <a:gd name="T8" fmla="*/ 9 w 9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6">
                  <a:moveTo>
                    <a:pt x="9" y="5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1" y="0"/>
                    <a:pt x="0" y="0"/>
                  </a:cubicBezTo>
                  <a:cubicBezTo>
                    <a:pt x="0" y="0"/>
                    <a:pt x="1" y="5"/>
                    <a:pt x="1" y="6"/>
                  </a:cubicBezTo>
                  <a:cubicBezTo>
                    <a:pt x="1" y="6"/>
                    <a:pt x="9" y="5"/>
                    <a:pt x="9" y="5"/>
                  </a:cubicBezTo>
                  <a:close/>
                </a:path>
              </a:pathLst>
            </a:custGeom>
            <a:solidFill>
              <a:srgbClr val="5C54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54">
              <a:extLst>
                <a:ext uri="{FF2B5EF4-FFF2-40B4-BE49-F238E27FC236}">
                  <a16:creationId xmlns="" xmlns:a16="http://schemas.microsoft.com/office/drawing/2014/main" id="{8220A7CD-A9D5-4BE2-92E9-28F105DE086E}"/>
                </a:ext>
              </a:extLst>
            </p:cNvPr>
            <p:cNvSpPr>
              <a:spLocks/>
            </p:cNvSpPr>
            <p:nvPr/>
          </p:nvSpPr>
          <p:spPr bwMode="auto">
            <a:xfrm>
              <a:off x="-3822700" y="7681913"/>
              <a:ext cx="363537" cy="157163"/>
            </a:xfrm>
            <a:custGeom>
              <a:avLst/>
              <a:gdLst>
                <a:gd name="T0" fmla="*/ 14 w 30"/>
                <a:gd name="T1" fmla="*/ 12 h 13"/>
                <a:gd name="T2" fmla="*/ 29 w 30"/>
                <a:gd name="T3" fmla="*/ 11 h 13"/>
                <a:gd name="T4" fmla="*/ 28 w 30"/>
                <a:gd name="T5" fmla="*/ 0 h 13"/>
                <a:gd name="T6" fmla="*/ 20 w 30"/>
                <a:gd name="T7" fmla="*/ 0 h 13"/>
                <a:gd name="T8" fmla="*/ 15 w 30"/>
                <a:gd name="T9" fmla="*/ 4 h 13"/>
                <a:gd name="T10" fmla="*/ 3 w 30"/>
                <a:gd name="T11" fmla="*/ 8 h 13"/>
                <a:gd name="T12" fmla="*/ 14 w 30"/>
                <a:gd name="T13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13">
                  <a:moveTo>
                    <a:pt x="14" y="12"/>
                  </a:moveTo>
                  <a:cubicBezTo>
                    <a:pt x="24" y="12"/>
                    <a:pt x="28" y="13"/>
                    <a:pt x="29" y="11"/>
                  </a:cubicBezTo>
                  <a:cubicBezTo>
                    <a:pt x="30" y="10"/>
                    <a:pt x="28" y="0"/>
                    <a:pt x="28" y="0"/>
                  </a:cubicBezTo>
                  <a:cubicBezTo>
                    <a:pt x="28" y="0"/>
                    <a:pt x="26" y="1"/>
                    <a:pt x="20" y="0"/>
                  </a:cubicBezTo>
                  <a:cubicBezTo>
                    <a:pt x="20" y="0"/>
                    <a:pt x="18" y="3"/>
                    <a:pt x="15" y="4"/>
                  </a:cubicBezTo>
                  <a:cubicBezTo>
                    <a:pt x="13" y="6"/>
                    <a:pt x="4" y="7"/>
                    <a:pt x="3" y="8"/>
                  </a:cubicBezTo>
                  <a:cubicBezTo>
                    <a:pt x="2" y="9"/>
                    <a:pt x="0" y="13"/>
                    <a:pt x="14" y="12"/>
                  </a:cubicBezTo>
                  <a:close/>
                </a:path>
              </a:pathLst>
            </a:custGeom>
            <a:solidFill>
              <a:srgbClr val="22202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55">
              <a:extLst>
                <a:ext uri="{FF2B5EF4-FFF2-40B4-BE49-F238E27FC236}">
                  <a16:creationId xmlns="" xmlns:a16="http://schemas.microsoft.com/office/drawing/2014/main" id="{9B7753AA-4AD5-49C0-8911-BC87B6B25862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28976" y="6118225"/>
              <a:ext cx="423862" cy="1550988"/>
            </a:xfrm>
            <a:custGeom>
              <a:avLst/>
              <a:gdLst>
                <a:gd name="T0" fmla="*/ 22 w 35"/>
                <a:gd name="T1" fmla="*/ 0 h 128"/>
                <a:gd name="T2" fmla="*/ 25 w 35"/>
                <a:gd name="T3" fmla="*/ 22 h 128"/>
                <a:gd name="T4" fmla="*/ 28 w 35"/>
                <a:gd name="T5" fmla="*/ 55 h 128"/>
                <a:gd name="T6" fmla="*/ 35 w 35"/>
                <a:gd name="T7" fmla="*/ 101 h 128"/>
                <a:gd name="T8" fmla="*/ 34 w 35"/>
                <a:gd name="T9" fmla="*/ 128 h 128"/>
                <a:gd name="T10" fmla="*/ 24 w 35"/>
                <a:gd name="T11" fmla="*/ 128 h 128"/>
                <a:gd name="T12" fmla="*/ 14 w 35"/>
                <a:gd name="T13" fmla="*/ 74 h 128"/>
                <a:gd name="T14" fmla="*/ 1 w 35"/>
                <a:gd name="T15" fmla="*/ 29 h 128"/>
                <a:gd name="T16" fmla="*/ 22 w 35"/>
                <a:gd name="T17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128">
                  <a:moveTo>
                    <a:pt x="22" y="0"/>
                  </a:moveTo>
                  <a:cubicBezTo>
                    <a:pt x="22" y="0"/>
                    <a:pt x="26" y="12"/>
                    <a:pt x="25" y="22"/>
                  </a:cubicBezTo>
                  <a:cubicBezTo>
                    <a:pt x="25" y="33"/>
                    <a:pt x="27" y="44"/>
                    <a:pt x="28" y="55"/>
                  </a:cubicBezTo>
                  <a:cubicBezTo>
                    <a:pt x="29" y="67"/>
                    <a:pt x="34" y="95"/>
                    <a:pt x="35" y="101"/>
                  </a:cubicBezTo>
                  <a:cubicBezTo>
                    <a:pt x="35" y="108"/>
                    <a:pt x="34" y="128"/>
                    <a:pt x="34" y="128"/>
                  </a:cubicBezTo>
                  <a:cubicBezTo>
                    <a:pt x="24" y="128"/>
                    <a:pt x="24" y="128"/>
                    <a:pt x="24" y="128"/>
                  </a:cubicBezTo>
                  <a:cubicBezTo>
                    <a:pt x="24" y="128"/>
                    <a:pt x="16" y="79"/>
                    <a:pt x="14" y="74"/>
                  </a:cubicBezTo>
                  <a:cubicBezTo>
                    <a:pt x="12" y="69"/>
                    <a:pt x="1" y="33"/>
                    <a:pt x="1" y="29"/>
                  </a:cubicBezTo>
                  <a:cubicBezTo>
                    <a:pt x="0" y="25"/>
                    <a:pt x="22" y="0"/>
                    <a:pt x="22" y="0"/>
                  </a:cubicBezTo>
                  <a:close/>
                </a:path>
              </a:pathLst>
            </a:custGeom>
            <a:solidFill>
              <a:srgbClr val="D7ECE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56">
              <a:extLst>
                <a:ext uri="{FF2B5EF4-FFF2-40B4-BE49-F238E27FC236}">
                  <a16:creationId xmlns="" xmlns:a16="http://schemas.microsoft.com/office/drawing/2014/main" id="{E8FDE205-33DF-47CD-8200-1B0AB54C15BC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05213" y="6069013"/>
              <a:ext cx="642937" cy="1600200"/>
            </a:xfrm>
            <a:custGeom>
              <a:avLst/>
              <a:gdLst>
                <a:gd name="T0" fmla="*/ 12 w 53"/>
                <a:gd name="T1" fmla="*/ 6 h 132"/>
                <a:gd name="T2" fmla="*/ 6 w 53"/>
                <a:gd name="T3" fmla="*/ 41 h 132"/>
                <a:gd name="T4" fmla="*/ 4 w 53"/>
                <a:gd name="T5" fmla="*/ 75 h 132"/>
                <a:gd name="T6" fmla="*/ 0 w 53"/>
                <a:gd name="T7" fmla="*/ 132 h 132"/>
                <a:gd name="T8" fmla="*/ 12 w 53"/>
                <a:gd name="T9" fmla="*/ 132 h 132"/>
                <a:gd name="T10" fmla="*/ 22 w 53"/>
                <a:gd name="T11" fmla="*/ 81 h 132"/>
                <a:gd name="T12" fmla="*/ 34 w 53"/>
                <a:gd name="T13" fmla="*/ 35 h 132"/>
                <a:gd name="T14" fmla="*/ 53 w 53"/>
                <a:gd name="T15" fmla="*/ 4 h 132"/>
                <a:gd name="T16" fmla="*/ 12 w 53"/>
                <a:gd name="T17" fmla="*/ 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132">
                  <a:moveTo>
                    <a:pt x="12" y="6"/>
                  </a:moveTo>
                  <a:cubicBezTo>
                    <a:pt x="12" y="6"/>
                    <a:pt x="6" y="34"/>
                    <a:pt x="6" y="41"/>
                  </a:cubicBezTo>
                  <a:cubicBezTo>
                    <a:pt x="5" y="47"/>
                    <a:pt x="5" y="71"/>
                    <a:pt x="4" y="75"/>
                  </a:cubicBezTo>
                  <a:cubicBezTo>
                    <a:pt x="4" y="79"/>
                    <a:pt x="2" y="127"/>
                    <a:pt x="0" y="132"/>
                  </a:cubicBezTo>
                  <a:cubicBezTo>
                    <a:pt x="12" y="132"/>
                    <a:pt x="12" y="132"/>
                    <a:pt x="12" y="132"/>
                  </a:cubicBezTo>
                  <a:cubicBezTo>
                    <a:pt x="12" y="132"/>
                    <a:pt x="22" y="98"/>
                    <a:pt x="22" y="81"/>
                  </a:cubicBezTo>
                  <a:cubicBezTo>
                    <a:pt x="22" y="65"/>
                    <a:pt x="29" y="46"/>
                    <a:pt x="34" y="35"/>
                  </a:cubicBezTo>
                  <a:cubicBezTo>
                    <a:pt x="39" y="24"/>
                    <a:pt x="50" y="24"/>
                    <a:pt x="53" y="4"/>
                  </a:cubicBezTo>
                  <a:cubicBezTo>
                    <a:pt x="53" y="4"/>
                    <a:pt x="16" y="0"/>
                    <a:pt x="12" y="6"/>
                  </a:cubicBezTo>
                  <a:close/>
                </a:path>
              </a:pathLst>
            </a:custGeom>
            <a:solidFill>
              <a:srgbClr val="D7ECE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57">
              <a:extLst>
                <a:ext uri="{FF2B5EF4-FFF2-40B4-BE49-F238E27FC236}">
                  <a16:creationId xmlns="" xmlns:a16="http://schemas.microsoft.com/office/drawing/2014/main" id="{4EB7A798-0A4C-4AFF-A54B-C8C228FE963A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86138" y="4929188"/>
              <a:ext cx="303212" cy="412750"/>
            </a:xfrm>
            <a:custGeom>
              <a:avLst/>
              <a:gdLst>
                <a:gd name="T0" fmla="*/ 19 w 25"/>
                <a:gd name="T1" fmla="*/ 4 h 34"/>
                <a:gd name="T2" fmla="*/ 5 w 25"/>
                <a:gd name="T3" fmla="*/ 8 h 34"/>
                <a:gd name="T4" fmla="*/ 6 w 25"/>
                <a:gd name="T5" fmla="*/ 32 h 34"/>
                <a:gd name="T6" fmla="*/ 20 w 25"/>
                <a:gd name="T7" fmla="*/ 28 h 34"/>
                <a:gd name="T8" fmla="*/ 25 w 25"/>
                <a:gd name="T9" fmla="*/ 12 h 34"/>
                <a:gd name="T10" fmla="*/ 19 w 25"/>
                <a:gd name="T11" fmla="*/ 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34">
                  <a:moveTo>
                    <a:pt x="19" y="4"/>
                  </a:moveTo>
                  <a:cubicBezTo>
                    <a:pt x="19" y="4"/>
                    <a:pt x="9" y="0"/>
                    <a:pt x="5" y="8"/>
                  </a:cubicBezTo>
                  <a:cubicBezTo>
                    <a:pt x="0" y="15"/>
                    <a:pt x="1" y="30"/>
                    <a:pt x="6" y="32"/>
                  </a:cubicBezTo>
                  <a:cubicBezTo>
                    <a:pt x="11" y="34"/>
                    <a:pt x="18" y="33"/>
                    <a:pt x="20" y="28"/>
                  </a:cubicBezTo>
                  <a:cubicBezTo>
                    <a:pt x="23" y="23"/>
                    <a:pt x="25" y="17"/>
                    <a:pt x="25" y="12"/>
                  </a:cubicBezTo>
                  <a:cubicBezTo>
                    <a:pt x="25" y="8"/>
                    <a:pt x="22" y="5"/>
                    <a:pt x="19" y="4"/>
                  </a:cubicBezTo>
                  <a:close/>
                </a:path>
              </a:pathLst>
            </a:custGeom>
            <a:solidFill>
              <a:srgbClr val="EEA8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58">
              <a:extLst>
                <a:ext uri="{FF2B5EF4-FFF2-40B4-BE49-F238E27FC236}">
                  <a16:creationId xmlns="" xmlns:a16="http://schemas.microsoft.com/office/drawing/2014/main" id="{4780AFF2-465B-459D-A3F8-2AE6739ABA2B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13113" y="5148263"/>
              <a:ext cx="217487" cy="230188"/>
            </a:xfrm>
            <a:custGeom>
              <a:avLst/>
              <a:gdLst>
                <a:gd name="T0" fmla="*/ 1 w 18"/>
                <a:gd name="T1" fmla="*/ 13 h 19"/>
                <a:gd name="T2" fmla="*/ 1 w 18"/>
                <a:gd name="T3" fmla="*/ 17 h 19"/>
                <a:gd name="T4" fmla="*/ 13 w 18"/>
                <a:gd name="T5" fmla="*/ 19 h 19"/>
                <a:gd name="T6" fmla="*/ 16 w 18"/>
                <a:gd name="T7" fmla="*/ 6 h 19"/>
                <a:gd name="T8" fmla="*/ 1 w 18"/>
                <a:gd name="T9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9">
                  <a:moveTo>
                    <a:pt x="1" y="13"/>
                  </a:moveTo>
                  <a:cubicBezTo>
                    <a:pt x="1" y="13"/>
                    <a:pt x="2" y="16"/>
                    <a:pt x="1" y="17"/>
                  </a:cubicBezTo>
                  <a:cubicBezTo>
                    <a:pt x="0" y="19"/>
                    <a:pt x="13" y="19"/>
                    <a:pt x="13" y="19"/>
                  </a:cubicBezTo>
                  <a:cubicBezTo>
                    <a:pt x="13" y="19"/>
                    <a:pt x="14" y="12"/>
                    <a:pt x="16" y="6"/>
                  </a:cubicBezTo>
                  <a:cubicBezTo>
                    <a:pt x="18" y="0"/>
                    <a:pt x="1" y="13"/>
                    <a:pt x="1" y="13"/>
                  </a:cubicBezTo>
                  <a:close/>
                </a:path>
              </a:pathLst>
            </a:custGeom>
            <a:solidFill>
              <a:srgbClr val="EEA8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59">
              <a:extLst>
                <a:ext uri="{FF2B5EF4-FFF2-40B4-BE49-F238E27FC236}">
                  <a16:creationId xmlns="" xmlns:a16="http://schemas.microsoft.com/office/drawing/2014/main" id="{1FD2EA87-5717-4D7E-9F73-B59353B8D7ED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75025" y="4916488"/>
              <a:ext cx="315912" cy="315913"/>
            </a:xfrm>
            <a:custGeom>
              <a:avLst/>
              <a:gdLst>
                <a:gd name="T0" fmla="*/ 21 w 26"/>
                <a:gd name="T1" fmla="*/ 25 h 26"/>
                <a:gd name="T2" fmla="*/ 17 w 26"/>
                <a:gd name="T3" fmla="*/ 26 h 26"/>
                <a:gd name="T4" fmla="*/ 7 w 26"/>
                <a:gd name="T5" fmla="*/ 20 h 26"/>
                <a:gd name="T6" fmla="*/ 6 w 26"/>
                <a:gd name="T7" fmla="*/ 18 h 26"/>
                <a:gd name="T8" fmla="*/ 5 w 26"/>
                <a:gd name="T9" fmla="*/ 20 h 26"/>
                <a:gd name="T10" fmla="*/ 3 w 26"/>
                <a:gd name="T11" fmla="*/ 20 h 26"/>
                <a:gd name="T12" fmla="*/ 2 w 26"/>
                <a:gd name="T13" fmla="*/ 14 h 26"/>
                <a:gd name="T14" fmla="*/ 16 w 26"/>
                <a:gd name="T15" fmla="*/ 4 h 26"/>
                <a:gd name="T16" fmla="*/ 25 w 26"/>
                <a:gd name="T17" fmla="*/ 11 h 26"/>
                <a:gd name="T18" fmla="*/ 21 w 26"/>
                <a:gd name="T19" fmla="*/ 2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6">
                  <a:moveTo>
                    <a:pt x="21" y="25"/>
                  </a:moveTo>
                  <a:cubicBezTo>
                    <a:pt x="21" y="25"/>
                    <a:pt x="20" y="26"/>
                    <a:pt x="17" y="26"/>
                  </a:cubicBezTo>
                  <a:cubicBezTo>
                    <a:pt x="13" y="25"/>
                    <a:pt x="9" y="20"/>
                    <a:pt x="7" y="20"/>
                  </a:cubicBezTo>
                  <a:cubicBezTo>
                    <a:pt x="6" y="19"/>
                    <a:pt x="6" y="18"/>
                    <a:pt x="6" y="18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5" y="16"/>
                    <a:pt x="2" y="14"/>
                  </a:cubicBezTo>
                  <a:cubicBezTo>
                    <a:pt x="0" y="12"/>
                    <a:pt x="5" y="0"/>
                    <a:pt x="16" y="4"/>
                  </a:cubicBezTo>
                  <a:cubicBezTo>
                    <a:pt x="16" y="4"/>
                    <a:pt x="25" y="5"/>
                    <a:pt x="25" y="11"/>
                  </a:cubicBezTo>
                  <a:cubicBezTo>
                    <a:pt x="26" y="16"/>
                    <a:pt x="23" y="22"/>
                    <a:pt x="21" y="25"/>
                  </a:cubicBezTo>
                  <a:close/>
                </a:path>
              </a:pathLst>
            </a:custGeom>
            <a:solidFill>
              <a:srgbClr val="22202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60">
              <a:extLst>
                <a:ext uri="{FF2B5EF4-FFF2-40B4-BE49-F238E27FC236}">
                  <a16:creationId xmlns="" xmlns:a16="http://schemas.microsoft.com/office/drawing/2014/main" id="{FF9BC934-237F-43A8-B843-AE99923A23FD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13113" y="5305425"/>
              <a:ext cx="180975" cy="60325"/>
            </a:xfrm>
            <a:custGeom>
              <a:avLst/>
              <a:gdLst>
                <a:gd name="T0" fmla="*/ 0 w 15"/>
                <a:gd name="T1" fmla="*/ 4 h 5"/>
                <a:gd name="T2" fmla="*/ 1 w 15"/>
                <a:gd name="T3" fmla="*/ 2 h 5"/>
                <a:gd name="T4" fmla="*/ 15 w 15"/>
                <a:gd name="T5" fmla="*/ 1 h 5"/>
                <a:gd name="T6" fmla="*/ 15 w 15"/>
                <a:gd name="T7" fmla="*/ 4 h 5"/>
                <a:gd name="T8" fmla="*/ 0 w 15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5">
                  <a:moveTo>
                    <a:pt x="0" y="4"/>
                  </a:moveTo>
                  <a:cubicBezTo>
                    <a:pt x="0" y="4"/>
                    <a:pt x="0" y="2"/>
                    <a:pt x="1" y="2"/>
                  </a:cubicBezTo>
                  <a:cubicBezTo>
                    <a:pt x="2" y="1"/>
                    <a:pt x="13" y="0"/>
                    <a:pt x="15" y="1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2" y="5"/>
                    <a:pt x="0" y="4"/>
                  </a:cubicBezTo>
                  <a:close/>
                </a:path>
              </a:pathLst>
            </a:custGeom>
            <a:solidFill>
              <a:srgbClr val="E2D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61">
              <a:extLst>
                <a:ext uri="{FF2B5EF4-FFF2-40B4-BE49-F238E27FC236}">
                  <a16:creationId xmlns="" xmlns:a16="http://schemas.microsoft.com/office/drawing/2014/main" id="{4E846782-A7DA-4C0F-99BD-BA4D39EA7070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13113" y="5075238"/>
              <a:ext cx="60325" cy="107950"/>
            </a:xfrm>
            <a:custGeom>
              <a:avLst/>
              <a:gdLst>
                <a:gd name="T0" fmla="*/ 1 w 5"/>
                <a:gd name="T1" fmla="*/ 4 h 9"/>
                <a:gd name="T2" fmla="*/ 4 w 5"/>
                <a:gd name="T3" fmla="*/ 3 h 9"/>
                <a:gd name="T4" fmla="*/ 2 w 5"/>
                <a:gd name="T5" fmla="*/ 9 h 9"/>
                <a:gd name="T6" fmla="*/ 1 w 5"/>
                <a:gd name="T7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9">
                  <a:moveTo>
                    <a:pt x="1" y="4"/>
                  </a:moveTo>
                  <a:cubicBezTo>
                    <a:pt x="1" y="3"/>
                    <a:pt x="3" y="0"/>
                    <a:pt x="4" y="3"/>
                  </a:cubicBezTo>
                  <a:cubicBezTo>
                    <a:pt x="5" y="6"/>
                    <a:pt x="3" y="9"/>
                    <a:pt x="2" y="9"/>
                  </a:cubicBezTo>
                  <a:cubicBezTo>
                    <a:pt x="0" y="8"/>
                    <a:pt x="0" y="6"/>
                    <a:pt x="1" y="4"/>
                  </a:cubicBezTo>
                  <a:close/>
                </a:path>
              </a:pathLst>
            </a:custGeom>
            <a:solidFill>
              <a:srgbClr val="EEA8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62">
              <a:extLst>
                <a:ext uri="{FF2B5EF4-FFF2-40B4-BE49-F238E27FC236}">
                  <a16:creationId xmlns="" xmlns:a16="http://schemas.microsoft.com/office/drawing/2014/main" id="{799E8231-0B02-4178-B75C-E1FD64D1C7A5}"/>
                </a:ext>
              </a:extLst>
            </p:cNvPr>
            <p:cNvSpPr>
              <a:spLocks/>
            </p:cNvSpPr>
            <p:nvPr/>
          </p:nvSpPr>
          <p:spPr bwMode="auto">
            <a:xfrm>
              <a:off x="-3810000" y="5353050"/>
              <a:ext cx="1125537" cy="1139825"/>
            </a:xfrm>
            <a:custGeom>
              <a:avLst/>
              <a:gdLst>
                <a:gd name="T0" fmla="*/ 41 w 93"/>
                <a:gd name="T1" fmla="*/ 0 h 94"/>
                <a:gd name="T2" fmla="*/ 28 w 93"/>
                <a:gd name="T3" fmla="*/ 5 h 94"/>
                <a:gd name="T4" fmla="*/ 19 w 93"/>
                <a:gd name="T5" fmla="*/ 17 h 94"/>
                <a:gd name="T6" fmla="*/ 13 w 93"/>
                <a:gd name="T7" fmla="*/ 49 h 94"/>
                <a:gd name="T8" fmla="*/ 0 w 93"/>
                <a:gd name="T9" fmla="*/ 86 h 94"/>
                <a:gd name="T10" fmla="*/ 10 w 93"/>
                <a:gd name="T11" fmla="*/ 90 h 94"/>
                <a:gd name="T12" fmla="*/ 22 w 93"/>
                <a:gd name="T13" fmla="*/ 57 h 94"/>
                <a:gd name="T14" fmla="*/ 28 w 93"/>
                <a:gd name="T15" fmla="*/ 36 h 94"/>
                <a:gd name="T16" fmla="*/ 28 w 93"/>
                <a:gd name="T17" fmla="*/ 46 h 94"/>
                <a:gd name="T18" fmla="*/ 23 w 93"/>
                <a:gd name="T19" fmla="*/ 92 h 94"/>
                <a:gd name="T20" fmla="*/ 58 w 93"/>
                <a:gd name="T21" fmla="*/ 93 h 94"/>
                <a:gd name="T22" fmla="*/ 76 w 93"/>
                <a:gd name="T23" fmla="*/ 90 h 94"/>
                <a:gd name="T24" fmla="*/ 69 w 93"/>
                <a:gd name="T25" fmla="*/ 53 h 94"/>
                <a:gd name="T26" fmla="*/ 72 w 93"/>
                <a:gd name="T27" fmla="*/ 29 h 94"/>
                <a:gd name="T28" fmla="*/ 80 w 93"/>
                <a:gd name="T29" fmla="*/ 44 h 94"/>
                <a:gd name="T30" fmla="*/ 70 w 93"/>
                <a:gd name="T31" fmla="*/ 71 h 94"/>
                <a:gd name="T32" fmla="*/ 72 w 93"/>
                <a:gd name="T33" fmla="*/ 79 h 94"/>
                <a:gd name="T34" fmla="*/ 92 w 93"/>
                <a:gd name="T35" fmla="*/ 47 h 94"/>
                <a:gd name="T36" fmla="*/ 90 w 93"/>
                <a:gd name="T37" fmla="*/ 39 h 94"/>
                <a:gd name="T38" fmla="*/ 81 w 93"/>
                <a:gd name="T39" fmla="*/ 18 h 94"/>
                <a:gd name="T40" fmla="*/ 70 w 93"/>
                <a:gd name="T41" fmla="*/ 4 h 94"/>
                <a:gd name="T42" fmla="*/ 56 w 93"/>
                <a:gd name="T43" fmla="*/ 0 h 94"/>
                <a:gd name="T44" fmla="*/ 41 w 93"/>
                <a:gd name="T45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3" h="94">
                  <a:moveTo>
                    <a:pt x="41" y="0"/>
                  </a:moveTo>
                  <a:cubicBezTo>
                    <a:pt x="41" y="0"/>
                    <a:pt x="35" y="2"/>
                    <a:pt x="28" y="5"/>
                  </a:cubicBezTo>
                  <a:cubicBezTo>
                    <a:pt x="28" y="5"/>
                    <a:pt x="20" y="8"/>
                    <a:pt x="19" y="17"/>
                  </a:cubicBezTo>
                  <a:cubicBezTo>
                    <a:pt x="19" y="22"/>
                    <a:pt x="14" y="47"/>
                    <a:pt x="13" y="49"/>
                  </a:cubicBezTo>
                  <a:cubicBezTo>
                    <a:pt x="12" y="51"/>
                    <a:pt x="1" y="85"/>
                    <a:pt x="0" y="86"/>
                  </a:cubicBezTo>
                  <a:cubicBezTo>
                    <a:pt x="0" y="87"/>
                    <a:pt x="9" y="90"/>
                    <a:pt x="10" y="90"/>
                  </a:cubicBezTo>
                  <a:cubicBezTo>
                    <a:pt x="11" y="90"/>
                    <a:pt x="21" y="59"/>
                    <a:pt x="22" y="57"/>
                  </a:cubicBezTo>
                  <a:cubicBezTo>
                    <a:pt x="22" y="57"/>
                    <a:pt x="28" y="38"/>
                    <a:pt x="28" y="36"/>
                  </a:cubicBezTo>
                  <a:cubicBezTo>
                    <a:pt x="28" y="36"/>
                    <a:pt x="28" y="44"/>
                    <a:pt x="28" y="46"/>
                  </a:cubicBezTo>
                  <a:cubicBezTo>
                    <a:pt x="29" y="48"/>
                    <a:pt x="23" y="91"/>
                    <a:pt x="23" y="92"/>
                  </a:cubicBezTo>
                  <a:cubicBezTo>
                    <a:pt x="23" y="93"/>
                    <a:pt x="48" y="94"/>
                    <a:pt x="58" y="93"/>
                  </a:cubicBezTo>
                  <a:cubicBezTo>
                    <a:pt x="68" y="92"/>
                    <a:pt x="76" y="90"/>
                    <a:pt x="76" y="90"/>
                  </a:cubicBezTo>
                  <a:cubicBezTo>
                    <a:pt x="76" y="90"/>
                    <a:pt x="68" y="56"/>
                    <a:pt x="69" y="53"/>
                  </a:cubicBezTo>
                  <a:cubicBezTo>
                    <a:pt x="69" y="44"/>
                    <a:pt x="72" y="29"/>
                    <a:pt x="72" y="29"/>
                  </a:cubicBezTo>
                  <a:cubicBezTo>
                    <a:pt x="80" y="44"/>
                    <a:pt x="80" y="44"/>
                    <a:pt x="80" y="44"/>
                  </a:cubicBezTo>
                  <a:cubicBezTo>
                    <a:pt x="70" y="71"/>
                    <a:pt x="70" y="71"/>
                    <a:pt x="70" y="71"/>
                  </a:cubicBezTo>
                  <a:cubicBezTo>
                    <a:pt x="72" y="79"/>
                    <a:pt x="72" y="79"/>
                    <a:pt x="72" y="79"/>
                  </a:cubicBezTo>
                  <a:cubicBezTo>
                    <a:pt x="72" y="79"/>
                    <a:pt x="91" y="50"/>
                    <a:pt x="92" y="47"/>
                  </a:cubicBezTo>
                  <a:cubicBezTo>
                    <a:pt x="93" y="45"/>
                    <a:pt x="91" y="41"/>
                    <a:pt x="90" y="39"/>
                  </a:cubicBezTo>
                  <a:cubicBezTo>
                    <a:pt x="89" y="37"/>
                    <a:pt x="82" y="20"/>
                    <a:pt x="81" y="18"/>
                  </a:cubicBezTo>
                  <a:cubicBezTo>
                    <a:pt x="79" y="16"/>
                    <a:pt x="77" y="6"/>
                    <a:pt x="70" y="4"/>
                  </a:cubicBezTo>
                  <a:cubicBezTo>
                    <a:pt x="65" y="1"/>
                    <a:pt x="56" y="0"/>
                    <a:pt x="56" y="0"/>
                  </a:cubicBezTo>
                  <a:cubicBezTo>
                    <a:pt x="41" y="0"/>
                    <a:pt x="41" y="0"/>
                    <a:pt x="41" y="0"/>
                  </a:cubicBezTo>
                  <a:close/>
                </a:path>
              </a:pathLst>
            </a:custGeom>
            <a:solidFill>
              <a:srgbClr val="26AA8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63">
              <a:extLst>
                <a:ext uri="{FF2B5EF4-FFF2-40B4-BE49-F238E27FC236}">
                  <a16:creationId xmlns="" xmlns:a16="http://schemas.microsoft.com/office/drawing/2014/main" id="{B83384B3-D4A1-40E8-8BE0-25EDBF7EB64C}"/>
                </a:ext>
              </a:extLst>
            </p:cNvPr>
            <p:cNvSpPr>
              <a:spLocks/>
            </p:cNvSpPr>
            <p:nvPr/>
          </p:nvSpPr>
          <p:spPr bwMode="auto">
            <a:xfrm>
              <a:off x="-4029075" y="6056313"/>
              <a:ext cx="654050" cy="522288"/>
            </a:xfrm>
            <a:custGeom>
              <a:avLst/>
              <a:gdLst>
                <a:gd name="T0" fmla="*/ 351 w 412"/>
                <a:gd name="T1" fmla="*/ 329 h 329"/>
                <a:gd name="T2" fmla="*/ 0 w 412"/>
                <a:gd name="T3" fmla="*/ 245 h 329"/>
                <a:gd name="T4" fmla="*/ 69 w 412"/>
                <a:gd name="T5" fmla="*/ 0 h 329"/>
                <a:gd name="T6" fmla="*/ 412 w 412"/>
                <a:gd name="T7" fmla="*/ 92 h 329"/>
                <a:gd name="T8" fmla="*/ 351 w 412"/>
                <a:gd name="T9" fmla="*/ 329 h 329"/>
                <a:gd name="T10" fmla="*/ 351 w 412"/>
                <a:gd name="T11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2" h="329">
                  <a:moveTo>
                    <a:pt x="351" y="329"/>
                  </a:moveTo>
                  <a:lnTo>
                    <a:pt x="0" y="245"/>
                  </a:lnTo>
                  <a:lnTo>
                    <a:pt x="69" y="0"/>
                  </a:lnTo>
                  <a:lnTo>
                    <a:pt x="412" y="92"/>
                  </a:lnTo>
                  <a:lnTo>
                    <a:pt x="351" y="329"/>
                  </a:lnTo>
                  <a:lnTo>
                    <a:pt x="351" y="329"/>
                  </a:lnTo>
                  <a:close/>
                </a:path>
              </a:pathLst>
            </a:custGeom>
            <a:solidFill>
              <a:srgbClr val="1D816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64">
              <a:extLst>
                <a:ext uri="{FF2B5EF4-FFF2-40B4-BE49-F238E27FC236}">
                  <a16:creationId xmlns="" xmlns:a16="http://schemas.microsoft.com/office/drawing/2014/main" id="{D1A1EAE5-594E-4E4B-A277-B134464FB7FC}"/>
                </a:ext>
              </a:extLst>
            </p:cNvPr>
            <p:cNvSpPr>
              <a:spLocks/>
            </p:cNvSpPr>
            <p:nvPr/>
          </p:nvSpPr>
          <p:spPr bwMode="auto">
            <a:xfrm>
              <a:off x="-3883025" y="6481763"/>
              <a:ext cx="36512" cy="36513"/>
            </a:xfrm>
            <a:custGeom>
              <a:avLst/>
              <a:gdLst>
                <a:gd name="T0" fmla="*/ 2 w 3"/>
                <a:gd name="T1" fmla="*/ 0 h 3"/>
                <a:gd name="T2" fmla="*/ 1 w 3"/>
                <a:gd name="T3" fmla="*/ 2 h 3"/>
                <a:gd name="T4" fmla="*/ 3 w 3"/>
                <a:gd name="T5" fmla="*/ 3 h 3"/>
                <a:gd name="T6" fmla="*/ 2 w 3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cubicBezTo>
                    <a:pt x="2" y="0"/>
                    <a:pt x="1" y="2"/>
                    <a:pt x="1" y="2"/>
                  </a:cubicBezTo>
                  <a:cubicBezTo>
                    <a:pt x="0" y="3"/>
                    <a:pt x="2" y="3"/>
                    <a:pt x="3" y="3"/>
                  </a:cubicBezTo>
                  <a:cubicBezTo>
                    <a:pt x="3" y="2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C98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65">
              <a:extLst>
                <a:ext uri="{FF2B5EF4-FFF2-40B4-BE49-F238E27FC236}">
                  <a16:creationId xmlns="" xmlns:a16="http://schemas.microsoft.com/office/drawing/2014/main" id="{AC3D29EC-38B1-480A-A8C8-8B6E88DF3F65}"/>
                </a:ext>
              </a:extLst>
            </p:cNvPr>
            <p:cNvSpPr>
              <a:spLocks/>
            </p:cNvSpPr>
            <p:nvPr/>
          </p:nvSpPr>
          <p:spPr bwMode="auto">
            <a:xfrm>
              <a:off x="-3859213" y="6384925"/>
              <a:ext cx="157162" cy="180975"/>
            </a:xfrm>
            <a:custGeom>
              <a:avLst/>
              <a:gdLst>
                <a:gd name="T0" fmla="*/ 10 w 13"/>
                <a:gd name="T1" fmla="*/ 15 h 15"/>
                <a:gd name="T2" fmla="*/ 11 w 13"/>
                <a:gd name="T3" fmla="*/ 14 h 15"/>
                <a:gd name="T4" fmla="*/ 11 w 13"/>
                <a:gd name="T5" fmla="*/ 12 h 15"/>
                <a:gd name="T6" fmla="*/ 11 w 13"/>
                <a:gd name="T7" fmla="*/ 11 h 15"/>
                <a:gd name="T8" fmla="*/ 12 w 13"/>
                <a:gd name="T9" fmla="*/ 9 h 15"/>
                <a:gd name="T10" fmla="*/ 13 w 13"/>
                <a:gd name="T11" fmla="*/ 2 h 15"/>
                <a:gd name="T12" fmla="*/ 10 w 13"/>
                <a:gd name="T13" fmla="*/ 1 h 15"/>
                <a:gd name="T14" fmla="*/ 7 w 13"/>
                <a:gd name="T15" fmla="*/ 0 h 15"/>
                <a:gd name="T16" fmla="*/ 0 w 13"/>
                <a:gd name="T17" fmla="*/ 7 h 15"/>
                <a:gd name="T18" fmla="*/ 0 w 13"/>
                <a:gd name="T19" fmla="*/ 8 h 15"/>
                <a:gd name="T20" fmla="*/ 0 w 13"/>
                <a:gd name="T21" fmla="*/ 10 h 15"/>
                <a:gd name="T22" fmla="*/ 1 w 13"/>
                <a:gd name="T23" fmla="*/ 13 h 15"/>
                <a:gd name="T24" fmla="*/ 3 w 13"/>
                <a:gd name="T25" fmla="*/ 13 h 15"/>
                <a:gd name="T26" fmla="*/ 5 w 13"/>
                <a:gd name="T27" fmla="*/ 14 h 15"/>
                <a:gd name="T28" fmla="*/ 8 w 13"/>
                <a:gd name="T29" fmla="*/ 15 h 15"/>
                <a:gd name="T30" fmla="*/ 10 w 13"/>
                <a:gd name="T31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" h="15">
                  <a:moveTo>
                    <a:pt x="10" y="15"/>
                  </a:moveTo>
                  <a:cubicBezTo>
                    <a:pt x="10" y="15"/>
                    <a:pt x="11" y="14"/>
                    <a:pt x="11" y="14"/>
                  </a:cubicBezTo>
                  <a:cubicBezTo>
                    <a:pt x="11" y="14"/>
                    <a:pt x="11" y="13"/>
                    <a:pt x="11" y="12"/>
                  </a:cubicBezTo>
                  <a:cubicBezTo>
                    <a:pt x="11" y="12"/>
                    <a:pt x="11" y="12"/>
                    <a:pt x="11" y="11"/>
                  </a:cubicBezTo>
                  <a:cubicBezTo>
                    <a:pt x="12" y="11"/>
                    <a:pt x="12" y="10"/>
                    <a:pt x="12" y="9"/>
                  </a:cubicBezTo>
                  <a:cubicBezTo>
                    <a:pt x="13" y="7"/>
                    <a:pt x="13" y="2"/>
                    <a:pt x="13" y="2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1" y="6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9"/>
                    <a:pt x="1" y="10"/>
                    <a:pt x="0" y="10"/>
                  </a:cubicBezTo>
                  <a:cubicBezTo>
                    <a:pt x="0" y="10"/>
                    <a:pt x="1" y="12"/>
                    <a:pt x="1" y="13"/>
                  </a:cubicBezTo>
                  <a:cubicBezTo>
                    <a:pt x="2" y="13"/>
                    <a:pt x="2" y="13"/>
                    <a:pt x="3" y="13"/>
                  </a:cubicBezTo>
                  <a:cubicBezTo>
                    <a:pt x="3" y="13"/>
                    <a:pt x="4" y="14"/>
                    <a:pt x="5" y="14"/>
                  </a:cubicBezTo>
                  <a:cubicBezTo>
                    <a:pt x="5" y="14"/>
                    <a:pt x="6" y="15"/>
                    <a:pt x="8" y="15"/>
                  </a:cubicBezTo>
                  <a:cubicBezTo>
                    <a:pt x="8" y="15"/>
                    <a:pt x="9" y="15"/>
                    <a:pt x="10" y="15"/>
                  </a:cubicBezTo>
                  <a:close/>
                </a:path>
              </a:pathLst>
            </a:custGeom>
            <a:solidFill>
              <a:srgbClr val="DE9D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66">
              <a:extLst>
                <a:ext uri="{FF2B5EF4-FFF2-40B4-BE49-F238E27FC236}">
                  <a16:creationId xmlns="" xmlns:a16="http://schemas.microsoft.com/office/drawing/2014/main" id="{374756EA-45F7-44E3-BEFD-222E34A91D3F}"/>
                </a:ext>
              </a:extLst>
            </p:cNvPr>
            <p:cNvSpPr>
              <a:spLocks/>
            </p:cNvSpPr>
            <p:nvPr/>
          </p:nvSpPr>
          <p:spPr bwMode="auto">
            <a:xfrm>
              <a:off x="-3810000" y="6069013"/>
              <a:ext cx="241300" cy="376238"/>
            </a:xfrm>
            <a:custGeom>
              <a:avLst/>
              <a:gdLst>
                <a:gd name="T0" fmla="*/ 20 w 20"/>
                <a:gd name="T1" fmla="*/ 4 h 31"/>
                <a:gd name="T2" fmla="*/ 10 w 20"/>
                <a:gd name="T3" fmla="*/ 31 h 31"/>
                <a:gd name="T4" fmla="*/ 0 w 20"/>
                <a:gd name="T5" fmla="*/ 27 h 31"/>
                <a:gd name="T6" fmla="*/ 9 w 20"/>
                <a:gd name="T7" fmla="*/ 0 h 31"/>
                <a:gd name="T8" fmla="*/ 20 w 20"/>
                <a:gd name="T9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31">
                  <a:moveTo>
                    <a:pt x="20" y="4"/>
                  </a:moveTo>
                  <a:cubicBezTo>
                    <a:pt x="20" y="4"/>
                    <a:pt x="12" y="29"/>
                    <a:pt x="10" y="31"/>
                  </a:cubicBezTo>
                  <a:cubicBezTo>
                    <a:pt x="10" y="31"/>
                    <a:pt x="4" y="30"/>
                    <a:pt x="0" y="27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20" y="4"/>
                    <a:pt x="20" y="4"/>
                    <a:pt x="20" y="4"/>
                  </a:cubicBezTo>
                  <a:close/>
                </a:path>
              </a:pathLst>
            </a:custGeom>
            <a:solidFill>
              <a:srgbClr val="26AA8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2" name="TextBox 81">
            <a:extLst>
              <a:ext uri="{FF2B5EF4-FFF2-40B4-BE49-F238E27FC236}">
                <a16:creationId xmlns="" xmlns:a16="http://schemas.microsoft.com/office/drawing/2014/main" id="{8C6C5CC7-7C03-4B12-A09C-29437A4DB707}"/>
              </a:ext>
            </a:extLst>
          </p:cNvPr>
          <p:cNvSpPr txBox="1"/>
          <p:nvPr/>
        </p:nvSpPr>
        <p:spPr>
          <a:xfrm>
            <a:off x="1484286" y="4885002"/>
            <a:ext cx="8362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="" xmlns:a16="http://schemas.microsoft.com/office/drawing/2014/main" id="{A4A644DB-7185-4993-BB8F-67A249DAF8DE}"/>
              </a:ext>
            </a:extLst>
          </p:cNvPr>
          <p:cNvSpPr txBox="1"/>
          <p:nvPr/>
        </p:nvSpPr>
        <p:spPr>
          <a:xfrm>
            <a:off x="3742041" y="4885002"/>
            <a:ext cx="8362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="" xmlns:a16="http://schemas.microsoft.com/office/drawing/2014/main" id="{18CBD700-F334-400A-AB39-1D372244EF26}"/>
              </a:ext>
            </a:extLst>
          </p:cNvPr>
          <p:cNvSpPr txBox="1"/>
          <p:nvPr/>
        </p:nvSpPr>
        <p:spPr>
          <a:xfrm>
            <a:off x="1355196" y="5684650"/>
            <a:ext cx="1235308" cy="430887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pPr lvl="0" algn="ctr">
              <a:defRPr/>
            </a:pPr>
            <a:r>
              <a:rPr lang="en-US" sz="1400" dirty="0">
                <a:solidFill>
                  <a:srgbClr val="222021"/>
                </a:solidFill>
              </a:rPr>
              <a:t>Lorem ipsum dolor sit </a:t>
            </a:r>
            <a:r>
              <a:rPr lang="en-US" sz="1400" dirty="0" err="1">
                <a:solidFill>
                  <a:srgbClr val="222021"/>
                </a:solidFill>
              </a:rPr>
              <a:t>amet</a:t>
            </a:r>
            <a:endParaRPr lang="en-US" sz="1400" dirty="0">
              <a:solidFill>
                <a:srgbClr val="222021"/>
              </a:solidFill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="" xmlns:a16="http://schemas.microsoft.com/office/drawing/2014/main" id="{763410F3-FCA1-409A-8F67-382D07CB93C5}"/>
              </a:ext>
            </a:extLst>
          </p:cNvPr>
          <p:cNvSpPr txBox="1"/>
          <p:nvPr/>
        </p:nvSpPr>
        <p:spPr>
          <a:xfrm>
            <a:off x="3650377" y="5684650"/>
            <a:ext cx="1235308" cy="430887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pPr lvl="0" algn="ctr">
              <a:defRPr/>
            </a:pPr>
            <a:r>
              <a:rPr lang="en-US" sz="1400" dirty="0">
                <a:solidFill>
                  <a:srgbClr val="222021"/>
                </a:solidFill>
              </a:rPr>
              <a:t>Lorem ipsum dolor sit </a:t>
            </a:r>
            <a:r>
              <a:rPr lang="en-US" sz="1400" dirty="0" err="1">
                <a:solidFill>
                  <a:srgbClr val="222021"/>
                </a:solidFill>
              </a:rPr>
              <a:t>amet</a:t>
            </a:r>
            <a:endParaRPr lang="en-US" sz="1400" dirty="0">
              <a:solidFill>
                <a:srgbClr val="222021"/>
              </a:solidFill>
            </a:endParaRPr>
          </a:p>
        </p:txBody>
      </p:sp>
      <p:grpSp>
        <p:nvGrpSpPr>
          <p:cNvPr id="86" name="Group 85">
            <a:extLst>
              <a:ext uri="{FF2B5EF4-FFF2-40B4-BE49-F238E27FC236}">
                <a16:creationId xmlns="" xmlns:a16="http://schemas.microsoft.com/office/drawing/2014/main" id="{4A5D27F6-161D-44E6-A2FB-E8BB3006F3AB}"/>
              </a:ext>
            </a:extLst>
          </p:cNvPr>
          <p:cNvGrpSpPr/>
          <p:nvPr/>
        </p:nvGrpSpPr>
        <p:grpSpPr>
          <a:xfrm>
            <a:off x="7789663" y="3655830"/>
            <a:ext cx="631860" cy="650014"/>
            <a:chOff x="7048500" y="1387475"/>
            <a:chExt cx="276226" cy="284163"/>
          </a:xfrm>
          <a:solidFill>
            <a:schemeClr val="bg1"/>
          </a:solidFill>
        </p:grpSpPr>
        <p:sp>
          <p:nvSpPr>
            <p:cNvPr id="87" name="Freeform 4357">
              <a:extLst>
                <a:ext uri="{FF2B5EF4-FFF2-40B4-BE49-F238E27FC236}">
                  <a16:creationId xmlns="" xmlns:a16="http://schemas.microsoft.com/office/drawing/2014/main" id="{71514241-94C1-4B06-B8AA-407BEC9006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61213" y="1387475"/>
              <a:ext cx="163513" cy="160338"/>
            </a:xfrm>
            <a:custGeom>
              <a:avLst/>
              <a:gdLst>
                <a:gd name="T0" fmla="*/ 229 w 512"/>
                <a:gd name="T1" fmla="*/ 345 h 506"/>
                <a:gd name="T2" fmla="*/ 198 w 512"/>
                <a:gd name="T3" fmla="*/ 328 h 506"/>
                <a:gd name="T4" fmla="*/ 177 w 512"/>
                <a:gd name="T5" fmla="*/ 302 h 506"/>
                <a:gd name="T6" fmla="*/ 166 w 512"/>
                <a:gd name="T7" fmla="*/ 268 h 506"/>
                <a:gd name="T8" fmla="*/ 169 w 512"/>
                <a:gd name="T9" fmla="*/ 232 h 506"/>
                <a:gd name="T10" fmla="*/ 187 w 512"/>
                <a:gd name="T11" fmla="*/ 201 h 506"/>
                <a:gd name="T12" fmla="*/ 213 w 512"/>
                <a:gd name="T13" fmla="*/ 179 h 506"/>
                <a:gd name="T14" fmla="*/ 246 w 512"/>
                <a:gd name="T15" fmla="*/ 169 h 506"/>
                <a:gd name="T16" fmla="*/ 283 w 512"/>
                <a:gd name="T17" fmla="*/ 172 h 506"/>
                <a:gd name="T18" fmla="*/ 314 w 512"/>
                <a:gd name="T19" fmla="*/ 189 h 506"/>
                <a:gd name="T20" fmla="*/ 335 w 512"/>
                <a:gd name="T21" fmla="*/ 216 h 506"/>
                <a:gd name="T22" fmla="*/ 346 w 512"/>
                <a:gd name="T23" fmla="*/ 250 h 506"/>
                <a:gd name="T24" fmla="*/ 343 w 512"/>
                <a:gd name="T25" fmla="*/ 286 h 506"/>
                <a:gd name="T26" fmla="*/ 326 w 512"/>
                <a:gd name="T27" fmla="*/ 316 h 506"/>
                <a:gd name="T28" fmla="*/ 299 w 512"/>
                <a:gd name="T29" fmla="*/ 338 h 506"/>
                <a:gd name="T30" fmla="*/ 265 w 512"/>
                <a:gd name="T31" fmla="*/ 348 h 506"/>
                <a:gd name="T32" fmla="*/ 458 w 512"/>
                <a:gd name="T33" fmla="*/ 276 h 506"/>
                <a:gd name="T34" fmla="*/ 504 w 512"/>
                <a:gd name="T35" fmla="*/ 198 h 506"/>
                <a:gd name="T36" fmla="*/ 511 w 512"/>
                <a:gd name="T37" fmla="*/ 189 h 506"/>
                <a:gd name="T38" fmla="*/ 510 w 512"/>
                <a:gd name="T39" fmla="*/ 178 h 506"/>
                <a:gd name="T40" fmla="*/ 438 w 512"/>
                <a:gd name="T41" fmla="*/ 72 h 506"/>
                <a:gd name="T42" fmla="*/ 363 w 512"/>
                <a:gd name="T43" fmla="*/ 85 h 506"/>
                <a:gd name="T44" fmla="*/ 332 w 512"/>
                <a:gd name="T45" fmla="*/ 10 h 506"/>
                <a:gd name="T46" fmla="*/ 326 w 512"/>
                <a:gd name="T47" fmla="*/ 2 h 506"/>
                <a:gd name="T48" fmla="*/ 204 w 512"/>
                <a:gd name="T49" fmla="*/ 0 h 506"/>
                <a:gd name="T50" fmla="*/ 193 w 512"/>
                <a:gd name="T51" fmla="*/ 3 h 506"/>
                <a:gd name="T52" fmla="*/ 189 w 512"/>
                <a:gd name="T53" fmla="*/ 14 h 506"/>
                <a:gd name="T54" fmla="*/ 162 w 512"/>
                <a:gd name="T55" fmla="*/ 78 h 506"/>
                <a:gd name="T56" fmla="*/ 81 w 512"/>
                <a:gd name="T57" fmla="*/ 74 h 506"/>
                <a:gd name="T58" fmla="*/ 65 w 512"/>
                <a:gd name="T59" fmla="*/ 76 h 506"/>
                <a:gd name="T60" fmla="*/ 1 w 512"/>
                <a:gd name="T61" fmla="*/ 184 h 506"/>
                <a:gd name="T62" fmla="*/ 6 w 512"/>
                <a:gd name="T63" fmla="*/ 197 h 506"/>
                <a:gd name="T64" fmla="*/ 53 w 512"/>
                <a:gd name="T65" fmla="*/ 259 h 506"/>
                <a:gd name="T66" fmla="*/ 4 w 512"/>
                <a:gd name="T67" fmla="*/ 324 h 506"/>
                <a:gd name="T68" fmla="*/ 1 w 512"/>
                <a:gd name="T69" fmla="*/ 338 h 506"/>
                <a:gd name="T70" fmla="*/ 62 w 512"/>
                <a:gd name="T71" fmla="*/ 442 h 506"/>
                <a:gd name="T72" fmla="*/ 73 w 512"/>
                <a:gd name="T73" fmla="*/ 445 h 506"/>
                <a:gd name="T74" fmla="*/ 141 w 512"/>
                <a:gd name="T75" fmla="*/ 427 h 506"/>
                <a:gd name="T76" fmla="*/ 179 w 512"/>
                <a:gd name="T77" fmla="*/ 447 h 506"/>
                <a:gd name="T78" fmla="*/ 190 w 512"/>
                <a:gd name="T79" fmla="*/ 497 h 506"/>
                <a:gd name="T80" fmla="*/ 198 w 512"/>
                <a:gd name="T81" fmla="*/ 505 h 506"/>
                <a:gd name="T82" fmla="*/ 320 w 512"/>
                <a:gd name="T83" fmla="*/ 506 h 506"/>
                <a:gd name="T84" fmla="*/ 330 w 512"/>
                <a:gd name="T85" fmla="*/ 499 h 506"/>
                <a:gd name="T86" fmla="*/ 332 w 512"/>
                <a:gd name="T87" fmla="*/ 448 h 506"/>
                <a:gd name="T88" fmla="*/ 387 w 512"/>
                <a:gd name="T89" fmla="*/ 416 h 506"/>
                <a:gd name="T90" fmla="*/ 441 w 512"/>
                <a:gd name="T91" fmla="*/ 446 h 506"/>
                <a:gd name="T92" fmla="*/ 451 w 512"/>
                <a:gd name="T93" fmla="*/ 440 h 506"/>
                <a:gd name="T94" fmla="*/ 512 w 512"/>
                <a:gd name="T95" fmla="*/ 335 h 506"/>
                <a:gd name="T96" fmla="*/ 509 w 512"/>
                <a:gd name="T97" fmla="*/ 323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12" h="506">
                  <a:moveTo>
                    <a:pt x="256" y="350"/>
                  </a:moveTo>
                  <a:lnTo>
                    <a:pt x="246" y="348"/>
                  </a:lnTo>
                  <a:lnTo>
                    <a:pt x="238" y="347"/>
                  </a:lnTo>
                  <a:lnTo>
                    <a:pt x="229" y="345"/>
                  </a:lnTo>
                  <a:lnTo>
                    <a:pt x="221" y="342"/>
                  </a:lnTo>
                  <a:lnTo>
                    <a:pt x="213" y="338"/>
                  </a:lnTo>
                  <a:lnTo>
                    <a:pt x="206" y="334"/>
                  </a:lnTo>
                  <a:lnTo>
                    <a:pt x="198" y="328"/>
                  </a:lnTo>
                  <a:lnTo>
                    <a:pt x="192" y="323"/>
                  </a:lnTo>
                  <a:lnTo>
                    <a:pt x="187" y="316"/>
                  </a:lnTo>
                  <a:lnTo>
                    <a:pt x="181" y="310"/>
                  </a:lnTo>
                  <a:lnTo>
                    <a:pt x="177" y="302"/>
                  </a:lnTo>
                  <a:lnTo>
                    <a:pt x="173" y="294"/>
                  </a:lnTo>
                  <a:lnTo>
                    <a:pt x="169" y="286"/>
                  </a:lnTo>
                  <a:lnTo>
                    <a:pt x="167" y="278"/>
                  </a:lnTo>
                  <a:lnTo>
                    <a:pt x="166" y="268"/>
                  </a:lnTo>
                  <a:lnTo>
                    <a:pt x="165" y="260"/>
                  </a:lnTo>
                  <a:lnTo>
                    <a:pt x="166" y="250"/>
                  </a:lnTo>
                  <a:lnTo>
                    <a:pt x="167" y="240"/>
                  </a:lnTo>
                  <a:lnTo>
                    <a:pt x="169" y="232"/>
                  </a:lnTo>
                  <a:lnTo>
                    <a:pt x="173" y="223"/>
                  </a:lnTo>
                  <a:lnTo>
                    <a:pt x="177" y="216"/>
                  </a:lnTo>
                  <a:lnTo>
                    <a:pt x="181" y="208"/>
                  </a:lnTo>
                  <a:lnTo>
                    <a:pt x="187" y="201"/>
                  </a:lnTo>
                  <a:lnTo>
                    <a:pt x="192" y="194"/>
                  </a:lnTo>
                  <a:lnTo>
                    <a:pt x="198" y="189"/>
                  </a:lnTo>
                  <a:lnTo>
                    <a:pt x="206" y="184"/>
                  </a:lnTo>
                  <a:lnTo>
                    <a:pt x="213" y="179"/>
                  </a:lnTo>
                  <a:lnTo>
                    <a:pt x="221" y="175"/>
                  </a:lnTo>
                  <a:lnTo>
                    <a:pt x="229" y="172"/>
                  </a:lnTo>
                  <a:lnTo>
                    <a:pt x="238" y="170"/>
                  </a:lnTo>
                  <a:lnTo>
                    <a:pt x="246" y="169"/>
                  </a:lnTo>
                  <a:lnTo>
                    <a:pt x="256" y="168"/>
                  </a:lnTo>
                  <a:lnTo>
                    <a:pt x="265" y="169"/>
                  </a:lnTo>
                  <a:lnTo>
                    <a:pt x="274" y="170"/>
                  </a:lnTo>
                  <a:lnTo>
                    <a:pt x="283" y="172"/>
                  </a:lnTo>
                  <a:lnTo>
                    <a:pt x="291" y="175"/>
                  </a:lnTo>
                  <a:lnTo>
                    <a:pt x="299" y="179"/>
                  </a:lnTo>
                  <a:lnTo>
                    <a:pt x="306" y="184"/>
                  </a:lnTo>
                  <a:lnTo>
                    <a:pt x="314" y="189"/>
                  </a:lnTo>
                  <a:lnTo>
                    <a:pt x="320" y="194"/>
                  </a:lnTo>
                  <a:lnTo>
                    <a:pt x="326" y="201"/>
                  </a:lnTo>
                  <a:lnTo>
                    <a:pt x="331" y="208"/>
                  </a:lnTo>
                  <a:lnTo>
                    <a:pt x="335" y="216"/>
                  </a:lnTo>
                  <a:lnTo>
                    <a:pt x="340" y="223"/>
                  </a:lnTo>
                  <a:lnTo>
                    <a:pt x="343" y="232"/>
                  </a:lnTo>
                  <a:lnTo>
                    <a:pt x="345" y="240"/>
                  </a:lnTo>
                  <a:lnTo>
                    <a:pt x="346" y="250"/>
                  </a:lnTo>
                  <a:lnTo>
                    <a:pt x="346" y="260"/>
                  </a:lnTo>
                  <a:lnTo>
                    <a:pt x="346" y="268"/>
                  </a:lnTo>
                  <a:lnTo>
                    <a:pt x="345" y="278"/>
                  </a:lnTo>
                  <a:lnTo>
                    <a:pt x="343" y="286"/>
                  </a:lnTo>
                  <a:lnTo>
                    <a:pt x="340" y="294"/>
                  </a:lnTo>
                  <a:lnTo>
                    <a:pt x="335" y="302"/>
                  </a:lnTo>
                  <a:lnTo>
                    <a:pt x="331" y="310"/>
                  </a:lnTo>
                  <a:lnTo>
                    <a:pt x="326" y="316"/>
                  </a:lnTo>
                  <a:lnTo>
                    <a:pt x="320" y="323"/>
                  </a:lnTo>
                  <a:lnTo>
                    <a:pt x="314" y="328"/>
                  </a:lnTo>
                  <a:lnTo>
                    <a:pt x="306" y="334"/>
                  </a:lnTo>
                  <a:lnTo>
                    <a:pt x="299" y="338"/>
                  </a:lnTo>
                  <a:lnTo>
                    <a:pt x="291" y="342"/>
                  </a:lnTo>
                  <a:lnTo>
                    <a:pt x="283" y="345"/>
                  </a:lnTo>
                  <a:lnTo>
                    <a:pt x="274" y="347"/>
                  </a:lnTo>
                  <a:lnTo>
                    <a:pt x="265" y="348"/>
                  </a:lnTo>
                  <a:lnTo>
                    <a:pt x="256" y="350"/>
                  </a:lnTo>
                  <a:close/>
                  <a:moveTo>
                    <a:pt x="504" y="320"/>
                  </a:moveTo>
                  <a:lnTo>
                    <a:pt x="456" y="292"/>
                  </a:lnTo>
                  <a:lnTo>
                    <a:pt x="458" y="276"/>
                  </a:lnTo>
                  <a:lnTo>
                    <a:pt x="459" y="259"/>
                  </a:lnTo>
                  <a:lnTo>
                    <a:pt x="458" y="241"/>
                  </a:lnTo>
                  <a:lnTo>
                    <a:pt x="456" y="225"/>
                  </a:lnTo>
                  <a:lnTo>
                    <a:pt x="504" y="198"/>
                  </a:lnTo>
                  <a:lnTo>
                    <a:pt x="506" y="197"/>
                  </a:lnTo>
                  <a:lnTo>
                    <a:pt x="509" y="194"/>
                  </a:lnTo>
                  <a:lnTo>
                    <a:pt x="510" y="191"/>
                  </a:lnTo>
                  <a:lnTo>
                    <a:pt x="511" y="189"/>
                  </a:lnTo>
                  <a:lnTo>
                    <a:pt x="512" y="186"/>
                  </a:lnTo>
                  <a:lnTo>
                    <a:pt x="512" y="184"/>
                  </a:lnTo>
                  <a:lnTo>
                    <a:pt x="511" y="181"/>
                  </a:lnTo>
                  <a:lnTo>
                    <a:pt x="510" y="178"/>
                  </a:lnTo>
                  <a:lnTo>
                    <a:pt x="453" y="80"/>
                  </a:lnTo>
                  <a:lnTo>
                    <a:pt x="449" y="76"/>
                  </a:lnTo>
                  <a:lnTo>
                    <a:pt x="443" y="72"/>
                  </a:lnTo>
                  <a:lnTo>
                    <a:pt x="438" y="72"/>
                  </a:lnTo>
                  <a:lnTo>
                    <a:pt x="433" y="74"/>
                  </a:lnTo>
                  <a:lnTo>
                    <a:pt x="387" y="102"/>
                  </a:lnTo>
                  <a:lnTo>
                    <a:pt x="376" y="94"/>
                  </a:lnTo>
                  <a:lnTo>
                    <a:pt x="363" y="85"/>
                  </a:lnTo>
                  <a:lnTo>
                    <a:pt x="348" y="78"/>
                  </a:lnTo>
                  <a:lnTo>
                    <a:pt x="332" y="69"/>
                  </a:lnTo>
                  <a:lnTo>
                    <a:pt x="332" y="14"/>
                  </a:lnTo>
                  <a:lnTo>
                    <a:pt x="332" y="10"/>
                  </a:lnTo>
                  <a:lnTo>
                    <a:pt x="331" y="8"/>
                  </a:lnTo>
                  <a:lnTo>
                    <a:pt x="330" y="5"/>
                  </a:lnTo>
                  <a:lnTo>
                    <a:pt x="328" y="3"/>
                  </a:lnTo>
                  <a:lnTo>
                    <a:pt x="326" y="2"/>
                  </a:lnTo>
                  <a:lnTo>
                    <a:pt x="322" y="1"/>
                  </a:lnTo>
                  <a:lnTo>
                    <a:pt x="320" y="0"/>
                  </a:lnTo>
                  <a:lnTo>
                    <a:pt x="317" y="0"/>
                  </a:lnTo>
                  <a:lnTo>
                    <a:pt x="204" y="0"/>
                  </a:lnTo>
                  <a:lnTo>
                    <a:pt x="200" y="0"/>
                  </a:lnTo>
                  <a:lnTo>
                    <a:pt x="198" y="1"/>
                  </a:lnTo>
                  <a:lnTo>
                    <a:pt x="195" y="2"/>
                  </a:lnTo>
                  <a:lnTo>
                    <a:pt x="193" y="3"/>
                  </a:lnTo>
                  <a:lnTo>
                    <a:pt x="192" y="5"/>
                  </a:lnTo>
                  <a:lnTo>
                    <a:pt x="190" y="8"/>
                  </a:lnTo>
                  <a:lnTo>
                    <a:pt x="190" y="10"/>
                  </a:lnTo>
                  <a:lnTo>
                    <a:pt x="189" y="14"/>
                  </a:lnTo>
                  <a:lnTo>
                    <a:pt x="189" y="68"/>
                  </a:lnTo>
                  <a:lnTo>
                    <a:pt x="179" y="71"/>
                  </a:lnTo>
                  <a:lnTo>
                    <a:pt x="169" y="75"/>
                  </a:lnTo>
                  <a:lnTo>
                    <a:pt x="162" y="78"/>
                  </a:lnTo>
                  <a:lnTo>
                    <a:pt x="154" y="82"/>
                  </a:lnTo>
                  <a:lnTo>
                    <a:pt x="141" y="92"/>
                  </a:lnTo>
                  <a:lnTo>
                    <a:pt x="129" y="102"/>
                  </a:lnTo>
                  <a:lnTo>
                    <a:pt x="81" y="74"/>
                  </a:lnTo>
                  <a:lnTo>
                    <a:pt x="75" y="72"/>
                  </a:lnTo>
                  <a:lnTo>
                    <a:pt x="69" y="74"/>
                  </a:lnTo>
                  <a:lnTo>
                    <a:pt x="67" y="74"/>
                  </a:lnTo>
                  <a:lnTo>
                    <a:pt x="65" y="76"/>
                  </a:lnTo>
                  <a:lnTo>
                    <a:pt x="62" y="78"/>
                  </a:lnTo>
                  <a:lnTo>
                    <a:pt x="60" y="80"/>
                  </a:lnTo>
                  <a:lnTo>
                    <a:pt x="3" y="177"/>
                  </a:lnTo>
                  <a:lnTo>
                    <a:pt x="1" y="184"/>
                  </a:lnTo>
                  <a:lnTo>
                    <a:pt x="1" y="189"/>
                  </a:lnTo>
                  <a:lnTo>
                    <a:pt x="3" y="192"/>
                  </a:lnTo>
                  <a:lnTo>
                    <a:pt x="4" y="194"/>
                  </a:lnTo>
                  <a:lnTo>
                    <a:pt x="6" y="197"/>
                  </a:lnTo>
                  <a:lnTo>
                    <a:pt x="9" y="198"/>
                  </a:lnTo>
                  <a:lnTo>
                    <a:pt x="56" y="225"/>
                  </a:lnTo>
                  <a:lnTo>
                    <a:pt x="54" y="241"/>
                  </a:lnTo>
                  <a:lnTo>
                    <a:pt x="53" y="259"/>
                  </a:lnTo>
                  <a:lnTo>
                    <a:pt x="53" y="276"/>
                  </a:lnTo>
                  <a:lnTo>
                    <a:pt x="55" y="292"/>
                  </a:lnTo>
                  <a:lnTo>
                    <a:pt x="8" y="320"/>
                  </a:lnTo>
                  <a:lnTo>
                    <a:pt x="4" y="324"/>
                  </a:lnTo>
                  <a:lnTo>
                    <a:pt x="1" y="328"/>
                  </a:lnTo>
                  <a:lnTo>
                    <a:pt x="0" y="331"/>
                  </a:lnTo>
                  <a:lnTo>
                    <a:pt x="0" y="335"/>
                  </a:lnTo>
                  <a:lnTo>
                    <a:pt x="1" y="338"/>
                  </a:lnTo>
                  <a:lnTo>
                    <a:pt x="3" y="340"/>
                  </a:lnTo>
                  <a:lnTo>
                    <a:pt x="59" y="437"/>
                  </a:lnTo>
                  <a:lnTo>
                    <a:pt x="60" y="439"/>
                  </a:lnTo>
                  <a:lnTo>
                    <a:pt x="62" y="442"/>
                  </a:lnTo>
                  <a:lnTo>
                    <a:pt x="66" y="444"/>
                  </a:lnTo>
                  <a:lnTo>
                    <a:pt x="68" y="445"/>
                  </a:lnTo>
                  <a:lnTo>
                    <a:pt x="71" y="446"/>
                  </a:lnTo>
                  <a:lnTo>
                    <a:pt x="73" y="445"/>
                  </a:lnTo>
                  <a:lnTo>
                    <a:pt x="76" y="445"/>
                  </a:lnTo>
                  <a:lnTo>
                    <a:pt x="80" y="444"/>
                  </a:lnTo>
                  <a:lnTo>
                    <a:pt x="129" y="416"/>
                  </a:lnTo>
                  <a:lnTo>
                    <a:pt x="141" y="427"/>
                  </a:lnTo>
                  <a:lnTo>
                    <a:pt x="154" y="435"/>
                  </a:lnTo>
                  <a:lnTo>
                    <a:pt x="162" y="439"/>
                  </a:lnTo>
                  <a:lnTo>
                    <a:pt x="169" y="444"/>
                  </a:lnTo>
                  <a:lnTo>
                    <a:pt x="179" y="447"/>
                  </a:lnTo>
                  <a:lnTo>
                    <a:pt x="189" y="451"/>
                  </a:lnTo>
                  <a:lnTo>
                    <a:pt x="189" y="491"/>
                  </a:lnTo>
                  <a:lnTo>
                    <a:pt x="190" y="494"/>
                  </a:lnTo>
                  <a:lnTo>
                    <a:pt x="190" y="497"/>
                  </a:lnTo>
                  <a:lnTo>
                    <a:pt x="192" y="499"/>
                  </a:lnTo>
                  <a:lnTo>
                    <a:pt x="193" y="501"/>
                  </a:lnTo>
                  <a:lnTo>
                    <a:pt x="195" y="504"/>
                  </a:lnTo>
                  <a:lnTo>
                    <a:pt x="198" y="505"/>
                  </a:lnTo>
                  <a:lnTo>
                    <a:pt x="200" y="506"/>
                  </a:lnTo>
                  <a:lnTo>
                    <a:pt x="204" y="506"/>
                  </a:lnTo>
                  <a:lnTo>
                    <a:pt x="317" y="506"/>
                  </a:lnTo>
                  <a:lnTo>
                    <a:pt x="320" y="506"/>
                  </a:lnTo>
                  <a:lnTo>
                    <a:pt x="322" y="505"/>
                  </a:lnTo>
                  <a:lnTo>
                    <a:pt x="326" y="504"/>
                  </a:lnTo>
                  <a:lnTo>
                    <a:pt x="328" y="501"/>
                  </a:lnTo>
                  <a:lnTo>
                    <a:pt x="330" y="499"/>
                  </a:lnTo>
                  <a:lnTo>
                    <a:pt x="331" y="497"/>
                  </a:lnTo>
                  <a:lnTo>
                    <a:pt x="332" y="494"/>
                  </a:lnTo>
                  <a:lnTo>
                    <a:pt x="332" y="491"/>
                  </a:lnTo>
                  <a:lnTo>
                    <a:pt x="332" y="448"/>
                  </a:lnTo>
                  <a:lnTo>
                    <a:pt x="348" y="439"/>
                  </a:lnTo>
                  <a:lnTo>
                    <a:pt x="363" y="432"/>
                  </a:lnTo>
                  <a:lnTo>
                    <a:pt x="376" y="424"/>
                  </a:lnTo>
                  <a:lnTo>
                    <a:pt x="387" y="416"/>
                  </a:lnTo>
                  <a:lnTo>
                    <a:pt x="433" y="444"/>
                  </a:lnTo>
                  <a:lnTo>
                    <a:pt x="435" y="445"/>
                  </a:lnTo>
                  <a:lnTo>
                    <a:pt x="438" y="445"/>
                  </a:lnTo>
                  <a:lnTo>
                    <a:pt x="441" y="446"/>
                  </a:lnTo>
                  <a:lnTo>
                    <a:pt x="443" y="445"/>
                  </a:lnTo>
                  <a:lnTo>
                    <a:pt x="447" y="444"/>
                  </a:lnTo>
                  <a:lnTo>
                    <a:pt x="449" y="443"/>
                  </a:lnTo>
                  <a:lnTo>
                    <a:pt x="451" y="440"/>
                  </a:lnTo>
                  <a:lnTo>
                    <a:pt x="453" y="437"/>
                  </a:lnTo>
                  <a:lnTo>
                    <a:pt x="510" y="340"/>
                  </a:lnTo>
                  <a:lnTo>
                    <a:pt x="511" y="338"/>
                  </a:lnTo>
                  <a:lnTo>
                    <a:pt x="512" y="335"/>
                  </a:lnTo>
                  <a:lnTo>
                    <a:pt x="512" y="331"/>
                  </a:lnTo>
                  <a:lnTo>
                    <a:pt x="511" y="328"/>
                  </a:lnTo>
                  <a:lnTo>
                    <a:pt x="510" y="326"/>
                  </a:lnTo>
                  <a:lnTo>
                    <a:pt x="509" y="323"/>
                  </a:lnTo>
                  <a:lnTo>
                    <a:pt x="506" y="321"/>
                  </a:lnTo>
                  <a:lnTo>
                    <a:pt x="504" y="3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4358">
              <a:extLst>
                <a:ext uri="{FF2B5EF4-FFF2-40B4-BE49-F238E27FC236}">
                  <a16:creationId xmlns="" xmlns:a16="http://schemas.microsoft.com/office/drawing/2014/main" id="{564C8123-2213-4546-A645-F899AA5476B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48500" y="1509713"/>
              <a:ext cx="161925" cy="161925"/>
            </a:xfrm>
            <a:custGeom>
              <a:avLst/>
              <a:gdLst>
                <a:gd name="T0" fmla="*/ 229 w 511"/>
                <a:gd name="T1" fmla="*/ 335 h 509"/>
                <a:gd name="T2" fmla="*/ 198 w 511"/>
                <a:gd name="T3" fmla="*/ 319 h 509"/>
                <a:gd name="T4" fmla="*/ 176 w 511"/>
                <a:gd name="T5" fmla="*/ 292 h 509"/>
                <a:gd name="T6" fmla="*/ 166 w 511"/>
                <a:gd name="T7" fmla="*/ 258 h 509"/>
                <a:gd name="T8" fmla="*/ 169 w 511"/>
                <a:gd name="T9" fmla="*/ 223 h 509"/>
                <a:gd name="T10" fmla="*/ 186 w 511"/>
                <a:gd name="T11" fmla="*/ 191 h 509"/>
                <a:gd name="T12" fmla="*/ 213 w 511"/>
                <a:gd name="T13" fmla="*/ 169 h 509"/>
                <a:gd name="T14" fmla="*/ 246 w 511"/>
                <a:gd name="T15" fmla="*/ 158 h 509"/>
                <a:gd name="T16" fmla="*/ 282 w 511"/>
                <a:gd name="T17" fmla="*/ 163 h 509"/>
                <a:gd name="T18" fmla="*/ 313 w 511"/>
                <a:gd name="T19" fmla="*/ 179 h 509"/>
                <a:gd name="T20" fmla="*/ 335 w 511"/>
                <a:gd name="T21" fmla="*/ 206 h 509"/>
                <a:gd name="T22" fmla="*/ 346 w 511"/>
                <a:gd name="T23" fmla="*/ 240 h 509"/>
                <a:gd name="T24" fmla="*/ 342 w 511"/>
                <a:gd name="T25" fmla="*/ 276 h 509"/>
                <a:gd name="T26" fmla="*/ 325 w 511"/>
                <a:gd name="T27" fmla="*/ 306 h 509"/>
                <a:gd name="T28" fmla="*/ 298 w 511"/>
                <a:gd name="T29" fmla="*/ 328 h 509"/>
                <a:gd name="T30" fmla="*/ 265 w 511"/>
                <a:gd name="T31" fmla="*/ 338 h 509"/>
                <a:gd name="T32" fmla="*/ 511 w 511"/>
                <a:gd name="T33" fmla="*/ 173 h 509"/>
                <a:gd name="T34" fmla="*/ 450 w 511"/>
                <a:gd name="T35" fmla="*/ 67 h 509"/>
                <a:gd name="T36" fmla="*/ 441 w 511"/>
                <a:gd name="T37" fmla="*/ 63 h 509"/>
                <a:gd name="T38" fmla="*/ 386 w 511"/>
                <a:gd name="T39" fmla="*/ 92 h 509"/>
                <a:gd name="T40" fmla="*/ 332 w 511"/>
                <a:gd name="T41" fmla="*/ 59 h 509"/>
                <a:gd name="T42" fmla="*/ 329 w 511"/>
                <a:gd name="T43" fmla="*/ 6 h 509"/>
                <a:gd name="T44" fmla="*/ 320 w 511"/>
                <a:gd name="T45" fmla="*/ 0 h 509"/>
                <a:gd name="T46" fmla="*/ 198 w 511"/>
                <a:gd name="T47" fmla="*/ 1 h 509"/>
                <a:gd name="T48" fmla="*/ 190 w 511"/>
                <a:gd name="T49" fmla="*/ 9 h 509"/>
                <a:gd name="T50" fmla="*/ 179 w 511"/>
                <a:gd name="T51" fmla="*/ 61 h 509"/>
                <a:gd name="T52" fmla="*/ 141 w 511"/>
                <a:gd name="T53" fmla="*/ 81 h 509"/>
                <a:gd name="T54" fmla="*/ 68 w 511"/>
                <a:gd name="T55" fmla="*/ 63 h 509"/>
                <a:gd name="T56" fmla="*/ 60 w 511"/>
                <a:gd name="T57" fmla="*/ 70 h 509"/>
                <a:gd name="T58" fmla="*/ 1 w 511"/>
                <a:gd name="T59" fmla="*/ 177 h 509"/>
                <a:gd name="T60" fmla="*/ 5 w 511"/>
                <a:gd name="T61" fmla="*/ 186 h 509"/>
                <a:gd name="T62" fmla="*/ 52 w 511"/>
                <a:gd name="T63" fmla="*/ 249 h 509"/>
                <a:gd name="T64" fmla="*/ 5 w 511"/>
                <a:gd name="T65" fmla="*/ 311 h 509"/>
                <a:gd name="T66" fmla="*/ 0 w 511"/>
                <a:gd name="T67" fmla="*/ 322 h 509"/>
                <a:gd name="T68" fmla="*/ 59 w 511"/>
                <a:gd name="T69" fmla="*/ 429 h 509"/>
                <a:gd name="T70" fmla="*/ 74 w 511"/>
                <a:gd name="T71" fmla="*/ 435 h 509"/>
                <a:gd name="T72" fmla="*/ 140 w 511"/>
                <a:gd name="T73" fmla="*/ 416 h 509"/>
                <a:gd name="T74" fmla="*/ 179 w 511"/>
                <a:gd name="T75" fmla="*/ 438 h 509"/>
                <a:gd name="T76" fmla="*/ 190 w 511"/>
                <a:gd name="T77" fmla="*/ 500 h 509"/>
                <a:gd name="T78" fmla="*/ 198 w 511"/>
                <a:gd name="T79" fmla="*/ 508 h 509"/>
                <a:gd name="T80" fmla="*/ 320 w 511"/>
                <a:gd name="T81" fmla="*/ 509 h 509"/>
                <a:gd name="T82" fmla="*/ 329 w 511"/>
                <a:gd name="T83" fmla="*/ 503 h 509"/>
                <a:gd name="T84" fmla="*/ 332 w 511"/>
                <a:gd name="T85" fmla="*/ 439 h 509"/>
                <a:gd name="T86" fmla="*/ 387 w 511"/>
                <a:gd name="T87" fmla="*/ 407 h 509"/>
                <a:gd name="T88" fmla="*/ 441 w 511"/>
                <a:gd name="T89" fmla="*/ 435 h 509"/>
                <a:gd name="T90" fmla="*/ 450 w 511"/>
                <a:gd name="T91" fmla="*/ 431 h 509"/>
                <a:gd name="T92" fmla="*/ 511 w 511"/>
                <a:gd name="T93" fmla="*/ 324 h 509"/>
                <a:gd name="T94" fmla="*/ 504 w 511"/>
                <a:gd name="T95" fmla="*/ 309 h 509"/>
                <a:gd name="T96" fmla="*/ 459 w 511"/>
                <a:gd name="T97" fmla="*/ 233 h 509"/>
                <a:gd name="T98" fmla="*/ 508 w 511"/>
                <a:gd name="T99" fmla="*/ 184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511" h="509">
                  <a:moveTo>
                    <a:pt x="256" y="339"/>
                  </a:moveTo>
                  <a:lnTo>
                    <a:pt x="246" y="338"/>
                  </a:lnTo>
                  <a:lnTo>
                    <a:pt x="237" y="337"/>
                  </a:lnTo>
                  <a:lnTo>
                    <a:pt x="229" y="335"/>
                  </a:lnTo>
                  <a:lnTo>
                    <a:pt x="220" y="332"/>
                  </a:lnTo>
                  <a:lnTo>
                    <a:pt x="213" y="328"/>
                  </a:lnTo>
                  <a:lnTo>
                    <a:pt x="205" y="323"/>
                  </a:lnTo>
                  <a:lnTo>
                    <a:pt x="198" y="319"/>
                  </a:lnTo>
                  <a:lnTo>
                    <a:pt x="191" y="312"/>
                  </a:lnTo>
                  <a:lnTo>
                    <a:pt x="186" y="306"/>
                  </a:lnTo>
                  <a:lnTo>
                    <a:pt x="181" y="300"/>
                  </a:lnTo>
                  <a:lnTo>
                    <a:pt x="176" y="292"/>
                  </a:lnTo>
                  <a:lnTo>
                    <a:pt x="172" y="284"/>
                  </a:lnTo>
                  <a:lnTo>
                    <a:pt x="169" y="276"/>
                  </a:lnTo>
                  <a:lnTo>
                    <a:pt x="167" y="267"/>
                  </a:lnTo>
                  <a:lnTo>
                    <a:pt x="166" y="258"/>
                  </a:lnTo>
                  <a:lnTo>
                    <a:pt x="166" y="249"/>
                  </a:lnTo>
                  <a:lnTo>
                    <a:pt x="166" y="240"/>
                  </a:lnTo>
                  <a:lnTo>
                    <a:pt x="167" y="231"/>
                  </a:lnTo>
                  <a:lnTo>
                    <a:pt x="169" y="223"/>
                  </a:lnTo>
                  <a:lnTo>
                    <a:pt x="172" y="214"/>
                  </a:lnTo>
                  <a:lnTo>
                    <a:pt x="176" y="206"/>
                  </a:lnTo>
                  <a:lnTo>
                    <a:pt x="181" y="199"/>
                  </a:lnTo>
                  <a:lnTo>
                    <a:pt x="186" y="191"/>
                  </a:lnTo>
                  <a:lnTo>
                    <a:pt x="191" y="185"/>
                  </a:lnTo>
                  <a:lnTo>
                    <a:pt x="198" y="179"/>
                  </a:lnTo>
                  <a:lnTo>
                    <a:pt x="205" y="173"/>
                  </a:lnTo>
                  <a:lnTo>
                    <a:pt x="213" y="169"/>
                  </a:lnTo>
                  <a:lnTo>
                    <a:pt x="220" y="165"/>
                  </a:lnTo>
                  <a:lnTo>
                    <a:pt x="229" y="163"/>
                  </a:lnTo>
                  <a:lnTo>
                    <a:pt x="237" y="159"/>
                  </a:lnTo>
                  <a:lnTo>
                    <a:pt x="246" y="158"/>
                  </a:lnTo>
                  <a:lnTo>
                    <a:pt x="256" y="158"/>
                  </a:lnTo>
                  <a:lnTo>
                    <a:pt x="265" y="158"/>
                  </a:lnTo>
                  <a:lnTo>
                    <a:pt x="274" y="159"/>
                  </a:lnTo>
                  <a:lnTo>
                    <a:pt x="282" y="163"/>
                  </a:lnTo>
                  <a:lnTo>
                    <a:pt x="291" y="165"/>
                  </a:lnTo>
                  <a:lnTo>
                    <a:pt x="298" y="169"/>
                  </a:lnTo>
                  <a:lnTo>
                    <a:pt x="306" y="173"/>
                  </a:lnTo>
                  <a:lnTo>
                    <a:pt x="313" y="179"/>
                  </a:lnTo>
                  <a:lnTo>
                    <a:pt x="320" y="185"/>
                  </a:lnTo>
                  <a:lnTo>
                    <a:pt x="325" y="191"/>
                  </a:lnTo>
                  <a:lnTo>
                    <a:pt x="331" y="199"/>
                  </a:lnTo>
                  <a:lnTo>
                    <a:pt x="335" y="206"/>
                  </a:lnTo>
                  <a:lnTo>
                    <a:pt x="339" y="214"/>
                  </a:lnTo>
                  <a:lnTo>
                    <a:pt x="342" y="223"/>
                  </a:lnTo>
                  <a:lnTo>
                    <a:pt x="344" y="231"/>
                  </a:lnTo>
                  <a:lnTo>
                    <a:pt x="346" y="240"/>
                  </a:lnTo>
                  <a:lnTo>
                    <a:pt x="347" y="249"/>
                  </a:lnTo>
                  <a:lnTo>
                    <a:pt x="346" y="258"/>
                  </a:lnTo>
                  <a:lnTo>
                    <a:pt x="344" y="267"/>
                  </a:lnTo>
                  <a:lnTo>
                    <a:pt x="342" y="276"/>
                  </a:lnTo>
                  <a:lnTo>
                    <a:pt x="339" y="284"/>
                  </a:lnTo>
                  <a:lnTo>
                    <a:pt x="335" y="292"/>
                  </a:lnTo>
                  <a:lnTo>
                    <a:pt x="331" y="300"/>
                  </a:lnTo>
                  <a:lnTo>
                    <a:pt x="325" y="306"/>
                  </a:lnTo>
                  <a:lnTo>
                    <a:pt x="320" y="312"/>
                  </a:lnTo>
                  <a:lnTo>
                    <a:pt x="313" y="319"/>
                  </a:lnTo>
                  <a:lnTo>
                    <a:pt x="306" y="323"/>
                  </a:lnTo>
                  <a:lnTo>
                    <a:pt x="298" y="328"/>
                  </a:lnTo>
                  <a:lnTo>
                    <a:pt x="291" y="332"/>
                  </a:lnTo>
                  <a:lnTo>
                    <a:pt x="282" y="335"/>
                  </a:lnTo>
                  <a:lnTo>
                    <a:pt x="274" y="337"/>
                  </a:lnTo>
                  <a:lnTo>
                    <a:pt x="265" y="338"/>
                  </a:lnTo>
                  <a:lnTo>
                    <a:pt x="256" y="339"/>
                  </a:lnTo>
                  <a:close/>
                  <a:moveTo>
                    <a:pt x="510" y="179"/>
                  </a:moveTo>
                  <a:lnTo>
                    <a:pt x="511" y="177"/>
                  </a:lnTo>
                  <a:lnTo>
                    <a:pt x="511" y="173"/>
                  </a:lnTo>
                  <a:lnTo>
                    <a:pt x="510" y="171"/>
                  </a:lnTo>
                  <a:lnTo>
                    <a:pt x="509" y="168"/>
                  </a:lnTo>
                  <a:lnTo>
                    <a:pt x="453" y="70"/>
                  </a:lnTo>
                  <a:lnTo>
                    <a:pt x="450" y="67"/>
                  </a:lnTo>
                  <a:lnTo>
                    <a:pt x="448" y="65"/>
                  </a:lnTo>
                  <a:lnTo>
                    <a:pt x="446" y="64"/>
                  </a:lnTo>
                  <a:lnTo>
                    <a:pt x="443" y="64"/>
                  </a:lnTo>
                  <a:lnTo>
                    <a:pt x="441" y="63"/>
                  </a:lnTo>
                  <a:lnTo>
                    <a:pt x="438" y="63"/>
                  </a:lnTo>
                  <a:lnTo>
                    <a:pt x="434" y="63"/>
                  </a:lnTo>
                  <a:lnTo>
                    <a:pt x="432" y="65"/>
                  </a:lnTo>
                  <a:lnTo>
                    <a:pt x="386" y="92"/>
                  </a:lnTo>
                  <a:lnTo>
                    <a:pt x="375" y="83"/>
                  </a:lnTo>
                  <a:lnTo>
                    <a:pt x="363" y="75"/>
                  </a:lnTo>
                  <a:lnTo>
                    <a:pt x="348" y="67"/>
                  </a:lnTo>
                  <a:lnTo>
                    <a:pt x="332" y="59"/>
                  </a:lnTo>
                  <a:lnTo>
                    <a:pt x="332" y="14"/>
                  </a:lnTo>
                  <a:lnTo>
                    <a:pt x="332" y="12"/>
                  </a:lnTo>
                  <a:lnTo>
                    <a:pt x="331" y="9"/>
                  </a:lnTo>
                  <a:lnTo>
                    <a:pt x="329" y="6"/>
                  </a:lnTo>
                  <a:lnTo>
                    <a:pt x="327" y="4"/>
                  </a:lnTo>
                  <a:lnTo>
                    <a:pt x="325" y="2"/>
                  </a:lnTo>
                  <a:lnTo>
                    <a:pt x="323" y="1"/>
                  </a:lnTo>
                  <a:lnTo>
                    <a:pt x="320" y="0"/>
                  </a:lnTo>
                  <a:lnTo>
                    <a:pt x="317" y="0"/>
                  </a:lnTo>
                  <a:lnTo>
                    <a:pt x="203" y="0"/>
                  </a:lnTo>
                  <a:lnTo>
                    <a:pt x="201" y="0"/>
                  </a:lnTo>
                  <a:lnTo>
                    <a:pt x="198" y="1"/>
                  </a:lnTo>
                  <a:lnTo>
                    <a:pt x="196" y="2"/>
                  </a:lnTo>
                  <a:lnTo>
                    <a:pt x="194" y="4"/>
                  </a:lnTo>
                  <a:lnTo>
                    <a:pt x="191" y="6"/>
                  </a:lnTo>
                  <a:lnTo>
                    <a:pt x="190" y="9"/>
                  </a:lnTo>
                  <a:lnTo>
                    <a:pt x="189" y="12"/>
                  </a:lnTo>
                  <a:lnTo>
                    <a:pt x="188" y="14"/>
                  </a:lnTo>
                  <a:lnTo>
                    <a:pt x="188" y="58"/>
                  </a:lnTo>
                  <a:lnTo>
                    <a:pt x="179" y="61"/>
                  </a:lnTo>
                  <a:lnTo>
                    <a:pt x="170" y="64"/>
                  </a:lnTo>
                  <a:lnTo>
                    <a:pt x="161" y="68"/>
                  </a:lnTo>
                  <a:lnTo>
                    <a:pt x="154" y="72"/>
                  </a:lnTo>
                  <a:lnTo>
                    <a:pt x="141" y="81"/>
                  </a:lnTo>
                  <a:lnTo>
                    <a:pt x="128" y="92"/>
                  </a:lnTo>
                  <a:lnTo>
                    <a:pt x="80" y="64"/>
                  </a:lnTo>
                  <a:lnTo>
                    <a:pt x="75" y="62"/>
                  </a:lnTo>
                  <a:lnTo>
                    <a:pt x="68" y="63"/>
                  </a:lnTo>
                  <a:lnTo>
                    <a:pt x="66" y="64"/>
                  </a:lnTo>
                  <a:lnTo>
                    <a:pt x="64" y="65"/>
                  </a:lnTo>
                  <a:lnTo>
                    <a:pt x="62" y="67"/>
                  </a:lnTo>
                  <a:lnTo>
                    <a:pt x="60" y="70"/>
                  </a:lnTo>
                  <a:lnTo>
                    <a:pt x="3" y="168"/>
                  </a:lnTo>
                  <a:lnTo>
                    <a:pt x="2" y="171"/>
                  </a:lnTo>
                  <a:lnTo>
                    <a:pt x="1" y="173"/>
                  </a:lnTo>
                  <a:lnTo>
                    <a:pt x="1" y="177"/>
                  </a:lnTo>
                  <a:lnTo>
                    <a:pt x="1" y="179"/>
                  </a:lnTo>
                  <a:lnTo>
                    <a:pt x="2" y="182"/>
                  </a:lnTo>
                  <a:lnTo>
                    <a:pt x="4" y="184"/>
                  </a:lnTo>
                  <a:lnTo>
                    <a:pt x="5" y="186"/>
                  </a:lnTo>
                  <a:lnTo>
                    <a:pt x="8" y="188"/>
                  </a:lnTo>
                  <a:lnTo>
                    <a:pt x="56" y="216"/>
                  </a:lnTo>
                  <a:lnTo>
                    <a:pt x="53" y="233"/>
                  </a:lnTo>
                  <a:lnTo>
                    <a:pt x="52" y="249"/>
                  </a:lnTo>
                  <a:lnTo>
                    <a:pt x="53" y="265"/>
                  </a:lnTo>
                  <a:lnTo>
                    <a:pt x="56" y="282"/>
                  </a:lnTo>
                  <a:lnTo>
                    <a:pt x="7" y="309"/>
                  </a:lnTo>
                  <a:lnTo>
                    <a:pt x="5" y="311"/>
                  </a:lnTo>
                  <a:lnTo>
                    <a:pt x="3" y="313"/>
                  </a:lnTo>
                  <a:lnTo>
                    <a:pt x="2" y="317"/>
                  </a:lnTo>
                  <a:lnTo>
                    <a:pt x="1" y="320"/>
                  </a:lnTo>
                  <a:lnTo>
                    <a:pt x="0" y="322"/>
                  </a:lnTo>
                  <a:lnTo>
                    <a:pt x="0" y="324"/>
                  </a:lnTo>
                  <a:lnTo>
                    <a:pt x="1" y="327"/>
                  </a:lnTo>
                  <a:lnTo>
                    <a:pt x="2" y="330"/>
                  </a:lnTo>
                  <a:lnTo>
                    <a:pt x="59" y="429"/>
                  </a:lnTo>
                  <a:lnTo>
                    <a:pt x="63" y="432"/>
                  </a:lnTo>
                  <a:lnTo>
                    <a:pt x="67" y="434"/>
                  </a:lnTo>
                  <a:lnTo>
                    <a:pt x="71" y="435"/>
                  </a:lnTo>
                  <a:lnTo>
                    <a:pt x="74" y="435"/>
                  </a:lnTo>
                  <a:lnTo>
                    <a:pt x="76" y="434"/>
                  </a:lnTo>
                  <a:lnTo>
                    <a:pt x="79" y="433"/>
                  </a:lnTo>
                  <a:lnTo>
                    <a:pt x="128" y="407"/>
                  </a:lnTo>
                  <a:lnTo>
                    <a:pt x="140" y="416"/>
                  </a:lnTo>
                  <a:lnTo>
                    <a:pt x="154" y="426"/>
                  </a:lnTo>
                  <a:lnTo>
                    <a:pt x="161" y="430"/>
                  </a:lnTo>
                  <a:lnTo>
                    <a:pt x="169" y="434"/>
                  </a:lnTo>
                  <a:lnTo>
                    <a:pt x="179" y="438"/>
                  </a:lnTo>
                  <a:lnTo>
                    <a:pt x="188" y="441"/>
                  </a:lnTo>
                  <a:lnTo>
                    <a:pt x="188" y="494"/>
                  </a:lnTo>
                  <a:lnTo>
                    <a:pt x="189" y="497"/>
                  </a:lnTo>
                  <a:lnTo>
                    <a:pt x="190" y="500"/>
                  </a:lnTo>
                  <a:lnTo>
                    <a:pt x="191" y="503"/>
                  </a:lnTo>
                  <a:lnTo>
                    <a:pt x="194" y="505"/>
                  </a:lnTo>
                  <a:lnTo>
                    <a:pt x="196" y="507"/>
                  </a:lnTo>
                  <a:lnTo>
                    <a:pt x="198" y="508"/>
                  </a:lnTo>
                  <a:lnTo>
                    <a:pt x="201" y="509"/>
                  </a:lnTo>
                  <a:lnTo>
                    <a:pt x="203" y="509"/>
                  </a:lnTo>
                  <a:lnTo>
                    <a:pt x="317" y="509"/>
                  </a:lnTo>
                  <a:lnTo>
                    <a:pt x="320" y="509"/>
                  </a:lnTo>
                  <a:lnTo>
                    <a:pt x="323" y="508"/>
                  </a:lnTo>
                  <a:lnTo>
                    <a:pt x="325" y="507"/>
                  </a:lnTo>
                  <a:lnTo>
                    <a:pt x="327" y="505"/>
                  </a:lnTo>
                  <a:lnTo>
                    <a:pt x="329" y="503"/>
                  </a:lnTo>
                  <a:lnTo>
                    <a:pt x="331" y="500"/>
                  </a:lnTo>
                  <a:lnTo>
                    <a:pt x="332" y="497"/>
                  </a:lnTo>
                  <a:lnTo>
                    <a:pt x="332" y="494"/>
                  </a:lnTo>
                  <a:lnTo>
                    <a:pt x="332" y="439"/>
                  </a:lnTo>
                  <a:lnTo>
                    <a:pt x="348" y="431"/>
                  </a:lnTo>
                  <a:lnTo>
                    <a:pt x="363" y="423"/>
                  </a:lnTo>
                  <a:lnTo>
                    <a:pt x="375" y="414"/>
                  </a:lnTo>
                  <a:lnTo>
                    <a:pt x="387" y="407"/>
                  </a:lnTo>
                  <a:lnTo>
                    <a:pt x="432" y="433"/>
                  </a:lnTo>
                  <a:lnTo>
                    <a:pt x="434" y="434"/>
                  </a:lnTo>
                  <a:lnTo>
                    <a:pt x="438" y="435"/>
                  </a:lnTo>
                  <a:lnTo>
                    <a:pt x="441" y="435"/>
                  </a:lnTo>
                  <a:lnTo>
                    <a:pt x="443" y="434"/>
                  </a:lnTo>
                  <a:lnTo>
                    <a:pt x="446" y="434"/>
                  </a:lnTo>
                  <a:lnTo>
                    <a:pt x="448" y="432"/>
                  </a:lnTo>
                  <a:lnTo>
                    <a:pt x="450" y="431"/>
                  </a:lnTo>
                  <a:lnTo>
                    <a:pt x="453" y="429"/>
                  </a:lnTo>
                  <a:lnTo>
                    <a:pt x="509" y="330"/>
                  </a:lnTo>
                  <a:lnTo>
                    <a:pt x="510" y="327"/>
                  </a:lnTo>
                  <a:lnTo>
                    <a:pt x="511" y="324"/>
                  </a:lnTo>
                  <a:lnTo>
                    <a:pt x="511" y="322"/>
                  </a:lnTo>
                  <a:lnTo>
                    <a:pt x="510" y="320"/>
                  </a:lnTo>
                  <a:lnTo>
                    <a:pt x="508" y="313"/>
                  </a:lnTo>
                  <a:lnTo>
                    <a:pt x="504" y="309"/>
                  </a:lnTo>
                  <a:lnTo>
                    <a:pt x="457" y="282"/>
                  </a:lnTo>
                  <a:lnTo>
                    <a:pt x="459" y="265"/>
                  </a:lnTo>
                  <a:lnTo>
                    <a:pt x="459" y="249"/>
                  </a:lnTo>
                  <a:lnTo>
                    <a:pt x="459" y="233"/>
                  </a:lnTo>
                  <a:lnTo>
                    <a:pt x="457" y="216"/>
                  </a:lnTo>
                  <a:lnTo>
                    <a:pt x="504" y="188"/>
                  </a:lnTo>
                  <a:lnTo>
                    <a:pt x="506" y="186"/>
                  </a:lnTo>
                  <a:lnTo>
                    <a:pt x="508" y="184"/>
                  </a:lnTo>
                  <a:lnTo>
                    <a:pt x="509" y="182"/>
                  </a:lnTo>
                  <a:lnTo>
                    <a:pt x="510" y="1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" name="Date Placeholder 7">
            <a:extLst>
              <a:ext uri="{FF2B5EF4-FFF2-40B4-BE49-F238E27FC236}">
                <a16:creationId xmlns="" xmlns:a16="http://schemas.microsoft.com/office/drawing/2014/main" id="{37BE2421-25B5-4FCE-8805-A19292D3EB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1C077-66D4-4361-8817-68D962C6F6E0}" type="datetime1">
              <a:rPr lang="en-US" smtClean="0"/>
              <a:t>7/21/2022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0681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lock Arc 74">
            <a:extLst>
              <a:ext uri="{FF2B5EF4-FFF2-40B4-BE49-F238E27FC236}">
                <a16:creationId xmlns="" xmlns:a16="http://schemas.microsoft.com/office/drawing/2014/main" id="{56C6AE90-47BC-4AF9-A124-F3BDFBEEA6F3}"/>
              </a:ext>
            </a:extLst>
          </p:cNvPr>
          <p:cNvSpPr/>
          <p:nvPr/>
        </p:nvSpPr>
        <p:spPr>
          <a:xfrm rot="5400000" flipV="1">
            <a:off x="7784355" y="2953216"/>
            <a:ext cx="2946910" cy="2946910"/>
          </a:xfrm>
          <a:prstGeom prst="blockArc">
            <a:avLst>
              <a:gd name="adj1" fmla="val 16576809"/>
              <a:gd name="adj2" fmla="val 35680"/>
              <a:gd name="adj3" fmla="val 18857"/>
            </a:avLst>
          </a:prstGeom>
          <a:solidFill>
            <a:srgbClr val="26AA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1" name="Block Arc 50">
            <a:extLst>
              <a:ext uri="{FF2B5EF4-FFF2-40B4-BE49-F238E27FC236}">
                <a16:creationId xmlns="" xmlns:a16="http://schemas.microsoft.com/office/drawing/2014/main" id="{2CD6C31F-8FB6-446F-BDD6-9C4885592534}"/>
              </a:ext>
            </a:extLst>
          </p:cNvPr>
          <p:cNvSpPr/>
          <p:nvPr/>
        </p:nvSpPr>
        <p:spPr>
          <a:xfrm rot="16200000">
            <a:off x="7784355" y="2953217"/>
            <a:ext cx="2946910" cy="2946910"/>
          </a:xfrm>
          <a:prstGeom prst="blockArc">
            <a:avLst>
              <a:gd name="adj1" fmla="val 16576809"/>
              <a:gd name="adj2" fmla="val 35680"/>
              <a:gd name="adj3" fmla="val 18857"/>
            </a:avLst>
          </a:prstGeom>
          <a:solidFill>
            <a:srgbClr val="BA2E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45ABC3DD-0BA6-43B3-B8BB-BA500D70B7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Scrum process</a:t>
            </a:r>
          </a:p>
        </p:txBody>
      </p:sp>
      <p:sp>
        <p:nvSpPr>
          <p:cNvPr id="4" name="Circle: Hollow 3">
            <a:extLst>
              <a:ext uri="{FF2B5EF4-FFF2-40B4-BE49-F238E27FC236}">
                <a16:creationId xmlns="" xmlns:a16="http://schemas.microsoft.com/office/drawing/2014/main" id="{D6778342-133C-460E-A766-0AC85DCCC9FA}"/>
              </a:ext>
            </a:extLst>
          </p:cNvPr>
          <p:cNvSpPr/>
          <p:nvPr/>
        </p:nvSpPr>
        <p:spPr>
          <a:xfrm>
            <a:off x="4872264" y="2687684"/>
            <a:ext cx="3486150" cy="3486150"/>
          </a:xfrm>
          <a:prstGeom prst="donut">
            <a:avLst>
              <a:gd name="adj" fmla="val 17886"/>
            </a:avLst>
          </a:prstGeom>
          <a:solidFill>
            <a:srgbClr val="EB52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Block Arc 4">
            <a:extLst>
              <a:ext uri="{FF2B5EF4-FFF2-40B4-BE49-F238E27FC236}">
                <a16:creationId xmlns="" xmlns:a16="http://schemas.microsoft.com/office/drawing/2014/main" id="{D8CD0CC3-7BE9-4F3E-A404-B2A957D279A2}"/>
              </a:ext>
            </a:extLst>
          </p:cNvPr>
          <p:cNvSpPr/>
          <p:nvPr/>
        </p:nvSpPr>
        <p:spPr>
          <a:xfrm flipH="1">
            <a:off x="2462439" y="3221084"/>
            <a:ext cx="2952750" cy="2952750"/>
          </a:xfrm>
          <a:prstGeom prst="blockArc">
            <a:avLst>
              <a:gd name="adj1" fmla="val 10800000"/>
              <a:gd name="adj2" fmla="val 16321567"/>
              <a:gd name="adj3" fmla="val 17565"/>
            </a:avLst>
          </a:prstGeom>
          <a:solidFill>
            <a:srgbClr val="EB52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94A0A4DC-4534-472B-B993-A0B608C56D9B}"/>
              </a:ext>
            </a:extLst>
          </p:cNvPr>
          <p:cNvSpPr/>
          <p:nvPr/>
        </p:nvSpPr>
        <p:spPr>
          <a:xfrm>
            <a:off x="-1" y="3221084"/>
            <a:ext cx="3910239" cy="520699"/>
          </a:xfrm>
          <a:prstGeom prst="rect">
            <a:avLst/>
          </a:prstGeom>
          <a:solidFill>
            <a:srgbClr val="EB52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="" xmlns:a16="http://schemas.microsoft.com/office/drawing/2014/main" id="{F4268112-7107-47C5-B6D5-41F159627638}"/>
              </a:ext>
            </a:extLst>
          </p:cNvPr>
          <p:cNvSpPr/>
          <p:nvPr/>
        </p:nvSpPr>
        <p:spPr>
          <a:xfrm>
            <a:off x="751638" y="3027612"/>
            <a:ext cx="899618" cy="899618"/>
          </a:xfrm>
          <a:prstGeom prst="ellipse">
            <a:avLst/>
          </a:prstGeom>
          <a:solidFill>
            <a:srgbClr val="222021"/>
          </a:solidFill>
          <a:ln w="603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="" xmlns:a16="http://schemas.microsoft.com/office/drawing/2014/main" id="{7754E08B-3CC0-405E-9822-B5980AABCC1C}"/>
              </a:ext>
            </a:extLst>
          </p:cNvPr>
          <p:cNvSpPr/>
          <p:nvPr/>
        </p:nvSpPr>
        <p:spPr>
          <a:xfrm>
            <a:off x="2706135" y="3027612"/>
            <a:ext cx="899618" cy="899618"/>
          </a:xfrm>
          <a:prstGeom prst="ellipse">
            <a:avLst/>
          </a:prstGeom>
          <a:solidFill>
            <a:srgbClr val="222021"/>
          </a:solidFill>
          <a:ln w="603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="" xmlns:a16="http://schemas.microsoft.com/office/drawing/2014/main" id="{87538611-A3E6-4EEA-9947-43DB4A6933D0}"/>
              </a:ext>
            </a:extLst>
          </p:cNvPr>
          <p:cNvSpPr/>
          <p:nvPr/>
        </p:nvSpPr>
        <p:spPr>
          <a:xfrm>
            <a:off x="9003980" y="2738783"/>
            <a:ext cx="899618" cy="899618"/>
          </a:xfrm>
          <a:prstGeom prst="ellipse">
            <a:avLst/>
          </a:prstGeom>
          <a:solidFill>
            <a:srgbClr val="BA2E12"/>
          </a:solidFill>
          <a:ln w="603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="" xmlns:a16="http://schemas.microsoft.com/office/drawing/2014/main" id="{9C5F6128-7992-4E5D-B036-C53F77294AFD}"/>
              </a:ext>
            </a:extLst>
          </p:cNvPr>
          <p:cNvSpPr/>
          <p:nvPr/>
        </p:nvSpPr>
        <p:spPr>
          <a:xfrm>
            <a:off x="9003980" y="5146232"/>
            <a:ext cx="899618" cy="899618"/>
          </a:xfrm>
          <a:prstGeom prst="ellipse">
            <a:avLst/>
          </a:prstGeom>
          <a:solidFill>
            <a:srgbClr val="26AA83"/>
          </a:solidFill>
          <a:ln w="603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E499FC0D-3B36-4CEE-876C-8C19E5090165}"/>
              </a:ext>
            </a:extLst>
          </p:cNvPr>
          <p:cNvSpPr txBox="1"/>
          <p:nvPr/>
        </p:nvSpPr>
        <p:spPr>
          <a:xfrm>
            <a:off x="578106" y="4244894"/>
            <a:ext cx="1235308" cy="430887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pPr lvl="0" algn="ctr">
              <a:defRPr/>
            </a:pPr>
            <a:r>
              <a:rPr lang="en-US" sz="1400" dirty="0">
                <a:solidFill>
                  <a:srgbClr val="222021"/>
                </a:solidFill>
              </a:rPr>
              <a:t>Lorem ipsum dolor sit </a:t>
            </a:r>
            <a:r>
              <a:rPr lang="en-US" sz="1400" dirty="0" err="1">
                <a:solidFill>
                  <a:srgbClr val="222021"/>
                </a:solidFill>
              </a:rPr>
              <a:t>amet</a:t>
            </a:r>
            <a:endParaRPr lang="en-US" sz="1400" dirty="0">
              <a:solidFill>
                <a:srgbClr val="22202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B9A55E98-9C2C-4F44-A326-D582772EF376}"/>
              </a:ext>
            </a:extLst>
          </p:cNvPr>
          <p:cNvSpPr txBox="1"/>
          <p:nvPr/>
        </p:nvSpPr>
        <p:spPr>
          <a:xfrm>
            <a:off x="2538290" y="4244894"/>
            <a:ext cx="1235308" cy="430887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pPr lvl="0" algn="ctr">
              <a:defRPr/>
            </a:pPr>
            <a:r>
              <a:rPr lang="en-US" sz="1400" dirty="0">
                <a:solidFill>
                  <a:srgbClr val="222021"/>
                </a:solidFill>
              </a:rPr>
              <a:t>Lorem ipsum dolor sit </a:t>
            </a:r>
            <a:r>
              <a:rPr lang="en-US" sz="1400" dirty="0" err="1">
                <a:solidFill>
                  <a:srgbClr val="222021"/>
                </a:solidFill>
              </a:rPr>
              <a:t>amet</a:t>
            </a:r>
            <a:endParaRPr lang="en-US" sz="1400" dirty="0">
              <a:solidFill>
                <a:srgbClr val="22202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ADBD3192-C588-48B0-A49C-0F6DE62030A5}"/>
              </a:ext>
            </a:extLst>
          </p:cNvPr>
          <p:cNvSpPr txBox="1"/>
          <p:nvPr/>
        </p:nvSpPr>
        <p:spPr>
          <a:xfrm>
            <a:off x="10131535" y="2973149"/>
            <a:ext cx="1235308" cy="430887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pPr lvl="0">
              <a:defRPr/>
            </a:pPr>
            <a:r>
              <a:rPr lang="en-US" sz="1400" dirty="0">
                <a:solidFill>
                  <a:srgbClr val="222021"/>
                </a:solidFill>
              </a:rPr>
              <a:t>Lorem ipsum dolor sit </a:t>
            </a:r>
            <a:r>
              <a:rPr lang="en-US" sz="1400" dirty="0" err="1">
                <a:solidFill>
                  <a:srgbClr val="222021"/>
                </a:solidFill>
              </a:rPr>
              <a:t>amet</a:t>
            </a:r>
            <a:endParaRPr lang="en-US" sz="1400" dirty="0">
              <a:solidFill>
                <a:srgbClr val="22202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8604587B-4C2E-4833-BD82-C130319DDAD5}"/>
              </a:ext>
            </a:extLst>
          </p:cNvPr>
          <p:cNvSpPr txBox="1"/>
          <p:nvPr/>
        </p:nvSpPr>
        <p:spPr>
          <a:xfrm>
            <a:off x="10131535" y="5380598"/>
            <a:ext cx="1235308" cy="430887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pPr lvl="0">
              <a:defRPr/>
            </a:pPr>
            <a:r>
              <a:rPr lang="en-US" sz="1400" dirty="0">
                <a:solidFill>
                  <a:srgbClr val="222021"/>
                </a:solidFill>
              </a:rPr>
              <a:t>Lorem ipsum dolor sit </a:t>
            </a:r>
            <a:r>
              <a:rPr lang="en-US" sz="1400" dirty="0" err="1">
                <a:solidFill>
                  <a:srgbClr val="222021"/>
                </a:solidFill>
              </a:rPr>
              <a:t>amet</a:t>
            </a:r>
            <a:endParaRPr lang="en-US" sz="1400" dirty="0">
              <a:solidFill>
                <a:srgbClr val="222021"/>
              </a:solidFill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="" xmlns:a16="http://schemas.microsoft.com/office/drawing/2014/main" id="{6EB124CC-D368-40F7-BCE0-6879DDC0C4B7}"/>
              </a:ext>
            </a:extLst>
          </p:cNvPr>
          <p:cNvSpPr/>
          <p:nvPr/>
        </p:nvSpPr>
        <p:spPr>
          <a:xfrm>
            <a:off x="5775463" y="3590883"/>
            <a:ext cx="1679752" cy="1679752"/>
          </a:xfrm>
          <a:prstGeom prst="ellipse">
            <a:avLst/>
          </a:prstGeom>
          <a:solidFill>
            <a:srgbClr val="26AA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latin typeface="+mj-lt"/>
              </a:rPr>
              <a:t>LOREM IPSUM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="" xmlns:a16="http://schemas.microsoft.com/office/drawing/2014/main" id="{E523ABA8-8EDE-4E2A-A6A1-2CA1E83F87E3}"/>
              </a:ext>
            </a:extLst>
          </p:cNvPr>
          <p:cNvGrpSpPr/>
          <p:nvPr/>
        </p:nvGrpSpPr>
        <p:grpSpPr>
          <a:xfrm>
            <a:off x="5605303" y="1177297"/>
            <a:ext cx="1663178" cy="2461104"/>
            <a:chOff x="12177713" y="1976437"/>
            <a:chExt cx="2392363" cy="3540126"/>
          </a:xfrm>
        </p:grpSpPr>
        <p:sp>
          <p:nvSpPr>
            <p:cNvPr id="22" name="Freeform 5">
              <a:extLst>
                <a:ext uri="{FF2B5EF4-FFF2-40B4-BE49-F238E27FC236}">
                  <a16:creationId xmlns="" xmlns:a16="http://schemas.microsoft.com/office/drawing/2014/main" id="{629AD63E-3F7E-4191-A009-E4D438BFCF7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31938" y="5180013"/>
              <a:ext cx="338138" cy="336550"/>
            </a:xfrm>
            <a:custGeom>
              <a:avLst/>
              <a:gdLst>
                <a:gd name="T0" fmla="*/ 13 w 26"/>
                <a:gd name="T1" fmla="*/ 7 h 26"/>
                <a:gd name="T2" fmla="*/ 22 w 26"/>
                <a:gd name="T3" fmla="*/ 20 h 26"/>
                <a:gd name="T4" fmla="*/ 22 w 26"/>
                <a:gd name="T5" fmla="*/ 25 h 26"/>
                <a:gd name="T6" fmla="*/ 9 w 26"/>
                <a:gd name="T7" fmla="*/ 23 h 26"/>
                <a:gd name="T8" fmla="*/ 4 w 26"/>
                <a:gd name="T9" fmla="*/ 12 h 26"/>
                <a:gd name="T10" fmla="*/ 5 w 26"/>
                <a:gd name="T11" fmla="*/ 1 h 26"/>
                <a:gd name="T12" fmla="*/ 13 w 26"/>
                <a:gd name="T13" fmla="*/ 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13" y="7"/>
                  </a:moveTo>
                  <a:cubicBezTo>
                    <a:pt x="13" y="7"/>
                    <a:pt x="20" y="18"/>
                    <a:pt x="22" y="20"/>
                  </a:cubicBezTo>
                  <a:cubicBezTo>
                    <a:pt x="26" y="23"/>
                    <a:pt x="24" y="25"/>
                    <a:pt x="22" y="25"/>
                  </a:cubicBezTo>
                  <a:cubicBezTo>
                    <a:pt x="20" y="25"/>
                    <a:pt x="11" y="26"/>
                    <a:pt x="9" y="23"/>
                  </a:cubicBezTo>
                  <a:cubicBezTo>
                    <a:pt x="7" y="21"/>
                    <a:pt x="6" y="14"/>
                    <a:pt x="4" y="12"/>
                  </a:cubicBezTo>
                  <a:cubicBezTo>
                    <a:pt x="2" y="10"/>
                    <a:pt x="0" y="3"/>
                    <a:pt x="5" y="1"/>
                  </a:cubicBezTo>
                  <a:cubicBezTo>
                    <a:pt x="9" y="0"/>
                    <a:pt x="13" y="7"/>
                    <a:pt x="13" y="7"/>
                  </a:cubicBezTo>
                  <a:close/>
                </a:path>
              </a:pathLst>
            </a:custGeom>
            <a:solidFill>
              <a:srgbClr val="22202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6">
              <a:extLst>
                <a:ext uri="{FF2B5EF4-FFF2-40B4-BE49-F238E27FC236}">
                  <a16:creationId xmlns="" xmlns:a16="http://schemas.microsoft.com/office/drawing/2014/main" id="{44083312-B522-46D0-B961-0916095E7ED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84325" y="5194300"/>
              <a:ext cx="207963" cy="231775"/>
            </a:xfrm>
            <a:custGeom>
              <a:avLst/>
              <a:gdLst>
                <a:gd name="T0" fmla="*/ 6 w 16"/>
                <a:gd name="T1" fmla="*/ 1 h 18"/>
                <a:gd name="T2" fmla="*/ 15 w 16"/>
                <a:gd name="T3" fmla="*/ 16 h 18"/>
                <a:gd name="T4" fmla="*/ 10 w 16"/>
                <a:gd name="T5" fmla="*/ 17 h 18"/>
                <a:gd name="T6" fmla="*/ 1 w 16"/>
                <a:gd name="T7" fmla="*/ 5 h 18"/>
                <a:gd name="T8" fmla="*/ 1 w 16"/>
                <a:gd name="T9" fmla="*/ 0 h 18"/>
                <a:gd name="T10" fmla="*/ 6 w 16"/>
                <a:gd name="T11" fmla="*/ 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8">
                  <a:moveTo>
                    <a:pt x="6" y="1"/>
                  </a:moveTo>
                  <a:cubicBezTo>
                    <a:pt x="6" y="1"/>
                    <a:pt x="14" y="14"/>
                    <a:pt x="15" y="16"/>
                  </a:cubicBezTo>
                  <a:cubicBezTo>
                    <a:pt x="16" y="18"/>
                    <a:pt x="12" y="18"/>
                    <a:pt x="10" y="17"/>
                  </a:cubicBezTo>
                  <a:cubicBezTo>
                    <a:pt x="8" y="16"/>
                    <a:pt x="2" y="6"/>
                    <a:pt x="1" y="5"/>
                  </a:cubicBezTo>
                  <a:cubicBezTo>
                    <a:pt x="0" y="3"/>
                    <a:pt x="1" y="0"/>
                    <a:pt x="1" y="0"/>
                  </a:cubicBezTo>
                  <a:cubicBezTo>
                    <a:pt x="6" y="1"/>
                    <a:pt x="6" y="1"/>
                    <a:pt x="6" y="1"/>
                  </a:cubicBezTo>
                  <a:close/>
                </a:path>
              </a:pathLst>
            </a:custGeom>
            <a:solidFill>
              <a:srgbClr val="2023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7">
              <a:extLst>
                <a:ext uri="{FF2B5EF4-FFF2-40B4-BE49-F238E27FC236}">
                  <a16:creationId xmlns="" xmlns:a16="http://schemas.microsoft.com/office/drawing/2014/main" id="{0BF4CB72-8E62-4390-80FB-BFCF923CD73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57338" y="5297488"/>
              <a:ext cx="39688" cy="180975"/>
            </a:xfrm>
            <a:custGeom>
              <a:avLst/>
              <a:gdLst>
                <a:gd name="T0" fmla="*/ 0 w 25"/>
                <a:gd name="T1" fmla="*/ 0 h 114"/>
                <a:gd name="T2" fmla="*/ 17 w 25"/>
                <a:gd name="T3" fmla="*/ 114 h 114"/>
                <a:gd name="T4" fmla="*/ 25 w 25"/>
                <a:gd name="T5" fmla="*/ 114 h 114"/>
                <a:gd name="T6" fmla="*/ 17 w 25"/>
                <a:gd name="T7" fmla="*/ 32 h 114"/>
                <a:gd name="T8" fmla="*/ 0 w 25"/>
                <a:gd name="T9" fmla="*/ 0 h 114"/>
                <a:gd name="T10" fmla="*/ 0 w 25"/>
                <a:gd name="T11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114">
                  <a:moveTo>
                    <a:pt x="0" y="0"/>
                  </a:moveTo>
                  <a:lnTo>
                    <a:pt x="17" y="114"/>
                  </a:lnTo>
                  <a:lnTo>
                    <a:pt x="25" y="114"/>
                  </a:lnTo>
                  <a:lnTo>
                    <a:pt x="17" y="3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220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8">
              <a:extLst>
                <a:ext uri="{FF2B5EF4-FFF2-40B4-BE49-F238E27FC236}">
                  <a16:creationId xmlns="" xmlns:a16="http://schemas.microsoft.com/office/drawing/2014/main" id="{F73B0F4E-5108-4748-A444-4D9574DE86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60400" y="5180013"/>
              <a:ext cx="338138" cy="336550"/>
            </a:xfrm>
            <a:custGeom>
              <a:avLst/>
              <a:gdLst>
                <a:gd name="T0" fmla="*/ 13 w 26"/>
                <a:gd name="T1" fmla="*/ 7 h 26"/>
                <a:gd name="T2" fmla="*/ 22 w 26"/>
                <a:gd name="T3" fmla="*/ 20 h 26"/>
                <a:gd name="T4" fmla="*/ 22 w 26"/>
                <a:gd name="T5" fmla="*/ 25 h 26"/>
                <a:gd name="T6" fmla="*/ 9 w 26"/>
                <a:gd name="T7" fmla="*/ 23 h 26"/>
                <a:gd name="T8" fmla="*/ 4 w 26"/>
                <a:gd name="T9" fmla="*/ 12 h 26"/>
                <a:gd name="T10" fmla="*/ 4 w 26"/>
                <a:gd name="T11" fmla="*/ 1 h 26"/>
                <a:gd name="T12" fmla="*/ 13 w 26"/>
                <a:gd name="T13" fmla="*/ 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13" y="7"/>
                  </a:moveTo>
                  <a:cubicBezTo>
                    <a:pt x="13" y="7"/>
                    <a:pt x="19" y="18"/>
                    <a:pt x="22" y="20"/>
                  </a:cubicBezTo>
                  <a:cubicBezTo>
                    <a:pt x="26" y="23"/>
                    <a:pt x="24" y="25"/>
                    <a:pt x="22" y="25"/>
                  </a:cubicBezTo>
                  <a:cubicBezTo>
                    <a:pt x="20" y="25"/>
                    <a:pt x="11" y="26"/>
                    <a:pt x="9" y="23"/>
                  </a:cubicBezTo>
                  <a:cubicBezTo>
                    <a:pt x="6" y="21"/>
                    <a:pt x="5" y="14"/>
                    <a:pt x="4" y="12"/>
                  </a:cubicBezTo>
                  <a:cubicBezTo>
                    <a:pt x="2" y="10"/>
                    <a:pt x="0" y="3"/>
                    <a:pt x="4" y="1"/>
                  </a:cubicBezTo>
                  <a:cubicBezTo>
                    <a:pt x="9" y="0"/>
                    <a:pt x="13" y="7"/>
                    <a:pt x="13" y="7"/>
                  </a:cubicBezTo>
                  <a:close/>
                </a:path>
              </a:pathLst>
            </a:custGeom>
            <a:solidFill>
              <a:srgbClr val="22202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9">
              <a:extLst>
                <a:ext uri="{FF2B5EF4-FFF2-40B4-BE49-F238E27FC236}">
                  <a16:creationId xmlns="" xmlns:a16="http://schemas.microsoft.com/office/drawing/2014/main" id="{0952ACB1-0B17-4A61-A1A4-872725D0C6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12788" y="5194300"/>
              <a:ext cx="207963" cy="231775"/>
            </a:xfrm>
            <a:custGeom>
              <a:avLst/>
              <a:gdLst>
                <a:gd name="T0" fmla="*/ 6 w 16"/>
                <a:gd name="T1" fmla="*/ 1 h 18"/>
                <a:gd name="T2" fmla="*/ 15 w 16"/>
                <a:gd name="T3" fmla="*/ 16 h 18"/>
                <a:gd name="T4" fmla="*/ 10 w 16"/>
                <a:gd name="T5" fmla="*/ 17 h 18"/>
                <a:gd name="T6" fmla="*/ 1 w 16"/>
                <a:gd name="T7" fmla="*/ 5 h 18"/>
                <a:gd name="T8" fmla="*/ 0 w 16"/>
                <a:gd name="T9" fmla="*/ 0 h 18"/>
                <a:gd name="T10" fmla="*/ 6 w 16"/>
                <a:gd name="T11" fmla="*/ 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8">
                  <a:moveTo>
                    <a:pt x="6" y="1"/>
                  </a:moveTo>
                  <a:cubicBezTo>
                    <a:pt x="6" y="1"/>
                    <a:pt x="13" y="14"/>
                    <a:pt x="15" y="16"/>
                  </a:cubicBezTo>
                  <a:cubicBezTo>
                    <a:pt x="16" y="18"/>
                    <a:pt x="12" y="18"/>
                    <a:pt x="10" y="17"/>
                  </a:cubicBezTo>
                  <a:cubicBezTo>
                    <a:pt x="8" y="16"/>
                    <a:pt x="2" y="6"/>
                    <a:pt x="1" y="5"/>
                  </a:cubicBezTo>
                  <a:cubicBezTo>
                    <a:pt x="0" y="3"/>
                    <a:pt x="0" y="0"/>
                    <a:pt x="0" y="0"/>
                  </a:cubicBezTo>
                  <a:cubicBezTo>
                    <a:pt x="6" y="1"/>
                    <a:pt x="6" y="1"/>
                    <a:pt x="6" y="1"/>
                  </a:cubicBezTo>
                  <a:close/>
                </a:path>
              </a:pathLst>
            </a:custGeom>
            <a:solidFill>
              <a:srgbClr val="2023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0">
              <a:extLst>
                <a:ext uri="{FF2B5EF4-FFF2-40B4-BE49-F238E27FC236}">
                  <a16:creationId xmlns="" xmlns:a16="http://schemas.microsoft.com/office/drawing/2014/main" id="{651C37C1-A0F7-4FA1-A23D-70F583E3A6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87388" y="5297488"/>
              <a:ext cx="38100" cy="180975"/>
            </a:xfrm>
            <a:custGeom>
              <a:avLst/>
              <a:gdLst>
                <a:gd name="T0" fmla="*/ 0 w 24"/>
                <a:gd name="T1" fmla="*/ 0 h 114"/>
                <a:gd name="T2" fmla="*/ 16 w 24"/>
                <a:gd name="T3" fmla="*/ 114 h 114"/>
                <a:gd name="T4" fmla="*/ 24 w 24"/>
                <a:gd name="T5" fmla="*/ 114 h 114"/>
                <a:gd name="T6" fmla="*/ 16 w 24"/>
                <a:gd name="T7" fmla="*/ 32 h 114"/>
                <a:gd name="T8" fmla="*/ 0 w 24"/>
                <a:gd name="T9" fmla="*/ 0 h 114"/>
                <a:gd name="T10" fmla="*/ 0 w 24"/>
                <a:gd name="T11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114">
                  <a:moveTo>
                    <a:pt x="0" y="0"/>
                  </a:moveTo>
                  <a:lnTo>
                    <a:pt x="16" y="114"/>
                  </a:lnTo>
                  <a:lnTo>
                    <a:pt x="24" y="114"/>
                  </a:lnTo>
                  <a:lnTo>
                    <a:pt x="16" y="3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220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1">
              <a:extLst>
                <a:ext uri="{FF2B5EF4-FFF2-40B4-BE49-F238E27FC236}">
                  <a16:creationId xmlns="" xmlns:a16="http://schemas.microsoft.com/office/drawing/2014/main" id="{55C27820-29DE-4C6D-895C-6B9FF41E49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39738" y="3784600"/>
              <a:ext cx="1222375" cy="1447800"/>
            </a:xfrm>
            <a:custGeom>
              <a:avLst/>
              <a:gdLst>
                <a:gd name="T0" fmla="*/ 0 w 94"/>
                <a:gd name="T1" fmla="*/ 10 h 112"/>
                <a:gd name="T2" fmla="*/ 61 w 94"/>
                <a:gd name="T3" fmla="*/ 38 h 112"/>
                <a:gd name="T4" fmla="*/ 68 w 94"/>
                <a:gd name="T5" fmla="*/ 48 h 112"/>
                <a:gd name="T6" fmla="*/ 89 w 94"/>
                <a:gd name="T7" fmla="*/ 109 h 112"/>
                <a:gd name="T8" fmla="*/ 94 w 94"/>
                <a:gd name="T9" fmla="*/ 110 h 112"/>
                <a:gd name="T10" fmla="*/ 84 w 94"/>
                <a:gd name="T11" fmla="*/ 32 h 112"/>
                <a:gd name="T12" fmla="*/ 84 w 94"/>
                <a:gd name="T13" fmla="*/ 24 h 112"/>
                <a:gd name="T14" fmla="*/ 82 w 94"/>
                <a:gd name="T15" fmla="*/ 22 h 112"/>
                <a:gd name="T16" fmla="*/ 39 w 94"/>
                <a:gd name="T17" fmla="*/ 1 h 112"/>
                <a:gd name="T18" fmla="*/ 0 w 94"/>
                <a:gd name="T19" fmla="*/ 1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12">
                  <a:moveTo>
                    <a:pt x="0" y="10"/>
                  </a:moveTo>
                  <a:cubicBezTo>
                    <a:pt x="61" y="38"/>
                    <a:pt x="61" y="38"/>
                    <a:pt x="61" y="38"/>
                  </a:cubicBezTo>
                  <a:cubicBezTo>
                    <a:pt x="61" y="38"/>
                    <a:pt x="68" y="40"/>
                    <a:pt x="68" y="48"/>
                  </a:cubicBezTo>
                  <a:cubicBezTo>
                    <a:pt x="71" y="72"/>
                    <a:pt x="89" y="109"/>
                    <a:pt x="89" y="109"/>
                  </a:cubicBezTo>
                  <a:cubicBezTo>
                    <a:pt x="94" y="112"/>
                    <a:pt x="94" y="110"/>
                    <a:pt x="94" y="110"/>
                  </a:cubicBezTo>
                  <a:cubicBezTo>
                    <a:pt x="90" y="98"/>
                    <a:pt x="86" y="51"/>
                    <a:pt x="84" y="32"/>
                  </a:cubicBezTo>
                  <a:cubicBezTo>
                    <a:pt x="84" y="28"/>
                    <a:pt x="84" y="25"/>
                    <a:pt x="84" y="24"/>
                  </a:cubicBezTo>
                  <a:cubicBezTo>
                    <a:pt x="84" y="23"/>
                    <a:pt x="83" y="22"/>
                    <a:pt x="82" y="22"/>
                  </a:cubicBezTo>
                  <a:cubicBezTo>
                    <a:pt x="74" y="15"/>
                    <a:pt x="39" y="1"/>
                    <a:pt x="39" y="1"/>
                  </a:cubicBezTo>
                  <a:cubicBezTo>
                    <a:pt x="13" y="0"/>
                    <a:pt x="0" y="10"/>
                    <a:pt x="0" y="10"/>
                  </a:cubicBezTo>
                  <a:close/>
                </a:path>
              </a:pathLst>
            </a:custGeom>
            <a:solidFill>
              <a:srgbClr val="EEA88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2">
              <a:extLst>
                <a:ext uri="{FF2B5EF4-FFF2-40B4-BE49-F238E27FC236}">
                  <a16:creationId xmlns="" xmlns:a16="http://schemas.microsoft.com/office/drawing/2014/main" id="{186DDD74-2556-41E8-B16B-D4C51D611FB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58763" y="3733800"/>
              <a:ext cx="1052513" cy="1473200"/>
            </a:xfrm>
            <a:custGeom>
              <a:avLst/>
              <a:gdLst>
                <a:gd name="T0" fmla="*/ 2 w 81"/>
                <a:gd name="T1" fmla="*/ 26 h 114"/>
                <a:gd name="T2" fmla="*/ 28 w 81"/>
                <a:gd name="T3" fmla="*/ 41 h 114"/>
                <a:gd name="T4" fmla="*/ 56 w 81"/>
                <a:gd name="T5" fmla="*/ 41 h 114"/>
                <a:gd name="T6" fmla="*/ 46 w 81"/>
                <a:gd name="T7" fmla="*/ 72 h 114"/>
                <a:gd name="T8" fmla="*/ 35 w 81"/>
                <a:gd name="T9" fmla="*/ 113 h 114"/>
                <a:gd name="T10" fmla="*/ 41 w 81"/>
                <a:gd name="T11" fmla="*/ 114 h 114"/>
                <a:gd name="T12" fmla="*/ 72 w 81"/>
                <a:gd name="T13" fmla="*/ 57 h 114"/>
                <a:gd name="T14" fmla="*/ 80 w 81"/>
                <a:gd name="T15" fmla="*/ 34 h 114"/>
                <a:gd name="T16" fmla="*/ 79 w 81"/>
                <a:gd name="T17" fmla="*/ 29 h 114"/>
                <a:gd name="T18" fmla="*/ 73 w 81"/>
                <a:gd name="T19" fmla="*/ 24 h 114"/>
                <a:gd name="T20" fmla="*/ 40 w 81"/>
                <a:gd name="T21" fmla="*/ 8 h 114"/>
                <a:gd name="T22" fmla="*/ 10 w 81"/>
                <a:gd name="T23" fmla="*/ 0 h 114"/>
                <a:gd name="T24" fmla="*/ 2 w 81"/>
                <a:gd name="T25" fmla="*/ 26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1" h="114">
                  <a:moveTo>
                    <a:pt x="2" y="26"/>
                  </a:moveTo>
                  <a:cubicBezTo>
                    <a:pt x="4" y="43"/>
                    <a:pt x="28" y="41"/>
                    <a:pt x="28" y="41"/>
                  </a:cubicBezTo>
                  <a:cubicBezTo>
                    <a:pt x="56" y="41"/>
                    <a:pt x="56" y="41"/>
                    <a:pt x="56" y="41"/>
                  </a:cubicBezTo>
                  <a:cubicBezTo>
                    <a:pt x="56" y="41"/>
                    <a:pt x="49" y="58"/>
                    <a:pt x="46" y="72"/>
                  </a:cubicBezTo>
                  <a:cubicBezTo>
                    <a:pt x="43" y="87"/>
                    <a:pt x="35" y="113"/>
                    <a:pt x="35" y="113"/>
                  </a:cubicBezTo>
                  <a:cubicBezTo>
                    <a:pt x="35" y="113"/>
                    <a:pt x="36" y="114"/>
                    <a:pt x="41" y="114"/>
                  </a:cubicBezTo>
                  <a:cubicBezTo>
                    <a:pt x="41" y="114"/>
                    <a:pt x="64" y="69"/>
                    <a:pt x="72" y="57"/>
                  </a:cubicBezTo>
                  <a:cubicBezTo>
                    <a:pt x="74" y="55"/>
                    <a:pt x="79" y="42"/>
                    <a:pt x="80" y="34"/>
                  </a:cubicBezTo>
                  <a:cubicBezTo>
                    <a:pt x="81" y="31"/>
                    <a:pt x="80" y="29"/>
                    <a:pt x="79" y="29"/>
                  </a:cubicBezTo>
                  <a:cubicBezTo>
                    <a:pt x="78" y="28"/>
                    <a:pt x="76" y="26"/>
                    <a:pt x="73" y="24"/>
                  </a:cubicBezTo>
                  <a:cubicBezTo>
                    <a:pt x="64" y="19"/>
                    <a:pt x="49" y="10"/>
                    <a:pt x="40" y="8"/>
                  </a:cubicBezTo>
                  <a:cubicBezTo>
                    <a:pt x="28" y="5"/>
                    <a:pt x="10" y="0"/>
                    <a:pt x="10" y="0"/>
                  </a:cubicBezTo>
                  <a:cubicBezTo>
                    <a:pt x="10" y="0"/>
                    <a:pt x="0" y="10"/>
                    <a:pt x="2" y="26"/>
                  </a:cubicBezTo>
                  <a:close/>
                </a:path>
              </a:pathLst>
            </a:custGeom>
            <a:solidFill>
              <a:srgbClr val="EEA88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3">
              <a:extLst>
                <a:ext uri="{FF2B5EF4-FFF2-40B4-BE49-F238E27FC236}">
                  <a16:creationId xmlns="" xmlns:a16="http://schemas.microsoft.com/office/drawing/2014/main" id="{804463BF-05F8-4058-9BA6-B355145B54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79425" y="1976437"/>
              <a:ext cx="611188" cy="968375"/>
            </a:xfrm>
            <a:custGeom>
              <a:avLst/>
              <a:gdLst>
                <a:gd name="T0" fmla="*/ 5 w 47"/>
                <a:gd name="T1" fmla="*/ 35 h 75"/>
                <a:gd name="T2" fmla="*/ 2 w 47"/>
                <a:gd name="T3" fmla="*/ 18 h 75"/>
                <a:gd name="T4" fmla="*/ 24 w 47"/>
                <a:gd name="T5" fmla="*/ 4 h 75"/>
                <a:gd name="T6" fmla="*/ 39 w 47"/>
                <a:gd name="T7" fmla="*/ 28 h 75"/>
                <a:gd name="T8" fmla="*/ 41 w 47"/>
                <a:gd name="T9" fmla="*/ 48 h 75"/>
                <a:gd name="T10" fmla="*/ 41 w 47"/>
                <a:gd name="T11" fmla="*/ 60 h 75"/>
                <a:gd name="T12" fmla="*/ 46 w 47"/>
                <a:gd name="T13" fmla="*/ 70 h 75"/>
                <a:gd name="T14" fmla="*/ 24 w 47"/>
                <a:gd name="T15" fmla="*/ 56 h 75"/>
                <a:gd name="T16" fmla="*/ 5 w 47"/>
                <a:gd name="T17" fmla="*/ 3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75">
                  <a:moveTo>
                    <a:pt x="5" y="35"/>
                  </a:moveTo>
                  <a:cubicBezTo>
                    <a:pt x="5" y="35"/>
                    <a:pt x="0" y="26"/>
                    <a:pt x="2" y="18"/>
                  </a:cubicBezTo>
                  <a:cubicBezTo>
                    <a:pt x="4" y="9"/>
                    <a:pt x="12" y="0"/>
                    <a:pt x="24" y="4"/>
                  </a:cubicBezTo>
                  <a:cubicBezTo>
                    <a:pt x="36" y="8"/>
                    <a:pt x="46" y="18"/>
                    <a:pt x="39" y="28"/>
                  </a:cubicBezTo>
                  <a:cubicBezTo>
                    <a:pt x="31" y="39"/>
                    <a:pt x="45" y="43"/>
                    <a:pt x="41" y="48"/>
                  </a:cubicBezTo>
                  <a:cubicBezTo>
                    <a:pt x="38" y="54"/>
                    <a:pt x="39" y="59"/>
                    <a:pt x="41" y="60"/>
                  </a:cubicBezTo>
                  <a:cubicBezTo>
                    <a:pt x="42" y="61"/>
                    <a:pt x="47" y="65"/>
                    <a:pt x="46" y="70"/>
                  </a:cubicBezTo>
                  <a:cubicBezTo>
                    <a:pt x="46" y="75"/>
                    <a:pt x="24" y="56"/>
                    <a:pt x="24" y="56"/>
                  </a:cubicBezTo>
                  <a:cubicBezTo>
                    <a:pt x="24" y="56"/>
                    <a:pt x="11" y="31"/>
                    <a:pt x="5" y="35"/>
                  </a:cubicBezTo>
                  <a:close/>
                </a:path>
              </a:pathLst>
            </a:custGeom>
            <a:solidFill>
              <a:srgbClr val="22202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4">
              <a:extLst>
                <a:ext uri="{FF2B5EF4-FFF2-40B4-BE49-F238E27FC236}">
                  <a16:creationId xmlns="" xmlns:a16="http://schemas.microsoft.com/office/drawing/2014/main" id="{A1E442AA-D9DF-4770-9EC6-63515F620C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87350" y="3668713"/>
              <a:ext cx="611188" cy="206375"/>
            </a:xfrm>
            <a:custGeom>
              <a:avLst/>
              <a:gdLst>
                <a:gd name="T0" fmla="*/ 47 w 47"/>
                <a:gd name="T1" fmla="*/ 8 h 16"/>
                <a:gd name="T2" fmla="*/ 0 w 47"/>
                <a:gd name="T3" fmla="*/ 5 h 16"/>
                <a:gd name="T4" fmla="*/ 47 w 47"/>
                <a:gd name="T5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16">
                  <a:moveTo>
                    <a:pt x="47" y="8"/>
                  </a:moveTo>
                  <a:cubicBezTo>
                    <a:pt x="47" y="8"/>
                    <a:pt x="46" y="16"/>
                    <a:pt x="0" y="5"/>
                  </a:cubicBezTo>
                  <a:cubicBezTo>
                    <a:pt x="0" y="5"/>
                    <a:pt x="15" y="0"/>
                    <a:pt x="47" y="8"/>
                  </a:cubicBezTo>
                  <a:close/>
                </a:path>
              </a:pathLst>
            </a:custGeom>
            <a:solidFill>
              <a:srgbClr val="EB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5">
              <a:extLst>
                <a:ext uri="{FF2B5EF4-FFF2-40B4-BE49-F238E27FC236}">
                  <a16:creationId xmlns="" xmlns:a16="http://schemas.microsoft.com/office/drawing/2014/main" id="{7BA2FEEF-5C91-47F7-92F4-0D5685EF695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58763" y="2700338"/>
              <a:ext cx="896938" cy="1136650"/>
            </a:xfrm>
            <a:custGeom>
              <a:avLst/>
              <a:gdLst>
                <a:gd name="T0" fmla="*/ 9 w 69"/>
                <a:gd name="T1" fmla="*/ 83 h 88"/>
                <a:gd name="T2" fmla="*/ 7 w 69"/>
                <a:gd name="T3" fmla="*/ 87 h 88"/>
                <a:gd name="T4" fmla="*/ 57 w 69"/>
                <a:gd name="T5" fmla="*/ 88 h 88"/>
                <a:gd name="T6" fmla="*/ 56 w 69"/>
                <a:gd name="T7" fmla="*/ 58 h 88"/>
                <a:gd name="T8" fmla="*/ 62 w 69"/>
                <a:gd name="T9" fmla="*/ 28 h 88"/>
                <a:gd name="T10" fmla="*/ 69 w 69"/>
                <a:gd name="T11" fmla="*/ 29 h 88"/>
                <a:gd name="T12" fmla="*/ 47 w 69"/>
                <a:gd name="T13" fmla="*/ 2 h 88"/>
                <a:gd name="T14" fmla="*/ 33 w 69"/>
                <a:gd name="T15" fmla="*/ 0 h 88"/>
                <a:gd name="T16" fmla="*/ 0 w 69"/>
                <a:gd name="T17" fmla="*/ 19 h 88"/>
                <a:gd name="T18" fmla="*/ 16 w 69"/>
                <a:gd name="T19" fmla="*/ 40 h 88"/>
                <a:gd name="T20" fmla="*/ 19 w 69"/>
                <a:gd name="T21" fmla="*/ 62 h 88"/>
                <a:gd name="T22" fmla="*/ 9 w 69"/>
                <a:gd name="T23" fmla="*/ 8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9" h="88">
                  <a:moveTo>
                    <a:pt x="9" y="83"/>
                  </a:moveTo>
                  <a:cubicBezTo>
                    <a:pt x="9" y="84"/>
                    <a:pt x="8" y="85"/>
                    <a:pt x="7" y="87"/>
                  </a:cubicBezTo>
                  <a:cubicBezTo>
                    <a:pt x="24" y="87"/>
                    <a:pt x="41" y="88"/>
                    <a:pt x="57" y="88"/>
                  </a:cubicBezTo>
                  <a:cubicBezTo>
                    <a:pt x="55" y="79"/>
                    <a:pt x="56" y="67"/>
                    <a:pt x="56" y="58"/>
                  </a:cubicBezTo>
                  <a:cubicBezTo>
                    <a:pt x="57" y="47"/>
                    <a:pt x="63" y="39"/>
                    <a:pt x="62" y="28"/>
                  </a:cubicBezTo>
                  <a:cubicBezTo>
                    <a:pt x="66" y="29"/>
                    <a:pt x="66" y="29"/>
                    <a:pt x="69" y="29"/>
                  </a:cubicBezTo>
                  <a:cubicBezTo>
                    <a:pt x="64" y="15"/>
                    <a:pt x="63" y="8"/>
                    <a:pt x="47" y="2"/>
                  </a:cubicBezTo>
                  <a:cubicBezTo>
                    <a:pt x="42" y="0"/>
                    <a:pt x="38" y="0"/>
                    <a:pt x="33" y="0"/>
                  </a:cubicBezTo>
                  <a:cubicBezTo>
                    <a:pt x="15" y="2"/>
                    <a:pt x="9" y="2"/>
                    <a:pt x="0" y="19"/>
                  </a:cubicBezTo>
                  <a:cubicBezTo>
                    <a:pt x="14" y="21"/>
                    <a:pt x="12" y="26"/>
                    <a:pt x="16" y="40"/>
                  </a:cubicBezTo>
                  <a:cubicBezTo>
                    <a:pt x="18" y="47"/>
                    <a:pt x="20" y="54"/>
                    <a:pt x="19" y="62"/>
                  </a:cubicBezTo>
                  <a:cubicBezTo>
                    <a:pt x="18" y="69"/>
                    <a:pt x="9" y="76"/>
                    <a:pt x="9" y="83"/>
                  </a:cubicBezTo>
                  <a:close/>
                </a:path>
              </a:pathLst>
            </a:custGeom>
            <a:solidFill>
              <a:srgbClr val="1D816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6">
              <a:extLst>
                <a:ext uri="{FF2B5EF4-FFF2-40B4-BE49-F238E27FC236}">
                  <a16:creationId xmlns="" xmlns:a16="http://schemas.microsoft.com/office/drawing/2014/main" id="{722AEA67-9259-47AA-8E3B-312A74812AB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60400" y="2493963"/>
              <a:ext cx="247650" cy="296863"/>
            </a:xfrm>
            <a:custGeom>
              <a:avLst/>
              <a:gdLst>
                <a:gd name="T0" fmla="*/ 8 w 19"/>
                <a:gd name="T1" fmla="*/ 22 h 23"/>
                <a:gd name="T2" fmla="*/ 2 w 19"/>
                <a:gd name="T3" fmla="*/ 16 h 23"/>
                <a:gd name="T4" fmla="*/ 2 w 19"/>
                <a:gd name="T5" fmla="*/ 11 h 23"/>
                <a:gd name="T6" fmla="*/ 2 w 19"/>
                <a:gd name="T7" fmla="*/ 8 h 23"/>
                <a:gd name="T8" fmla="*/ 2 w 19"/>
                <a:gd name="T9" fmla="*/ 5 h 23"/>
                <a:gd name="T10" fmla="*/ 16 w 19"/>
                <a:gd name="T11" fmla="*/ 3 h 23"/>
                <a:gd name="T12" fmla="*/ 17 w 19"/>
                <a:gd name="T13" fmla="*/ 16 h 23"/>
                <a:gd name="T14" fmla="*/ 8 w 19"/>
                <a:gd name="T15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3">
                  <a:moveTo>
                    <a:pt x="8" y="22"/>
                  </a:moveTo>
                  <a:cubicBezTo>
                    <a:pt x="0" y="20"/>
                    <a:pt x="2" y="16"/>
                    <a:pt x="2" y="16"/>
                  </a:cubicBezTo>
                  <a:cubicBezTo>
                    <a:pt x="2" y="16"/>
                    <a:pt x="2" y="14"/>
                    <a:pt x="2" y="11"/>
                  </a:cubicBezTo>
                  <a:cubicBezTo>
                    <a:pt x="2" y="10"/>
                    <a:pt x="2" y="9"/>
                    <a:pt x="2" y="8"/>
                  </a:cubicBezTo>
                  <a:cubicBezTo>
                    <a:pt x="2" y="7"/>
                    <a:pt x="2" y="6"/>
                    <a:pt x="2" y="5"/>
                  </a:cubicBezTo>
                  <a:cubicBezTo>
                    <a:pt x="1" y="0"/>
                    <a:pt x="16" y="3"/>
                    <a:pt x="16" y="3"/>
                  </a:cubicBezTo>
                  <a:cubicBezTo>
                    <a:pt x="16" y="3"/>
                    <a:pt x="15" y="13"/>
                    <a:pt x="17" y="16"/>
                  </a:cubicBezTo>
                  <a:cubicBezTo>
                    <a:pt x="19" y="19"/>
                    <a:pt x="15" y="23"/>
                    <a:pt x="8" y="22"/>
                  </a:cubicBezTo>
                  <a:close/>
                </a:path>
              </a:pathLst>
            </a:custGeom>
            <a:solidFill>
              <a:srgbClr val="EEA8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7">
              <a:extLst>
                <a:ext uri="{FF2B5EF4-FFF2-40B4-BE49-F238E27FC236}">
                  <a16:creationId xmlns="" xmlns:a16="http://schemas.microsoft.com/office/drawing/2014/main" id="{E5B89A84-9B29-4583-B4EF-1E604E84F8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69913" y="2660650"/>
              <a:ext cx="350838" cy="323850"/>
            </a:xfrm>
            <a:custGeom>
              <a:avLst/>
              <a:gdLst>
                <a:gd name="T0" fmla="*/ 0 w 27"/>
                <a:gd name="T1" fmla="*/ 3 h 25"/>
                <a:gd name="T2" fmla="*/ 21 w 27"/>
                <a:gd name="T3" fmla="*/ 25 h 25"/>
                <a:gd name="T4" fmla="*/ 23 w 27"/>
                <a:gd name="T5" fmla="*/ 3 h 25"/>
                <a:gd name="T6" fmla="*/ 0 w 27"/>
                <a:gd name="T7" fmla="*/ 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25">
                  <a:moveTo>
                    <a:pt x="0" y="3"/>
                  </a:moveTo>
                  <a:cubicBezTo>
                    <a:pt x="0" y="3"/>
                    <a:pt x="15" y="21"/>
                    <a:pt x="21" y="25"/>
                  </a:cubicBezTo>
                  <a:cubicBezTo>
                    <a:pt x="21" y="25"/>
                    <a:pt x="27" y="19"/>
                    <a:pt x="23" y="3"/>
                  </a:cubicBezTo>
                  <a:cubicBezTo>
                    <a:pt x="23" y="3"/>
                    <a:pt x="16" y="0"/>
                    <a:pt x="0" y="3"/>
                  </a:cubicBezTo>
                  <a:close/>
                </a:path>
              </a:pathLst>
            </a:custGeom>
            <a:solidFill>
              <a:srgbClr val="EEA8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8">
              <a:extLst>
                <a:ext uri="{FF2B5EF4-FFF2-40B4-BE49-F238E27FC236}">
                  <a16:creationId xmlns="" xmlns:a16="http://schemas.microsoft.com/office/drawing/2014/main" id="{92D63234-C92A-482C-8ADD-70F55076E8CB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79425" y="2105025"/>
              <a:ext cx="493713" cy="620713"/>
            </a:xfrm>
            <a:custGeom>
              <a:avLst/>
              <a:gdLst>
                <a:gd name="T0" fmla="*/ 8 w 38"/>
                <a:gd name="T1" fmla="*/ 4 h 48"/>
                <a:gd name="T2" fmla="*/ 8 w 38"/>
                <a:gd name="T3" fmla="*/ 34 h 48"/>
                <a:gd name="T4" fmla="*/ 32 w 38"/>
                <a:gd name="T5" fmla="*/ 25 h 48"/>
                <a:gd name="T6" fmla="*/ 27 w 38"/>
                <a:gd name="T7" fmla="*/ 5 h 48"/>
                <a:gd name="T8" fmla="*/ 8 w 38"/>
                <a:gd name="T9" fmla="*/ 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48">
                  <a:moveTo>
                    <a:pt x="8" y="4"/>
                  </a:moveTo>
                  <a:cubicBezTo>
                    <a:pt x="8" y="4"/>
                    <a:pt x="0" y="19"/>
                    <a:pt x="8" y="34"/>
                  </a:cubicBezTo>
                  <a:cubicBezTo>
                    <a:pt x="15" y="48"/>
                    <a:pt x="31" y="27"/>
                    <a:pt x="32" y="25"/>
                  </a:cubicBezTo>
                  <a:cubicBezTo>
                    <a:pt x="33" y="23"/>
                    <a:pt x="38" y="9"/>
                    <a:pt x="27" y="5"/>
                  </a:cubicBezTo>
                  <a:cubicBezTo>
                    <a:pt x="17" y="1"/>
                    <a:pt x="10" y="0"/>
                    <a:pt x="8" y="4"/>
                  </a:cubicBezTo>
                  <a:close/>
                </a:path>
              </a:pathLst>
            </a:custGeom>
            <a:solidFill>
              <a:srgbClr val="EEA8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9">
              <a:extLst>
                <a:ext uri="{FF2B5EF4-FFF2-40B4-BE49-F238E27FC236}">
                  <a16:creationId xmlns="" xmlns:a16="http://schemas.microsoft.com/office/drawing/2014/main" id="{BA5C72D5-D839-4AC9-A54F-BC5E3674A5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04825" y="2014537"/>
              <a:ext cx="493713" cy="465138"/>
            </a:xfrm>
            <a:custGeom>
              <a:avLst/>
              <a:gdLst>
                <a:gd name="T0" fmla="*/ 8 w 38"/>
                <a:gd name="T1" fmla="*/ 17 h 36"/>
                <a:gd name="T2" fmla="*/ 2 w 38"/>
                <a:gd name="T3" fmla="*/ 29 h 36"/>
                <a:gd name="T4" fmla="*/ 6 w 38"/>
                <a:gd name="T5" fmla="*/ 10 h 36"/>
                <a:gd name="T6" fmla="*/ 30 w 38"/>
                <a:gd name="T7" fmla="*/ 13 h 36"/>
                <a:gd name="T8" fmla="*/ 28 w 38"/>
                <a:gd name="T9" fmla="*/ 36 h 36"/>
                <a:gd name="T10" fmla="*/ 8 w 38"/>
                <a:gd name="T11" fmla="*/ 1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36">
                  <a:moveTo>
                    <a:pt x="8" y="17"/>
                  </a:moveTo>
                  <a:cubicBezTo>
                    <a:pt x="8" y="17"/>
                    <a:pt x="3" y="24"/>
                    <a:pt x="2" y="29"/>
                  </a:cubicBezTo>
                  <a:cubicBezTo>
                    <a:pt x="2" y="29"/>
                    <a:pt x="0" y="19"/>
                    <a:pt x="6" y="10"/>
                  </a:cubicBezTo>
                  <a:cubicBezTo>
                    <a:pt x="12" y="0"/>
                    <a:pt x="28" y="9"/>
                    <a:pt x="30" y="13"/>
                  </a:cubicBezTo>
                  <a:cubicBezTo>
                    <a:pt x="32" y="17"/>
                    <a:pt x="38" y="20"/>
                    <a:pt x="28" y="36"/>
                  </a:cubicBezTo>
                  <a:cubicBezTo>
                    <a:pt x="28" y="36"/>
                    <a:pt x="9" y="24"/>
                    <a:pt x="8" y="17"/>
                  </a:cubicBezTo>
                  <a:close/>
                </a:path>
              </a:pathLst>
            </a:custGeom>
            <a:solidFill>
              <a:srgbClr val="22202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0">
              <a:extLst>
                <a:ext uri="{FF2B5EF4-FFF2-40B4-BE49-F238E27FC236}">
                  <a16:creationId xmlns="" xmlns:a16="http://schemas.microsoft.com/office/drawing/2014/main" id="{D2B09F74-B9A7-4DDB-BCE1-96C42272550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87388" y="2557463"/>
              <a:ext cx="90488" cy="77788"/>
            </a:xfrm>
            <a:custGeom>
              <a:avLst/>
              <a:gdLst>
                <a:gd name="T0" fmla="*/ 7 w 7"/>
                <a:gd name="T1" fmla="*/ 0 h 6"/>
                <a:gd name="T2" fmla="*/ 0 w 7"/>
                <a:gd name="T3" fmla="*/ 6 h 6"/>
                <a:gd name="T4" fmla="*/ 0 w 7"/>
                <a:gd name="T5" fmla="*/ 3 h 6"/>
                <a:gd name="T6" fmla="*/ 7 w 7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6">
                  <a:moveTo>
                    <a:pt x="7" y="0"/>
                  </a:moveTo>
                  <a:cubicBezTo>
                    <a:pt x="7" y="0"/>
                    <a:pt x="5" y="3"/>
                    <a:pt x="0" y="6"/>
                  </a:cubicBezTo>
                  <a:cubicBezTo>
                    <a:pt x="0" y="5"/>
                    <a:pt x="0" y="4"/>
                    <a:pt x="0" y="3"/>
                  </a:cubicBezTo>
                  <a:cubicBezTo>
                    <a:pt x="0" y="3"/>
                    <a:pt x="4" y="3"/>
                    <a:pt x="7" y="0"/>
                  </a:cubicBezTo>
                  <a:close/>
                </a:path>
              </a:pathLst>
            </a:custGeom>
            <a:solidFill>
              <a:srgbClr val="A77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1">
              <a:extLst>
                <a:ext uri="{FF2B5EF4-FFF2-40B4-BE49-F238E27FC236}">
                  <a16:creationId xmlns="" xmlns:a16="http://schemas.microsoft.com/office/drawing/2014/main" id="{FE4CDAFE-1FB7-46A2-A638-BDE3800E3C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42800" y="3578225"/>
              <a:ext cx="247650" cy="220663"/>
            </a:xfrm>
            <a:custGeom>
              <a:avLst/>
              <a:gdLst>
                <a:gd name="T0" fmla="*/ 16 w 19"/>
                <a:gd name="T1" fmla="*/ 1 h 17"/>
                <a:gd name="T2" fmla="*/ 10 w 19"/>
                <a:gd name="T3" fmla="*/ 2 h 17"/>
                <a:gd name="T4" fmla="*/ 5 w 19"/>
                <a:gd name="T5" fmla="*/ 1 h 17"/>
                <a:gd name="T6" fmla="*/ 0 w 19"/>
                <a:gd name="T7" fmla="*/ 1 h 17"/>
                <a:gd name="T8" fmla="*/ 7 w 19"/>
                <a:gd name="T9" fmla="*/ 4 h 17"/>
                <a:gd name="T10" fmla="*/ 3 w 19"/>
                <a:gd name="T11" fmla="*/ 8 h 17"/>
                <a:gd name="T12" fmla="*/ 11 w 19"/>
                <a:gd name="T13" fmla="*/ 15 h 17"/>
                <a:gd name="T14" fmla="*/ 16 w 19"/>
                <a:gd name="T15" fmla="*/ 8 h 17"/>
                <a:gd name="T16" fmla="*/ 19 w 19"/>
                <a:gd name="T17" fmla="*/ 7 h 17"/>
                <a:gd name="T18" fmla="*/ 16 w 19"/>
                <a:gd name="T19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" h="17">
                  <a:moveTo>
                    <a:pt x="16" y="1"/>
                  </a:moveTo>
                  <a:cubicBezTo>
                    <a:pt x="16" y="1"/>
                    <a:pt x="12" y="3"/>
                    <a:pt x="10" y="2"/>
                  </a:cubicBezTo>
                  <a:cubicBezTo>
                    <a:pt x="9" y="1"/>
                    <a:pt x="6" y="1"/>
                    <a:pt x="5" y="1"/>
                  </a:cubicBezTo>
                  <a:cubicBezTo>
                    <a:pt x="4" y="1"/>
                    <a:pt x="0" y="0"/>
                    <a:pt x="0" y="1"/>
                  </a:cubicBezTo>
                  <a:cubicBezTo>
                    <a:pt x="0" y="3"/>
                    <a:pt x="6" y="4"/>
                    <a:pt x="7" y="4"/>
                  </a:cubicBezTo>
                  <a:cubicBezTo>
                    <a:pt x="8" y="5"/>
                    <a:pt x="4" y="7"/>
                    <a:pt x="3" y="8"/>
                  </a:cubicBezTo>
                  <a:cubicBezTo>
                    <a:pt x="3" y="10"/>
                    <a:pt x="8" y="17"/>
                    <a:pt x="11" y="15"/>
                  </a:cubicBezTo>
                  <a:cubicBezTo>
                    <a:pt x="14" y="13"/>
                    <a:pt x="16" y="8"/>
                    <a:pt x="16" y="8"/>
                  </a:cubicBezTo>
                  <a:cubicBezTo>
                    <a:pt x="17" y="8"/>
                    <a:pt x="19" y="7"/>
                    <a:pt x="19" y="7"/>
                  </a:cubicBezTo>
                  <a:cubicBezTo>
                    <a:pt x="16" y="1"/>
                    <a:pt x="16" y="1"/>
                    <a:pt x="16" y="1"/>
                  </a:cubicBezTo>
                  <a:close/>
                </a:path>
              </a:pathLst>
            </a:custGeom>
            <a:solidFill>
              <a:srgbClr val="EEA8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2">
              <a:extLst>
                <a:ext uri="{FF2B5EF4-FFF2-40B4-BE49-F238E27FC236}">
                  <a16:creationId xmlns="" xmlns:a16="http://schemas.microsoft.com/office/drawing/2014/main" id="{BA801351-4720-4788-A9A4-077D7C4D2F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77713" y="3681413"/>
              <a:ext cx="207963" cy="207963"/>
            </a:xfrm>
            <a:custGeom>
              <a:avLst/>
              <a:gdLst>
                <a:gd name="T0" fmla="*/ 9 w 16"/>
                <a:gd name="T1" fmla="*/ 0 h 16"/>
                <a:gd name="T2" fmla="*/ 0 w 16"/>
                <a:gd name="T3" fmla="*/ 8 h 16"/>
                <a:gd name="T4" fmla="*/ 1 w 16"/>
                <a:gd name="T5" fmla="*/ 9 h 16"/>
                <a:gd name="T6" fmla="*/ 10 w 16"/>
                <a:gd name="T7" fmla="*/ 2 h 16"/>
                <a:gd name="T8" fmla="*/ 1 w 16"/>
                <a:gd name="T9" fmla="*/ 13 h 16"/>
                <a:gd name="T10" fmla="*/ 2 w 16"/>
                <a:gd name="T11" fmla="*/ 14 h 16"/>
                <a:gd name="T12" fmla="*/ 12 w 16"/>
                <a:gd name="T13" fmla="*/ 4 h 16"/>
                <a:gd name="T14" fmla="*/ 4 w 16"/>
                <a:gd name="T15" fmla="*/ 14 h 16"/>
                <a:gd name="T16" fmla="*/ 5 w 16"/>
                <a:gd name="T17" fmla="*/ 15 h 16"/>
                <a:gd name="T18" fmla="*/ 14 w 16"/>
                <a:gd name="T19" fmla="*/ 6 h 16"/>
                <a:gd name="T20" fmla="*/ 9 w 16"/>
                <a:gd name="T21" fmla="*/ 14 h 16"/>
                <a:gd name="T22" fmla="*/ 11 w 16"/>
                <a:gd name="T23" fmla="*/ 13 h 16"/>
                <a:gd name="T24" fmla="*/ 16 w 16"/>
                <a:gd name="T25" fmla="*/ 7 h 16"/>
                <a:gd name="T26" fmla="*/ 9 w 16"/>
                <a:gd name="T2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16">
                  <a:moveTo>
                    <a:pt x="9" y="0"/>
                  </a:moveTo>
                  <a:cubicBezTo>
                    <a:pt x="9" y="0"/>
                    <a:pt x="0" y="7"/>
                    <a:pt x="0" y="8"/>
                  </a:cubicBezTo>
                  <a:cubicBezTo>
                    <a:pt x="0" y="9"/>
                    <a:pt x="0" y="9"/>
                    <a:pt x="1" y="9"/>
                  </a:cubicBezTo>
                  <a:cubicBezTo>
                    <a:pt x="2" y="8"/>
                    <a:pt x="10" y="2"/>
                    <a:pt x="10" y="2"/>
                  </a:cubicBezTo>
                  <a:cubicBezTo>
                    <a:pt x="10" y="2"/>
                    <a:pt x="1" y="12"/>
                    <a:pt x="1" y="13"/>
                  </a:cubicBezTo>
                  <a:cubicBezTo>
                    <a:pt x="1" y="13"/>
                    <a:pt x="1" y="14"/>
                    <a:pt x="2" y="14"/>
                  </a:cubicBezTo>
                  <a:cubicBezTo>
                    <a:pt x="2" y="14"/>
                    <a:pt x="12" y="4"/>
                    <a:pt x="12" y="4"/>
                  </a:cubicBezTo>
                  <a:cubicBezTo>
                    <a:pt x="12" y="4"/>
                    <a:pt x="4" y="14"/>
                    <a:pt x="4" y="14"/>
                  </a:cubicBezTo>
                  <a:cubicBezTo>
                    <a:pt x="3" y="15"/>
                    <a:pt x="4" y="16"/>
                    <a:pt x="5" y="15"/>
                  </a:cubicBezTo>
                  <a:cubicBezTo>
                    <a:pt x="6" y="14"/>
                    <a:pt x="14" y="6"/>
                    <a:pt x="14" y="6"/>
                  </a:cubicBezTo>
                  <a:cubicBezTo>
                    <a:pt x="14" y="6"/>
                    <a:pt x="8" y="13"/>
                    <a:pt x="9" y="14"/>
                  </a:cubicBezTo>
                  <a:cubicBezTo>
                    <a:pt x="9" y="14"/>
                    <a:pt x="10" y="15"/>
                    <a:pt x="11" y="13"/>
                  </a:cubicBezTo>
                  <a:cubicBezTo>
                    <a:pt x="12" y="11"/>
                    <a:pt x="16" y="7"/>
                    <a:pt x="16" y="7"/>
                  </a:cubicBezTo>
                  <a:cubicBezTo>
                    <a:pt x="9" y="0"/>
                    <a:pt x="9" y="0"/>
                    <a:pt x="9" y="0"/>
                  </a:cubicBezTo>
                  <a:close/>
                </a:path>
              </a:pathLst>
            </a:custGeom>
            <a:solidFill>
              <a:srgbClr val="EEA8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3">
              <a:extLst>
                <a:ext uri="{FF2B5EF4-FFF2-40B4-BE49-F238E27FC236}">
                  <a16:creationId xmlns="" xmlns:a16="http://schemas.microsoft.com/office/drawing/2014/main" id="{3E5FDB27-22A0-4429-B907-A313A0030AB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58763" y="3733800"/>
              <a:ext cx="1285875" cy="555625"/>
            </a:xfrm>
            <a:custGeom>
              <a:avLst/>
              <a:gdLst>
                <a:gd name="T0" fmla="*/ 53 w 99"/>
                <a:gd name="T1" fmla="*/ 41 h 43"/>
                <a:gd name="T2" fmla="*/ 28 w 99"/>
                <a:gd name="T3" fmla="*/ 41 h 43"/>
                <a:gd name="T4" fmla="*/ 2 w 99"/>
                <a:gd name="T5" fmla="*/ 26 h 43"/>
                <a:gd name="T6" fmla="*/ 10 w 99"/>
                <a:gd name="T7" fmla="*/ 0 h 43"/>
                <a:gd name="T8" fmla="*/ 33 w 99"/>
                <a:gd name="T9" fmla="*/ 6 h 43"/>
                <a:gd name="T10" fmla="*/ 53 w 99"/>
                <a:gd name="T11" fmla="*/ 5 h 43"/>
                <a:gd name="T12" fmla="*/ 98 w 99"/>
                <a:gd name="T13" fmla="*/ 28 h 43"/>
                <a:gd name="T14" fmla="*/ 53 w 99"/>
                <a:gd name="T15" fmla="*/ 4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" h="43">
                  <a:moveTo>
                    <a:pt x="53" y="41"/>
                  </a:move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4" y="43"/>
                    <a:pt x="2" y="26"/>
                  </a:cubicBezTo>
                  <a:cubicBezTo>
                    <a:pt x="0" y="10"/>
                    <a:pt x="10" y="0"/>
                    <a:pt x="10" y="0"/>
                  </a:cubicBezTo>
                  <a:cubicBezTo>
                    <a:pt x="10" y="0"/>
                    <a:pt x="22" y="4"/>
                    <a:pt x="33" y="6"/>
                  </a:cubicBezTo>
                  <a:cubicBezTo>
                    <a:pt x="39" y="5"/>
                    <a:pt x="45" y="4"/>
                    <a:pt x="53" y="5"/>
                  </a:cubicBezTo>
                  <a:cubicBezTo>
                    <a:pt x="53" y="5"/>
                    <a:pt x="99" y="20"/>
                    <a:pt x="98" y="28"/>
                  </a:cubicBezTo>
                  <a:cubicBezTo>
                    <a:pt x="98" y="28"/>
                    <a:pt x="78" y="18"/>
                    <a:pt x="53" y="41"/>
                  </a:cubicBezTo>
                  <a:close/>
                </a:path>
              </a:pathLst>
            </a:custGeom>
            <a:solidFill>
              <a:srgbClr val="1D816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4">
              <a:extLst>
                <a:ext uri="{FF2B5EF4-FFF2-40B4-BE49-F238E27FC236}">
                  <a16:creationId xmlns="" xmlns:a16="http://schemas.microsoft.com/office/drawing/2014/main" id="{7C787FAC-E75C-4AB5-B230-6E21D3A1F1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39775" y="3875088"/>
              <a:ext cx="623888" cy="168275"/>
            </a:xfrm>
            <a:custGeom>
              <a:avLst/>
              <a:gdLst>
                <a:gd name="T0" fmla="*/ 0 w 393"/>
                <a:gd name="T1" fmla="*/ 9 h 106"/>
                <a:gd name="T2" fmla="*/ 393 w 393"/>
                <a:gd name="T3" fmla="*/ 0 h 106"/>
                <a:gd name="T4" fmla="*/ 196 w 393"/>
                <a:gd name="T5" fmla="*/ 106 h 106"/>
                <a:gd name="T6" fmla="*/ 0 w 393"/>
                <a:gd name="T7" fmla="*/ 9 h 106"/>
                <a:gd name="T8" fmla="*/ 0 w 393"/>
                <a:gd name="T9" fmla="*/ 9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3" h="106">
                  <a:moveTo>
                    <a:pt x="0" y="9"/>
                  </a:moveTo>
                  <a:lnTo>
                    <a:pt x="393" y="0"/>
                  </a:lnTo>
                  <a:lnTo>
                    <a:pt x="196" y="106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5E58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6">
              <a:extLst>
                <a:ext uri="{FF2B5EF4-FFF2-40B4-BE49-F238E27FC236}">
                  <a16:creationId xmlns="" xmlns:a16="http://schemas.microsoft.com/office/drawing/2014/main" id="{98E5CAF2-4D60-429A-8AD2-EA6373D6106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39775" y="3889375"/>
              <a:ext cx="336550" cy="153988"/>
            </a:xfrm>
            <a:custGeom>
              <a:avLst/>
              <a:gdLst>
                <a:gd name="T0" fmla="*/ 196 w 212"/>
                <a:gd name="T1" fmla="*/ 97 h 97"/>
                <a:gd name="T2" fmla="*/ 0 w 212"/>
                <a:gd name="T3" fmla="*/ 24 h 97"/>
                <a:gd name="T4" fmla="*/ 0 w 212"/>
                <a:gd name="T5" fmla="*/ 0 h 97"/>
                <a:gd name="T6" fmla="*/ 212 w 212"/>
                <a:gd name="T7" fmla="*/ 81 h 97"/>
                <a:gd name="T8" fmla="*/ 196 w 212"/>
                <a:gd name="T9" fmla="*/ 97 h 97"/>
                <a:gd name="T10" fmla="*/ 196 w 212"/>
                <a:gd name="T11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2" h="97">
                  <a:moveTo>
                    <a:pt x="196" y="97"/>
                  </a:moveTo>
                  <a:lnTo>
                    <a:pt x="0" y="24"/>
                  </a:lnTo>
                  <a:lnTo>
                    <a:pt x="0" y="0"/>
                  </a:lnTo>
                  <a:lnTo>
                    <a:pt x="212" y="81"/>
                  </a:lnTo>
                  <a:lnTo>
                    <a:pt x="196" y="97"/>
                  </a:lnTo>
                  <a:lnTo>
                    <a:pt x="196" y="97"/>
                  </a:lnTo>
                  <a:close/>
                </a:path>
              </a:pathLst>
            </a:custGeom>
            <a:solidFill>
              <a:srgbClr val="9188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7">
              <a:extLst>
                <a:ext uri="{FF2B5EF4-FFF2-40B4-BE49-F238E27FC236}">
                  <a16:creationId xmlns="" xmlns:a16="http://schemas.microsoft.com/office/drawing/2014/main" id="{F97E548D-53E6-4171-AB1A-B9E48A609532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68363" y="2700338"/>
              <a:ext cx="676275" cy="1201738"/>
            </a:xfrm>
            <a:custGeom>
              <a:avLst/>
              <a:gdLst>
                <a:gd name="T0" fmla="*/ 5 w 52"/>
                <a:gd name="T1" fmla="*/ 88 h 93"/>
                <a:gd name="T2" fmla="*/ 8 w 52"/>
                <a:gd name="T3" fmla="*/ 91 h 93"/>
                <a:gd name="T4" fmla="*/ 11 w 52"/>
                <a:gd name="T5" fmla="*/ 89 h 93"/>
                <a:gd name="T6" fmla="*/ 12 w 52"/>
                <a:gd name="T7" fmla="*/ 87 h 93"/>
                <a:gd name="T8" fmla="*/ 12 w 52"/>
                <a:gd name="T9" fmla="*/ 46 h 93"/>
                <a:gd name="T10" fmla="*/ 15 w 52"/>
                <a:gd name="T11" fmla="*/ 41 h 93"/>
                <a:gd name="T12" fmla="*/ 21 w 52"/>
                <a:gd name="T13" fmla="*/ 60 h 93"/>
                <a:gd name="T14" fmla="*/ 45 w 52"/>
                <a:gd name="T15" fmla="*/ 91 h 93"/>
                <a:gd name="T16" fmla="*/ 52 w 52"/>
                <a:gd name="T17" fmla="*/ 93 h 93"/>
                <a:gd name="T18" fmla="*/ 35 w 52"/>
                <a:gd name="T19" fmla="*/ 57 h 93"/>
                <a:gd name="T20" fmla="*/ 25 w 52"/>
                <a:gd name="T21" fmla="*/ 30 h 93"/>
                <a:gd name="T22" fmla="*/ 19 w 52"/>
                <a:gd name="T23" fmla="*/ 13 h 93"/>
                <a:gd name="T24" fmla="*/ 16 w 52"/>
                <a:gd name="T25" fmla="*/ 9 h 93"/>
                <a:gd name="T26" fmla="*/ 1 w 52"/>
                <a:gd name="T27" fmla="*/ 1 h 93"/>
                <a:gd name="T28" fmla="*/ 1 w 52"/>
                <a:gd name="T29" fmla="*/ 1 h 93"/>
                <a:gd name="T30" fmla="*/ 0 w 52"/>
                <a:gd name="T31" fmla="*/ 0 h 93"/>
                <a:gd name="T32" fmla="*/ 0 w 52"/>
                <a:gd name="T33" fmla="*/ 0 h 93"/>
                <a:gd name="T34" fmla="*/ 0 w 52"/>
                <a:gd name="T35" fmla="*/ 0 h 93"/>
                <a:gd name="T36" fmla="*/ 5 w 52"/>
                <a:gd name="T37" fmla="*/ 88 h 93"/>
                <a:gd name="T38" fmla="*/ 5 w 52"/>
                <a:gd name="T39" fmla="*/ 88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2" h="93">
                  <a:moveTo>
                    <a:pt x="5" y="88"/>
                  </a:moveTo>
                  <a:cubicBezTo>
                    <a:pt x="4" y="90"/>
                    <a:pt x="6" y="91"/>
                    <a:pt x="8" y="91"/>
                  </a:cubicBezTo>
                  <a:cubicBezTo>
                    <a:pt x="11" y="89"/>
                    <a:pt x="11" y="89"/>
                    <a:pt x="11" y="89"/>
                  </a:cubicBezTo>
                  <a:cubicBezTo>
                    <a:pt x="12" y="89"/>
                    <a:pt x="12" y="88"/>
                    <a:pt x="12" y="87"/>
                  </a:cubicBezTo>
                  <a:cubicBezTo>
                    <a:pt x="11" y="80"/>
                    <a:pt x="8" y="51"/>
                    <a:pt x="12" y="46"/>
                  </a:cubicBezTo>
                  <a:cubicBezTo>
                    <a:pt x="13" y="44"/>
                    <a:pt x="14" y="43"/>
                    <a:pt x="15" y="41"/>
                  </a:cubicBezTo>
                  <a:cubicBezTo>
                    <a:pt x="17" y="48"/>
                    <a:pt x="20" y="56"/>
                    <a:pt x="21" y="60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43" y="69"/>
                    <a:pt x="35" y="57"/>
                    <a:pt x="35" y="57"/>
                  </a:cubicBezTo>
                  <a:cubicBezTo>
                    <a:pt x="33" y="53"/>
                    <a:pt x="29" y="41"/>
                    <a:pt x="25" y="30"/>
                  </a:cubicBezTo>
                  <a:cubicBezTo>
                    <a:pt x="23" y="23"/>
                    <a:pt x="20" y="16"/>
                    <a:pt x="19" y="13"/>
                  </a:cubicBezTo>
                  <a:cubicBezTo>
                    <a:pt x="19" y="11"/>
                    <a:pt x="17" y="10"/>
                    <a:pt x="16" y="9"/>
                  </a:cubicBezTo>
                  <a:cubicBezTo>
                    <a:pt x="12" y="7"/>
                    <a:pt x="6" y="3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" y="16"/>
                    <a:pt x="7" y="60"/>
                    <a:pt x="5" y="88"/>
                  </a:cubicBezTo>
                  <a:cubicBezTo>
                    <a:pt x="5" y="88"/>
                    <a:pt x="5" y="88"/>
                    <a:pt x="5" y="88"/>
                  </a:cubicBezTo>
                  <a:close/>
                </a:path>
              </a:pathLst>
            </a:custGeom>
            <a:solidFill>
              <a:srgbClr val="1D816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8">
              <a:extLst>
                <a:ext uri="{FF2B5EF4-FFF2-40B4-BE49-F238E27FC236}">
                  <a16:creationId xmlns="" xmlns:a16="http://schemas.microsoft.com/office/drawing/2014/main" id="{A51331B4-993B-4095-8052-D3671E6A91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85675" y="2687638"/>
              <a:ext cx="1144588" cy="1162050"/>
            </a:xfrm>
            <a:custGeom>
              <a:avLst/>
              <a:gdLst>
                <a:gd name="T0" fmla="*/ 57 w 88"/>
                <a:gd name="T1" fmla="*/ 3 h 90"/>
                <a:gd name="T2" fmla="*/ 42 w 88"/>
                <a:gd name="T3" fmla="*/ 19 h 90"/>
                <a:gd name="T4" fmla="*/ 28 w 88"/>
                <a:gd name="T5" fmla="*/ 42 h 90"/>
                <a:gd name="T6" fmla="*/ 0 w 88"/>
                <a:gd name="T7" fmla="*/ 70 h 90"/>
                <a:gd name="T8" fmla="*/ 7 w 88"/>
                <a:gd name="T9" fmla="*/ 77 h 90"/>
                <a:gd name="T10" fmla="*/ 42 w 88"/>
                <a:gd name="T11" fmla="*/ 46 h 90"/>
                <a:gd name="T12" fmla="*/ 54 w 88"/>
                <a:gd name="T13" fmla="*/ 26 h 90"/>
                <a:gd name="T14" fmla="*/ 54 w 88"/>
                <a:gd name="T15" fmla="*/ 26 h 90"/>
                <a:gd name="T16" fmla="*/ 54 w 88"/>
                <a:gd name="T17" fmla="*/ 26 h 90"/>
                <a:gd name="T18" fmla="*/ 60 w 88"/>
                <a:gd name="T19" fmla="*/ 41 h 90"/>
                <a:gd name="T20" fmla="*/ 60 w 88"/>
                <a:gd name="T21" fmla="*/ 41 h 90"/>
                <a:gd name="T22" fmla="*/ 61 w 88"/>
                <a:gd name="T23" fmla="*/ 62 h 90"/>
                <a:gd name="T24" fmla="*/ 53 w 88"/>
                <a:gd name="T25" fmla="*/ 81 h 90"/>
                <a:gd name="T26" fmla="*/ 53 w 88"/>
                <a:gd name="T27" fmla="*/ 84 h 90"/>
                <a:gd name="T28" fmla="*/ 53 w 88"/>
                <a:gd name="T29" fmla="*/ 84 h 90"/>
                <a:gd name="T30" fmla="*/ 54 w 88"/>
                <a:gd name="T31" fmla="*/ 85 h 90"/>
                <a:gd name="T32" fmla="*/ 64 w 88"/>
                <a:gd name="T33" fmla="*/ 88 h 90"/>
                <a:gd name="T34" fmla="*/ 66 w 88"/>
                <a:gd name="T35" fmla="*/ 89 h 90"/>
                <a:gd name="T36" fmla="*/ 70 w 88"/>
                <a:gd name="T37" fmla="*/ 88 h 90"/>
                <a:gd name="T38" fmla="*/ 72 w 88"/>
                <a:gd name="T39" fmla="*/ 85 h 90"/>
                <a:gd name="T40" fmla="*/ 79 w 88"/>
                <a:gd name="T41" fmla="*/ 47 h 90"/>
                <a:gd name="T42" fmla="*/ 75 w 88"/>
                <a:gd name="T43" fmla="*/ 0 h 90"/>
                <a:gd name="T44" fmla="*/ 57 w 88"/>
                <a:gd name="T45" fmla="*/ 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8" h="90">
                  <a:moveTo>
                    <a:pt x="57" y="3"/>
                  </a:moveTo>
                  <a:cubicBezTo>
                    <a:pt x="54" y="3"/>
                    <a:pt x="46" y="11"/>
                    <a:pt x="42" y="19"/>
                  </a:cubicBezTo>
                  <a:cubicBezTo>
                    <a:pt x="37" y="28"/>
                    <a:pt x="32" y="39"/>
                    <a:pt x="28" y="42"/>
                  </a:cubicBezTo>
                  <a:cubicBezTo>
                    <a:pt x="21" y="49"/>
                    <a:pt x="1" y="71"/>
                    <a:pt x="0" y="70"/>
                  </a:cubicBezTo>
                  <a:cubicBezTo>
                    <a:pt x="0" y="70"/>
                    <a:pt x="6" y="77"/>
                    <a:pt x="7" y="77"/>
                  </a:cubicBezTo>
                  <a:cubicBezTo>
                    <a:pt x="7" y="77"/>
                    <a:pt x="39" y="50"/>
                    <a:pt x="42" y="46"/>
                  </a:cubicBezTo>
                  <a:cubicBezTo>
                    <a:pt x="44" y="42"/>
                    <a:pt x="52" y="25"/>
                    <a:pt x="54" y="26"/>
                  </a:cubicBezTo>
                  <a:cubicBezTo>
                    <a:pt x="54" y="26"/>
                    <a:pt x="54" y="26"/>
                    <a:pt x="54" y="26"/>
                  </a:cubicBezTo>
                  <a:cubicBezTo>
                    <a:pt x="54" y="26"/>
                    <a:pt x="54" y="26"/>
                    <a:pt x="54" y="26"/>
                  </a:cubicBezTo>
                  <a:cubicBezTo>
                    <a:pt x="55" y="26"/>
                    <a:pt x="57" y="32"/>
                    <a:pt x="60" y="41"/>
                  </a:cubicBezTo>
                  <a:cubicBezTo>
                    <a:pt x="60" y="41"/>
                    <a:pt x="60" y="41"/>
                    <a:pt x="60" y="41"/>
                  </a:cubicBezTo>
                  <a:cubicBezTo>
                    <a:pt x="62" y="48"/>
                    <a:pt x="62" y="54"/>
                    <a:pt x="61" y="62"/>
                  </a:cubicBezTo>
                  <a:cubicBezTo>
                    <a:pt x="60" y="68"/>
                    <a:pt x="56" y="77"/>
                    <a:pt x="53" y="81"/>
                  </a:cubicBezTo>
                  <a:cubicBezTo>
                    <a:pt x="53" y="82"/>
                    <a:pt x="53" y="83"/>
                    <a:pt x="53" y="84"/>
                  </a:cubicBezTo>
                  <a:cubicBezTo>
                    <a:pt x="53" y="84"/>
                    <a:pt x="53" y="84"/>
                    <a:pt x="53" y="84"/>
                  </a:cubicBezTo>
                  <a:cubicBezTo>
                    <a:pt x="54" y="84"/>
                    <a:pt x="54" y="85"/>
                    <a:pt x="54" y="85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7" y="90"/>
                    <a:pt x="69" y="89"/>
                    <a:pt x="70" y="88"/>
                  </a:cubicBezTo>
                  <a:cubicBezTo>
                    <a:pt x="71" y="88"/>
                    <a:pt x="72" y="87"/>
                    <a:pt x="72" y="85"/>
                  </a:cubicBezTo>
                  <a:cubicBezTo>
                    <a:pt x="74" y="69"/>
                    <a:pt x="77" y="53"/>
                    <a:pt x="79" y="47"/>
                  </a:cubicBezTo>
                  <a:cubicBezTo>
                    <a:pt x="88" y="20"/>
                    <a:pt x="75" y="0"/>
                    <a:pt x="75" y="0"/>
                  </a:cubicBezTo>
                  <a:cubicBezTo>
                    <a:pt x="75" y="0"/>
                    <a:pt x="60" y="2"/>
                    <a:pt x="57" y="3"/>
                  </a:cubicBezTo>
                  <a:close/>
                </a:path>
              </a:pathLst>
            </a:custGeom>
            <a:solidFill>
              <a:srgbClr val="1D816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9">
              <a:extLst>
                <a:ext uri="{FF2B5EF4-FFF2-40B4-BE49-F238E27FC236}">
                  <a16:creationId xmlns="" xmlns:a16="http://schemas.microsoft.com/office/drawing/2014/main" id="{052895DF-184A-40BB-8059-B69E77377FE1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50925" y="3527425"/>
              <a:ext cx="792163" cy="515938"/>
            </a:xfrm>
            <a:custGeom>
              <a:avLst/>
              <a:gdLst>
                <a:gd name="T0" fmla="*/ 0 w 499"/>
                <a:gd name="T1" fmla="*/ 325 h 325"/>
                <a:gd name="T2" fmla="*/ 115 w 499"/>
                <a:gd name="T3" fmla="*/ 0 h 325"/>
                <a:gd name="T4" fmla="*/ 499 w 499"/>
                <a:gd name="T5" fmla="*/ 8 h 325"/>
                <a:gd name="T6" fmla="*/ 385 w 499"/>
                <a:gd name="T7" fmla="*/ 309 h 325"/>
                <a:gd name="T8" fmla="*/ 0 w 499"/>
                <a:gd name="T9" fmla="*/ 325 h 325"/>
                <a:gd name="T10" fmla="*/ 0 w 499"/>
                <a:gd name="T11" fmla="*/ 325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9" h="325">
                  <a:moveTo>
                    <a:pt x="0" y="325"/>
                  </a:moveTo>
                  <a:lnTo>
                    <a:pt x="115" y="0"/>
                  </a:lnTo>
                  <a:lnTo>
                    <a:pt x="499" y="8"/>
                  </a:lnTo>
                  <a:lnTo>
                    <a:pt x="385" y="309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0">
              <a:extLst>
                <a:ext uri="{FF2B5EF4-FFF2-40B4-BE49-F238E27FC236}">
                  <a16:creationId xmlns="" xmlns:a16="http://schemas.microsoft.com/office/drawing/2014/main" id="{79AD29D7-FA14-4E7C-8FDC-534FFD8F0AD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14463" y="3694113"/>
              <a:ext cx="130175" cy="168275"/>
            </a:xfrm>
            <a:custGeom>
              <a:avLst/>
              <a:gdLst>
                <a:gd name="T0" fmla="*/ 1 w 10"/>
                <a:gd name="T1" fmla="*/ 5 h 13"/>
                <a:gd name="T2" fmla="*/ 2 w 10"/>
                <a:gd name="T3" fmla="*/ 12 h 13"/>
                <a:gd name="T4" fmla="*/ 8 w 10"/>
                <a:gd name="T5" fmla="*/ 8 h 13"/>
                <a:gd name="T6" fmla="*/ 8 w 10"/>
                <a:gd name="T7" fmla="*/ 1 h 13"/>
                <a:gd name="T8" fmla="*/ 1 w 10"/>
                <a:gd name="T9" fmla="*/ 5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3">
                  <a:moveTo>
                    <a:pt x="1" y="5"/>
                  </a:moveTo>
                  <a:cubicBezTo>
                    <a:pt x="0" y="8"/>
                    <a:pt x="0" y="11"/>
                    <a:pt x="2" y="12"/>
                  </a:cubicBezTo>
                  <a:cubicBezTo>
                    <a:pt x="4" y="13"/>
                    <a:pt x="7" y="11"/>
                    <a:pt x="8" y="8"/>
                  </a:cubicBezTo>
                  <a:cubicBezTo>
                    <a:pt x="10" y="5"/>
                    <a:pt x="9" y="2"/>
                    <a:pt x="8" y="1"/>
                  </a:cubicBezTo>
                  <a:cubicBezTo>
                    <a:pt x="6" y="0"/>
                    <a:pt x="3" y="2"/>
                    <a:pt x="1" y="5"/>
                  </a:cubicBezTo>
                  <a:close/>
                </a:path>
              </a:pathLst>
            </a:custGeom>
            <a:solidFill>
              <a:srgbClr val="8070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31">
              <a:extLst>
                <a:ext uri="{FF2B5EF4-FFF2-40B4-BE49-F238E27FC236}">
                  <a16:creationId xmlns="" xmlns:a16="http://schemas.microsoft.com/office/drawing/2014/main" id="{65405783-4B6E-41C1-8DBE-93863BF365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60400" y="2325688"/>
              <a:ext cx="403225" cy="646113"/>
            </a:xfrm>
            <a:custGeom>
              <a:avLst/>
              <a:gdLst>
                <a:gd name="T0" fmla="*/ 10 w 31"/>
                <a:gd name="T1" fmla="*/ 2 h 50"/>
                <a:gd name="T2" fmla="*/ 10 w 31"/>
                <a:gd name="T3" fmla="*/ 11 h 50"/>
                <a:gd name="T4" fmla="*/ 11 w 31"/>
                <a:gd name="T5" fmla="*/ 23 h 50"/>
                <a:gd name="T6" fmla="*/ 13 w 31"/>
                <a:gd name="T7" fmla="*/ 45 h 50"/>
                <a:gd name="T8" fmla="*/ 28 w 31"/>
                <a:gd name="T9" fmla="*/ 36 h 50"/>
                <a:gd name="T10" fmla="*/ 22 w 31"/>
                <a:gd name="T11" fmla="*/ 19 h 50"/>
                <a:gd name="T12" fmla="*/ 10 w 31"/>
                <a:gd name="T13" fmla="*/ 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50">
                  <a:moveTo>
                    <a:pt x="10" y="2"/>
                  </a:moveTo>
                  <a:cubicBezTo>
                    <a:pt x="10" y="2"/>
                    <a:pt x="13" y="7"/>
                    <a:pt x="10" y="11"/>
                  </a:cubicBezTo>
                  <a:cubicBezTo>
                    <a:pt x="7" y="15"/>
                    <a:pt x="11" y="19"/>
                    <a:pt x="11" y="23"/>
                  </a:cubicBezTo>
                  <a:cubicBezTo>
                    <a:pt x="12" y="28"/>
                    <a:pt x="0" y="39"/>
                    <a:pt x="13" y="45"/>
                  </a:cubicBezTo>
                  <a:cubicBezTo>
                    <a:pt x="27" y="50"/>
                    <a:pt x="31" y="41"/>
                    <a:pt x="28" y="36"/>
                  </a:cubicBezTo>
                  <a:cubicBezTo>
                    <a:pt x="24" y="30"/>
                    <a:pt x="22" y="26"/>
                    <a:pt x="22" y="19"/>
                  </a:cubicBezTo>
                  <a:cubicBezTo>
                    <a:pt x="21" y="11"/>
                    <a:pt x="19" y="0"/>
                    <a:pt x="10" y="2"/>
                  </a:cubicBezTo>
                  <a:close/>
                </a:path>
              </a:pathLst>
            </a:custGeom>
            <a:solidFill>
              <a:srgbClr val="22202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="" xmlns:a16="http://schemas.microsoft.com/office/drawing/2014/main" id="{3C373E4E-9D7E-4431-9F32-75F730CC02DD}"/>
              </a:ext>
            </a:extLst>
          </p:cNvPr>
          <p:cNvGrpSpPr/>
          <p:nvPr/>
        </p:nvGrpSpPr>
        <p:grpSpPr>
          <a:xfrm>
            <a:off x="1065478" y="3342048"/>
            <a:ext cx="271939" cy="270746"/>
            <a:chOff x="3390900" y="2887663"/>
            <a:chExt cx="361951" cy="360363"/>
          </a:xfrm>
          <a:solidFill>
            <a:schemeClr val="bg1"/>
          </a:solidFill>
        </p:grpSpPr>
        <p:sp>
          <p:nvSpPr>
            <p:cNvPr id="53" name="Freeform 27">
              <a:extLst>
                <a:ext uri="{FF2B5EF4-FFF2-40B4-BE49-F238E27FC236}">
                  <a16:creationId xmlns="" xmlns:a16="http://schemas.microsoft.com/office/drawing/2014/main" id="{BDFB4D2E-8B5F-4EB3-9E33-AC8C4B0521BB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6163" y="2936876"/>
              <a:ext cx="166688" cy="115888"/>
            </a:xfrm>
            <a:custGeom>
              <a:avLst/>
              <a:gdLst>
                <a:gd name="T0" fmla="*/ 39 w 44"/>
                <a:gd name="T1" fmla="*/ 20 h 31"/>
                <a:gd name="T2" fmla="*/ 30 w 44"/>
                <a:gd name="T3" fmla="*/ 17 h 31"/>
                <a:gd name="T4" fmla="*/ 30 w 44"/>
                <a:gd name="T5" fmla="*/ 14 h 31"/>
                <a:gd name="T6" fmla="*/ 36 w 44"/>
                <a:gd name="T7" fmla="*/ 2 h 31"/>
                <a:gd name="T8" fmla="*/ 24 w 44"/>
                <a:gd name="T9" fmla="*/ 0 h 31"/>
                <a:gd name="T10" fmla="*/ 8 w 44"/>
                <a:gd name="T11" fmla="*/ 1 h 31"/>
                <a:gd name="T12" fmla="*/ 8 w 44"/>
                <a:gd name="T13" fmla="*/ 2 h 31"/>
                <a:gd name="T14" fmla="*/ 14 w 44"/>
                <a:gd name="T15" fmla="*/ 14 h 31"/>
                <a:gd name="T16" fmla="*/ 14 w 44"/>
                <a:gd name="T17" fmla="*/ 17 h 31"/>
                <a:gd name="T18" fmla="*/ 5 w 44"/>
                <a:gd name="T19" fmla="*/ 20 h 31"/>
                <a:gd name="T20" fmla="*/ 0 w 44"/>
                <a:gd name="T21" fmla="*/ 27 h 31"/>
                <a:gd name="T22" fmla="*/ 0 w 44"/>
                <a:gd name="T23" fmla="*/ 31 h 31"/>
                <a:gd name="T24" fmla="*/ 44 w 44"/>
                <a:gd name="T25" fmla="*/ 31 h 31"/>
                <a:gd name="T26" fmla="*/ 44 w 44"/>
                <a:gd name="T27" fmla="*/ 27 h 31"/>
                <a:gd name="T28" fmla="*/ 39 w 44"/>
                <a:gd name="T29" fmla="*/ 2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" h="31">
                  <a:moveTo>
                    <a:pt x="39" y="20"/>
                  </a:moveTo>
                  <a:cubicBezTo>
                    <a:pt x="30" y="17"/>
                    <a:pt x="30" y="17"/>
                    <a:pt x="30" y="17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34" y="12"/>
                    <a:pt x="36" y="7"/>
                    <a:pt x="36" y="2"/>
                  </a:cubicBezTo>
                  <a:cubicBezTo>
                    <a:pt x="32" y="3"/>
                    <a:pt x="27" y="3"/>
                    <a:pt x="24" y="0"/>
                  </a:cubicBezTo>
                  <a:cubicBezTo>
                    <a:pt x="19" y="3"/>
                    <a:pt x="13" y="3"/>
                    <a:pt x="8" y="1"/>
                  </a:cubicBezTo>
                  <a:cubicBezTo>
                    <a:pt x="8" y="1"/>
                    <a:pt x="8" y="2"/>
                    <a:pt x="8" y="2"/>
                  </a:cubicBezTo>
                  <a:cubicBezTo>
                    <a:pt x="8" y="7"/>
                    <a:pt x="10" y="12"/>
                    <a:pt x="14" y="14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2" y="21"/>
                    <a:pt x="0" y="24"/>
                    <a:pt x="0" y="27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44" y="31"/>
                    <a:pt x="44" y="31"/>
                    <a:pt x="44" y="31"/>
                  </a:cubicBezTo>
                  <a:cubicBezTo>
                    <a:pt x="44" y="27"/>
                    <a:pt x="44" y="27"/>
                    <a:pt x="44" y="27"/>
                  </a:cubicBezTo>
                  <a:cubicBezTo>
                    <a:pt x="44" y="24"/>
                    <a:pt x="42" y="21"/>
                    <a:pt x="39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28">
              <a:extLst>
                <a:ext uri="{FF2B5EF4-FFF2-40B4-BE49-F238E27FC236}">
                  <a16:creationId xmlns="" xmlns:a16="http://schemas.microsoft.com/office/drawing/2014/main" id="{24FF4E20-A69F-434C-B0D8-6FE971E06D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1088" y="2887663"/>
              <a:ext cx="96838" cy="44450"/>
            </a:xfrm>
            <a:custGeom>
              <a:avLst/>
              <a:gdLst>
                <a:gd name="T0" fmla="*/ 14 w 26"/>
                <a:gd name="T1" fmla="*/ 9 h 12"/>
                <a:gd name="T2" fmla="*/ 15 w 26"/>
                <a:gd name="T3" fmla="*/ 9 h 12"/>
                <a:gd name="T4" fmla="*/ 17 w 26"/>
                <a:gd name="T5" fmla="*/ 10 h 12"/>
                <a:gd name="T6" fmla="*/ 26 w 26"/>
                <a:gd name="T7" fmla="*/ 11 h 12"/>
                <a:gd name="T8" fmla="*/ 13 w 26"/>
                <a:gd name="T9" fmla="*/ 0 h 12"/>
                <a:gd name="T10" fmla="*/ 0 w 26"/>
                <a:gd name="T11" fmla="*/ 10 h 12"/>
                <a:gd name="T12" fmla="*/ 14 w 26"/>
                <a:gd name="T13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12">
                  <a:moveTo>
                    <a:pt x="14" y="9"/>
                  </a:moveTo>
                  <a:cubicBezTo>
                    <a:pt x="14" y="9"/>
                    <a:pt x="15" y="9"/>
                    <a:pt x="15" y="9"/>
                  </a:cubicBezTo>
                  <a:cubicBezTo>
                    <a:pt x="16" y="9"/>
                    <a:pt x="16" y="9"/>
                    <a:pt x="17" y="10"/>
                  </a:cubicBezTo>
                  <a:cubicBezTo>
                    <a:pt x="18" y="12"/>
                    <a:pt x="24" y="12"/>
                    <a:pt x="26" y="11"/>
                  </a:cubicBezTo>
                  <a:cubicBezTo>
                    <a:pt x="25" y="5"/>
                    <a:pt x="19" y="0"/>
                    <a:pt x="13" y="0"/>
                  </a:cubicBezTo>
                  <a:cubicBezTo>
                    <a:pt x="7" y="0"/>
                    <a:pt x="2" y="4"/>
                    <a:pt x="0" y="10"/>
                  </a:cubicBezTo>
                  <a:cubicBezTo>
                    <a:pt x="4" y="12"/>
                    <a:pt x="11" y="12"/>
                    <a:pt x="14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29">
              <a:extLst>
                <a:ext uri="{FF2B5EF4-FFF2-40B4-BE49-F238E27FC236}">
                  <a16:creationId xmlns="" xmlns:a16="http://schemas.microsoft.com/office/drawing/2014/main" id="{8F06A938-0F9D-44B7-A3AD-E24D98AF942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2663" y="3082926"/>
              <a:ext cx="98425" cy="46038"/>
            </a:xfrm>
            <a:custGeom>
              <a:avLst/>
              <a:gdLst>
                <a:gd name="T0" fmla="*/ 0 w 26"/>
                <a:gd name="T1" fmla="*/ 10 h 12"/>
                <a:gd name="T2" fmla="*/ 14 w 26"/>
                <a:gd name="T3" fmla="*/ 9 h 12"/>
                <a:gd name="T4" fmla="*/ 15 w 26"/>
                <a:gd name="T5" fmla="*/ 9 h 12"/>
                <a:gd name="T6" fmla="*/ 17 w 26"/>
                <a:gd name="T7" fmla="*/ 10 h 12"/>
                <a:gd name="T8" fmla="*/ 26 w 26"/>
                <a:gd name="T9" fmla="*/ 11 h 12"/>
                <a:gd name="T10" fmla="*/ 13 w 26"/>
                <a:gd name="T11" fmla="*/ 0 h 12"/>
                <a:gd name="T12" fmla="*/ 0 w 26"/>
                <a:gd name="T13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12">
                  <a:moveTo>
                    <a:pt x="0" y="10"/>
                  </a:moveTo>
                  <a:cubicBezTo>
                    <a:pt x="4" y="12"/>
                    <a:pt x="11" y="12"/>
                    <a:pt x="14" y="9"/>
                  </a:cubicBezTo>
                  <a:cubicBezTo>
                    <a:pt x="14" y="9"/>
                    <a:pt x="15" y="9"/>
                    <a:pt x="15" y="9"/>
                  </a:cubicBezTo>
                  <a:cubicBezTo>
                    <a:pt x="16" y="9"/>
                    <a:pt x="16" y="9"/>
                    <a:pt x="17" y="10"/>
                  </a:cubicBezTo>
                  <a:cubicBezTo>
                    <a:pt x="18" y="12"/>
                    <a:pt x="24" y="12"/>
                    <a:pt x="26" y="11"/>
                  </a:cubicBezTo>
                  <a:cubicBezTo>
                    <a:pt x="25" y="5"/>
                    <a:pt x="19" y="0"/>
                    <a:pt x="13" y="0"/>
                  </a:cubicBezTo>
                  <a:cubicBezTo>
                    <a:pt x="7" y="0"/>
                    <a:pt x="2" y="4"/>
                    <a:pt x="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30">
              <a:extLst>
                <a:ext uri="{FF2B5EF4-FFF2-40B4-BE49-F238E27FC236}">
                  <a16:creationId xmlns="" xmlns:a16="http://schemas.microsoft.com/office/drawing/2014/main" id="{EE0DBE30-D1AE-4F18-9921-D4DD022A4F7E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9325" y="3132138"/>
              <a:ext cx="165100" cy="115888"/>
            </a:xfrm>
            <a:custGeom>
              <a:avLst/>
              <a:gdLst>
                <a:gd name="T0" fmla="*/ 39 w 44"/>
                <a:gd name="T1" fmla="*/ 20 h 31"/>
                <a:gd name="T2" fmla="*/ 30 w 44"/>
                <a:gd name="T3" fmla="*/ 17 h 31"/>
                <a:gd name="T4" fmla="*/ 30 w 44"/>
                <a:gd name="T5" fmla="*/ 14 h 31"/>
                <a:gd name="T6" fmla="*/ 36 w 44"/>
                <a:gd name="T7" fmla="*/ 2 h 31"/>
                <a:gd name="T8" fmla="*/ 24 w 44"/>
                <a:gd name="T9" fmla="*/ 0 h 31"/>
                <a:gd name="T10" fmla="*/ 8 w 44"/>
                <a:gd name="T11" fmla="*/ 1 h 31"/>
                <a:gd name="T12" fmla="*/ 8 w 44"/>
                <a:gd name="T13" fmla="*/ 2 h 31"/>
                <a:gd name="T14" fmla="*/ 14 w 44"/>
                <a:gd name="T15" fmla="*/ 14 h 31"/>
                <a:gd name="T16" fmla="*/ 14 w 44"/>
                <a:gd name="T17" fmla="*/ 17 h 31"/>
                <a:gd name="T18" fmla="*/ 5 w 44"/>
                <a:gd name="T19" fmla="*/ 20 h 31"/>
                <a:gd name="T20" fmla="*/ 0 w 44"/>
                <a:gd name="T21" fmla="*/ 27 h 31"/>
                <a:gd name="T22" fmla="*/ 0 w 44"/>
                <a:gd name="T23" fmla="*/ 31 h 31"/>
                <a:gd name="T24" fmla="*/ 44 w 44"/>
                <a:gd name="T25" fmla="*/ 31 h 31"/>
                <a:gd name="T26" fmla="*/ 44 w 44"/>
                <a:gd name="T27" fmla="*/ 27 h 31"/>
                <a:gd name="T28" fmla="*/ 39 w 44"/>
                <a:gd name="T29" fmla="*/ 2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" h="31">
                  <a:moveTo>
                    <a:pt x="39" y="20"/>
                  </a:moveTo>
                  <a:cubicBezTo>
                    <a:pt x="30" y="17"/>
                    <a:pt x="30" y="17"/>
                    <a:pt x="30" y="17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34" y="12"/>
                    <a:pt x="36" y="7"/>
                    <a:pt x="36" y="2"/>
                  </a:cubicBezTo>
                  <a:cubicBezTo>
                    <a:pt x="32" y="3"/>
                    <a:pt x="27" y="3"/>
                    <a:pt x="24" y="0"/>
                  </a:cubicBezTo>
                  <a:cubicBezTo>
                    <a:pt x="19" y="3"/>
                    <a:pt x="13" y="3"/>
                    <a:pt x="8" y="1"/>
                  </a:cubicBezTo>
                  <a:cubicBezTo>
                    <a:pt x="8" y="1"/>
                    <a:pt x="8" y="2"/>
                    <a:pt x="8" y="2"/>
                  </a:cubicBezTo>
                  <a:cubicBezTo>
                    <a:pt x="8" y="7"/>
                    <a:pt x="10" y="12"/>
                    <a:pt x="14" y="14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2" y="21"/>
                    <a:pt x="0" y="24"/>
                    <a:pt x="0" y="27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44" y="31"/>
                    <a:pt x="44" y="31"/>
                    <a:pt x="44" y="31"/>
                  </a:cubicBezTo>
                  <a:cubicBezTo>
                    <a:pt x="44" y="27"/>
                    <a:pt x="44" y="27"/>
                    <a:pt x="44" y="27"/>
                  </a:cubicBezTo>
                  <a:cubicBezTo>
                    <a:pt x="44" y="24"/>
                    <a:pt x="42" y="21"/>
                    <a:pt x="39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Freeform 31">
              <a:extLst>
                <a:ext uri="{FF2B5EF4-FFF2-40B4-BE49-F238E27FC236}">
                  <a16:creationId xmlns="" xmlns:a16="http://schemas.microsoft.com/office/drawing/2014/main" id="{985B0CE6-F802-4F71-8267-7929040C56C1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0900" y="2936876"/>
              <a:ext cx="166688" cy="115888"/>
            </a:xfrm>
            <a:custGeom>
              <a:avLst/>
              <a:gdLst>
                <a:gd name="T0" fmla="*/ 44 w 44"/>
                <a:gd name="T1" fmla="*/ 27 h 31"/>
                <a:gd name="T2" fmla="*/ 39 w 44"/>
                <a:gd name="T3" fmla="*/ 20 h 31"/>
                <a:gd name="T4" fmla="*/ 30 w 44"/>
                <a:gd name="T5" fmla="*/ 17 h 31"/>
                <a:gd name="T6" fmla="*/ 30 w 44"/>
                <a:gd name="T7" fmla="*/ 14 h 31"/>
                <a:gd name="T8" fmla="*/ 36 w 44"/>
                <a:gd name="T9" fmla="*/ 2 h 31"/>
                <a:gd name="T10" fmla="*/ 24 w 44"/>
                <a:gd name="T11" fmla="*/ 0 h 31"/>
                <a:gd name="T12" fmla="*/ 8 w 44"/>
                <a:gd name="T13" fmla="*/ 1 h 31"/>
                <a:gd name="T14" fmla="*/ 8 w 44"/>
                <a:gd name="T15" fmla="*/ 2 h 31"/>
                <a:gd name="T16" fmla="*/ 14 w 44"/>
                <a:gd name="T17" fmla="*/ 14 h 31"/>
                <a:gd name="T18" fmla="*/ 14 w 44"/>
                <a:gd name="T19" fmla="*/ 17 h 31"/>
                <a:gd name="T20" fmla="*/ 5 w 44"/>
                <a:gd name="T21" fmla="*/ 20 h 31"/>
                <a:gd name="T22" fmla="*/ 0 w 44"/>
                <a:gd name="T23" fmla="*/ 27 h 31"/>
                <a:gd name="T24" fmla="*/ 0 w 44"/>
                <a:gd name="T25" fmla="*/ 31 h 31"/>
                <a:gd name="T26" fmla="*/ 44 w 44"/>
                <a:gd name="T27" fmla="*/ 31 h 31"/>
                <a:gd name="T28" fmla="*/ 44 w 44"/>
                <a:gd name="T29" fmla="*/ 2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" h="31">
                  <a:moveTo>
                    <a:pt x="44" y="27"/>
                  </a:moveTo>
                  <a:cubicBezTo>
                    <a:pt x="44" y="24"/>
                    <a:pt x="42" y="21"/>
                    <a:pt x="39" y="20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34" y="12"/>
                    <a:pt x="36" y="7"/>
                    <a:pt x="36" y="2"/>
                  </a:cubicBezTo>
                  <a:cubicBezTo>
                    <a:pt x="32" y="3"/>
                    <a:pt x="27" y="3"/>
                    <a:pt x="24" y="0"/>
                  </a:cubicBezTo>
                  <a:cubicBezTo>
                    <a:pt x="19" y="3"/>
                    <a:pt x="13" y="3"/>
                    <a:pt x="8" y="1"/>
                  </a:cubicBezTo>
                  <a:cubicBezTo>
                    <a:pt x="8" y="1"/>
                    <a:pt x="8" y="2"/>
                    <a:pt x="8" y="2"/>
                  </a:cubicBezTo>
                  <a:cubicBezTo>
                    <a:pt x="8" y="7"/>
                    <a:pt x="10" y="12"/>
                    <a:pt x="14" y="14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2" y="21"/>
                    <a:pt x="0" y="24"/>
                    <a:pt x="0" y="27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44" y="31"/>
                    <a:pt x="44" y="31"/>
                    <a:pt x="44" y="31"/>
                  </a:cubicBezTo>
                  <a:lnTo>
                    <a:pt x="44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Freeform 32">
              <a:extLst>
                <a:ext uri="{FF2B5EF4-FFF2-40B4-BE49-F238E27FC236}">
                  <a16:creationId xmlns="" xmlns:a16="http://schemas.microsoft.com/office/drawing/2014/main" id="{3CBA4671-2CBE-4DAE-82CE-CF22DE00E59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5825" y="2887663"/>
              <a:ext cx="96838" cy="44450"/>
            </a:xfrm>
            <a:custGeom>
              <a:avLst/>
              <a:gdLst>
                <a:gd name="T0" fmla="*/ 14 w 26"/>
                <a:gd name="T1" fmla="*/ 9 h 12"/>
                <a:gd name="T2" fmla="*/ 15 w 26"/>
                <a:gd name="T3" fmla="*/ 9 h 12"/>
                <a:gd name="T4" fmla="*/ 17 w 26"/>
                <a:gd name="T5" fmla="*/ 10 h 12"/>
                <a:gd name="T6" fmla="*/ 26 w 26"/>
                <a:gd name="T7" fmla="*/ 11 h 12"/>
                <a:gd name="T8" fmla="*/ 13 w 26"/>
                <a:gd name="T9" fmla="*/ 0 h 12"/>
                <a:gd name="T10" fmla="*/ 0 w 26"/>
                <a:gd name="T11" fmla="*/ 10 h 12"/>
                <a:gd name="T12" fmla="*/ 14 w 26"/>
                <a:gd name="T13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12">
                  <a:moveTo>
                    <a:pt x="14" y="9"/>
                  </a:moveTo>
                  <a:cubicBezTo>
                    <a:pt x="14" y="9"/>
                    <a:pt x="15" y="9"/>
                    <a:pt x="15" y="9"/>
                  </a:cubicBezTo>
                  <a:cubicBezTo>
                    <a:pt x="16" y="9"/>
                    <a:pt x="16" y="9"/>
                    <a:pt x="17" y="10"/>
                  </a:cubicBezTo>
                  <a:cubicBezTo>
                    <a:pt x="18" y="12"/>
                    <a:pt x="24" y="12"/>
                    <a:pt x="26" y="11"/>
                  </a:cubicBezTo>
                  <a:cubicBezTo>
                    <a:pt x="25" y="5"/>
                    <a:pt x="19" y="0"/>
                    <a:pt x="13" y="0"/>
                  </a:cubicBezTo>
                  <a:cubicBezTo>
                    <a:pt x="7" y="0"/>
                    <a:pt x="2" y="4"/>
                    <a:pt x="0" y="10"/>
                  </a:cubicBezTo>
                  <a:cubicBezTo>
                    <a:pt x="4" y="12"/>
                    <a:pt x="11" y="12"/>
                    <a:pt x="14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33">
              <a:extLst>
                <a:ext uri="{FF2B5EF4-FFF2-40B4-BE49-F238E27FC236}">
                  <a16:creationId xmlns="" xmlns:a16="http://schemas.microsoft.com/office/drawing/2014/main" id="{E14E971E-FC72-4E01-A669-6072821C18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4875" y="3068638"/>
              <a:ext cx="52388" cy="52388"/>
            </a:xfrm>
            <a:custGeom>
              <a:avLst/>
              <a:gdLst>
                <a:gd name="T0" fmla="*/ 13 w 14"/>
                <a:gd name="T1" fmla="*/ 13 h 14"/>
                <a:gd name="T2" fmla="*/ 13 w 14"/>
                <a:gd name="T3" fmla="*/ 11 h 14"/>
                <a:gd name="T4" fmla="*/ 3 w 14"/>
                <a:gd name="T5" fmla="*/ 1 h 14"/>
                <a:gd name="T6" fmla="*/ 1 w 14"/>
                <a:gd name="T7" fmla="*/ 1 h 14"/>
                <a:gd name="T8" fmla="*/ 1 w 14"/>
                <a:gd name="T9" fmla="*/ 3 h 14"/>
                <a:gd name="T10" fmla="*/ 11 w 14"/>
                <a:gd name="T11" fmla="*/ 13 h 14"/>
                <a:gd name="T12" fmla="*/ 12 w 14"/>
                <a:gd name="T13" fmla="*/ 14 h 14"/>
                <a:gd name="T14" fmla="*/ 13 w 14"/>
                <a:gd name="T15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14">
                  <a:moveTo>
                    <a:pt x="13" y="13"/>
                  </a:moveTo>
                  <a:cubicBezTo>
                    <a:pt x="14" y="13"/>
                    <a:pt x="14" y="11"/>
                    <a:pt x="13" y="1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1" y="0"/>
                    <a:pt x="1" y="1"/>
                  </a:cubicBezTo>
                  <a:cubicBezTo>
                    <a:pt x="0" y="1"/>
                    <a:pt x="0" y="3"/>
                    <a:pt x="1" y="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4"/>
                    <a:pt x="11" y="14"/>
                    <a:pt x="12" y="14"/>
                  </a:cubicBezTo>
                  <a:cubicBezTo>
                    <a:pt x="13" y="14"/>
                    <a:pt x="13" y="14"/>
                    <a:pt x="13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34">
              <a:extLst>
                <a:ext uri="{FF2B5EF4-FFF2-40B4-BE49-F238E27FC236}">
                  <a16:creationId xmlns="" xmlns:a16="http://schemas.microsoft.com/office/drawing/2014/main" id="{743F9AE4-9A16-4693-BBBE-ABD877FDE9AB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6488" y="3068638"/>
              <a:ext cx="52388" cy="52388"/>
            </a:xfrm>
            <a:custGeom>
              <a:avLst/>
              <a:gdLst>
                <a:gd name="T0" fmla="*/ 11 w 14"/>
                <a:gd name="T1" fmla="*/ 1 h 14"/>
                <a:gd name="T2" fmla="*/ 1 w 14"/>
                <a:gd name="T3" fmla="*/ 11 h 14"/>
                <a:gd name="T4" fmla="*/ 1 w 14"/>
                <a:gd name="T5" fmla="*/ 13 h 14"/>
                <a:gd name="T6" fmla="*/ 2 w 14"/>
                <a:gd name="T7" fmla="*/ 14 h 14"/>
                <a:gd name="T8" fmla="*/ 3 w 14"/>
                <a:gd name="T9" fmla="*/ 13 h 14"/>
                <a:gd name="T10" fmla="*/ 13 w 14"/>
                <a:gd name="T11" fmla="*/ 3 h 14"/>
                <a:gd name="T12" fmla="*/ 13 w 14"/>
                <a:gd name="T13" fmla="*/ 1 h 14"/>
                <a:gd name="T14" fmla="*/ 11 w 14"/>
                <a:gd name="T15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14">
                  <a:moveTo>
                    <a:pt x="11" y="1"/>
                  </a:moveTo>
                  <a:cubicBezTo>
                    <a:pt x="1" y="11"/>
                    <a:pt x="1" y="11"/>
                    <a:pt x="1" y="11"/>
                  </a:cubicBezTo>
                  <a:cubicBezTo>
                    <a:pt x="0" y="11"/>
                    <a:pt x="0" y="13"/>
                    <a:pt x="1" y="13"/>
                  </a:cubicBezTo>
                  <a:cubicBezTo>
                    <a:pt x="1" y="14"/>
                    <a:pt x="1" y="14"/>
                    <a:pt x="2" y="14"/>
                  </a:cubicBezTo>
                  <a:cubicBezTo>
                    <a:pt x="3" y="14"/>
                    <a:pt x="3" y="14"/>
                    <a:pt x="3" y="1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4" y="3"/>
                    <a:pt x="14" y="1"/>
                    <a:pt x="13" y="1"/>
                  </a:cubicBezTo>
                  <a:cubicBezTo>
                    <a:pt x="13" y="0"/>
                    <a:pt x="11" y="0"/>
                    <a:pt x="1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="" xmlns:a16="http://schemas.microsoft.com/office/drawing/2014/main" id="{5CAE0A3B-42D9-4A62-8F1E-DB69321D499A}"/>
              </a:ext>
            </a:extLst>
          </p:cNvPr>
          <p:cNvGrpSpPr/>
          <p:nvPr/>
        </p:nvGrpSpPr>
        <p:grpSpPr>
          <a:xfrm>
            <a:off x="3013069" y="3333753"/>
            <a:ext cx="285750" cy="287337"/>
            <a:chOff x="2025650" y="2516188"/>
            <a:chExt cx="285750" cy="287337"/>
          </a:xfrm>
          <a:solidFill>
            <a:schemeClr val="bg1"/>
          </a:solidFill>
        </p:grpSpPr>
        <p:sp>
          <p:nvSpPr>
            <p:cNvPr id="62" name="Freeform 1153">
              <a:extLst>
                <a:ext uri="{FF2B5EF4-FFF2-40B4-BE49-F238E27FC236}">
                  <a16:creationId xmlns="" xmlns:a16="http://schemas.microsoft.com/office/drawing/2014/main" id="{594C3AEE-B94A-4788-85DB-73F56E28B5F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575" y="2554288"/>
              <a:ext cx="38100" cy="107950"/>
            </a:xfrm>
            <a:custGeom>
              <a:avLst/>
              <a:gdLst>
                <a:gd name="T0" fmla="*/ 24 w 95"/>
                <a:gd name="T1" fmla="*/ 271 h 271"/>
                <a:gd name="T2" fmla="*/ 40 w 95"/>
                <a:gd name="T3" fmla="*/ 262 h 271"/>
                <a:gd name="T4" fmla="*/ 58 w 95"/>
                <a:gd name="T5" fmla="*/ 255 h 271"/>
                <a:gd name="T6" fmla="*/ 77 w 95"/>
                <a:gd name="T7" fmla="*/ 249 h 271"/>
                <a:gd name="T8" fmla="*/ 95 w 95"/>
                <a:gd name="T9" fmla="*/ 244 h 271"/>
                <a:gd name="T10" fmla="*/ 95 w 95"/>
                <a:gd name="T11" fmla="*/ 11 h 271"/>
                <a:gd name="T12" fmla="*/ 95 w 95"/>
                <a:gd name="T13" fmla="*/ 7 h 271"/>
                <a:gd name="T14" fmla="*/ 92 w 95"/>
                <a:gd name="T15" fmla="*/ 3 h 271"/>
                <a:gd name="T16" fmla="*/ 88 w 95"/>
                <a:gd name="T17" fmla="*/ 1 h 271"/>
                <a:gd name="T18" fmla="*/ 84 w 95"/>
                <a:gd name="T19" fmla="*/ 0 h 271"/>
                <a:gd name="T20" fmla="*/ 0 w 95"/>
                <a:gd name="T21" fmla="*/ 0 h 271"/>
                <a:gd name="T22" fmla="*/ 0 w 95"/>
                <a:gd name="T23" fmla="*/ 71 h 271"/>
                <a:gd name="T24" fmla="*/ 24 w 95"/>
                <a:gd name="T25" fmla="*/ 71 h 271"/>
                <a:gd name="T26" fmla="*/ 24 w 95"/>
                <a:gd name="T27" fmla="*/ 271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5" h="271">
                  <a:moveTo>
                    <a:pt x="24" y="271"/>
                  </a:moveTo>
                  <a:lnTo>
                    <a:pt x="40" y="262"/>
                  </a:lnTo>
                  <a:lnTo>
                    <a:pt x="58" y="255"/>
                  </a:lnTo>
                  <a:lnTo>
                    <a:pt x="77" y="249"/>
                  </a:lnTo>
                  <a:lnTo>
                    <a:pt x="95" y="244"/>
                  </a:lnTo>
                  <a:lnTo>
                    <a:pt x="95" y="11"/>
                  </a:lnTo>
                  <a:lnTo>
                    <a:pt x="95" y="7"/>
                  </a:lnTo>
                  <a:lnTo>
                    <a:pt x="92" y="3"/>
                  </a:lnTo>
                  <a:lnTo>
                    <a:pt x="88" y="1"/>
                  </a:lnTo>
                  <a:lnTo>
                    <a:pt x="84" y="0"/>
                  </a:lnTo>
                  <a:lnTo>
                    <a:pt x="0" y="0"/>
                  </a:lnTo>
                  <a:lnTo>
                    <a:pt x="0" y="71"/>
                  </a:lnTo>
                  <a:lnTo>
                    <a:pt x="24" y="71"/>
                  </a:lnTo>
                  <a:lnTo>
                    <a:pt x="24" y="2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1154">
              <a:extLst>
                <a:ext uri="{FF2B5EF4-FFF2-40B4-BE49-F238E27FC236}">
                  <a16:creationId xmlns="" xmlns:a16="http://schemas.microsoft.com/office/drawing/2014/main" id="{222BEE92-C490-47A9-9BD5-F7A5AF3DA0F0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5650" y="2554288"/>
              <a:ext cx="146050" cy="220663"/>
            </a:xfrm>
            <a:custGeom>
              <a:avLst/>
              <a:gdLst>
                <a:gd name="T0" fmla="*/ 72 w 369"/>
                <a:gd name="T1" fmla="*/ 481 h 554"/>
                <a:gd name="T2" fmla="*/ 72 w 369"/>
                <a:gd name="T3" fmla="*/ 71 h 554"/>
                <a:gd name="T4" fmla="*/ 97 w 369"/>
                <a:gd name="T5" fmla="*/ 71 h 554"/>
                <a:gd name="T6" fmla="*/ 97 w 369"/>
                <a:gd name="T7" fmla="*/ 0 h 554"/>
                <a:gd name="T8" fmla="*/ 12 w 369"/>
                <a:gd name="T9" fmla="*/ 0 h 554"/>
                <a:gd name="T10" fmla="*/ 8 w 369"/>
                <a:gd name="T11" fmla="*/ 1 h 554"/>
                <a:gd name="T12" fmla="*/ 4 w 369"/>
                <a:gd name="T13" fmla="*/ 3 h 554"/>
                <a:gd name="T14" fmla="*/ 1 w 369"/>
                <a:gd name="T15" fmla="*/ 7 h 554"/>
                <a:gd name="T16" fmla="*/ 0 w 369"/>
                <a:gd name="T17" fmla="*/ 11 h 554"/>
                <a:gd name="T18" fmla="*/ 0 w 369"/>
                <a:gd name="T19" fmla="*/ 494 h 554"/>
                <a:gd name="T20" fmla="*/ 1 w 369"/>
                <a:gd name="T21" fmla="*/ 501 h 554"/>
                <a:gd name="T22" fmla="*/ 1 w 369"/>
                <a:gd name="T23" fmla="*/ 508 h 554"/>
                <a:gd name="T24" fmla="*/ 3 w 369"/>
                <a:gd name="T25" fmla="*/ 514 h 554"/>
                <a:gd name="T26" fmla="*/ 4 w 369"/>
                <a:gd name="T27" fmla="*/ 520 h 554"/>
                <a:gd name="T28" fmla="*/ 6 w 369"/>
                <a:gd name="T29" fmla="*/ 525 h 554"/>
                <a:gd name="T30" fmla="*/ 9 w 369"/>
                <a:gd name="T31" fmla="*/ 530 h 554"/>
                <a:gd name="T32" fmla="*/ 12 w 369"/>
                <a:gd name="T33" fmla="*/ 534 h 554"/>
                <a:gd name="T34" fmla="*/ 15 w 369"/>
                <a:gd name="T35" fmla="*/ 538 h 554"/>
                <a:gd name="T36" fmla="*/ 19 w 369"/>
                <a:gd name="T37" fmla="*/ 542 h 554"/>
                <a:gd name="T38" fmla="*/ 24 w 369"/>
                <a:gd name="T39" fmla="*/ 546 h 554"/>
                <a:gd name="T40" fmla="*/ 28 w 369"/>
                <a:gd name="T41" fmla="*/ 548 h 554"/>
                <a:gd name="T42" fmla="*/ 34 w 369"/>
                <a:gd name="T43" fmla="*/ 550 h 554"/>
                <a:gd name="T44" fmla="*/ 40 w 369"/>
                <a:gd name="T45" fmla="*/ 552 h 554"/>
                <a:gd name="T46" fmla="*/ 47 w 369"/>
                <a:gd name="T47" fmla="*/ 553 h 554"/>
                <a:gd name="T48" fmla="*/ 53 w 369"/>
                <a:gd name="T49" fmla="*/ 554 h 554"/>
                <a:gd name="T50" fmla="*/ 61 w 369"/>
                <a:gd name="T51" fmla="*/ 554 h 554"/>
                <a:gd name="T52" fmla="*/ 369 w 369"/>
                <a:gd name="T53" fmla="*/ 554 h 554"/>
                <a:gd name="T54" fmla="*/ 360 w 369"/>
                <a:gd name="T55" fmla="*/ 536 h 554"/>
                <a:gd name="T56" fmla="*/ 351 w 369"/>
                <a:gd name="T57" fmla="*/ 519 h 554"/>
                <a:gd name="T58" fmla="*/ 345 w 369"/>
                <a:gd name="T59" fmla="*/ 501 h 554"/>
                <a:gd name="T60" fmla="*/ 340 w 369"/>
                <a:gd name="T61" fmla="*/ 481 h 554"/>
                <a:gd name="T62" fmla="*/ 72 w 369"/>
                <a:gd name="T63" fmla="*/ 481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69" h="554">
                  <a:moveTo>
                    <a:pt x="72" y="481"/>
                  </a:moveTo>
                  <a:lnTo>
                    <a:pt x="72" y="71"/>
                  </a:lnTo>
                  <a:lnTo>
                    <a:pt x="97" y="71"/>
                  </a:lnTo>
                  <a:lnTo>
                    <a:pt x="97" y="0"/>
                  </a:lnTo>
                  <a:lnTo>
                    <a:pt x="12" y="0"/>
                  </a:lnTo>
                  <a:lnTo>
                    <a:pt x="8" y="1"/>
                  </a:lnTo>
                  <a:lnTo>
                    <a:pt x="4" y="3"/>
                  </a:lnTo>
                  <a:lnTo>
                    <a:pt x="1" y="7"/>
                  </a:lnTo>
                  <a:lnTo>
                    <a:pt x="0" y="11"/>
                  </a:lnTo>
                  <a:lnTo>
                    <a:pt x="0" y="494"/>
                  </a:lnTo>
                  <a:lnTo>
                    <a:pt x="1" y="501"/>
                  </a:lnTo>
                  <a:lnTo>
                    <a:pt x="1" y="508"/>
                  </a:lnTo>
                  <a:lnTo>
                    <a:pt x="3" y="514"/>
                  </a:lnTo>
                  <a:lnTo>
                    <a:pt x="4" y="520"/>
                  </a:lnTo>
                  <a:lnTo>
                    <a:pt x="6" y="525"/>
                  </a:lnTo>
                  <a:lnTo>
                    <a:pt x="9" y="530"/>
                  </a:lnTo>
                  <a:lnTo>
                    <a:pt x="12" y="534"/>
                  </a:lnTo>
                  <a:lnTo>
                    <a:pt x="15" y="538"/>
                  </a:lnTo>
                  <a:lnTo>
                    <a:pt x="19" y="542"/>
                  </a:lnTo>
                  <a:lnTo>
                    <a:pt x="24" y="546"/>
                  </a:lnTo>
                  <a:lnTo>
                    <a:pt x="28" y="548"/>
                  </a:lnTo>
                  <a:lnTo>
                    <a:pt x="34" y="550"/>
                  </a:lnTo>
                  <a:lnTo>
                    <a:pt x="40" y="552"/>
                  </a:lnTo>
                  <a:lnTo>
                    <a:pt x="47" y="553"/>
                  </a:lnTo>
                  <a:lnTo>
                    <a:pt x="53" y="554"/>
                  </a:lnTo>
                  <a:lnTo>
                    <a:pt x="61" y="554"/>
                  </a:lnTo>
                  <a:lnTo>
                    <a:pt x="369" y="554"/>
                  </a:lnTo>
                  <a:lnTo>
                    <a:pt x="360" y="536"/>
                  </a:lnTo>
                  <a:lnTo>
                    <a:pt x="351" y="519"/>
                  </a:lnTo>
                  <a:lnTo>
                    <a:pt x="345" y="501"/>
                  </a:lnTo>
                  <a:lnTo>
                    <a:pt x="340" y="481"/>
                  </a:lnTo>
                  <a:lnTo>
                    <a:pt x="72" y="48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1155">
              <a:extLst>
                <a:ext uri="{FF2B5EF4-FFF2-40B4-BE49-F238E27FC236}">
                  <a16:creationId xmlns="" xmlns:a16="http://schemas.microsoft.com/office/drawing/2014/main" id="{36DCC1A8-B9C5-46A6-9BF6-538FD6B3D9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5975" y="2622550"/>
              <a:ext cx="69850" cy="9525"/>
            </a:xfrm>
            <a:custGeom>
              <a:avLst/>
              <a:gdLst>
                <a:gd name="T0" fmla="*/ 164 w 176"/>
                <a:gd name="T1" fmla="*/ 0 h 25"/>
                <a:gd name="T2" fmla="*/ 12 w 176"/>
                <a:gd name="T3" fmla="*/ 0 h 25"/>
                <a:gd name="T4" fmla="*/ 8 w 176"/>
                <a:gd name="T5" fmla="*/ 1 h 25"/>
                <a:gd name="T6" fmla="*/ 4 w 176"/>
                <a:gd name="T7" fmla="*/ 4 h 25"/>
                <a:gd name="T8" fmla="*/ 1 w 176"/>
                <a:gd name="T9" fmla="*/ 7 h 25"/>
                <a:gd name="T10" fmla="*/ 0 w 176"/>
                <a:gd name="T11" fmla="*/ 12 h 25"/>
                <a:gd name="T12" fmla="*/ 1 w 176"/>
                <a:gd name="T13" fmla="*/ 18 h 25"/>
                <a:gd name="T14" fmla="*/ 4 w 176"/>
                <a:gd name="T15" fmla="*/ 21 h 25"/>
                <a:gd name="T16" fmla="*/ 8 w 176"/>
                <a:gd name="T17" fmla="*/ 24 h 25"/>
                <a:gd name="T18" fmla="*/ 12 w 176"/>
                <a:gd name="T19" fmla="*/ 25 h 25"/>
                <a:gd name="T20" fmla="*/ 164 w 176"/>
                <a:gd name="T21" fmla="*/ 25 h 25"/>
                <a:gd name="T22" fmla="*/ 169 w 176"/>
                <a:gd name="T23" fmla="*/ 24 h 25"/>
                <a:gd name="T24" fmla="*/ 172 w 176"/>
                <a:gd name="T25" fmla="*/ 21 h 25"/>
                <a:gd name="T26" fmla="*/ 175 w 176"/>
                <a:gd name="T27" fmla="*/ 18 h 25"/>
                <a:gd name="T28" fmla="*/ 176 w 176"/>
                <a:gd name="T29" fmla="*/ 12 h 25"/>
                <a:gd name="T30" fmla="*/ 175 w 176"/>
                <a:gd name="T31" fmla="*/ 7 h 25"/>
                <a:gd name="T32" fmla="*/ 172 w 176"/>
                <a:gd name="T33" fmla="*/ 4 h 25"/>
                <a:gd name="T34" fmla="*/ 169 w 176"/>
                <a:gd name="T35" fmla="*/ 1 h 25"/>
                <a:gd name="T36" fmla="*/ 164 w 176"/>
                <a:gd name="T3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6" h="25">
                  <a:moveTo>
                    <a:pt x="164" y="0"/>
                  </a:moveTo>
                  <a:lnTo>
                    <a:pt x="12" y="0"/>
                  </a:lnTo>
                  <a:lnTo>
                    <a:pt x="8" y="1"/>
                  </a:lnTo>
                  <a:lnTo>
                    <a:pt x="4" y="4"/>
                  </a:lnTo>
                  <a:lnTo>
                    <a:pt x="1" y="7"/>
                  </a:lnTo>
                  <a:lnTo>
                    <a:pt x="0" y="12"/>
                  </a:lnTo>
                  <a:lnTo>
                    <a:pt x="1" y="18"/>
                  </a:lnTo>
                  <a:lnTo>
                    <a:pt x="4" y="21"/>
                  </a:lnTo>
                  <a:lnTo>
                    <a:pt x="8" y="24"/>
                  </a:lnTo>
                  <a:lnTo>
                    <a:pt x="12" y="25"/>
                  </a:lnTo>
                  <a:lnTo>
                    <a:pt x="164" y="25"/>
                  </a:lnTo>
                  <a:lnTo>
                    <a:pt x="169" y="24"/>
                  </a:lnTo>
                  <a:lnTo>
                    <a:pt x="172" y="21"/>
                  </a:lnTo>
                  <a:lnTo>
                    <a:pt x="175" y="18"/>
                  </a:lnTo>
                  <a:lnTo>
                    <a:pt x="176" y="12"/>
                  </a:lnTo>
                  <a:lnTo>
                    <a:pt x="175" y="7"/>
                  </a:lnTo>
                  <a:lnTo>
                    <a:pt x="172" y="4"/>
                  </a:lnTo>
                  <a:lnTo>
                    <a:pt x="169" y="1"/>
                  </a:lnTo>
                  <a:lnTo>
                    <a:pt x="16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1156">
              <a:extLst>
                <a:ext uri="{FF2B5EF4-FFF2-40B4-BE49-F238E27FC236}">
                  <a16:creationId xmlns="" xmlns:a16="http://schemas.microsoft.com/office/drawing/2014/main" id="{DCEAEB7C-F8C7-4FB3-A24A-E1DC61E66735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5975" y="2651125"/>
              <a:ext cx="69850" cy="9525"/>
            </a:xfrm>
            <a:custGeom>
              <a:avLst/>
              <a:gdLst>
                <a:gd name="T0" fmla="*/ 164 w 176"/>
                <a:gd name="T1" fmla="*/ 0 h 23"/>
                <a:gd name="T2" fmla="*/ 12 w 176"/>
                <a:gd name="T3" fmla="*/ 0 h 23"/>
                <a:gd name="T4" fmla="*/ 8 w 176"/>
                <a:gd name="T5" fmla="*/ 1 h 23"/>
                <a:gd name="T6" fmla="*/ 4 w 176"/>
                <a:gd name="T7" fmla="*/ 3 h 23"/>
                <a:gd name="T8" fmla="*/ 1 w 176"/>
                <a:gd name="T9" fmla="*/ 7 h 23"/>
                <a:gd name="T10" fmla="*/ 0 w 176"/>
                <a:gd name="T11" fmla="*/ 12 h 23"/>
                <a:gd name="T12" fmla="*/ 1 w 176"/>
                <a:gd name="T13" fmla="*/ 16 h 23"/>
                <a:gd name="T14" fmla="*/ 4 w 176"/>
                <a:gd name="T15" fmla="*/ 20 h 23"/>
                <a:gd name="T16" fmla="*/ 8 w 176"/>
                <a:gd name="T17" fmla="*/ 23 h 23"/>
                <a:gd name="T18" fmla="*/ 12 w 176"/>
                <a:gd name="T19" fmla="*/ 23 h 23"/>
                <a:gd name="T20" fmla="*/ 164 w 176"/>
                <a:gd name="T21" fmla="*/ 23 h 23"/>
                <a:gd name="T22" fmla="*/ 169 w 176"/>
                <a:gd name="T23" fmla="*/ 23 h 23"/>
                <a:gd name="T24" fmla="*/ 172 w 176"/>
                <a:gd name="T25" fmla="*/ 20 h 23"/>
                <a:gd name="T26" fmla="*/ 175 w 176"/>
                <a:gd name="T27" fmla="*/ 16 h 23"/>
                <a:gd name="T28" fmla="*/ 176 w 176"/>
                <a:gd name="T29" fmla="*/ 12 h 23"/>
                <a:gd name="T30" fmla="*/ 175 w 176"/>
                <a:gd name="T31" fmla="*/ 7 h 23"/>
                <a:gd name="T32" fmla="*/ 172 w 176"/>
                <a:gd name="T33" fmla="*/ 3 h 23"/>
                <a:gd name="T34" fmla="*/ 169 w 176"/>
                <a:gd name="T35" fmla="*/ 1 h 23"/>
                <a:gd name="T36" fmla="*/ 164 w 176"/>
                <a:gd name="T3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6" h="23">
                  <a:moveTo>
                    <a:pt x="164" y="0"/>
                  </a:moveTo>
                  <a:lnTo>
                    <a:pt x="12" y="0"/>
                  </a:lnTo>
                  <a:lnTo>
                    <a:pt x="8" y="1"/>
                  </a:lnTo>
                  <a:lnTo>
                    <a:pt x="4" y="3"/>
                  </a:lnTo>
                  <a:lnTo>
                    <a:pt x="1" y="7"/>
                  </a:lnTo>
                  <a:lnTo>
                    <a:pt x="0" y="12"/>
                  </a:lnTo>
                  <a:lnTo>
                    <a:pt x="1" y="16"/>
                  </a:lnTo>
                  <a:lnTo>
                    <a:pt x="4" y="20"/>
                  </a:lnTo>
                  <a:lnTo>
                    <a:pt x="8" y="23"/>
                  </a:lnTo>
                  <a:lnTo>
                    <a:pt x="12" y="23"/>
                  </a:lnTo>
                  <a:lnTo>
                    <a:pt x="164" y="23"/>
                  </a:lnTo>
                  <a:lnTo>
                    <a:pt x="169" y="23"/>
                  </a:lnTo>
                  <a:lnTo>
                    <a:pt x="172" y="20"/>
                  </a:lnTo>
                  <a:lnTo>
                    <a:pt x="175" y="16"/>
                  </a:lnTo>
                  <a:lnTo>
                    <a:pt x="176" y="12"/>
                  </a:lnTo>
                  <a:lnTo>
                    <a:pt x="175" y="7"/>
                  </a:lnTo>
                  <a:lnTo>
                    <a:pt x="172" y="3"/>
                  </a:lnTo>
                  <a:lnTo>
                    <a:pt x="169" y="1"/>
                  </a:lnTo>
                  <a:lnTo>
                    <a:pt x="16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1157">
              <a:extLst>
                <a:ext uri="{FF2B5EF4-FFF2-40B4-BE49-F238E27FC236}">
                  <a16:creationId xmlns="" xmlns:a16="http://schemas.microsoft.com/office/drawing/2014/main" id="{2901B6FA-3204-4429-AD78-66B8BED65045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5975" y="2679700"/>
              <a:ext cx="69850" cy="9525"/>
            </a:xfrm>
            <a:custGeom>
              <a:avLst/>
              <a:gdLst>
                <a:gd name="T0" fmla="*/ 176 w 176"/>
                <a:gd name="T1" fmla="*/ 11 h 23"/>
                <a:gd name="T2" fmla="*/ 175 w 176"/>
                <a:gd name="T3" fmla="*/ 7 h 23"/>
                <a:gd name="T4" fmla="*/ 172 w 176"/>
                <a:gd name="T5" fmla="*/ 3 h 23"/>
                <a:gd name="T6" fmla="*/ 169 w 176"/>
                <a:gd name="T7" fmla="*/ 1 h 23"/>
                <a:gd name="T8" fmla="*/ 164 w 176"/>
                <a:gd name="T9" fmla="*/ 0 h 23"/>
                <a:gd name="T10" fmla="*/ 12 w 176"/>
                <a:gd name="T11" fmla="*/ 0 h 23"/>
                <a:gd name="T12" fmla="*/ 8 w 176"/>
                <a:gd name="T13" fmla="*/ 1 h 23"/>
                <a:gd name="T14" fmla="*/ 4 w 176"/>
                <a:gd name="T15" fmla="*/ 3 h 23"/>
                <a:gd name="T16" fmla="*/ 1 w 176"/>
                <a:gd name="T17" fmla="*/ 7 h 23"/>
                <a:gd name="T18" fmla="*/ 0 w 176"/>
                <a:gd name="T19" fmla="*/ 11 h 23"/>
                <a:gd name="T20" fmla="*/ 1 w 176"/>
                <a:gd name="T21" fmla="*/ 16 h 23"/>
                <a:gd name="T22" fmla="*/ 4 w 176"/>
                <a:gd name="T23" fmla="*/ 20 h 23"/>
                <a:gd name="T24" fmla="*/ 8 w 176"/>
                <a:gd name="T25" fmla="*/ 22 h 23"/>
                <a:gd name="T26" fmla="*/ 12 w 176"/>
                <a:gd name="T27" fmla="*/ 23 h 23"/>
                <a:gd name="T28" fmla="*/ 164 w 176"/>
                <a:gd name="T29" fmla="*/ 23 h 23"/>
                <a:gd name="T30" fmla="*/ 169 w 176"/>
                <a:gd name="T31" fmla="*/ 22 h 23"/>
                <a:gd name="T32" fmla="*/ 172 w 176"/>
                <a:gd name="T33" fmla="*/ 20 h 23"/>
                <a:gd name="T34" fmla="*/ 175 w 176"/>
                <a:gd name="T35" fmla="*/ 16 h 23"/>
                <a:gd name="T36" fmla="*/ 176 w 176"/>
                <a:gd name="T37" fmla="*/ 1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6" h="23">
                  <a:moveTo>
                    <a:pt x="176" y="11"/>
                  </a:moveTo>
                  <a:lnTo>
                    <a:pt x="175" y="7"/>
                  </a:lnTo>
                  <a:lnTo>
                    <a:pt x="172" y="3"/>
                  </a:lnTo>
                  <a:lnTo>
                    <a:pt x="169" y="1"/>
                  </a:lnTo>
                  <a:lnTo>
                    <a:pt x="164" y="0"/>
                  </a:lnTo>
                  <a:lnTo>
                    <a:pt x="12" y="0"/>
                  </a:lnTo>
                  <a:lnTo>
                    <a:pt x="8" y="1"/>
                  </a:lnTo>
                  <a:lnTo>
                    <a:pt x="4" y="3"/>
                  </a:lnTo>
                  <a:lnTo>
                    <a:pt x="1" y="7"/>
                  </a:lnTo>
                  <a:lnTo>
                    <a:pt x="0" y="11"/>
                  </a:lnTo>
                  <a:lnTo>
                    <a:pt x="1" y="16"/>
                  </a:lnTo>
                  <a:lnTo>
                    <a:pt x="4" y="20"/>
                  </a:lnTo>
                  <a:lnTo>
                    <a:pt x="8" y="22"/>
                  </a:lnTo>
                  <a:lnTo>
                    <a:pt x="12" y="23"/>
                  </a:lnTo>
                  <a:lnTo>
                    <a:pt x="164" y="23"/>
                  </a:lnTo>
                  <a:lnTo>
                    <a:pt x="169" y="22"/>
                  </a:lnTo>
                  <a:lnTo>
                    <a:pt x="172" y="20"/>
                  </a:lnTo>
                  <a:lnTo>
                    <a:pt x="175" y="16"/>
                  </a:lnTo>
                  <a:lnTo>
                    <a:pt x="176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1158">
              <a:extLst>
                <a:ext uri="{FF2B5EF4-FFF2-40B4-BE49-F238E27FC236}">
                  <a16:creationId xmlns="" xmlns:a16="http://schemas.microsoft.com/office/drawing/2014/main" id="{30CBAE86-4ECA-4D63-8FCD-68B4F82AAE4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5975" y="2708275"/>
              <a:ext cx="44450" cy="9525"/>
            </a:xfrm>
            <a:custGeom>
              <a:avLst/>
              <a:gdLst>
                <a:gd name="T0" fmla="*/ 12 w 115"/>
                <a:gd name="T1" fmla="*/ 0 h 24"/>
                <a:gd name="T2" fmla="*/ 8 w 115"/>
                <a:gd name="T3" fmla="*/ 1 h 24"/>
                <a:gd name="T4" fmla="*/ 4 w 115"/>
                <a:gd name="T5" fmla="*/ 3 h 24"/>
                <a:gd name="T6" fmla="*/ 1 w 115"/>
                <a:gd name="T7" fmla="*/ 8 h 24"/>
                <a:gd name="T8" fmla="*/ 0 w 115"/>
                <a:gd name="T9" fmla="*/ 12 h 24"/>
                <a:gd name="T10" fmla="*/ 1 w 115"/>
                <a:gd name="T11" fmla="*/ 17 h 24"/>
                <a:gd name="T12" fmla="*/ 4 w 115"/>
                <a:gd name="T13" fmla="*/ 21 h 24"/>
                <a:gd name="T14" fmla="*/ 8 w 115"/>
                <a:gd name="T15" fmla="*/ 23 h 24"/>
                <a:gd name="T16" fmla="*/ 12 w 115"/>
                <a:gd name="T17" fmla="*/ 24 h 24"/>
                <a:gd name="T18" fmla="*/ 104 w 115"/>
                <a:gd name="T19" fmla="*/ 24 h 24"/>
                <a:gd name="T20" fmla="*/ 108 w 115"/>
                <a:gd name="T21" fmla="*/ 23 h 24"/>
                <a:gd name="T22" fmla="*/ 112 w 115"/>
                <a:gd name="T23" fmla="*/ 21 h 24"/>
                <a:gd name="T24" fmla="*/ 114 w 115"/>
                <a:gd name="T25" fmla="*/ 17 h 24"/>
                <a:gd name="T26" fmla="*/ 115 w 115"/>
                <a:gd name="T27" fmla="*/ 12 h 24"/>
                <a:gd name="T28" fmla="*/ 114 w 115"/>
                <a:gd name="T29" fmla="*/ 8 h 24"/>
                <a:gd name="T30" fmla="*/ 112 w 115"/>
                <a:gd name="T31" fmla="*/ 3 h 24"/>
                <a:gd name="T32" fmla="*/ 108 w 115"/>
                <a:gd name="T33" fmla="*/ 1 h 24"/>
                <a:gd name="T34" fmla="*/ 104 w 115"/>
                <a:gd name="T35" fmla="*/ 0 h 24"/>
                <a:gd name="T36" fmla="*/ 12 w 115"/>
                <a:gd name="T3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5" h="24">
                  <a:moveTo>
                    <a:pt x="12" y="0"/>
                  </a:moveTo>
                  <a:lnTo>
                    <a:pt x="8" y="1"/>
                  </a:lnTo>
                  <a:lnTo>
                    <a:pt x="4" y="3"/>
                  </a:lnTo>
                  <a:lnTo>
                    <a:pt x="1" y="8"/>
                  </a:lnTo>
                  <a:lnTo>
                    <a:pt x="0" y="12"/>
                  </a:lnTo>
                  <a:lnTo>
                    <a:pt x="1" y="17"/>
                  </a:lnTo>
                  <a:lnTo>
                    <a:pt x="4" y="21"/>
                  </a:lnTo>
                  <a:lnTo>
                    <a:pt x="8" y="23"/>
                  </a:lnTo>
                  <a:lnTo>
                    <a:pt x="12" y="24"/>
                  </a:lnTo>
                  <a:lnTo>
                    <a:pt x="104" y="24"/>
                  </a:lnTo>
                  <a:lnTo>
                    <a:pt x="108" y="23"/>
                  </a:lnTo>
                  <a:lnTo>
                    <a:pt x="112" y="21"/>
                  </a:lnTo>
                  <a:lnTo>
                    <a:pt x="114" y="17"/>
                  </a:lnTo>
                  <a:lnTo>
                    <a:pt x="115" y="12"/>
                  </a:lnTo>
                  <a:lnTo>
                    <a:pt x="114" y="8"/>
                  </a:lnTo>
                  <a:lnTo>
                    <a:pt x="112" y="3"/>
                  </a:lnTo>
                  <a:lnTo>
                    <a:pt x="108" y="1"/>
                  </a:lnTo>
                  <a:lnTo>
                    <a:pt x="104" y="0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1159">
              <a:extLst>
                <a:ext uri="{FF2B5EF4-FFF2-40B4-BE49-F238E27FC236}">
                  <a16:creationId xmlns="" xmlns:a16="http://schemas.microsoft.com/office/drawing/2014/main" id="{D38A737A-859C-450C-B9E1-6EC158CFB1A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68525" y="2660650"/>
              <a:ext cx="142875" cy="142875"/>
            </a:xfrm>
            <a:custGeom>
              <a:avLst/>
              <a:gdLst>
                <a:gd name="T0" fmla="*/ 157 w 361"/>
                <a:gd name="T1" fmla="*/ 259 h 362"/>
                <a:gd name="T2" fmla="*/ 84 w 361"/>
                <a:gd name="T3" fmla="*/ 186 h 362"/>
                <a:gd name="T4" fmla="*/ 84 w 361"/>
                <a:gd name="T5" fmla="*/ 176 h 362"/>
                <a:gd name="T6" fmla="*/ 91 w 361"/>
                <a:gd name="T7" fmla="*/ 170 h 362"/>
                <a:gd name="T8" fmla="*/ 101 w 361"/>
                <a:gd name="T9" fmla="*/ 170 h 362"/>
                <a:gd name="T10" fmla="*/ 156 w 361"/>
                <a:gd name="T11" fmla="*/ 224 h 362"/>
                <a:gd name="T12" fmla="*/ 260 w 361"/>
                <a:gd name="T13" fmla="*/ 111 h 362"/>
                <a:gd name="T14" fmla="*/ 266 w 361"/>
                <a:gd name="T15" fmla="*/ 109 h 362"/>
                <a:gd name="T16" fmla="*/ 271 w 361"/>
                <a:gd name="T17" fmla="*/ 111 h 362"/>
                <a:gd name="T18" fmla="*/ 275 w 361"/>
                <a:gd name="T19" fmla="*/ 116 h 362"/>
                <a:gd name="T20" fmla="*/ 276 w 361"/>
                <a:gd name="T21" fmla="*/ 125 h 362"/>
                <a:gd name="T22" fmla="*/ 180 w 361"/>
                <a:gd name="T23" fmla="*/ 0 h 362"/>
                <a:gd name="T24" fmla="*/ 143 w 361"/>
                <a:gd name="T25" fmla="*/ 4 h 362"/>
                <a:gd name="T26" fmla="*/ 110 w 361"/>
                <a:gd name="T27" fmla="*/ 14 h 362"/>
                <a:gd name="T28" fmla="*/ 79 w 361"/>
                <a:gd name="T29" fmla="*/ 32 h 362"/>
                <a:gd name="T30" fmla="*/ 53 w 361"/>
                <a:gd name="T31" fmla="*/ 54 h 362"/>
                <a:gd name="T32" fmla="*/ 30 w 361"/>
                <a:gd name="T33" fmla="*/ 81 h 362"/>
                <a:gd name="T34" fmla="*/ 14 w 361"/>
                <a:gd name="T35" fmla="*/ 111 h 362"/>
                <a:gd name="T36" fmla="*/ 3 w 361"/>
                <a:gd name="T37" fmla="*/ 145 h 362"/>
                <a:gd name="T38" fmla="*/ 0 w 361"/>
                <a:gd name="T39" fmla="*/ 182 h 362"/>
                <a:gd name="T40" fmla="*/ 3 w 361"/>
                <a:gd name="T41" fmla="*/ 217 h 362"/>
                <a:gd name="T42" fmla="*/ 14 w 361"/>
                <a:gd name="T43" fmla="*/ 252 h 362"/>
                <a:gd name="T44" fmla="*/ 30 w 361"/>
                <a:gd name="T45" fmla="*/ 283 h 362"/>
                <a:gd name="T46" fmla="*/ 53 w 361"/>
                <a:gd name="T47" fmla="*/ 309 h 362"/>
                <a:gd name="T48" fmla="*/ 79 w 361"/>
                <a:gd name="T49" fmla="*/ 331 h 362"/>
                <a:gd name="T50" fmla="*/ 110 w 361"/>
                <a:gd name="T51" fmla="*/ 348 h 362"/>
                <a:gd name="T52" fmla="*/ 143 w 361"/>
                <a:gd name="T53" fmla="*/ 358 h 362"/>
                <a:gd name="T54" fmla="*/ 180 w 361"/>
                <a:gd name="T55" fmla="*/ 362 h 362"/>
                <a:gd name="T56" fmla="*/ 217 w 361"/>
                <a:gd name="T57" fmla="*/ 358 h 362"/>
                <a:gd name="T58" fmla="*/ 251 w 361"/>
                <a:gd name="T59" fmla="*/ 348 h 362"/>
                <a:gd name="T60" fmla="*/ 281 w 361"/>
                <a:gd name="T61" fmla="*/ 331 h 362"/>
                <a:gd name="T62" fmla="*/ 308 w 361"/>
                <a:gd name="T63" fmla="*/ 309 h 362"/>
                <a:gd name="T64" fmla="*/ 330 w 361"/>
                <a:gd name="T65" fmla="*/ 283 h 362"/>
                <a:gd name="T66" fmla="*/ 346 w 361"/>
                <a:gd name="T67" fmla="*/ 252 h 362"/>
                <a:gd name="T68" fmla="*/ 357 w 361"/>
                <a:gd name="T69" fmla="*/ 217 h 362"/>
                <a:gd name="T70" fmla="*/ 361 w 361"/>
                <a:gd name="T71" fmla="*/ 182 h 362"/>
                <a:gd name="T72" fmla="*/ 357 w 361"/>
                <a:gd name="T73" fmla="*/ 145 h 362"/>
                <a:gd name="T74" fmla="*/ 346 w 361"/>
                <a:gd name="T75" fmla="*/ 111 h 362"/>
                <a:gd name="T76" fmla="*/ 330 w 361"/>
                <a:gd name="T77" fmla="*/ 81 h 362"/>
                <a:gd name="T78" fmla="*/ 308 w 361"/>
                <a:gd name="T79" fmla="*/ 54 h 362"/>
                <a:gd name="T80" fmla="*/ 281 w 361"/>
                <a:gd name="T81" fmla="*/ 32 h 362"/>
                <a:gd name="T82" fmla="*/ 251 w 361"/>
                <a:gd name="T83" fmla="*/ 14 h 362"/>
                <a:gd name="T84" fmla="*/ 217 w 361"/>
                <a:gd name="T85" fmla="*/ 4 h 362"/>
                <a:gd name="T86" fmla="*/ 180 w 361"/>
                <a:gd name="T87" fmla="*/ 0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61" h="362">
                  <a:moveTo>
                    <a:pt x="273" y="130"/>
                  </a:moveTo>
                  <a:lnTo>
                    <a:pt x="157" y="259"/>
                  </a:lnTo>
                  <a:lnTo>
                    <a:pt x="87" y="190"/>
                  </a:lnTo>
                  <a:lnTo>
                    <a:pt x="84" y="186"/>
                  </a:lnTo>
                  <a:lnTo>
                    <a:pt x="83" y="182"/>
                  </a:lnTo>
                  <a:lnTo>
                    <a:pt x="84" y="176"/>
                  </a:lnTo>
                  <a:lnTo>
                    <a:pt x="87" y="172"/>
                  </a:lnTo>
                  <a:lnTo>
                    <a:pt x="91" y="170"/>
                  </a:lnTo>
                  <a:lnTo>
                    <a:pt x="96" y="169"/>
                  </a:lnTo>
                  <a:lnTo>
                    <a:pt x="101" y="170"/>
                  </a:lnTo>
                  <a:lnTo>
                    <a:pt x="105" y="172"/>
                  </a:lnTo>
                  <a:lnTo>
                    <a:pt x="156" y="224"/>
                  </a:lnTo>
                  <a:lnTo>
                    <a:pt x="256" y="113"/>
                  </a:lnTo>
                  <a:lnTo>
                    <a:pt x="260" y="111"/>
                  </a:lnTo>
                  <a:lnTo>
                    <a:pt x="264" y="109"/>
                  </a:lnTo>
                  <a:lnTo>
                    <a:pt x="266" y="109"/>
                  </a:lnTo>
                  <a:lnTo>
                    <a:pt x="268" y="110"/>
                  </a:lnTo>
                  <a:lnTo>
                    <a:pt x="271" y="111"/>
                  </a:lnTo>
                  <a:lnTo>
                    <a:pt x="272" y="112"/>
                  </a:lnTo>
                  <a:lnTo>
                    <a:pt x="275" y="116"/>
                  </a:lnTo>
                  <a:lnTo>
                    <a:pt x="276" y="121"/>
                  </a:lnTo>
                  <a:lnTo>
                    <a:pt x="276" y="125"/>
                  </a:lnTo>
                  <a:lnTo>
                    <a:pt x="273" y="130"/>
                  </a:lnTo>
                  <a:close/>
                  <a:moveTo>
                    <a:pt x="180" y="0"/>
                  </a:moveTo>
                  <a:lnTo>
                    <a:pt x="162" y="1"/>
                  </a:lnTo>
                  <a:lnTo>
                    <a:pt x="143" y="4"/>
                  </a:lnTo>
                  <a:lnTo>
                    <a:pt x="126" y="8"/>
                  </a:lnTo>
                  <a:lnTo>
                    <a:pt x="110" y="14"/>
                  </a:lnTo>
                  <a:lnTo>
                    <a:pt x="94" y="23"/>
                  </a:lnTo>
                  <a:lnTo>
                    <a:pt x="79" y="32"/>
                  </a:lnTo>
                  <a:lnTo>
                    <a:pt x="65" y="42"/>
                  </a:lnTo>
                  <a:lnTo>
                    <a:pt x="53" y="54"/>
                  </a:lnTo>
                  <a:lnTo>
                    <a:pt x="40" y="66"/>
                  </a:lnTo>
                  <a:lnTo>
                    <a:pt x="30" y="81"/>
                  </a:lnTo>
                  <a:lnTo>
                    <a:pt x="21" y="96"/>
                  </a:lnTo>
                  <a:lnTo>
                    <a:pt x="14" y="111"/>
                  </a:lnTo>
                  <a:lnTo>
                    <a:pt x="8" y="128"/>
                  </a:lnTo>
                  <a:lnTo>
                    <a:pt x="3" y="145"/>
                  </a:lnTo>
                  <a:lnTo>
                    <a:pt x="1" y="163"/>
                  </a:lnTo>
                  <a:lnTo>
                    <a:pt x="0" y="182"/>
                  </a:lnTo>
                  <a:lnTo>
                    <a:pt x="1" y="200"/>
                  </a:lnTo>
                  <a:lnTo>
                    <a:pt x="3" y="217"/>
                  </a:lnTo>
                  <a:lnTo>
                    <a:pt x="8" y="235"/>
                  </a:lnTo>
                  <a:lnTo>
                    <a:pt x="14" y="252"/>
                  </a:lnTo>
                  <a:lnTo>
                    <a:pt x="21" y="267"/>
                  </a:lnTo>
                  <a:lnTo>
                    <a:pt x="30" y="283"/>
                  </a:lnTo>
                  <a:lnTo>
                    <a:pt x="40" y="296"/>
                  </a:lnTo>
                  <a:lnTo>
                    <a:pt x="53" y="309"/>
                  </a:lnTo>
                  <a:lnTo>
                    <a:pt x="65" y="320"/>
                  </a:lnTo>
                  <a:lnTo>
                    <a:pt x="79" y="331"/>
                  </a:lnTo>
                  <a:lnTo>
                    <a:pt x="94" y="340"/>
                  </a:lnTo>
                  <a:lnTo>
                    <a:pt x="110" y="348"/>
                  </a:lnTo>
                  <a:lnTo>
                    <a:pt x="126" y="354"/>
                  </a:lnTo>
                  <a:lnTo>
                    <a:pt x="143" y="358"/>
                  </a:lnTo>
                  <a:lnTo>
                    <a:pt x="162" y="361"/>
                  </a:lnTo>
                  <a:lnTo>
                    <a:pt x="180" y="362"/>
                  </a:lnTo>
                  <a:lnTo>
                    <a:pt x="199" y="361"/>
                  </a:lnTo>
                  <a:lnTo>
                    <a:pt x="217" y="358"/>
                  </a:lnTo>
                  <a:lnTo>
                    <a:pt x="234" y="354"/>
                  </a:lnTo>
                  <a:lnTo>
                    <a:pt x="251" y="348"/>
                  </a:lnTo>
                  <a:lnTo>
                    <a:pt x="266" y="340"/>
                  </a:lnTo>
                  <a:lnTo>
                    <a:pt x="281" y="331"/>
                  </a:lnTo>
                  <a:lnTo>
                    <a:pt x="295" y="320"/>
                  </a:lnTo>
                  <a:lnTo>
                    <a:pt x="308" y="309"/>
                  </a:lnTo>
                  <a:lnTo>
                    <a:pt x="320" y="296"/>
                  </a:lnTo>
                  <a:lnTo>
                    <a:pt x="330" y="283"/>
                  </a:lnTo>
                  <a:lnTo>
                    <a:pt x="339" y="267"/>
                  </a:lnTo>
                  <a:lnTo>
                    <a:pt x="346" y="252"/>
                  </a:lnTo>
                  <a:lnTo>
                    <a:pt x="352" y="235"/>
                  </a:lnTo>
                  <a:lnTo>
                    <a:pt x="357" y="217"/>
                  </a:lnTo>
                  <a:lnTo>
                    <a:pt x="360" y="200"/>
                  </a:lnTo>
                  <a:lnTo>
                    <a:pt x="361" y="182"/>
                  </a:lnTo>
                  <a:lnTo>
                    <a:pt x="360" y="163"/>
                  </a:lnTo>
                  <a:lnTo>
                    <a:pt x="357" y="145"/>
                  </a:lnTo>
                  <a:lnTo>
                    <a:pt x="352" y="128"/>
                  </a:lnTo>
                  <a:lnTo>
                    <a:pt x="346" y="111"/>
                  </a:lnTo>
                  <a:lnTo>
                    <a:pt x="339" y="96"/>
                  </a:lnTo>
                  <a:lnTo>
                    <a:pt x="330" y="81"/>
                  </a:lnTo>
                  <a:lnTo>
                    <a:pt x="320" y="66"/>
                  </a:lnTo>
                  <a:lnTo>
                    <a:pt x="308" y="54"/>
                  </a:lnTo>
                  <a:lnTo>
                    <a:pt x="295" y="42"/>
                  </a:lnTo>
                  <a:lnTo>
                    <a:pt x="281" y="32"/>
                  </a:lnTo>
                  <a:lnTo>
                    <a:pt x="266" y="23"/>
                  </a:lnTo>
                  <a:lnTo>
                    <a:pt x="251" y="14"/>
                  </a:lnTo>
                  <a:lnTo>
                    <a:pt x="234" y="8"/>
                  </a:lnTo>
                  <a:lnTo>
                    <a:pt x="217" y="4"/>
                  </a:lnTo>
                  <a:lnTo>
                    <a:pt x="199" y="1"/>
                  </a:lnTo>
                  <a:lnTo>
                    <a:pt x="18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1160">
              <a:extLst>
                <a:ext uri="{FF2B5EF4-FFF2-40B4-BE49-F238E27FC236}">
                  <a16:creationId xmlns="" xmlns:a16="http://schemas.microsoft.com/office/drawing/2014/main" id="{F28AC80E-9541-4D64-B3F3-3079F9F529C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3275" y="2516188"/>
              <a:ext cx="104775" cy="82550"/>
            </a:xfrm>
            <a:custGeom>
              <a:avLst/>
              <a:gdLst>
                <a:gd name="T0" fmla="*/ 253 w 264"/>
                <a:gd name="T1" fmla="*/ 205 h 205"/>
                <a:gd name="T2" fmla="*/ 261 w 264"/>
                <a:gd name="T3" fmla="*/ 202 h 205"/>
                <a:gd name="T4" fmla="*/ 264 w 264"/>
                <a:gd name="T5" fmla="*/ 193 h 205"/>
                <a:gd name="T6" fmla="*/ 263 w 264"/>
                <a:gd name="T7" fmla="*/ 56 h 205"/>
                <a:gd name="T8" fmla="*/ 257 w 264"/>
                <a:gd name="T9" fmla="*/ 49 h 205"/>
                <a:gd name="T10" fmla="*/ 215 w 264"/>
                <a:gd name="T11" fmla="*/ 48 h 205"/>
                <a:gd name="T12" fmla="*/ 204 w 264"/>
                <a:gd name="T13" fmla="*/ 43 h 205"/>
                <a:gd name="T14" fmla="*/ 200 w 264"/>
                <a:gd name="T15" fmla="*/ 32 h 205"/>
                <a:gd name="T16" fmla="*/ 191 w 264"/>
                <a:gd name="T17" fmla="*/ 19 h 205"/>
                <a:gd name="T18" fmla="*/ 176 w 264"/>
                <a:gd name="T19" fmla="*/ 9 h 205"/>
                <a:gd name="T20" fmla="*/ 167 w 264"/>
                <a:gd name="T21" fmla="*/ 5 h 205"/>
                <a:gd name="T22" fmla="*/ 164 w 264"/>
                <a:gd name="T23" fmla="*/ 4 h 205"/>
                <a:gd name="T24" fmla="*/ 160 w 264"/>
                <a:gd name="T25" fmla="*/ 4 h 205"/>
                <a:gd name="T26" fmla="*/ 157 w 264"/>
                <a:gd name="T27" fmla="*/ 3 h 205"/>
                <a:gd name="T28" fmla="*/ 153 w 264"/>
                <a:gd name="T29" fmla="*/ 2 h 205"/>
                <a:gd name="T30" fmla="*/ 149 w 264"/>
                <a:gd name="T31" fmla="*/ 1 h 205"/>
                <a:gd name="T32" fmla="*/ 145 w 264"/>
                <a:gd name="T33" fmla="*/ 1 h 205"/>
                <a:gd name="T34" fmla="*/ 139 w 264"/>
                <a:gd name="T35" fmla="*/ 0 h 205"/>
                <a:gd name="T36" fmla="*/ 130 w 264"/>
                <a:gd name="T37" fmla="*/ 0 h 205"/>
                <a:gd name="T38" fmla="*/ 123 w 264"/>
                <a:gd name="T39" fmla="*/ 1 h 205"/>
                <a:gd name="T40" fmla="*/ 119 w 264"/>
                <a:gd name="T41" fmla="*/ 1 h 205"/>
                <a:gd name="T42" fmla="*/ 115 w 264"/>
                <a:gd name="T43" fmla="*/ 2 h 205"/>
                <a:gd name="T44" fmla="*/ 111 w 264"/>
                <a:gd name="T45" fmla="*/ 3 h 205"/>
                <a:gd name="T46" fmla="*/ 108 w 264"/>
                <a:gd name="T47" fmla="*/ 4 h 205"/>
                <a:gd name="T48" fmla="*/ 104 w 264"/>
                <a:gd name="T49" fmla="*/ 4 h 205"/>
                <a:gd name="T50" fmla="*/ 101 w 264"/>
                <a:gd name="T51" fmla="*/ 5 h 205"/>
                <a:gd name="T52" fmla="*/ 92 w 264"/>
                <a:gd name="T53" fmla="*/ 9 h 205"/>
                <a:gd name="T54" fmla="*/ 78 w 264"/>
                <a:gd name="T55" fmla="*/ 19 h 205"/>
                <a:gd name="T56" fmla="*/ 68 w 264"/>
                <a:gd name="T57" fmla="*/ 32 h 205"/>
                <a:gd name="T58" fmla="*/ 64 w 264"/>
                <a:gd name="T59" fmla="*/ 43 h 205"/>
                <a:gd name="T60" fmla="*/ 53 w 264"/>
                <a:gd name="T61" fmla="*/ 48 h 205"/>
                <a:gd name="T62" fmla="*/ 7 w 264"/>
                <a:gd name="T63" fmla="*/ 49 h 205"/>
                <a:gd name="T64" fmla="*/ 0 w 264"/>
                <a:gd name="T65" fmla="*/ 56 h 205"/>
                <a:gd name="T66" fmla="*/ 0 w 264"/>
                <a:gd name="T67" fmla="*/ 193 h 205"/>
                <a:gd name="T68" fmla="*/ 3 w 264"/>
                <a:gd name="T69" fmla="*/ 202 h 205"/>
                <a:gd name="T70" fmla="*/ 11 w 264"/>
                <a:gd name="T71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64" h="205">
                  <a:moveTo>
                    <a:pt x="11" y="205"/>
                  </a:moveTo>
                  <a:lnTo>
                    <a:pt x="253" y="205"/>
                  </a:lnTo>
                  <a:lnTo>
                    <a:pt x="257" y="204"/>
                  </a:lnTo>
                  <a:lnTo>
                    <a:pt x="261" y="202"/>
                  </a:lnTo>
                  <a:lnTo>
                    <a:pt x="263" y="198"/>
                  </a:lnTo>
                  <a:lnTo>
                    <a:pt x="264" y="193"/>
                  </a:lnTo>
                  <a:lnTo>
                    <a:pt x="264" y="60"/>
                  </a:lnTo>
                  <a:lnTo>
                    <a:pt x="263" y="56"/>
                  </a:lnTo>
                  <a:lnTo>
                    <a:pt x="261" y="52"/>
                  </a:lnTo>
                  <a:lnTo>
                    <a:pt x="257" y="49"/>
                  </a:lnTo>
                  <a:lnTo>
                    <a:pt x="253" y="48"/>
                  </a:lnTo>
                  <a:lnTo>
                    <a:pt x="215" y="48"/>
                  </a:lnTo>
                  <a:lnTo>
                    <a:pt x="206" y="48"/>
                  </a:lnTo>
                  <a:lnTo>
                    <a:pt x="204" y="43"/>
                  </a:lnTo>
                  <a:lnTo>
                    <a:pt x="202" y="38"/>
                  </a:lnTo>
                  <a:lnTo>
                    <a:pt x="200" y="32"/>
                  </a:lnTo>
                  <a:lnTo>
                    <a:pt x="196" y="26"/>
                  </a:lnTo>
                  <a:lnTo>
                    <a:pt x="191" y="19"/>
                  </a:lnTo>
                  <a:lnTo>
                    <a:pt x="185" y="14"/>
                  </a:lnTo>
                  <a:lnTo>
                    <a:pt x="176" y="9"/>
                  </a:lnTo>
                  <a:lnTo>
                    <a:pt x="167" y="5"/>
                  </a:lnTo>
                  <a:lnTo>
                    <a:pt x="167" y="5"/>
                  </a:lnTo>
                  <a:lnTo>
                    <a:pt x="167" y="5"/>
                  </a:lnTo>
                  <a:lnTo>
                    <a:pt x="164" y="4"/>
                  </a:lnTo>
                  <a:lnTo>
                    <a:pt x="161" y="4"/>
                  </a:lnTo>
                  <a:lnTo>
                    <a:pt x="160" y="4"/>
                  </a:lnTo>
                  <a:lnTo>
                    <a:pt x="159" y="4"/>
                  </a:lnTo>
                  <a:lnTo>
                    <a:pt x="157" y="3"/>
                  </a:lnTo>
                  <a:lnTo>
                    <a:pt x="154" y="2"/>
                  </a:lnTo>
                  <a:lnTo>
                    <a:pt x="153" y="2"/>
                  </a:lnTo>
                  <a:lnTo>
                    <a:pt x="152" y="1"/>
                  </a:lnTo>
                  <a:lnTo>
                    <a:pt x="149" y="1"/>
                  </a:lnTo>
                  <a:lnTo>
                    <a:pt x="146" y="1"/>
                  </a:lnTo>
                  <a:lnTo>
                    <a:pt x="145" y="1"/>
                  </a:lnTo>
                  <a:lnTo>
                    <a:pt x="143" y="1"/>
                  </a:lnTo>
                  <a:lnTo>
                    <a:pt x="139" y="0"/>
                  </a:lnTo>
                  <a:lnTo>
                    <a:pt x="135" y="0"/>
                  </a:lnTo>
                  <a:lnTo>
                    <a:pt x="130" y="0"/>
                  </a:lnTo>
                  <a:lnTo>
                    <a:pt x="125" y="1"/>
                  </a:lnTo>
                  <a:lnTo>
                    <a:pt x="123" y="1"/>
                  </a:lnTo>
                  <a:lnTo>
                    <a:pt x="122" y="1"/>
                  </a:lnTo>
                  <a:lnTo>
                    <a:pt x="119" y="1"/>
                  </a:lnTo>
                  <a:lnTo>
                    <a:pt x="116" y="1"/>
                  </a:lnTo>
                  <a:lnTo>
                    <a:pt x="115" y="2"/>
                  </a:lnTo>
                  <a:lnTo>
                    <a:pt x="114" y="2"/>
                  </a:lnTo>
                  <a:lnTo>
                    <a:pt x="111" y="3"/>
                  </a:lnTo>
                  <a:lnTo>
                    <a:pt x="109" y="4"/>
                  </a:lnTo>
                  <a:lnTo>
                    <a:pt x="108" y="4"/>
                  </a:lnTo>
                  <a:lnTo>
                    <a:pt x="107" y="4"/>
                  </a:lnTo>
                  <a:lnTo>
                    <a:pt x="104" y="4"/>
                  </a:lnTo>
                  <a:lnTo>
                    <a:pt x="101" y="5"/>
                  </a:lnTo>
                  <a:lnTo>
                    <a:pt x="101" y="5"/>
                  </a:lnTo>
                  <a:lnTo>
                    <a:pt x="101" y="5"/>
                  </a:lnTo>
                  <a:lnTo>
                    <a:pt x="92" y="9"/>
                  </a:lnTo>
                  <a:lnTo>
                    <a:pt x="84" y="14"/>
                  </a:lnTo>
                  <a:lnTo>
                    <a:pt x="78" y="19"/>
                  </a:lnTo>
                  <a:lnTo>
                    <a:pt x="72" y="26"/>
                  </a:lnTo>
                  <a:lnTo>
                    <a:pt x="68" y="32"/>
                  </a:lnTo>
                  <a:lnTo>
                    <a:pt x="66" y="38"/>
                  </a:lnTo>
                  <a:lnTo>
                    <a:pt x="64" y="43"/>
                  </a:lnTo>
                  <a:lnTo>
                    <a:pt x="62" y="48"/>
                  </a:lnTo>
                  <a:lnTo>
                    <a:pt x="53" y="48"/>
                  </a:lnTo>
                  <a:lnTo>
                    <a:pt x="11" y="48"/>
                  </a:lnTo>
                  <a:lnTo>
                    <a:pt x="7" y="49"/>
                  </a:lnTo>
                  <a:lnTo>
                    <a:pt x="3" y="52"/>
                  </a:lnTo>
                  <a:lnTo>
                    <a:pt x="0" y="56"/>
                  </a:lnTo>
                  <a:lnTo>
                    <a:pt x="0" y="60"/>
                  </a:lnTo>
                  <a:lnTo>
                    <a:pt x="0" y="193"/>
                  </a:lnTo>
                  <a:lnTo>
                    <a:pt x="0" y="198"/>
                  </a:lnTo>
                  <a:lnTo>
                    <a:pt x="3" y="202"/>
                  </a:lnTo>
                  <a:lnTo>
                    <a:pt x="7" y="204"/>
                  </a:lnTo>
                  <a:lnTo>
                    <a:pt x="11" y="2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="" xmlns:a16="http://schemas.microsoft.com/office/drawing/2014/main" id="{E0AF2830-8565-48A6-BFD0-174630AEF52E}"/>
              </a:ext>
            </a:extLst>
          </p:cNvPr>
          <p:cNvGrpSpPr/>
          <p:nvPr/>
        </p:nvGrpSpPr>
        <p:grpSpPr>
          <a:xfrm>
            <a:off x="9310914" y="3063973"/>
            <a:ext cx="285750" cy="249238"/>
            <a:chOff x="9310688" y="1982788"/>
            <a:chExt cx="285750" cy="249238"/>
          </a:xfrm>
          <a:solidFill>
            <a:schemeClr val="bg1"/>
          </a:solidFill>
        </p:grpSpPr>
        <p:sp>
          <p:nvSpPr>
            <p:cNvPr id="71" name="Rectangle 4148">
              <a:extLst>
                <a:ext uri="{FF2B5EF4-FFF2-40B4-BE49-F238E27FC236}">
                  <a16:creationId xmlns="" xmlns:a16="http://schemas.microsoft.com/office/drawing/2014/main" id="{A082B3F4-3E0A-4260-9D25-490D0D4103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24988" y="2135188"/>
              <a:ext cx="57150" cy="285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4149">
              <a:extLst>
                <a:ext uri="{FF2B5EF4-FFF2-40B4-BE49-F238E27FC236}">
                  <a16:creationId xmlns="" xmlns:a16="http://schemas.microsoft.com/office/drawing/2014/main" id="{C9888F65-39B6-40F5-A8C6-337D360A4D5E}"/>
                </a:ext>
              </a:extLst>
            </p:cNvPr>
            <p:cNvSpPr>
              <a:spLocks/>
            </p:cNvSpPr>
            <p:nvPr/>
          </p:nvSpPr>
          <p:spPr bwMode="auto">
            <a:xfrm>
              <a:off x="9329738" y="2163763"/>
              <a:ext cx="247650" cy="68263"/>
            </a:xfrm>
            <a:custGeom>
              <a:avLst/>
              <a:gdLst>
                <a:gd name="T0" fmla="*/ 510 w 781"/>
                <a:gd name="T1" fmla="*/ 15 h 211"/>
                <a:gd name="T2" fmla="*/ 510 w 781"/>
                <a:gd name="T3" fmla="*/ 19 h 211"/>
                <a:gd name="T4" fmla="*/ 509 w 781"/>
                <a:gd name="T5" fmla="*/ 22 h 211"/>
                <a:gd name="T6" fmla="*/ 508 w 781"/>
                <a:gd name="T7" fmla="*/ 24 h 211"/>
                <a:gd name="T8" fmla="*/ 506 w 781"/>
                <a:gd name="T9" fmla="*/ 26 h 211"/>
                <a:gd name="T10" fmla="*/ 504 w 781"/>
                <a:gd name="T11" fmla="*/ 28 h 211"/>
                <a:gd name="T12" fmla="*/ 502 w 781"/>
                <a:gd name="T13" fmla="*/ 29 h 211"/>
                <a:gd name="T14" fmla="*/ 498 w 781"/>
                <a:gd name="T15" fmla="*/ 30 h 211"/>
                <a:gd name="T16" fmla="*/ 495 w 781"/>
                <a:gd name="T17" fmla="*/ 30 h 211"/>
                <a:gd name="T18" fmla="*/ 285 w 781"/>
                <a:gd name="T19" fmla="*/ 30 h 211"/>
                <a:gd name="T20" fmla="*/ 282 w 781"/>
                <a:gd name="T21" fmla="*/ 30 h 211"/>
                <a:gd name="T22" fmla="*/ 280 w 781"/>
                <a:gd name="T23" fmla="*/ 29 h 211"/>
                <a:gd name="T24" fmla="*/ 276 w 781"/>
                <a:gd name="T25" fmla="*/ 28 h 211"/>
                <a:gd name="T26" fmla="*/ 274 w 781"/>
                <a:gd name="T27" fmla="*/ 26 h 211"/>
                <a:gd name="T28" fmla="*/ 272 w 781"/>
                <a:gd name="T29" fmla="*/ 24 h 211"/>
                <a:gd name="T30" fmla="*/ 271 w 781"/>
                <a:gd name="T31" fmla="*/ 22 h 211"/>
                <a:gd name="T32" fmla="*/ 270 w 781"/>
                <a:gd name="T33" fmla="*/ 19 h 211"/>
                <a:gd name="T34" fmla="*/ 270 w 781"/>
                <a:gd name="T35" fmla="*/ 15 h 211"/>
                <a:gd name="T36" fmla="*/ 270 w 781"/>
                <a:gd name="T37" fmla="*/ 0 h 211"/>
                <a:gd name="T38" fmla="*/ 0 w 781"/>
                <a:gd name="T39" fmla="*/ 0 h 211"/>
                <a:gd name="T40" fmla="*/ 0 w 781"/>
                <a:gd name="T41" fmla="*/ 196 h 211"/>
                <a:gd name="T42" fmla="*/ 0 w 781"/>
                <a:gd name="T43" fmla="*/ 199 h 211"/>
                <a:gd name="T44" fmla="*/ 1 w 781"/>
                <a:gd name="T45" fmla="*/ 202 h 211"/>
                <a:gd name="T46" fmla="*/ 2 w 781"/>
                <a:gd name="T47" fmla="*/ 204 h 211"/>
                <a:gd name="T48" fmla="*/ 4 w 781"/>
                <a:gd name="T49" fmla="*/ 206 h 211"/>
                <a:gd name="T50" fmla="*/ 6 w 781"/>
                <a:gd name="T51" fmla="*/ 208 h 211"/>
                <a:gd name="T52" fmla="*/ 9 w 781"/>
                <a:gd name="T53" fmla="*/ 209 h 211"/>
                <a:gd name="T54" fmla="*/ 12 w 781"/>
                <a:gd name="T55" fmla="*/ 210 h 211"/>
                <a:gd name="T56" fmla="*/ 15 w 781"/>
                <a:gd name="T57" fmla="*/ 211 h 211"/>
                <a:gd name="T58" fmla="*/ 766 w 781"/>
                <a:gd name="T59" fmla="*/ 211 h 211"/>
                <a:gd name="T60" fmla="*/ 768 w 781"/>
                <a:gd name="T61" fmla="*/ 210 h 211"/>
                <a:gd name="T62" fmla="*/ 772 w 781"/>
                <a:gd name="T63" fmla="*/ 209 h 211"/>
                <a:gd name="T64" fmla="*/ 774 w 781"/>
                <a:gd name="T65" fmla="*/ 208 h 211"/>
                <a:gd name="T66" fmla="*/ 776 w 781"/>
                <a:gd name="T67" fmla="*/ 206 h 211"/>
                <a:gd name="T68" fmla="*/ 778 w 781"/>
                <a:gd name="T69" fmla="*/ 204 h 211"/>
                <a:gd name="T70" fmla="*/ 780 w 781"/>
                <a:gd name="T71" fmla="*/ 202 h 211"/>
                <a:gd name="T72" fmla="*/ 780 w 781"/>
                <a:gd name="T73" fmla="*/ 199 h 211"/>
                <a:gd name="T74" fmla="*/ 781 w 781"/>
                <a:gd name="T75" fmla="*/ 196 h 211"/>
                <a:gd name="T76" fmla="*/ 781 w 781"/>
                <a:gd name="T77" fmla="*/ 0 h 211"/>
                <a:gd name="T78" fmla="*/ 510 w 781"/>
                <a:gd name="T79" fmla="*/ 0 h 211"/>
                <a:gd name="T80" fmla="*/ 510 w 781"/>
                <a:gd name="T81" fmla="*/ 15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1" h="211">
                  <a:moveTo>
                    <a:pt x="510" y="15"/>
                  </a:moveTo>
                  <a:lnTo>
                    <a:pt x="510" y="19"/>
                  </a:lnTo>
                  <a:lnTo>
                    <a:pt x="509" y="22"/>
                  </a:lnTo>
                  <a:lnTo>
                    <a:pt x="508" y="24"/>
                  </a:lnTo>
                  <a:lnTo>
                    <a:pt x="506" y="26"/>
                  </a:lnTo>
                  <a:lnTo>
                    <a:pt x="504" y="28"/>
                  </a:lnTo>
                  <a:lnTo>
                    <a:pt x="502" y="29"/>
                  </a:lnTo>
                  <a:lnTo>
                    <a:pt x="498" y="30"/>
                  </a:lnTo>
                  <a:lnTo>
                    <a:pt x="495" y="30"/>
                  </a:lnTo>
                  <a:lnTo>
                    <a:pt x="285" y="30"/>
                  </a:lnTo>
                  <a:lnTo>
                    <a:pt x="282" y="30"/>
                  </a:lnTo>
                  <a:lnTo>
                    <a:pt x="280" y="29"/>
                  </a:lnTo>
                  <a:lnTo>
                    <a:pt x="276" y="28"/>
                  </a:lnTo>
                  <a:lnTo>
                    <a:pt x="274" y="26"/>
                  </a:lnTo>
                  <a:lnTo>
                    <a:pt x="272" y="24"/>
                  </a:lnTo>
                  <a:lnTo>
                    <a:pt x="271" y="22"/>
                  </a:lnTo>
                  <a:lnTo>
                    <a:pt x="270" y="19"/>
                  </a:lnTo>
                  <a:lnTo>
                    <a:pt x="270" y="15"/>
                  </a:lnTo>
                  <a:lnTo>
                    <a:pt x="270" y="0"/>
                  </a:lnTo>
                  <a:lnTo>
                    <a:pt x="0" y="0"/>
                  </a:lnTo>
                  <a:lnTo>
                    <a:pt x="0" y="196"/>
                  </a:lnTo>
                  <a:lnTo>
                    <a:pt x="0" y="199"/>
                  </a:lnTo>
                  <a:lnTo>
                    <a:pt x="1" y="202"/>
                  </a:lnTo>
                  <a:lnTo>
                    <a:pt x="2" y="204"/>
                  </a:lnTo>
                  <a:lnTo>
                    <a:pt x="4" y="206"/>
                  </a:lnTo>
                  <a:lnTo>
                    <a:pt x="6" y="208"/>
                  </a:lnTo>
                  <a:lnTo>
                    <a:pt x="9" y="209"/>
                  </a:lnTo>
                  <a:lnTo>
                    <a:pt x="12" y="210"/>
                  </a:lnTo>
                  <a:lnTo>
                    <a:pt x="15" y="211"/>
                  </a:lnTo>
                  <a:lnTo>
                    <a:pt x="766" y="211"/>
                  </a:lnTo>
                  <a:lnTo>
                    <a:pt x="768" y="210"/>
                  </a:lnTo>
                  <a:lnTo>
                    <a:pt x="772" y="209"/>
                  </a:lnTo>
                  <a:lnTo>
                    <a:pt x="774" y="208"/>
                  </a:lnTo>
                  <a:lnTo>
                    <a:pt x="776" y="206"/>
                  </a:lnTo>
                  <a:lnTo>
                    <a:pt x="778" y="204"/>
                  </a:lnTo>
                  <a:lnTo>
                    <a:pt x="780" y="202"/>
                  </a:lnTo>
                  <a:lnTo>
                    <a:pt x="780" y="199"/>
                  </a:lnTo>
                  <a:lnTo>
                    <a:pt x="781" y="196"/>
                  </a:lnTo>
                  <a:lnTo>
                    <a:pt x="781" y="0"/>
                  </a:lnTo>
                  <a:lnTo>
                    <a:pt x="510" y="0"/>
                  </a:lnTo>
                  <a:lnTo>
                    <a:pt x="510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4150">
              <a:extLst>
                <a:ext uri="{FF2B5EF4-FFF2-40B4-BE49-F238E27FC236}">
                  <a16:creationId xmlns="" xmlns:a16="http://schemas.microsoft.com/office/drawing/2014/main" id="{8A3568CE-CBA5-44EA-8A8D-7415661F67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10688" y="1982788"/>
              <a:ext cx="285750" cy="171450"/>
            </a:xfrm>
            <a:custGeom>
              <a:avLst/>
              <a:gdLst>
                <a:gd name="T0" fmla="*/ 300 w 901"/>
                <a:gd name="T1" fmla="*/ 135 h 540"/>
                <a:gd name="T2" fmla="*/ 304 w 901"/>
                <a:gd name="T3" fmla="*/ 104 h 540"/>
                <a:gd name="T4" fmla="*/ 316 w 901"/>
                <a:gd name="T5" fmla="*/ 76 h 540"/>
                <a:gd name="T6" fmla="*/ 334 w 901"/>
                <a:gd name="T7" fmla="*/ 54 h 540"/>
                <a:gd name="T8" fmla="*/ 357 w 901"/>
                <a:gd name="T9" fmla="*/ 38 h 540"/>
                <a:gd name="T10" fmla="*/ 384 w 901"/>
                <a:gd name="T11" fmla="*/ 30 h 540"/>
                <a:gd name="T12" fmla="*/ 517 w 901"/>
                <a:gd name="T13" fmla="*/ 30 h 540"/>
                <a:gd name="T14" fmla="*/ 543 w 901"/>
                <a:gd name="T15" fmla="*/ 38 h 540"/>
                <a:gd name="T16" fmla="*/ 567 w 901"/>
                <a:gd name="T17" fmla="*/ 54 h 540"/>
                <a:gd name="T18" fmla="*/ 584 w 901"/>
                <a:gd name="T19" fmla="*/ 76 h 540"/>
                <a:gd name="T20" fmla="*/ 596 w 901"/>
                <a:gd name="T21" fmla="*/ 104 h 540"/>
                <a:gd name="T22" fmla="*/ 600 w 901"/>
                <a:gd name="T23" fmla="*/ 135 h 540"/>
                <a:gd name="T24" fmla="*/ 813 w 901"/>
                <a:gd name="T25" fmla="*/ 150 h 540"/>
                <a:gd name="T26" fmla="*/ 630 w 901"/>
                <a:gd name="T27" fmla="*/ 135 h 540"/>
                <a:gd name="T28" fmla="*/ 625 w 901"/>
                <a:gd name="T29" fmla="*/ 94 h 540"/>
                <a:gd name="T30" fmla="*/ 610 w 901"/>
                <a:gd name="T31" fmla="*/ 59 h 540"/>
                <a:gd name="T32" fmla="*/ 585 w 901"/>
                <a:gd name="T33" fmla="*/ 30 h 540"/>
                <a:gd name="T34" fmla="*/ 555 w 901"/>
                <a:gd name="T35" fmla="*/ 11 h 540"/>
                <a:gd name="T36" fmla="*/ 520 w 901"/>
                <a:gd name="T37" fmla="*/ 0 h 540"/>
                <a:gd name="T38" fmla="*/ 380 w 901"/>
                <a:gd name="T39" fmla="*/ 0 h 540"/>
                <a:gd name="T40" fmla="*/ 345 w 901"/>
                <a:gd name="T41" fmla="*/ 11 h 540"/>
                <a:gd name="T42" fmla="*/ 315 w 901"/>
                <a:gd name="T43" fmla="*/ 30 h 540"/>
                <a:gd name="T44" fmla="*/ 291 w 901"/>
                <a:gd name="T45" fmla="*/ 59 h 540"/>
                <a:gd name="T46" fmla="*/ 275 w 901"/>
                <a:gd name="T47" fmla="*/ 94 h 540"/>
                <a:gd name="T48" fmla="*/ 270 w 901"/>
                <a:gd name="T49" fmla="*/ 135 h 540"/>
                <a:gd name="T50" fmla="*/ 88 w 901"/>
                <a:gd name="T51" fmla="*/ 150 h 540"/>
                <a:gd name="T52" fmla="*/ 66 w 901"/>
                <a:gd name="T53" fmla="*/ 160 h 540"/>
                <a:gd name="T54" fmla="*/ 42 w 901"/>
                <a:gd name="T55" fmla="*/ 176 h 540"/>
                <a:gd name="T56" fmla="*/ 22 w 901"/>
                <a:gd name="T57" fmla="*/ 195 h 540"/>
                <a:gd name="T58" fmla="*/ 8 w 901"/>
                <a:gd name="T59" fmla="*/ 217 h 540"/>
                <a:gd name="T60" fmla="*/ 1 w 901"/>
                <a:gd name="T61" fmla="*/ 240 h 540"/>
                <a:gd name="T62" fmla="*/ 0 w 901"/>
                <a:gd name="T63" fmla="*/ 540 h 540"/>
                <a:gd name="T64" fmla="*/ 330 w 901"/>
                <a:gd name="T65" fmla="*/ 540 h 540"/>
                <a:gd name="T66" fmla="*/ 331 w 901"/>
                <a:gd name="T67" fmla="*/ 460 h 540"/>
                <a:gd name="T68" fmla="*/ 336 w 901"/>
                <a:gd name="T69" fmla="*/ 453 h 540"/>
                <a:gd name="T70" fmla="*/ 345 w 901"/>
                <a:gd name="T71" fmla="*/ 450 h 540"/>
                <a:gd name="T72" fmla="*/ 562 w 901"/>
                <a:gd name="T73" fmla="*/ 451 h 540"/>
                <a:gd name="T74" fmla="*/ 568 w 901"/>
                <a:gd name="T75" fmla="*/ 457 h 540"/>
                <a:gd name="T76" fmla="*/ 570 w 901"/>
                <a:gd name="T77" fmla="*/ 465 h 540"/>
                <a:gd name="T78" fmla="*/ 871 w 901"/>
                <a:gd name="T79" fmla="*/ 540 h 540"/>
                <a:gd name="T80" fmla="*/ 900 w 901"/>
                <a:gd name="T81" fmla="*/ 249 h 540"/>
                <a:gd name="T82" fmla="*/ 895 w 901"/>
                <a:gd name="T83" fmla="*/ 224 h 540"/>
                <a:gd name="T84" fmla="*/ 883 w 901"/>
                <a:gd name="T85" fmla="*/ 202 h 540"/>
                <a:gd name="T86" fmla="*/ 866 w 901"/>
                <a:gd name="T87" fmla="*/ 181 h 540"/>
                <a:gd name="T88" fmla="*/ 843 w 901"/>
                <a:gd name="T89" fmla="*/ 164 h 540"/>
                <a:gd name="T90" fmla="*/ 816 w 901"/>
                <a:gd name="T91" fmla="*/ 151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01" h="540">
                  <a:moveTo>
                    <a:pt x="600" y="150"/>
                  </a:moveTo>
                  <a:lnTo>
                    <a:pt x="300" y="150"/>
                  </a:lnTo>
                  <a:lnTo>
                    <a:pt x="300" y="135"/>
                  </a:lnTo>
                  <a:lnTo>
                    <a:pt x="300" y="124"/>
                  </a:lnTo>
                  <a:lnTo>
                    <a:pt x="302" y="114"/>
                  </a:lnTo>
                  <a:lnTo>
                    <a:pt x="304" y="104"/>
                  </a:lnTo>
                  <a:lnTo>
                    <a:pt x="308" y="94"/>
                  </a:lnTo>
                  <a:lnTo>
                    <a:pt x="311" y="85"/>
                  </a:lnTo>
                  <a:lnTo>
                    <a:pt x="316" y="76"/>
                  </a:lnTo>
                  <a:lnTo>
                    <a:pt x="321" y="68"/>
                  </a:lnTo>
                  <a:lnTo>
                    <a:pt x="327" y="60"/>
                  </a:lnTo>
                  <a:lnTo>
                    <a:pt x="334" y="54"/>
                  </a:lnTo>
                  <a:lnTo>
                    <a:pt x="341" y="47"/>
                  </a:lnTo>
                  <a:lnTo>
                    <a:pt x="349" y="42"/>
                  </a:lnTo>
                  <a:lnTo>
                    <a:pt x="357" y="38"/>
                  </a:lnTo>
                  <a:lnTo>
                    <a:pt x="365" y="34"/>
                  </a:lnTo>
                  <a:lnTo>
                    <a:pt x="375" y="32"/>
                  </a:lnTo>
                  <a:lnTo>
                    <a:pt x="384" y="30"/>
                  </a:lnTo>
                  <a:lnTo>
                    <a:pt x="393" y="30"/>
                  </a:lnTo>
                  <a:lnTo>
                    <a:pt x="507" y="30"/>
                  </a:lnTo>
                  <a:lnTo>
                    <a:pt x="517" y="30"/>
                  </a:lnTo>
                  <a:lnTo>
                    <a:pt x="526" y="32"/>
                  </a:lnTo>
                  <a:lnTo>
                    <a:pt x="535" y="34"/>
                  </a:lnTo>
                  <a:lnTo>
                    <a:pt x="543" y="38"/>
                  </a:lnTo>
                  <a:lnTo>
                    <a:pt x="552" y="42"/>
                  </a:lnTo>
                  <a:lnTo>
                    <a:pt x="559" y="47"/>
                  </a:lnTo>
                  <a:lnTo>
                    <a:pt x="567" y="54"/>
                  </a:lnTo>
                  <a:lnTo>
                    <a:pt x="573" y="60"/>
                  </a:lnTo>
                  <a:lnTo>
                    <a:pt x="579" y="68"/>
                  </a:lnTo>
                  <a:lnTo>
                    <a:pt x="584" y="76"/>
                  </a:lnTo>
                  <a:lnTo>
                    <a:pt x="589" y="85"/>
                  </a:lnTo>
                  <a:lnTo>
                    <a:pt x="593" y="94"/>
                  </a:lnTo>
                  <a:lnTo>
                    <a:pt x="596" y="104"/>
                  </a:lnTo>
                  <a:lnTo>
                    <a:pt x="599" y="114"/>
                  </a:lnTo>
                  <a:lnTo>
                    <a:pt x="600" y="124"/>
                  </a:lnTo>
                  <a:lnTo>
                    <a:pt x="600" y="135"/>
                  </a:lnTo>
                  <a:lnTo>
                    <a:pt x="600" y="150"/>
                  </a:lnTo>
                  <a:close/>
                  <a:moveTo>
                    <a:pt x="816" y="151"/>
                  </a:moveTo>
                  <a:lnTo>
                    <a:pt x="813" y="150"/>
                  </a:lnTo>
                  <a:lnTo>
                    <a:pt x="810" y="150"/>
                  </a:lnTo>
                  <a:lnTo>
                    <a:pt x="630" y="150"/>
                  </a:lnTo>
                  <a:lnTo>
                    <a:pt x="630" y="135"/>
                  </a:lnTo>
                  <a:lnTo>
                    <a:pt x="630" y="121"/>
                  </a:lnTo>
                  <a:lnTo>
                    <a:pt x="628" y="107"/>
                  </a:lnTo>
                  <a:lnTo>
                    <a:pt x="625" y="94"/>
                  </a:lnTo>
                  <a:lnTo>
                    <a:pt x="621" y="83"/>
                  </a:lnTo>
                  <a:lnTo>
                    <a:pt x="615" y="71"/>
                  </a:lnTo>
                  <a:lnTo>
                    <a:pt x="610" y="59"/>
                  </a:lnTo>
                  <a:lnTo>
                    <a:pt x="602" y="49"/>
                  </a:lnTo>
                  <a:lnTo>
                    <a:pt x="595" y="40"/>
                  </a:lnTo>
                  <a:lnTo>
                    <a:pt x="585" y="30"/>
                  </a:lnTo>
                  <a:lnTo>
                    <a:pt x="576" y="23"/>
                  </a:lnTo>
                  <a:lnTo>
                    <a:pt x="566" y="16"/>
                  </a:lnTo>
                  <a:lnTo>
                    <a:pt x="555" y="11"/>
                  </a:lnTo>
                  <a:lnTo>
                    <a:pt x="543" y="5"/>
                  </a:lnTo>
                  <a:lnTo>
                    <a:pt x="532" y="2"/>
                  </a:lnTo>
                  <a:lnTo>
                    <a:pt x="520" y="0"/>
                  </a:lnTo>
                  <a:lnTo>
                    <a:pt x="507" y="0"/>
                  </a:lnTo>
                  <a:lnTo>
                    <a:pt x="393" y="0"/>
                  </a:lnTo>
                  <a:lnTo>
                    <a:pt x="380" y="0"/>
                  </a:lnTo>
                  <a:lnTo>
                    <a:pt x="369" y="2"/>
                  </a:lnTo>
                  <a:lnTo>
                    <a:pt x="357" y="5"/>
                  </a:lnTo>
                  <a:lnTo>
                    <a:pt x="345" y="11"/>
                  </a:lnTo>
                  <a:lnTo>
                    <a:pt x="334" y="16"/>
                  </a:lnTo>
                  <a:lnTo>
                    <a:pt x="325" y="23"/>
                  </a:lnTo>
                  <a:lnTo>
                    <a:pt x="315" y="30"/>
                  </a:lnTo>
                  <a:lnTo>
                    <a:pt x="306" y="40"/>
                  </a:lnTo>
                  <a:lnTo>
                    <a:pt x="298" y="49"/>
                  </a:lnTo>
                  <a:lnTo>
                    <a:pt x="291" y="59"/>
                  </a:lnTo>
                  <a:lnTo>
                    <a:pt x="285" y="71"/>
                  </a:lnTo>
                  <a:lnTo>
                    <a:pt x="280" y="83"/>
                  </a:lnTo>
                  <a:lnTo>
                    <a:pt x="275" y="94"/>
                  </a:lnTo>
                  <a:lnTo>
                    <a:pt x="272" y="107"/>
                  </a:lnTo>
                  <a:lnTo>
                    <a:pt x="270" y="121"/>
                  </a:lnTo>
                  <a:lnTo>
                    <a:pt x="270" y="135"/>
                  </a:lnTo>
                  <a:lnTo>
                    <a:pt x="270" y="150"/>
                  </a:lnTo>
                  <a:lnTo>
                    <a:pt x="90" y="150"/>
                  </a:lnTo>
                  <a:lnTo>
                    <a:pt x="88" y="150"/>
                  </a:lnTo>
                  <a:lnTo>
                    <a:pt x="85" y="151"/>
                  </a:lnTo>
                  <a:lnTo>
                    <a:pt x="75" y="155"/>
                  </a:lnTo>
                  <a:lnTo>
                    <a:pt x="66" y="160"/>
                  </a:lnTo>
                  <a:lnTo>
                    <a:pt x="58" y="164"/>
                  </a:lnTo>
                  <a:lnTo>
                    <a:pt x="49" y="169"/>
                  </a:lnTo>
                  <a:lnTo>
                    <a:pt x="42" y="176"/>
                  </a:lnTo>
                  <a:lnTo>
                    <a:pt x="34" y="181"/>
                  </a:lnTo>
                  <a:lnTo>
                    <a:pt x="28" y="188"/>
                  </a:lnTo>
                  <a:lnTo>
                    <a:pt x="22" y="195"/>
                  </a:lnTo>
                  <a:lnTo>
                    <a:pt x="17" y="202"/>
                  </a:lnTo>
                  <a:lnTo>
                    <a:pt x="13" y="209"/>
                  </a:lnTo>
                  <a:lnTo>
                    <a:pt x="8" y="217"/>
                  </a:lnTo>
                  <a:lnTo>
                    <a:pt x="5" y="224"/>
                  </a:lnTo>
                  <a:lnTo>
                    <a:pt x="3" y="233"/>
                  </a:lnTo>
                  <a:lnTo>
                    <a:pt x="1" y="240"/>
                  </a:lnTo>
                  <a:lnTo>
                    <a:pt x="0" y="249"/>
                  </a:lnTo>
                  <a:lnTo>
                    <a:pt x="0" y="257"/>
                  </a:lnTo>
                  <a:lnTo>
                    <a:pt x="0" y="540"/>
                  </a:lnTo>
                  <a:lnTo>
                    <a:pt x="30" y="540"/>
                  </a:lnTo>
                  <a:lnTo>
                    <a:pt x="75" y="540"/>
                  </a:lnTo>
                  <a:lnTo>
                    <a:pt x="330" y="540"/>
                  </a:lnTo>
                  <a:lnTo>
                    <a:pt x="330" y="465"/>
                  </a:lnTo>
                  <a:lnTo>
                    <a:pt x="330" y="462"/>
                  </a:lnTo>
                  <a:lnTo>
                    <a:pt x="331" y="460"/>
                  </a:lnTo>
                  <a:lnTo>
                    <a:pt x="332" y="457"/>
                  </a:lnTo>
                  <a:lnTo>
                    <a:pt x="334" y="455"/>
                  </a:lnTo>
                  <a:lnTo>
                    <a:pt x="336" y="453"/>
                  </a:lnTo>
                  <a:lnTo>
                    <a:pt x="340" y="451"/>
                  </a:lnTo>
                  <a:lnTo>
                    <a:pt x="342" y="450"/>
                  </a:lnTo>
                  <a:lnTo>
                    <a:pt x="345" y="450"/>
                  </a:lnTo>
                  <a:lnTo>
                    <a:pt x="555" y="450"/>
                  </a:lnTo>
                  <a:lnTo>
                    <a:pt x="558" y="450"/>
                  </a:lnTo>
                  <a:lnTo>
                    <a:pt x="562" y="451"/>
                  </a:lnTo>
                  <a:lnTo>
                    <a:pt x="564" y="453"/>
                  </a:lnTo>
                  <a:lnTo>
                    <a:pt x="566" y="455"/>
                  </a:lnTo>
                  <a:lnTo>
                    <a:pt x="568" y="457"/>
                  </a:lnTo>
                  <a:lnTo>
                    <a:pt x="569" y="460"/>
                  </a:lnTo>
                  <a:lnTo>
                    <a:pt x="570" y="462"/>
                  </a:lnTo>
                  <a:lnTo>
                    <a:pt x="570" y="465"/>
                  </a:lnTo>
                  <a:lnTo>
                    <a:pt x="570" y="540"/>
                  </a:lnTo>
                  <a:lnTo>
                    <a:pt x="826" y="540"/>
                  </a:lnTo>
                  <a:lnTo>
                    <a:pt x="871" y="540"/>
                  </a:lnTo>
                  <a:lnTo>
                    <a:pt x="901" y="540"/>
                  </a:lnTo>
                  <a:lnTo>
                    <a:pt x="901" y="257"/>
                  </a:lnTo>
                  <a:lnTo>
                    <a:pt x="900" y="249"/>
                  </a:lnTo>
                  <a:lnTo>
                    <a:pt x="899" y="240"/>
                  </a:lnTo>
                  <a:lnTo>
                    <a:pt x="898" y="233"/>
                  </a:lnTo>
                  <a:lnTo>
                    <a:pt x="895" y="224"/>
                  </a:lnTo>
                  <a:lnTo>
                    <a:pt x="892" y="217"/>
                  </a:lnTo>
                  <a:lnTo>
                    <a:pt x="887" y="209"/>
                  </a:lnTo>
                  <a:lnTo>
                    <a:pt x="883" y="202"/>
                  </a:lnTo>
                  <a:lnTo>
                    <a:pt x="878" y="195"/>
                  </a:lnTo>
                  <a:lnTo>
                    <a:pt x="872" y="188"/>
                  </a:lnTo>
                  <a:lnTo>
                    <a:pt x="866" y="181"/>
                  </a:lnTo>
                  <a:lnTo>
                    <a:pt x="858" y="176"/>
                  </a:lnTo>
                  <a:lnTo>
                    <a:pt x="851" y="169"/>
                  </a:lnTo>
                  <a:lnTo>
                    <a:pt x="843" y="164"/>
                  </a:lnTo>
                  <a:lnTo>
                    <a:pt x="835" y="160"/>
                  </a:lnTo>
                  <a:lnTo>
                    <a:pt x="825" y="155"/>
                  </a:lnTo>
                  <a:lnTo>
                    <a:pt x="816" y="1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4" name="Freeform 4344">
            <a:extLst>
              <a:ext uri="{FF2B5EF4-FFF2-40B4-BE49-F238E27FC236}">
                <a16:creationId xmlns="" xmlns:a16="http://schemas.microsoft.com/office/drawing/2014/main" id="{B2AD108A-26FF-4DDE-A51E-DC3AE6921633}"/>
              </a:ext>
            </a:extLst>
          </p:cNvPr>
          <p:cNvSpPr>
            <a:spLocks/>
          </p:cNvSpPr>
          <p:nvPr/>
        </p:nvSpPr>
        <p:spPr bwMode="auto">
          <a:xfrm>
            <a:off x="9313295" y="5455547"/>
            <a:ext cx="280988" cy="280988"/>
          </a:xfrm>
          <a:custGeom>
            <a:avLst/>
            <a:gdLst>
              <a:gd name="T0" fmla="*/ 853 w 886"/>
              <a:gd name="T1" fmla="*/ 137 h 886"/>
              <a:gd name="T2" fmla="*/ 842 w 886"/>
              <a:gd name="T3" fmla="*/ 134 h 886"/>
              <a:gd name="T4" fmla="*/ 833 w 886"/>
              <a:gd name="T5" fmla="*/ 138 h 886"/>
              <a:gd name="T6" fmla="*/ 646 w 886"/>
              <a:gd name="T7" fmla="*/ 172 h 886"/>
              <a:gd name="T8" fmla="*/ 754 w 886"/>
              <a:gd name="T9" fmla="*/ 46 h 886"/>
              <a:gd name="T10" fmla="*/ 754 w 886"/>
              <a:gd name="T11" fmla="*/ 37 h 886"/>
              <a:gd name="T12" fmla="*/ 747 w 886"/>
              <a:gd name="T13" fmla="*/ 29 h 886"/>
              <a:gd name="T14" fmla="*/ 704 w 886"/>
              <a:gd name="T15" fmla="*/ 12 h 886"/>
              <a:gd name="T16" fmla="*/ 659 w 886"/>
              <a:gd name="T17" fmla="*/ 2 h 886"/>
              <a:gd name="T18" fmla="*/ 615 w 886"/>
              <a:gd name="T19" fmla="*/ 0 h 886"/>
              <a:gd name="T20" fmla="*/ 577 w 886"/>
              <a:gd name="T21" fmla="*/ 6 h 886"/>
              <a:gd name="T22" fmla="*/ 539 w 886"/>
              <a:gd name="T23" fmla="*/ 15 h 886"/>
              <a:gd name="T24" fmla="*/ 505 w 886"/>
              <a:gd name="T25" fmla="*/ 31 h 886"/>
              <a:gd name="T26" fmla="*/ 473 w 886"/>
              <a:gd name="T27" fmla="*/ 52 h 886"/>
              <a:gd name="T28" fmla="*/ 443 w 886"/>
              <a:gd name="T29" fmla="*/ 76 h 886"/>
              <a:gd name="T30" fmla="*/ 405 w 886"/>
              <a:gd name="T31" fmla="*/ 124 h 886"/>
              <a:gd name="T32" fmla="*/ 380 w 886"/>
              <a:gd name="T33" fmla="*/ 178 h 886"/>
              <a:gd name="T34" fmla="*/ 368 w 886"/>
              <a:gd name="T35" fmla="*/ 235 h 886"/>
              <a:gd name="T36" fmla="*/ 368 w 886"/>
              <a:gd name="T37" fmla="*/ 293 h 886"/>
              <a:gd name="T38" fmla="*/ 382 w 886"/>
              <a:gd name="T39" fmla="*/ 351 h 886"/>
              <a:gd name="T40" fmla="*/ 21 w 886"/>
              <a:gd name="T41" fmla="*/ 738 h 886"/>
              <a:gd name="T42" fmla="*/ 7 w 886"/>
              <a:gd name="T43" fmla="*/ 762 h 886"/>
              <a:gd name="T44" fmla="*/ 1 w 886"/>
              <a:gd name="T45" fmla="*/ 787 h 886"/>
              <a:gd name="T46" fmla="*/ 2 w 886"/>
              <a:gd name="T47" fmla="*/ 813 h 886"/>
              <a:gd name="T48" fmla="*/ 11 w 886"/>
              <a:gd name="T49" fmla="*/ 838 h 886"/>
              <a:gd name="T50" fmla="*/ 27 w 886"/>
              <a:gd name="T51" fmla="*/ 860 h 886"/>
              <a:gd name="T52" fmla="*/ 48 w 886"/>
              <a:gd name="T53" fmla="*/ 875 h 886"/>
              <a:gd name="T54" fmla="*/ 73 w 886"/>
              <a:gd name="T55" fmla="*/ 884 h 886"/>
              <a:gd name="T56" fmla="*/ 99 w 886"/>
              <a:gd name="T57" fmla="*/ 885 h 886"/>
              <a:gd name="T58" fmla="*/ 125 w 886"/>
              <a:gd name="T59" fmla="*/ 879 h 886"/>
              <a:gd name="T60" fmla="*/ 148 w 886"/>
              <a:gd name="T61" fmla="*/ 866 h 886"/>
              <a:gd name="T62" fmla="*/ 530 w 886"/>
              <a:gd name="T63" fmla="*/ 502 h 886"/>
              <a:gd name="T64" fmla="*/ 570 w 886"/>
              <a:gd name="T65" fmla="*/ 515 h 886"/>
              <a:gd name="T66" fmla="*/ 612 w 886"/>
              <a:gd name="T67" fmla="*/ 520 h 886"/>
              <a:gd name="T68" fmla="*/ 626 w 886"/>
              <a:gd name="T69" fmla="*/ 520 h 886"/>
              <a:gd name="T70" fmla="*/ 664 w 886"/>
              <a:gd name="T71" fmla="*/ 518 h 886"/>
              <a:gd name="T72" fmla="*/ 702 w 886"/>
              <a:gd name="T73" fmla="*/ 509 h 886"/>
              <a:gd name="T74" fmla="*/ 737 w 886"/>
              <a:gd name="T75" fmla="*/ 496 h 886"/>
              <a:gd name="T76" fmla="*/ 769 w 886"/>
              <a:gd name="T77" fmla="*/ 477 h 886"/>
              <a:gd name="T78" fmla="*/ 800 w 886"/>
              <a:gd name="T79" fmla="*/ 454 h 886"/>
              <a:gd name="T80" fmla="*/ 837 w 886"/>
              <a:gd name="T81" fmla="*/ 413 h 886"/>
              <a:gd name="T82" fmla="*/ 867 w 886"/>
              <a:gd name="T83" fmla="*/ 360 h 886"/>
              <a:gd name="T84" fmla="*/ 883 w 886"/>
              <a:gd name="T85" fmla="*/ 301 h 886"/>
              <a:gd name="T86" fmla="*/ 885 w 886"/>
              <a:gd name="T87" fmla="*/ 241 h 886"/>
              <a:gd name="T88" fmla="*/ 873 w 886"/>
              <a:gd name="T89" fmla="*/ 181 h 8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886" h="886">
                <a:moveTo>
                  <a:pt x="857" y="143"/>
                </a:moveTo>
                <a:lnTo>
                  <a:pt x="855" y="139"/>
                </a:lnTo>
                <a:lnTo>
                  <a:pt x="853" y="137"/>
                </a:lnTo>
                <a:lnTo>
                  <a:pt x="849" y="135"/>
                </a:lnTo>
                <a:lnTo>
                  <a:pt x="846" y="133"/>
                </a:lnTo>
                <a:lnTo>
                  <a:pt x="842" y="134"/>
                </a:lnTo>
                <a:lnTo>
                  <a:pt x="839" y="135"/>
                </a:lnTo>
                <a:lnTo>
                  <a:pt x="836" y="136"/>
                </a:lnTo>
                <a:lnTo>
                  <a:pt x="833" y="138"/>
                </a:lnTo>
                <a:lnTo>
                  <a:pt x="712" y="259"/>
                </a:lnTo>
                <a:lnTo>
                  <a:pt x="646" y="259"/>
                </a:lnTo>
                <a:lnTo>
                  <a:pt x="646" y="172"/>
                </a:lnTo>
                <a:lnTo>
                  <a:pt x="751" y="53"/>
                </a:lnTo>
                <a:lnTo>
                  <a:pt x="753" y="49"/>
                </a:lnTo>
                <a:lnTo>
                  <a:pt x="754" y="46"/>
                </a:lnTo>
                <a:lnTo>
                  <a:pt x="755" y="43"/>
                </a:lnTo>
                <a:lnTo>
                  <a:pt x="755" y="39"/>
                </a:lnTo>
                <a:lnTo>
                  <a:pt x="754" y="37"/>
                </a:lnTo>
                <a:lnTo>
                  <a:pt x="752" y="33"/>
                </a:lnTo>
                <a:lnTo>
                  <a:pt x="750" y="31"/>
                </a:lnTo>
                <a:lnTo>
                  <a:pt x="747" y="29"/>
                </a:lnTo>
                <a:lnTo>
                  <a:pt x="733" y="23"/>
                </a:lnTo>
                <a:lnTo>
                  <a:pt x="719" y="16"/>
                </a:lnTo>
                <a:lnTo>
                  <a:pt x="704" y="12"/>
                </a:lnTo>
                <a:lnTo>
                  <a:pt x="689" y="8"/>
                </a:lnTo>
                <a:lnTo>
                  <a:pt x="674" y="5"/>
                </a:lnTo>
                <a:lnTo>
                  <a:pt x="659" y="2"/>
                </a:lnTo>
                <a:lnTo>
                  <a:pt x="643" y="1"/>
                </a:lnTo>
                <a:lnTo>
                  <a:pt x="628" y="0"/>
                </a:lnTo>
                <a:lnTo>
                  <a:pt x="615" y="0"/>
                </a:lnTo>
                <a:lnTo>
                  <a:pt x="602" y="1"/>
                </a:lnTo>
                <a:lnTo>
                  <a:pt x="589" y="3"/>
                </a:lnTo>
                <a:lnTo>
                  <a:pt x="577" y="6"/>
                </a:lnTo>
                <a:lnTo>
                  <a:pt x="564" y="8"/>
                </a:lnTo>
                <a:lnTo>
                  <a:pt x="552" y="11"/>
                </a:lnTo>
                <a:lnTo>
                  <a:pt x="539" y="15"/>
                </a:lnTo>
                <a:lnTo>
                  <a:pt x="527" y="19"/>
                </a:lnTo>
                <a:lnTo>
                  <a:pt x="516" y="25"/>
                </a:lnTo>
                <a:lnTo>
                  <a:pt x="505" y="31"/>
                </a:lnTo>
                <a:lnTo>
                  <a:pt x="493" y="37"/>
                </a:lnTo>
                <a:lnTo>
                  <a:pt x="482" y="44"/>
                </a:lnTo>
                <a:lnTo>
                  <a:pt x="473" y="52"/>
                </a:lnTo>
                <a:lnTo>
                  <a:pt x="462" y="59"/>
                </a:lnTo>
                <a:lnTo>
                  <a:pt x="452" y="68"/>
                </a:lnTo>
                <a:lnTo>
                  <a:pt x="443" y="76"/>
                </a:lnTo>
                <a:lnTo>
                  <a:pt x="429" y="91"/>
                </a:lnTo>
                <a:lnTo>
                  <a:pt x="416" y="107"/>
                </a:lnTo>
                <a:lnTo>
                  <a:pt x="405" y="124"/>
                </a:lnTo>
                <a:lnTo>
                  <a:pt x="396" y="141"/>
                </a:lnTo>
                <a:lnTo>
                  <a:pt x="387" y="160"/>
                </a:lnTo>
                <a:lnTo>
                  <a:pt x="380" y="178"/>
                </a:lnTo>
                <a:lnTo>
                  <a:pt x="374" y="196"/>
                </a:lnTo>
                <a:lnTo>
                  <a:pt x="370" y="215"/>
                </a:lnTo>
                <a:lnTo>
                  <a:pt x="368" y="235"/>
                </a:lnTo>
                <a:lnTo>
                  <a:pt x="366" y="254"/>
                </a:lnTo>
                <a:lnTo>
                  <a:pt x="367" y="274"/>
                </a:lnTo>
                <a:lnTo>
                  <a:pt x="368" y="293"/>
                </a:lnTo>
                <a:lnTo>
                  <a:pt x="371" y="313"/>
                </a:lnTo>
                <a:lnTo>
                  <a:pt x="376" y="332"/>
                </a:lnTo>
                <a:lnTo>
                  <a:pt x="382" y="351"/>
                </a:lnTo>
                <a:lnTo>
                  <a:pt x="390" y="369"/>
                </a:lnTo>
                <a:lnTo>
                  <a:pt x="27" y="732"/>
                </a:lnTo>
                <a:lnTo>
                  <a:pt x="21" y="738"/>
                </a:lnTo>
                <a:lnTo>
                  <a:pt x="16" y="746"/>
                </a:lnTo>
                <a:lnTo>
                  <a:pt x="11" y="753"/>
                </a:lnTo>
                <a:lnTo>
                  <a:pt x="7" y="762"/>
                </a:lnTo>
                <a:lnTo>
                  <a:pt x="4" y="769"/>
                </a:lnTo>
                <a:lnTo>
                  <a:pt x="2" y="778"/>
                </a:lnTo>
                <a:lnTo>
                  <a:pt x="1" y="787"/>
                </a:lnTo>
                <a:lnTo>
                  <a:pt x="0" y="796"/>
                </a:lnTo>
                <a:lnTo>
                  <a:pt x="1" y="805"/>
                </a:lnTo>
                <a:lnTo>
                  <a:pt x="2" y="813"/>
                </a:lnTo>
                <a:lnTo>
                  <a:pt x="4" y="822"/>
                </a:lnTo>
                <a:lnTo>
                  <a:pt x="7" y="830"/>
                </a:lnTo>
                <a:lnTo>
                  <a:pt x="11" y="838"/>
                </a:lnTo>
                <a:lnTo>
                  <a:pt x="15" y="845"/>
                </a:lnTo>
                <a:lnTo>
                  <a:pt x="20" y="853"/>
                </a:lnTo>
                <a:lnTo>
                  <a:pt x="27" y="860"/>
                </a:lnTo>
                <a:lnTo>
                  <a:pt x="33" y="866"/>
                </a:lnTo>
                <a:lnTo>
                  <a:pt x="41" y="871"/>
                </a:lnTo>
                <a:lnTo>
                  <a:pt x="48" y="875"/>
                </a:lnTo>
                <a:lnTo>
                  <a:pt x="55" y="879"/>
                </a:lnTo>
                <a:lnTo>
                  <a:pt x="64" y="882"/>
                </a:lnTo>
                <a:lnTo>
                  <a:pt x="73" y="884"/>
                </a:lnTo>
                <a:lnTo>
                  <a:pt x="81" y="885"/>
                </a:lnTo>
                <a:lnTo>
                  <a:pt x="91" y="886"/>
                </a:lnTo>
                <a:lnTo>
                  <a:pt x="99" y="885"/>
                </a:lnTo>
                <a:lnTo>
                  <a:pt x="108" y="884"/>
                </a:lnTo>
                <a:lnTo>
                  <a:pt x="116" y="882"/>
                </a:lnTo>
                <a:lnTo>
                  <a:pt x="125" y="879"/>
                </a:lnTo>
                <a:lnTo>
                  <a:pt x="133" y="875"/>
                </a:lnTo>
                <a:lnTo>
                  <a:pt x="140" y="871"/>
                </a:lnTo>
                <a:lnTo>
                  <a:pt x="148" y="866"/>
                </a:lnTo>
                <a:lnTo>
                  <a:pt x="154" y="860"/>
                </a:lnTo>
                <a:lnTo>
                  <a:pt x="517" y="497"/>
                </a:lnTo>
                <a:lnTo>
                  <a:pt x="530" y="502"/>
                </a:lnTo>
                <a:lnTo>
                  <a:pt x="543" y="507"/>
                </a:lnTo>
                <a:lnTo>
                  <a:pt x="556" y="512"/>
                </a:lnTo>
                <a:lnTo>
                  <a:pt x="570" y="515"/>
                </a:lnTo>
                <a:lnTo>
                  <a:pt x="584" y="517"/>
                </a:lnTo>
                <a:lnTo>
                  <a:pt x="598" y="519"/>
                </a:lnTo>
                <a:lnTo>
                  <a:pt x="612" y="520"/>
                </a:lnTo>
                <a:lnTo>
                  <a:pt x="626" y="520"/>
                </a:lnTo>
                <a:lnTo>
                  <a:pt x="626" y="520"/>
                </a:lnTo>
                <a:lnTo>
                  <a:pt x="626" y="520"/>
                </a:lnTo>
                <a:lnTo>
                  <a:pt x="639" y="520"/>
                </a:lnTo>
                <a:lnTo>
                  <a:pt x="651" y="519"/>
                </a:lnTo>
                <a:lnTo>
                  <a:pt x="664" y="518"/>
                </a:lnTo>
                <a:lnTo>
                  <a:pt x="677" y="516"/>
                </a:lnTo>
                <a:lnTo>
                  <a:pt x="689" y="513"/>
                </a:lnTo>
                <a:lnTo>
                  <a:pt x="702" y="509"/>
                </a:lnTo>
                <a:lnTo>
                  <a:pt x="714" y="505"/>
                </a:lnTo>
                <a:lnTo>
                  <a:pt x="725" y="501"/>
                </a:lnTo>
                <a:lnTo>
                  <a:pt x="737" y="496"/>
                </a:lnTo>
                <a:lnTo>
                  <a:pt x="748" y="490"/>
                </a:lnTo>
                <a:lnTo>
                  <a:pt x="758" y="484"/>
                </a:lnTo>
                <a:lnTo>
                  <a:pt x="769" y="477"/>
                </a:lnTo>
                <a:lnTo>
                  <a:pt x="780" y="470"/>
                </a:lnTo>
                <a:lnTo>
                  <a:pt x="791" y="462"/>
                </a:lnTo>
                <a:lnTo>
                  <a:pt x="800" y="454"/>
                </a:lnTo>
                <a:lnTo>
                  <a:pt x="810" y="444"/>
                </a:lnTo>
                <a:lnTo>
                  <a:pt x="824" y="429"/>
                </a:lnTo>
                <a:lnTo>
                  <a:pt x="837" y="413"/>
                </a:lnTo>
                <a:lnTo>
                  <a:pt x="848" y="396"/>
                </a:lnTo>
                <a:lnTo>
                  <a:pt x="858" y="378"/>
                </a:lnTo>
                <a:lnTo>
                  <a:pt x="867" y="360"/>
                </a:lnTo>
                <a:lnTo>
                  <a:pt x="873" y="340"/>
                </a:lnTo>
                <a:lnTo>
                  <a:pt x="878" y="321"/>
                </a:lnTo>
                <a:lnTo>
                  <a:pt x="883" y="301"/>
                </a:lnTo>
                <a:lnTo>
                  <a:pt x="885" y="282"/>
                </a:lnTo>
                <a:lnTo>
                  <a:pt x="886" y="261"/>
                </a:lnTo>
                <a:lnTo>
                  <a:pt x="885" y="241"/>
                </a:lnTo>
                <a:lnTo>
                  <a:pt x="883" y="221"/>
                </a:lnTo>
                <a:lnTo>
                  <a:pt x="878" y="200"/>
                </a:lnTo>
                <a:lnTo>
                  <a:pt x="873" y="181"/>
                </a:lnTo>
                <a:lnTo>
                  <a:pt x="865" y="162"/>
                </a:lnTo>
                <a:lnTo>
                  <a:pt x="857" y="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1D0F2F93-78C0-4659-ACB6-391D975BF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3A8B8-0320-463C-9CFC-F3F813B668D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9" name="Date Placeholder 8">
            <a:extLst>
              <a:ext uri="{FF2B5EF4-FFF2-40B4-BE49-F238E27FC236}">
                <a16:creationId xmlns="" xmlns:a16="http://schemas.microsoft.com/office/drawing/2014/main" id="{89397A84-F23E-4EAC-9D61-E9374CB8E1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ACCA4-EBEA-4526-8836-BDEFEDCDEFA7}" type="datetime1">
              <a:rPr lang="en-US" smtClean="0"/>
              <a:t>7/21/2022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4069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F4635E2-1D24-4919-9434-CD7BBFC4B9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Scrum process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="" xmlns:a16="http://schemas.microsoft.com/office/drawing/2014/main" id="{DB6CE5A8-A808-45B7-9867-C59D2D344E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3A8B8-0320-463C-9CFC-F3F813B668DA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="" xmlns:a16="http://schemas.microsoft.com/office/drawing/2014/main" id="{FBF9515E-0258-48D5-9BA9-F2FC8CC5F292}"/>
              </a:ext>
            </a:extLst>
          </p:cNvPr>
          <p:cNvSpPr/>
          <p:nvPr/>
        </p:nvSpPr>
        <p:spPr>
          <a:xfrm>
            <a:off x="10016150" y="3972656"/>
            <a:ext cx="1197392" cy="1197392"/>
          </a:xfrm>
          <a:prstGeom prst="ellipse">
            <a:avLst/>
          </a:prstGeom>
          <a:solidFill>
            <a:srgbClr val="26AA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Arrow: Pentagon 24">
            <a:extLst>
              <a:ext uri="{FF2B5EF4-FFF2-40B4-BE49-F238E27FC236}">
                <a16:creationId xmlns="" xmlns:a16="http://schemas.microsoft.com/office/drawing/2014/main" id="{14C7C845-336D-4D23-86C0-01C26A4C1C47}"/>
              </a:ext>
            </a:extLst>
          </p:cNvPr>
          <p:cNvSpPr/>
          <p:nvPr/>
        </p:nvSpPr>
        <p:spPr>
          <a:xfrm>
            <a:off x="7260480" y="4280349"/>
            <a:ext cx="2884266" cy="580746"/>
          </a:xfrm>
          <a:prstGeom prst="homePlate">
            <a:avLst>
              <a:gd name="adj" fmla="val 38235"/>
            </a:avLst>
          </a:prstGeom>
          <a:solidFill>
            <a:srgbClr val="BA2E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="" xmlns:a16="http://schemas.microsoft.com/office/drawing/2014/main" id="{29D3B492-265B-4D49-92D9-231D355EA785}"/>
              </a:ext>
            </a:extLst>
          </p:cNvPr>
          <p:cNvGrpSpPr/>
          <p:nvPr/>
        </p:nvGrpSpPr>
        <p:grpSpPr>
          <a:xfrm flipH="1">
            <a:off x="5585945" y="1463006"/>
            <a:ext cx="3398648" cy="3398091"/>
            <a:chOff x="4995650" y="1463006"/>
            <a:chExt cx="3398648" cy="3398091"/>
          </a:xfrm>
        </p:grpSpPr>
        <p:sp>
          <p:nvSpPr>
            <p:cNvPr id="27" name="Block Arc 26">
              <a:extLst>
                <a:ext uri="{FF2B5EF4-FFF2-40B4-BE49-F238E27FC236}">
                  <a16:creationId xmlns="" xmlns:a16="http://schemas.microsoft.com/office/drawing/2014/main" id="{52CF7052-DE3A-4D83-89A9-D50FFF0B63AF}"/>
                </a:ext>
              </a:extLst>
            </p:cNvPr>
            <p:cNvSpPr/>
            <p:nvPr/>
          </p:nvSpPr>
          <p:spPr>
            <a:xfrm>
              <a:off x="4995650" y="1463006"/>
              <a:ext cx="3398091" cy="3398091"/>
            </a:xfrm>
            <a:prstGeom prst="blockArc">
              <a:avLst>
                <a:gd name="adj1" fmla="val 5395647"/>
                <a:gd name="adj2" fmla="val 14797"/>
                <a:gd name="adj3" fmla="val 17431"/>
              </a:avLst>
            </a:prstGeom>
            <a:solidFill>
              <a:srgbClr val="EB52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8" name="Isosceles Triangle 27">
              <a:extLst>
                <a:ext uri="{FF2B5EF4-FFF2-40B4-BE49-F238E27FC236}">
                  <a16:creationId xmlns="" xmlns:a16="http://schemas.microsoft.com/office/drawing/2014/main" id="{F0F00F35-0F90-408D-A02F-523D515D46AF}"/>
                </a:ext>
              </a:extLst>
            </p:cNvPr>
            <p:cNvSpPr/>
            <p:nvPr/>
          </p:nvSpPr>
          <p:spPr>
            <a:xfrm flipV="1">
              <a:off x="7800976" y="3164430"/>
              <a:ext cx="593322" cy="287803"/>
            </a:xfrm>
            <a:prstGeom prst="triangle">
              <a:avLst/>
            </a:prstGeom>
            <a:solidFill>
              <a:srgbClr val="EB52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Partial Circle 81">
              <a:extLst>
                <a:ext uri="{FF2B5EF4-FFF2-40B4-BE49-F238E27FC236}">
                  <a16:creationId xmlns="" xmlns:a16="http://schemas.microsoft.com/office/drawing/2014/main" id="{DC81B55F-F6B6-4EE1-B509-8A1AD15DA954}"/>
                </a:ext>
              </a:extLst>
            </p:cNvPr>
            <p:cNvSpPr/>
            <p:nvPr/>
          </p:nvSpPr>
          <p:spPr>
            <a:xfrm flipH="1">
              <a:off x="6387892" y="4271317"/>
              <a:ext cx="589778" cy="589778"/>
            </a:xfrm>
            <a:prstGeom prst="pie">
              <a:avLst>
                <a:gd name="adj1" fmla="val 5378514"/>
                <a:gd name="adj2" fmla="val 16200000"/>
              </a:avLst>
            </a:prstGeom>
            <a:solidFill>
              <a:srgbClr val="EB52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50" name="Arrow: Pentagon 49">
            <a:extLst>
              <a:ext uri="{FF2B5EF4-FFF2-40B4-BE49-F238E27FC236}">
                <a16:creationId xmlns="" xmlns:a16="http://schemas.microsoft.com/office/drawing/2014/main" id="{4F7CDBEB-92FA-4DDF-85FC-AEAEC8CADF8F}"/>
              </a:ext>
            </a:extLst>
          </p:cNvPr>
          <p:cNvSpPr/>
          <p:nvPr/>
        </p:nvSpPr>
        <p:spPr>
          <a:xfrm>
            <a:off x="4795839" y="4280349"/>
            <a:ext cx="2050855" cy="582006"/>
          </a:xfrm>
          <a:prstGeom prst="homePlate">
            <a:avLst>
              <a:gd name="adj" fmla="val 38235"/>
            </a:avLst>
          </a:prstGeom>
          <a:solidFill>
            <a:srgbClr val="BA2E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="" xmlns:a16="http://schemas.microsoft.com/office/drawing/2014/main" id="{E7C675FB-FAC7-4276-BE31-86E0E05A14DA}"/>
              </a:ext>
            </a:extLst>
          </p:cNvPr>
          <p:cNvSpPr/>
          <p:nvPr/>
        </p:nvSpPr>
        <p:spPr>
          <a:xfrm>
            <a:off x="3799368" y="3972656"/>
            <a:ext cx="1197392" cy="1197392"/>
          </a:xfrm>
          <a:prstGeom prst="ellipse">
            <a:avLst/>
          </a:prstGeom>
          <a:solidFill>
            <a:srgbClr val="26AA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rrow: Pentagon 5">
            <a:extLst>
              <a:ext uri="{FF2B5EF4-FFF2-40B4-BE49-F238E27FC236}">
                <a16:creationId xmlns="" xmlns:a16="http://schemas.microsoft.com/office/drawing/2014/main" id="{822B4091-43B3-4559-BE54-DFBF46EDCB9D}"/>
              </a:ext>
            </a:extLst>
          </p:cNvPr>
          <p:cNvSpPr/>
          <p:nvPr/>
        </p:nvSpPr>
        <p:spPr>
          <a:xfrm>
            <a:off x="2093275" y="4280349"/>
            <a:ext cx="1869153" cy="582006"/>
          </a:xfrm>
          <a:prstGeom prst="homePlate">
            <a:avLst>
              <a:gd name="adj" fmla="val 38235"/>
            </a:avLst>
          </a:prstGeom>
          <a:solidFill>
            <a:srgbClr val="BA2E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="" xmlns:a16="http://schemas.microsoft.com/office/drawing/2014/main" id="{B91B2A64-64F3-403E-9E8A-E74DE434A0D6}"/>
              </a:ext>
            </a:extLst>
          </p:cNvPr>
          <p:cNvSpPr/>
          <p:nvPr/>
        </p:nvSpPr>
        <p:spPr>
          <a:xfrm>
            <a:off x="978459" y="3972656"/>
            <a:ext cx="1197392" cy="1197392"/>
          </a:xfrm>
          <a:prstGeom prst="ellipse">
            <a:avLst/>
          </a:prstGeom>
          <a:solidFill>
            <a:srgbClr val="26AA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="" xmlns:a16="http://schemas.microsoft.com/office/drawing/2014/main" id="{7801A480-15DA-41EA-9E04-2936241E7AD1}"/>
              </a:ext>
            </a:extLst>
          </p:cNvPr>
          <p:cNvSpPr/>
          <p:nvPr/>
        </p:nvSpPr>
        <p:spPr>
          <a:xfrm>
            <a:off x="6399444" y="2276226"/>
            <a:ext cx="1771650" cy="1771650"/>
          </a:xfrm>
          <a:prstGeom prst="ellipse">
            <a:avLst/>
          </a:prstGeom>
          <a:solidFill>
            <a:srgbClr val="222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400" b="1" dirty="0">
                <a:solidFill>
                  <a:schemeClr val="bg1"/>
                </a:solidFill>
                <a:latin typeface="+mj-lt"/>
              </a:rPr>
              <a:t>Lorem ipsum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="" xmlns:a16="http://schemas.microsoft.com/office/drawing/2014/main" id="{533D830A-785D-4352-9A93-95CB3722274A}"/>
              </a:ext>
            </a:extLst>
          </p:cNvPr>
          <p:cNvGrpSpPr/>
          <p:nvPr/>
        </p:nvGrpSpPr>
        <p:grpSpPr>
          <a:xfrm>
            <a:off x="1378082" y="4373153"/>
            <a:ext cx="398146" cy="396399"/>
            <a:chOff x="3390900" y="2887663"/>
            <a:chExt cx="361951" cy="360363"/>
          </a:xfrm>
          <a:solidFill>
            <a:schemeClr val="bg1"/>
          </a:solidFill>
        </p:grpSpPr>
        <p:sp>
          <p:nvSpPr>
            <p:cNvPr id="33" name="Freeform 27">
              <a:extLst>
                <a:ext uri="{FF2B5EF4-FFF2-40B4-BE49-F238E27FC236}">
                  <a16:creationId xmlns="" xmlns:a16="http://schemas.microsoft.com/office/drawing/2014/main" id="{5B729E0D-421D-408D-9363-B0754FE346C5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6163" y="2936876"/>
              <a:ext cx="166688" cy="115888"/>
            </a:xfrm>
            <a:custGeom>
              <a:avLst/>
              <a:gdLst>
                <a:gd name="T0" fmla="*/ 39 w 44"/>
                <a:gd name="T1" fmla="*/ 20 h 31"/>
                <a:gd name="T2" fmla="*/ 30 w 44"/>
                <a:gd name="T3" fmla="*/ 17 h 31"/>
                <a:gd name="T4" fmla="*/ 30 w 44"/>
                <a:gd name="T5" fmla="*/ 14 h 31"/>
                <a:gd name="T6" fmla="*/ 36 w 44"/>
                <a:gd name="T7" fmla="*/ 2 h 31"/>
                <a:gd name="T8" fmla="*/ 24 w 44"/>
                <a:gd name="T9" fmla="*/ 0 h 31"/>
                <a:gd name="T10" fmla="*/ 8 w 44"/>
                <a:gd name="T11" fmla="*/ 1 h 31"/>
                <a:gd name="T12" fmla="*/ 8 w 44"/>
                <a:gd name="T13" fmla="*/ 2 h 31"/>
                <a:gd name="T14" fmla="*/ 14 w 44"/>
                <a:gd name="T15" fmla="*/ 14 h 31"/>
                <a:gd name="T16" fmla="*/ 14 w 44"/>
                <a:gd name="T17" fmla="*/ 17 h 31"/>
                <a:gd name="T18" fmla="*/ 5 w 44"/>
                <a:gd name="T19" fmla="*/ 20 h 31"/>
                <a:gd name="T20" fmla="*/ 0 w 44"/>
                <a:gd name="T21" fmla="*/ 27 h 31"/>
                <a:gd name="T22" fmla="*/ 0 w 44"/>
                <a:gd name="T23" fmla="*/ 31 h 31"/>
                <a:gd name="T24" fmla="*/ 44 w 44"/>
                <a:gd name="T25" fmla="*/ 31 h 31"/>
                <a:gd name="T26" fmla="*/ 44 w 44"/>
                <a:gd name="T27" fmla="*/ 27 h 31"/>
                <a:gd name="T28" fmla="*/ 39 w 44"/>
                <a:gd name="T29" fmla="*/ 2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" h="31">
                  <a:moveTo>
                    <a:pt x="39" y="20"/>
                  </a:moveTo>
                  <a:cubicBezTo>
                    <a:pt x="30" y="17"/>
                    <a:pt x="30" y="17"/>
                    <a:pt x="30" y="17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34" y="12"/>
                    <a:pt x="36" y="7"/>
                    <a:pt x="36" y="2"/>
                  </a:cubicBezTo>
                  <a:cubicBezTo>
                    <a:pt x="32" y="3"/>
                    <a:pt x="27" y="3"/>
                    <a:pt x="24" y="0"/>
                  </a:cubicBezTo>
                  <a:cubicBezTo>
                    <a:pt x="19" y="3"/>
                    <a:pt x="13" y="3"/>
                    <a:pt x="8" y="1"/>
                  </a:cubicBezTo>
                  <a:cubicBezTo>
                    <a:pt x="8" y="1"/>
                    <a:pt x="8" y="2"/>
                    <a:pt x="8" y="2"/>
                  </a:cubicBezTo>
                  <a:cubicBezTo>
                    <a:pt x="8" y="7"/>
                    <a:pt x="10" y="12"/>
                    <a:pt x="14" y="14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2" y="21"/>
                    <a:pt x="0" y="24"/>
                    <a:pt x="0" y="27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44" y="31"/>
                    <a:pt x="44" y="31"/>
                    <a:pt x="44" y="31"/>
                  </a:cubicBezTo>
                  <a:cubicBezTo>
                    <a:pt x="44" y="27"/>
                    <a:pt x="44" y="27"/>
                    <a:pt x="44" y="27"/>
                  </a:cubicBezTo>
                  <a:cubicBezTo>
                    <a:pt x="44" y="24"/>
                    <a:pt x="42" y="21"/>
                    <a:pt x="39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Freeform 28">
              <a:extLst>
                <a:ext uri="{FF2B5EF4-FFF2-40B4-BE49-F238E27FC236}">
                  <a16:creationId xmlns="" xmlns:a16="http://schemas.microsoft.com/office/drawing/2014/main" id="{7F90CF65-5F65-4A1D-881D-8A0D6441AEE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1088" y="2887663"/>
              <a:ext cx="96838" cy="44450"/>
            </a:xfrm>
            <a:custGeom>
              <a:avLst/>
              <a:gdLst>
                <a:gd name="T0" fmla="*/ 14 w 26"/>
                <a:gd name="T1" fmla="*/ 9 h 12"/>
                <a:gd name="T2" fmla="*/ 15 w 26"/>
                <a:gd name="T3" fmla="*/ 9 h 12"/>
                <a:gd name="T4" fmla="*/ 17 w 26"/>
                <a:gd name="T5" fmla="*/ 10 h 12"/>
                <a:gd name="T6" fmla="*/ 26 w 26"/>
                <a:gd name="T7" fmla="*/ 11 h 12"/>
                <a:gd name="T8" fmla="*/ 13 w 26"/>
                <a:gd name="T9" fmla="*/ 0 h 12"/>
                <a:gd name="T10" fmla="*/ 0 w 26"/>
                <a:gd name="T11" fmla="*/ 10 h 12"/>
                <a:gd name="T12" fmla="*/ 14 w 26"/>
                <a:gd name="T13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12">
                  <a:moveTo>
                    <a:pt x="14" y="9"/>
                  </a:moveTo>
                  <a:cubicBezTo>
                    <a:pt x="14" y="9"/>
                    <a:pt x="15" y="9"/>
                    <a:pt x="15" y="9"/>
                  </a:cubicBezTo>
                  <a:cubicBezTo>
                    <a:pt x="16" y="9"/>
                    <a:pt x="16" y="9"/>
                    <a:pt x="17" y="10"/>
                  </a:cubicBezTo>
                  <a:cubicBezTo>
                    <a:pt x="18" y="12"/>
                    <a:pt x="24" y="12"/>
                    <a:pt x="26" y="11"/>
                  </a:cubicBezTo>
                  <a:cubicBezTo>
                    <a:pt x="25" y="5"/>
                    <a:pt x="19" y="0"/>
                    <a:pt x="13" y="0"/>
                  </a:cubicBezTo>
                  <a:cubicBezTo>
                    <a:pt x="7" y="0"/>
                    <a:pt x="2" y="4"/>
                    <a:pt x="0" y="10"/>
                  </a:cubicBezTo>
                  <a:cubicBezTo>
                    <a:pt x="4" y="12"/>
                    <a:pt x="11" y="12"/>
                    <a:pt x="14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29">
              <a:extLst>
                <a:ext uri="{FF2B5EF4-FFF2-40B4-BE49-F238E27FC236}">
                  <a16:creationId xmlns="" xmlns:a16="http://schemas.microsoft.com/office/drawing/2014/main" id="{2B67B861-ACF1-4459-B1BA-0B585EDB08A5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2663" y="3082926"/>
              <a:ext cx="98425" cy="46038"/>
            </a:xfrm>
            <a:custGeom>
              <a:avLst/>
              <a:gdLst>
                <a:gd name="T0" fmla="*/ 0 w 26"/>
                <a:gd name="T1" fmla="*/ 10 h 12"/>
                <a:gd name="T2" fmla="*/ 14 w 26"/>
                <a:gd name="T3" fmla="*/ 9 h 12"/>
                <a:gd name="T4" fmla="*/ 15 w 26"/>
                <a:gd name="T5" fmla="*/ 9 h 12"/>
                <a:gd name="T6" fmla="*/ 17 w 26"/>
                <a:gd name="T7" fmla="*/ 10 h 12"/>
                <a:gd name="T8" fmla="*/ 26 w 26"/>
                <a:gd name="T9" fmla="*/ 11 h 12"/>
                <a:gd name="T10" fmla="*/ 13 w 26"/>
                <a:gd name="T11" fmla="*/ 0 h 12"/>
                <a:gd name="T12" fmla="*/ 0 w 26"/>
                <a:gd name="T13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12">
                  <a:moveTo>
                    <a:pt x="0" y="10"/>
                  </a:moveTo>
                  <a:cubicBezTo>
                    <a:pt x="4" y="12"/>
                    <a:pt x="11" y="12"/>
                    <a:pt x="14" y="9"/>
                  </a:cubicBezTo>
                  <a:cubicBezTo>
                    <a:pt x="14" y="9"/>
                    <a:pt x="15" y="9"/>
                    <a:pt x="15" y="9"/>
                  </a:cubicBezTo>
                  <a:cubicBezTo>
                    <a:pt x="16" y="9"/>
                    <a:pt x="16" y="9"/>
                    <a:pt x="17" y="10"/>
                  </a:cubicBezTo>
                  <a:cubicBezTo>
                    <a:pt x="18" y="12"/>
                    <a:pt x="24" y="12"/>
                    <a:pt x="26" y="11"/>
                  </a:cubicBezTo>
                  <a:cubicBezTo>
                    <a:pt x="25" y="5"/>
                    <a:pt x="19" y="0"/>
                    <a:pt x="13" y="0"/>
                  </a:cubicBezTo>
                  <a:cubicBezTo>
                    <a:pt x="7" y="0"/>
                    <a:pt x="2" y="4"/>
                    <a:pt x="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30">
              <a:extLst>
                <a:ext uri="{FF2B5EF4-FFF2-40B4-BE49-F238E27FC236}">
                  <a16:creationId xmlns="" xmlns:a16="http://schemas.microsoft.com/office/drawing/2014/main" id="{456D3E8B-80A6-49FA-A9D0-4B648BAA319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9325" y="3132138"/>
              <a:ext cx="165100" cy="115888"/>
            </a:xfrm>
            <a:custGeom>
              <a:avLst/>
              <a:gdLst>
                <a:gd name="T0" fmla="*/ 39 w 44"/>
                <a:gd name="T1" fmla="*/ 20 h 31"/>
                <a:gd name="T2" fmla="*/ 30 w 44"/>
                <a:gd name="T3" fmla="*/ 17 h 31"/>
                <a:gd name="T4" fmla="*/ 30 w 44"/>
                <a:gd name="T5" fmla="*/ 14 h 31"/>
                <a:gd name="T6" fmla="*/ 36 w 44"/>
                <a:gd name="T7" fmla="*/ 2 h 31"/>
                <a:gd name="T8" fmla="*/ 24 w 44"/>
                <a:gd name="T9" fmla="*/ 0 h 31"/>
                <a:gd name="T10" fmla="*/ 8 w 44"/>
                <a:gd name="T11" fmla="*/ 1 h 31"/>
                <a:gd name="T12" fmla="*/ 8 w 44"/>
                <a:gd name="T13" fmla="*/ 2 h 31"/>
                <a:gd name="T14" fmla="*/ 14 w 44"/>
                <a:gd name="T15" fmla="*/ 14 h 31"/>
                <a:gd name="T16" fmla="*/ 14 w 44"/>
                <a:gd name="T17" fmla="*/ 17 h 31"/>
                <a:gd name="T18" fmla="*/ 5 w 44"/>
                <a:gd name="T19" fmla="*/ 20 h 31"/>
                <a:gd name="T20" fmla="*/ 0 w 44"/>
                <a:gd name="T21" fmla="*/ 27 h 31"/>
                <a:gd name="T22" fmla="*/ 0 w 44"/>
                <a:gd name="T23" fmla="*/ 31 h 31"/>
                <a:gd name="T24" fmla="*/ 44 w 44"/>
                <a:gd name="T25" fmla="*/ 31 h 31"/>
                <a:gd name="T26" fmla="*/ 44 w 44"/>
                <a:gd name="T27" fmla="*/ 27 h 31"/>
                <a:gd name="T28" fmla="*/ 39 w 44"/>
                <a:gd name="T29" fmla="*/ 2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" h="31">
                  <a:moveTo>
                    <a:pt x="39" y="20"/>
                  </a:moveTo>
                  <a:cubicBezTo>
                    <a:pt x="30" y="17"/>
                    <a:pt x="30" y="17"/>
                    <a:pt x="30" y="17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34" y="12"/>
                    <a:pt x="36" y="7"/>
                    <a:pt x="36" y="2"/>
                  </a:cubicBezTo>
                  <a:cubicBezTo>
                    <a:pt x="32" y="3"/>
                    <a:pt x="27" y="3"/>
                    <a:pt x="24" y="0"/>
                  </a:cubicBezTo>
                  <a:cubicBezTo>
                    <a:pt x="19" y="3"/>
                    <a:pt x="13" y="3"/>
                    <a:pt x="8" y="1"/>
                  </a:cubicBezTo>
                  <a:cubicBezTo>
                    <a:pt x="8" y="1"/>
                    <a:pt x="8" y="2"/>
                    <a:pt x="8" y="2"/>
                  </a:cubicBezTo>
                  <a:cubicBezTo>
                    <a:pt x="8" y="7"/>
                    <a:pt x="10" y="12"/>
                    <a:pt x="14" y="14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2" y="21"/>
                    <a:pt x="0" y="24"/>
                    <a:pt x="0" y="27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44" y="31"/>
                    <a:pt x="44" y="31"/>
                    <a:pt x="44" y="31"/>
                  </a:cubicBezTo>
                  <a:cubicBezTo>
                    <a:pt x="44" y="27"/>
                    <a:pt x="44" y="27"/>
                    <a:pt x="44" y="27"/>
                  </a:cubicBezTo>
                  <a:cubicBezTo>
                    <a:pt x="44" y="24"/>
                    <a:pt x="42" y="21"/>
                    <a:pt x="39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31">
              <a:extLst>
                <a:ext uri="{FF2B5EF4-FFF2-40B4-BE49-F238E27FC236}">
                  <a16:creationId xmlns="" xmlns:a16="http://schemas.microsoft.com/office/drawing/2014/main" id="{5C50AD11-5C02-4463-B503-946B5F8CE1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0900" y="2936876"/>
              <a:ext cx="166688" cy="115888"/>
            </a:xfrm>
            <a:custGeom>
              <a:avLst/>
              <a:gdLst>
                <a:gd name="T0" fmla="*/ 44 w 44"/>
                <a:gd name="T1" fmla="*/ 27 h 31"/>
                <a:gd name="T2" fmla="*/ 39 w 44"/>
                <a:gd name="T3" fmla="*/ 20 h 31"/>
                <a:gd name="T4" fmla="*/ 30 w 44"/>
                <a:gd name="T5" fmla="*/ 17 h 31"/>
                <a:gd name="T6" fmla="*/ 30 w 44"/>
                <a:gd name="T7" fmla="*/ 14 h 31"/>
                <a:gd name="T8" fmla="*/ 36 w 44"/>
                <a:gd name="T9" fmla="*/ 2 h 31"/>
                <a:gd name="T10" fmla="*/ 24 w 44"/>
                <a:gd name="T11" fmla="*/ 0 h 31"/>
                <a:gd name="T12" fmla="*/ 8 w 44"/>
                <a:gd name="T13" fmla="*/ 1 h 31"/>
                <a:gd name="T14" fmla="*/ 8 w 44"/>
                <a:gd name="T15" fmla="*/ 2 h 31"/>
                <a:gd name="T16" fmla="*/ 14 w 44"/>
                <a:gd name="T17" fmla="*/ 14 h 31"/>
                <a:gd name="T18" fmla="*/ 14 w 44"/>
                <a:gd name="T19" fmla="*/ 17 h 31"/>
                <a:gd name="T20" fmla="*/ 5 w 44"/>
                <a:gd name="T21" fmla="*/ 20 h 31"/>
                <a:gd name="T22" fmla="*/ 0 w 44"/>
                <a:gd name="T23" fmla="*/ 27 h 31"/>
                <a:gd name="T24" fmla="*/ 0 w 44"/>
                <a:gd name="T25" fmla="*/ 31 h 31"/>
                <a:gd name="T26" fmla="*/ 44 w 44"/>
                <a:gd name="T27" fmla="*/ 31 h 31"/>
                <a:gd name="T28" fmla="*/ 44 w 44"/>
                <a:gd name="T29" fmla="*/ 2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" h="31">
                  <a:moveTo>
                    <a:pt x="44" y="27"/>
                  </a:moveTo>
                  <a:cubicBezTo>
                    <a:pt x="44" y="24"/>
                    <a:pt x="42" y="21"/>
                    <a:pt x="39" y="20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34" y="12"/>
                    <a:pt x="36" y="7"/>
                    <a:pt x="36" y="2"/>
                  </a:cubicBezTo>
                  <a:cubicBezTo>
                    <a:pt x="32" y="3"/>
                    <a:pt x="27" y="3"/>
                    <a:pt x="24" y="0"/>
                  </a:cubicBezTo>
                  <a:cubicBezTo>
                    <a:pt x="19" y="3"/>
                    <a:pt x="13" y="3"/>
                    <a:pt x="8" y="1"/>
                  </a:cubicBezTo>
                  <a:cubicBezTo>
                    <a:pt x="8" y="1"/>
                    <a:pt x="8" y="2"/>
                    <a:pt x="8" y="2"/>
                  </a:cubicBezTo>
                  <a:cubicBezTo>
                    <a:pt x="8" y="7"/>
                    <a:pt x="10" y="12"/>
                    <a:pt x="14" y="14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2" y="21"/>
                    <a:pt x="0" y="24"/>
                    <a:pt x="0" y="27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44" y="31"/>
                    <a:pt x="44" y="31"/>
                    <a:pt x="44" y="31"/>
                  </a:cubicBezTo>
                  <a:lnTo>
                    <a:pt x="44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Freeform 32">
              <a:extLst>
                <a:ext uri="{FF2B5EF4-FFF2-40B4-BE49-F238E27FC236}">
                  <a16:creationId xmlns="" xmlns:a16="http://schemas.microsoft.com/office/drawing/2014/main" id="{A981BF07-3F65-4970-81EA-948CCE34D9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5825" y="2887663"/>
              <a:ext cx="96838" cy="44450"/>
            </a:xfrm>
            <a:custGeom>
              <a:avLst/>
              <a:gdLst>
                <a:gd name="T0" fmla="*/ 14 w 26"/>
                <a:gd name="T1" fmla="*/ 9 h 12"/>
                <a:gd name="T2" fmla="*/ 15 w 26"/>
                <a:gd name="T3" fmla="*/ 9 h 12"/>
                <a:gd name="T4" fmla="*/ 17 w 26"/>
                <a:gd name="T5" fmla="*/ 10 h 12"/>
                <a:gd name="T6" fmla="*/ 26 w 26"/>
                <a:gd name="T7" fmla="*/ 11 h 12"/>
                <a:gd name="T8" fmla="*/ 13 w 26"/>
                <a:gd name="T9" fmla="*/ 0 h 12"/>
                <a:gd name="T10" fmla="*/ 0 w 26"/>
                <a:gd name="T11" fmla="*/ 10 h 12"/>
                <a:gd name="T12" fmla="*/ 14 w 26"/>
                <a:gd name="T13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12">
                  <a:moveTo>
                    <a:pt x="14" y="9"/>
                  </a:moveTo>
                  <a:cubicBezTo>
                    <a:pt x="14" y="9"/>
                    <a:pt x="15" y="9"/>
                    <a:pt x="15" y="9"/>
                  </a:cubicBezTo>
                  <a:cubicBezTo>
                    <a:pt x="16" y="9"/>
                    <a:pt x="16" y="9"/>
                    <a:pt x="17" y="10"/>
                  </a:cubicBezTo>
                  <a:cubicBezTo>
                    <a:pt x="18" y="12"/>
                    <a:pt x="24" y="12"/>
                    <a:pt x="26" y="11"/>
                  </a:cubicBezTo>
                  <a:cubicBezTo>
                    <a:pt x="25" y="5"/>
                    <a:pt x="19" y="0"/>
                    <a:pt x="13" y="0"/>
                  </a:cubicBezTo>
                  <a:cubicBezTo>
                    <a:pt x="7" y="0"/>
                    <a:pt x="2" y="4"/>
                    <a:pt x="0" y="10"/>
                  </a:cubicBezTo>
                  <a:cubicBezTo>
                    <a:pt x="4" y="12"/>
                    <a:pt x="11" y="12"/>
                    <a:pt x="14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33">
              <a:extLst>
                <a:ext uri="{FF2B5EF4-FFF2-40B4-BE49-F238E27FC236}">
                  <a16:creationId xmlns="" xmlns:a16="http://schemas.microsoft.com/office/drawing/2014/main" id="{2E800F46-65B3-4256-A125-599B084C515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4875" y="3068638"/>
              <a:ext cx="52388" cy="52388"/>
            </a:xfrm>
            <a:custGeom>
              <a:avLst/>
              <a:gdLst>
                <a:gd name="T0" fmla="*/ 13 w 14"/>
                <a:gd name="T1" fmla="*/ 13 h 14"/>
                <a:gd name="T2" fmla="*/ 13 w 14"/>
                <a:gd name="T3" fmla="*/ 11 h 14"/>
                <a:gd name="T4" fmla="*/ 3 w 14"/>
                <a:gd name="T5" fmla="*/ 1 h 14"/>
                <a:gd name="T6" fmla="*/ 1 w 14"/>
                <a:gd name="T7" fmla="*/ 1 h 14"/>
                <a:gd name="T8" fmla="*/ 1 w 14"/>
                <a:gd name="T9" fmla="*/ 3 h 14"/>
                <a:gd name="T10" fmla="*/ 11 w 14"/>
                <a:gd name="T11" fmla="*/ 13 h 14"/>
                <a:gd name="T12" fmla="*/ 12 w 14"/>
                <a:gd name="T13" fmla="*/ 14 h 14"/>
                <a:gd name="T14" fmla="*/ 13 w 14"/>
                <a:gd name="T15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14">
                  <a:moveTo>
                    <a:pt x="13" y="13"/>
                  </a:moveTo>
                  <a:cubicBezTo>
                    <a:pt x="14" y="13"/>
                    <a:pt x="14" y="11"/>
                    <a:pt x="13" y="1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1" y="0"/>
                    <a:pt x="1" y="1"/>
                  </a:cubicBezTo>
                  <a:cubicBezTo>
                    <a:pt x="0" y="1"/>
                    <a:pt x="0" y="3"/>
                    <a:pt x="1" y="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4"/>
                    <a:pt x="11" y="14"/>
                    <a:pt x="12" y="14"/>
                  </a:cubicBezTo>
                  <a:cubicBezTo>
                    <a:pt x="13" y="14"/>
                    <a:pt x="13" y="14"/>
                    <a:pt x="13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Freeform 34">
              <a:extLst>
                <a:ext uri="{FF2B5EF4-FFF2-40B4-BE49-F238E27FC236}">
                  <a16:creationId xmlns="" xmlns:a16="http://schemas.microsoft.com/office/drawing/2014/main" id="{77DCE138-EF2E-4356-ACA0-9ED9862525CB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6488" y="3068638"/>
              <a:ext cx="52388" cy="52388"/>
            </a:xfrm>
            <a:custGeom>
              <a:avLst/>
              <a:gdLst>
                <a:gd name="T0" fmla="*/ 11 w 14"/>
                <a:gd name="T1" fmla="*/ 1 h 14"/>
                <a:gd name="T2" fmla="*/ 1 w 14"/>
                <a:gd name="T3" fmla="*/ 11 h 14"/>
                <a:gd name="T4" fmla="*/ 1 w 14"/>
                <a:gd name="T5" fmla="*/ 13 h 14"/>
                <a:gd name="T6" fmla="*/ 2 w 14"/>
                <a:gd name="T7" fmla="*/ 14 h 14"/>
                <a:gd name="T8" fmla="*/ 3 w 14"/>
                <a:gd name="T9" fmla="*/ 13 h 14"/>
                <a:gd name="T10" fmla="*/ 13 w 14"/>
                <a:gd name="T11" fmla="*/ 3 h 14"/>
                <a:gd name="T12" fmla="*/ 13 w 14"/>
                <a:gd name="T13" fmla="*/ 1 h 14"/>
                <a:gd name="T14" fmla="*/ 11 w 14"/>
                <a:gd name="T15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14">
                  <a:moveTo>
                    <a:pt x="11" y="1"/>
                  </a:moveTo>
                  <a:cubicBezTo>
                    <a:pt x="1" y="11"/>
                    <a:pt x="1" y="11"/>
                    <a:pt x="1" y="11"/>
                  </a:cubicBezTo>
                  <a:cubicBezTo>
                    <a:pt x="0" y="11"/>
                    <a:pt x="0" y="13"/>
                    <a:pt x="1" y="13"/>
                  </a:cubicBezTo>
                  <a:cubicBezTo>
                    <a:pt x="1" y="14"/>
                    <a:pt x="1" y="14"/>
                    <a:pt x="2" y="14"/>
                  </a:cubicBezTo>
                  <a:cubicBezTo>
                    <a:pt x="3" y="14"/>
                    <a:pt x="3" y="14"/>
                    <a:pt x="3" y="1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4" y="3"/>
                    <a:pt x="14" y="1"/>
                    <a:pt x="13" y="1"/>
                  </a:cubicBezTo>
                  <a:cubicBezTo>
                    <a:pt x="13" y="0"/>
                    <a:pt x="11" y="0"/>
                    <a:pt x="1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="" xmlns:a16="http://schemas.microsoft.com/office/drawing/2014/main" id="{91B0FCB8-3D04-4D32-B34A-68B95A90F6BD}"/>
              </a:ext>
            </a:extLst>
          </p:cNvPr>
          <p:cNvGrpSpPr/>
          <p:nvPr/>
        </p:nvGrpSpPr>
        <p:grpSpPr>
          <a:xfrm>
            <a:off x="4217883" y="4389583"/>
            <a:ext cx="360362" cy="363538"/>
            <a:chOff x="4862513" y="2882900"/>
            <a:chExt cx="360362" cy="363538"/>
          </a:xfrm>
          <a:solidFill>
            <a:schemeClr val="bg1"/>
          </a:solidFill>
        </p:grpSpPr>
        <p:sp>
          <p:nvSpPr>
            <p:cNvPr id="54" name="Freeform 96">
              <a:extLst>
                <a:ext uri="{FF2B5EF4-FFF2-40B4-BE49-F238E27FC236}">
                  <a16:creationId xmlns="" xmlns:a16="http://schemas.microsoft.com/office/drawing/2014/main" id="{874D7A87-0638-4D74-BB67-64AD885DB59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62513" y="2882900"/>
              <a:ext cx="255588" cy="333375"/>
            </a:xfrm>
            <a:custGeom>
              <a:avLst/>
              <a:gdLst>
                <a:gd name="T0" fmla="*/ 60 w 68"/>
                <a:gd name="T1" fmla="*/ 78 h 88"/>
                <a:gd name="T2" fmla="*/ 56 w 68"/>
                <a:gd name="T3" fmla="*/ 72 h 88"/>
                <a:gd name="T4" fmla="*/ 8 w 68"/>
                <a:gd name="T5" fmla="*/ 72 h 88"/>
                <a:gd name="T6" fmla="*/ 8 w 68"/>
                <a:gd name="T7" fmla="*/ 8 h 88"/>
                <a:gd name="T8" fmla="*/ 60 w 68"/>
                <a:gd name="T9" fmla="*/ 8 h 88"/>
                <a:gd name="T10" fmla="*/ 60 w 68"/>
                <a:gd name="T11" fmla="*/ 50 h 88"/>
                <a:gd name="T12" fmla="*/ 60 w 68"/>
                <a:gd name="T13" fmla="*/ 50 h 88"/>
                <a:gd name="T14" fmla="*/ 67 w 68"/>
                <a:gd name="T15" fmla="*/ 53 h 88"/>
                <a:gd name="T16" fmla="*/ 67 w 68"/>
                <a:gd name="T17" fmla="*/ 53 h 88"/>
                <a:gd name="T18" fmla="*/ 68 w 68"/>
                <a:gd name="T19" fmla="*/ 54 h 88"/>
                <a:gd name="T20" fmla="*/ 68 w 68"/>
                <a:gd name="T21" fmla="*/ 26 h 88"/>
                <a:gd name="T22" fmla="*/ 68 w 68"/>
                <a:gd name="T23" fmla="*/ 8 h 88"/>
                <a:gd name="T24" fmla="*/ 60 w 68"/>
                <a:gd name="T25" fmla="*/ 0 h 88"/>
                <a:gd name="T26" fmla="*/ 8 w 68"/>
                <a:gd name="T27" fmla="*/ 0 h 88"/>
                <a:gd name="T28" fmla="*/ 0 w 68"/>
                <a:gd name="T29" fmla="*/ 8 h 88"/>
                <a:gd name="T30" fmla="*/ 0 w 68"/>
                <a:gd name="T31" fmla="*/ 80 h 88"/>
                <a:gd name="T32" fmla="*/ 8 w 68"/>
                <a:gd name="T33" fmla="*/ 88 h 88"/>
                <a:gd name="T34" fmla="*/ 8 w 68"/>
                <a:gd name="T35" fmla="*/ 88 h 88"/>
                <a:gd name="T36" fmla="*/ 63 w 68"/>
                <a:gd name="T37" fmla="*/ 88 h 88"/>
                <a:gd name="T38" fmla="*/ 60 w 68"/>
                <a:gd name="T39" fmla="*/ 80 h 88"/>
                <a:gd name="T40" fmla="*/ 60 w 68"/>
                <a:gd name="T41" fmla="*/ 78 h 88"/>
                <a:gd name="T42" fmla="*/ 20 w 68"/>
                <a:gd name="T43" fmla="*/ 80 h 88"/>
                <a:gd name="T44" fmla="*/ 18 w 68"/>
                <a:gd name="T45" fmla="*/ 78 h 88"/>
                <a:gd name="T46" fmla="*/ 20 w 68"/>
                <a:gd name="T47" fmla="*/ 76 h 88"/>
                <a:gd name="T48" fmla="*/ 22 w 68"/>
                <a:gd name="T49" fmla="*/ 78 h 88"/>
                <a:gd name="T50" fmla="*/ 20 w 68"/>
                <a:gd name="T51" fmla="*/ 80 h 88"/>
                <a:gd name="T52" fmla="*/ 38 w 68"/>
                <a:gd name="T53" fmla="*/ 80 h 88"/>
                <a:gd name="T54" fmla="*/ 26 w 68"/>
                <a:gd name="T55" fmla="*/ 80 h 88"/>
                <a:gd name="T56" fmla="*/ 26 w 68"/>
                <a:gd name="T57" fmla="*/ 76 h 88"/>
                <a:gd name="T58" fmla="*/ 38 w 68"/>
                <a:gd name="T59" fmla="*/ 76 h 88"/>
                <a:gd name="T60" fmla="*/ 38 w 68"/>
                <a:gd name="T61" fmla="*/ 80 h 88"/>
                <a:gd name="T62" fmla="*/ 44 w 68"/>
                <a:gd name="T63" fmla="*/ 80 h 88"/>
                <a:gd name="T64" fmla="*/ 42 w 68"/>
                <a:gd name="T65" fmla="*/ 78 h 88"/>
                <a:gd name="T66" fmla="*/ 44 w 68"/>
                <a:gd name="T67" fmla="*/ 76 h 88"/>
                <a:gd name="T68" fmla="*/ 46 w 68"/>
                <a:gd name="T69" fmla="*/ 78 h 88"/>
                <a:gd name="T70" fmla="*/ 44 w 68"/>
                <a:gd name="T71" fmla="*/ 8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8" h="88">
                  <a:moveTo>
                    <a:pt x="60" y="78"/>
                  </a:moveTo>
                  <a:cubicBezTo>
                    <a:pt x="56" y="72"/>
                    <a:pt x="56" y="72"/>
                    <a:pt x="56" y="72"/>
                  </a:cubicBezTo>
                  <a:cubicBezTo>
                    <a:pt x="8" y="72"/>
                    <a:pt x="8" y="72"/>
                    <a:pt x="8" y="72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60" y="8"/>
                    <a:pt x="60" y="8"/>
                    <a:pt x="60" y="8"/>
                  </a:cubicBezTo>
                  <a:cubicBezTo>
                    <a:pt x="60" y="50"/>
                    <a:pt x="60" y="50"/>
                    <a:pt x="60" y="50"/>
                  </a:cubicBezTo>
                  <a:cubicBezTo>
                    <a:pt x="60" y="50"/>
                    <a:pt x="60" y="50"/>
                    <a:pt x="60" y="50"/>
                  </a:cubicBezTo>
                  <a:cubicBezTo>
                    <a:pt x="63" y="50"/>
                    <a:pt x="65" y="51"/>
                    <a:pt x="67" y="53"/>
                  </a:cubicBezTo>
                  <a:cubicBezTo>
                    <a:pt x="67" y="53"/>
                    <a:pt x="67" y="53"/>
                    <a:pt x="67" y="53"/>
                  </a:cubicBezTo>
                  <a:cubicBezTo>
                    <a:pt x="68" y="54"/>
                    <a:pt x="68" y="54"/>
                    <a:pt x="68" y="54"/>
                  </a:cubicBezTo>
                  <a:cubicBezTo>
                    <a:pt x="68" y="26"/>
                    <a:pt x="68" y="26"/>
                    <a:pt x="68" y="26"/>
                  </a:cubicBezTo>
                  <a:cubicBezTo>
                    <a:pt x="68" y="8"/>
                    <a:pt x="68" y="8"/>
                    <a:pt x="68" y="8"/>
                  </a:cubicBezTo>
                  <a:cubicBezTo>
                    <a:pt x="68" y="4"/>
                    <a:pt x="64" y="0"/>
                    <a:pt x="6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4"/>
                    <a:pt x="4" y="88"/>
                    <a:pt x="8" y="88"/>
                  </a:cubicBezTo>
                  <a:cubicBezTo>
                    <a:pt x="8" y="88"/>
                    <a:pt x="8" y="88"/>
                    <a:pt x="8" y="88"/>
                  </a:cubicBezTo>
                  <a:cubicBezTo>
                    <a:pt x="63" y="88"/>
                    <a:pt x="63" y="88"/>
                    <a:pt x="63" y="88"/>
                  </a:cubicBezTo>
                  <a:cubicBezTo>
                    <a:pt x="61" y="85"/>
                    <a:pt x="60" y="82"/>
                    <a:pt x="60" y="80"/>
                  </a:cubicBezTo>
                  <a:lnTo>
                    <a:pt x="60" y="78"/>
                  </a:lnTo>
                  <a:close/>
                  <a:moveTo>
                    <a:pt x="20" y="80"/>
                  </a:moveTo>
                  <a:cubicBezTo>
                    <a:pt x="19" y="80"/>
                    <a:pt x="18" y="79"/>
                    <a:pt x="18" y="78"/>
                  </a:cubicBezTo>
                  <a:cubicBezTo>
                    <a:pt x="18" y="77"/>
                    <a:pt x="19" y="76"/>
                    <a:pt x="20" y="76"/>
                  </a:cubicBezTo>
                  <a:cubicBezTo>
                    <a:pt x="21" y="76"/>
                    <a:pt x="22" y="77"/>
                    <a:pt x="22" y="78"/>
                  </a:cubicBezTo>
                  <a:cubicBezTo>
                    <a:pt x="22" y="79"/>
                    <a:pt x="21" y="80"/>
                    <a:pt x="20" y="80"/>
                  </a:cubicBezTo>
                  <a:close/>
                  <a:moveTo>
                    <a:pt x="38" y="80"/>
                  </a:moveTo>
                  <a:cubicBezTo>
                    <a:pt x="26" y="80"/>
                    <a:pt x="26" y="80"/>
                    <a:pt x="26" y="80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38" y="76"/>
                    <a:pt x="38" y="76"/>
                    <a:pt x="38" y="76"/>
                  </a:cubicBezTo>
                  <a:lnTo>
                    <a:pt x="38" y="80"/>
                  </a:lnTo>
                  <a:close/>
                  <a:moveTo>
                    <a:pt x="44" y="80"/>
                  </a:moveTo>
                  <a:cubicBezTo>
                    <a:pt x="43" y="80"/>
                    <a:pt x="42" y="79"/>
                    <a:pt x="42" y="78"/>
                  </a:cubicBezTo>
                  <a:cubicBezTo>
                    <a:pt x="42" y="77"/>
                    <a:pt x="43" y="76"/>
                    <a:pt x="44" y="76"/>
                  </a:cubicBezTo>
                  <a:cubicBezTo>
                    <a:pt x="45" y="76"/>
                    <a:pt x="46" y="77"/>
                    <a:pt x="46" y="78"/>
                  </a:cubicBezTo>
                  <a:cubicBezTo>
                    <a:pt x="46" y="79"/>
                    <a:pt x="45" y="80"/>
                    <a:pt x="44" y="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97">
              <a:extLst>
                <a:ext uri="{FF2B5EF4-FFF2-40B4-BE49-F238E27FC236}">
                  <a16:creationId xmlns="" xmlns:a16="http://schemas.microsoft.com/office/drawing/2014/main" id="{25CB383B-DCA3-4087-BA1F-08F060B15F4C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0950" y="3005138"/>
              <a:ext cx="161925" cy="241300"/>
            </a:xfrm>
            <a:custGeom>
              <a:avLst/>
              <a:gdLst>
                <a:gd name="T0" fmla="*/ 42 w 43"/>
                <a:gd name="T1" fmla="*/ 61 h 64"/>
                <a:gd name="T2" fmla="*/ 31 w 43"/>
                <a:gd name="T3" fmla="*/ 46 h 64"/>
                <a:gd name="T4" fmla="*/ 31 w 43"/>
                <a:gd name="T5" fmla="*/ 46 h 64"/>
                <a:gd name="T6" fmla="*/ 31 w 43"/>
                <a:gd name="T7" fmla="*/ 45 h 64"/>
                <a:gd name="T8" fmla="*/ 31 w 43"/>
                <a:gd name="T9" fmla="*/ 45 h 64"/>
                <a:gd name="T10" fmla="*/ 31 w 43"/>
                <a:gd name="T11" fmla="*/ 18 h 64"/>
                <a:gd name="T12" fmla="*/ 22 w 43"/>
                <a:gd name="T13" fmla="*/ 1 h 64"/>
                <a:gd name="T14" fmla="*/ 22 w 43"/>
                <a:gd name="T15" fmla="*/ 1 h 64"/>
                <a:gd name="T16" fmla="*/ 20 w 43"/>
                <a:gd name="T17" fmla="*/ 0 h 64"/>
                <a:gd name="T18" fmla="*/ 19 w 43"/>
                <a:gd name="T19" fmla="*/ 2 h 64"/>
                <a:gd name="T20" fmla="*/ 19 w 43"/>
                <a:gd name="T21" fmla="*/ 27 h 64"/>
                <a:gd name="T22" fmla="*/ 19 w 43"/>
                <a:gd name="T23" fmla="*/ 33 h 64"/>
                <a:gd name="T24" fmla="*/ 15 w 43"/>
                <a:gd name="T25" fmla="*/ 28 h 64"/>
                <a:gd name="T26" fmla="*/ 15 w 43"/>
                <a:gd name="T27" fmla="*/ 28 h 64"/>
                <a:gd name="T28" fmla="*/ 11 w 43"/>
                <a:gd name="T29" fmla="*/ 24 h 64"/>
                <a:gd name="T30" fmla="*/ 3 w 43"/>
                <a:gd name="T31" fmla="*/ 24 h 64"/>
                <a:gd name="T32" fmla="*/ 2 w 43"/>
                <a:gd name="T33" fmla="*/ 32 h 64"/>
                <a:gd name="T34" fmla="*/ 7 w 43"/>
                <a:gd name="T35" fmla="*/ 39 h 64"/>
                <a:gd name="T36" fmla="*/ 7 w 43"/>
                <a:gd name="T37" fmla="*/ 39 h 64"/>
                <a:gd name="T38" fmla="*/ 11 w 43"/>
                <a:gd name="T39" fmla="*/ 44 h 64"/>
                <a:gd name="T40" fmla="*/ 11 w 43"/>
                <a:gd name="T41" fmla="*/ 45 h 64"/>
                <a:gd name="T42" fmla="*/ 11 w 43"/>
                <a:gd name="T43" fmla="*/ 48 h 64"/>
                <a:gd name="T44" fmla="*/ 14 w 43"/>
                <a:gd name="T45" fmla="*/ 56 h 64"/>
                <a:gd name="T46" fmla="*/ 14 w 43"/>
                <a:gd name="T47" fmla="*/ 56 h 64"/>
                <a:gd name="T48" fmla="*/ 19 w 43"/>
                <a:gd name="T49" fmla="*/ 63 h 64"/>
                <a:gd name="T50" fmla="*/ 21 w 43"/>
                <a:gd name="T51" fmla="*/ 64 h 64"/>
                <a:gd name="T52" fmla="*/ 41 w 43"/>
                <a:gd name="T53" fmla="*/ 64 h 64"/>
                <a:gd name="T54" fmla="*/ 41 w 43"/>
                <a:gd name="T55" fmla="*/ 64 h 64"/>
                <a:gd name="T56" fmla="*/ 43 w 43"/>
                <a:gd name="T57" fmla="*/ 62 h 64"/>
                <a:gd name="T58" fmla="*/ 42 w 43"/>
                <a:gd name="T59" fmla="*/ 6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3" h="64">
                  <a:moveTo>
                    <a:pt x="42" y="61"/>
                  </a:moveTo>
                  <a:cubicBezTo>
                    <a:pt x="35" y="51"/>
                    <a:pt x="38" y="55"/>
                    <a:pt x="31" y="46"/>
                  </a:cubicBezTo>
                  <a:cubicBezTo>
                    <a:pt x="31" y="46"/>
                    <a:pt x="31" y="46"/>
                    <a:pt x="31" y="46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31" y="11"/>
                    <a:pt x="30" y="8"/>
                    <a:pt x="22" y="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0"/>
                    <a:pt x="21" y="0"/>
                    <a:pt x="20" y="0"/>
                  </a:cubicBezTo>
                  <a:cubicBezTo>
                    <a:pt x="19" y="1"/>
                    <a:pt x="19" y="1"/>
                    <a:pt x="19" y="2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9" y="21"/>
                    <a:pt x="5" y="21"/>
                    <a:pt x="3" y="24"/>
                  </a:cubicBezTo>
                  <a:cubicBezTo>
                    <a:pt x="0" y="26"/>
                    <a:pt x="1" y="30"/>
                    <a:pt x="2" y="32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11" y="44"/>
                    <a:pt x="11" y="45"/>
                    <a:pt x="11" y="45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1" y="50"/>
                    <a:pt x="12" y="53"/>
                    <a:pt x="14" y="56"/>
                  </a:cubicBezTo>
                  <a:cubicBezTo>
                    <a:pt x="14" y="56"/>
                    <a:pt x="14" y="56"/>
                    <a:pt x="14" y="56"/>
                  </a:cubicBezTo>
                  <a:cubicBezTo>
                    <a:pt x="16" y="59"/>
                    <a:pt x="18" y="61"/>
                    <a:pt x="19" y="63"/>
                  </a:cubicBezTo>
                  <a:cubicBezTo>
                    <a:pt x="20" y="64"/>
                    <a:pt x="20" y="64"/>
                    <a:pt x="21" y="64"/>
                  </a:cubicBezTo>
                  <a:cubicBezTo>
                    <a:pt x="41" y="64"/>
                    <a:pt x="41" y="64"/>
                    <a:pt x="41" y="64"/>
                  </a:cubicBezTo>
                  <a:cubicBezTo>
                    <a:pt x="41" y="64"/>
                    <a:pt x="41" y="64"/>
                    <a:pt x="41" y="64"/>
                  </a:cubicBezTo>
                  <a:cubicBezTo>
                    <a:pt x="42" y="64"/>
                    <a:pt x="43" y="63"/>
                    <a:pt x="43" y="62"/>
                  </a:cubicBezTo>
                  <a:cubicBezTo>
                    <a:pt x="43" y="61"/>
                    <a:pt x="43" y="61"/>
                    <a:pt x="42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Rectangle 98">
              <a:extLst>
                <a:ext uri="{FF2B5EF4-FFF2-40B4-BE49-F238E27FC236}">
                  <a16:creationId xmlns="" xmlns:a16="http://schemas.microsoft.com/office/drawing/2014/main" id="{3CB28FDF-DEFD-4B71-B641-80D30F7899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7125" y="3079750"/>
              <a:ext cx="104775" cy="15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Rectangle 99">
              <a:extLst>
                <a:ext uri="{FF2B5EF4-FFF2-40B4-BE49-F238E27FC236}">
                  <a16:creationId xmlns="" xmlns:a16="http://schemas.microsoft.com/office/drawing/2014/main" id="{A667542B-1803-484F-8839-128D6E9719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7125" y="3049588"/>
              <a:ext cx="104775" cy="15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Rectangle 100">
              <a:extLst>
                <a:ext uri="{FF2B5EF4-FFF2-40B4-BE49-F238E27FC236}">
                  <a16:creationId xmlns="" xmlns:a16="http://schemas.microsoft.com/office/drawing/2014/main" id="{F61341A3-BBA0-4546-8A1B-17F8794B5E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7125" y="3019425"/>
              <a:ext cx="104775" cy="15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Rectangle 101">
              <a:extLst>
                <a:ext uri="{FF2B5EF4-FFF2-40B4-BE49-F238E27FC236}">
                  <a16:creationId xmlns="" xmlns:a16="http://schemas.microsoft.com/office/drawing/2014/main" id="{567B7C37-3486-4C91-ABFA-70CED40A2E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7125" y="2989263"/>
              <a:ext cx="104775" cy="15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Rectangle 102">
              <a:extLst>
                <a:ext uri="{FF2B5EF4-FFF2-40B4-BE49-F238E27FC236}">
                  <a16:creationId xmlns="" xmlns:a16="http://schemas.microsoft.com/office/drawing/2014/main" id="{F8F2F812-6FC8-44E5-9B72-71D14967E4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7125" y="2959100"/>
              <a:ext cx="60325" cy="142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61" name="Freeform 59">
            <a:extLst>
              <a:ext uri="{FF2B5EF4-FFF2-40B4-BE49-F238E27FC236}">
                <a16:creationId xmlns="" xmlns:a16="http://schemas.microsoft.com/office/drawing/2014/main" id="{12D420FF-8673-4022-9E9A-A518BDF6634B}"/>
              </a:ext>
            </a:extLst>
          </p:cNvPr>
          <p:cNvSpPr>
            <a:spLocks/>
          </p:cNvSpPr>
          <p:nvPr/>
        </p:nvSpPr>
        <p:spPr bwMode="auto">
          <a:xfrm>
            <a:off x="10441809" y="4411808"/>
            <a:ext cx="346075" cy="319088"/>
          </a:xfrm>
          <a:custGeom>
            <a:avLst/>
            <a:gdLst>
              <a:gd name="T0" fmla="*/ 92 w 92"/>
              <a:gd name="T1" fmla="*/ 41 h 85"/>
              <a:gd name="T2" fmla="*/ 84 w 92"/>
              <a:gd name="T3" fmla="*/ 33 h 85"/>
              <a:gd name="T4" fmla="*/ 55 w 92"/>
              <a:gd name="T5" fmla="*/ 33 h 85"/>
              <a:gd name="T6" fmla="*/ 58 w 92"/>
              <a:gd name="T7" fmla="*/ 12 h 85"/>
              <a:gd name="T8" fmla="*/ 49 w 92"/>
              <a:gd name="T9" fmla="*/ 0 h 85"/>
              <a:gd name="T10" fmla="*/ 42 w 92"/>
              <a:gd name="T11" fmla="*/ 7 h 85"/>
              <a:gd name="T12" fmla="*/ 14 w 92"/>
              <a:gd name="T13" fmla="*/ 37 h 85"/>
              <a:gd name="T14" fmla="*/ 2 w 92"/>
              <a:gd name="T15" fmla="*/ 37 h 85"/>
              <a:gd name="T16" fmla="*/ 0 w 92"/>
              <a:gd name="T17" fmla="*/ 39 h 85"/>
              <a:gd name="T18" fmla="*/ 0 w 92"/>
              <a:gd name="T19" fmla="*/ 75 h 85"/>
              <a:gd name="T20" fmla="*/ 2 w 92"/>
              <a:gd name="T21" fmla="*/ 77 h 85"/>
              <a:gd name="T22" fmla="*/ 32 w 92"/>
              <a:gd name="T23" fmla="*/ 82 h 85"/>
              <a:gd name="T24" fmla="*/ 46 w 92"/>
              <a:gd name="T25" fmla="*/ 85 h 85"/>
              <a:gd name="T26" fmla="*/ 72 w 92"/>
              <a:gd name="T27" fmla="*/ 85 h 85"/>
              <a:gd name="T28" fmla="*/ 80 w 92"/>
              <a:gd name="T29" fmla="*/ 77 h 85"/>
              <a:gd name="T30" fmla="*/ 79 w 92"/>
              <a:gd name="T31" fmla="*/ 73 h 85"/>
              <a:gd name="T32" fmla="*/ 84 w 92"/>
              <a:gd name="T33" fmla="*/ 65 h 85"/>
              <a:gd name="T34" fmla="*/ 83 w 92"/>
              <a:gd name="T35" fmla="*/ 61 h 85"/>
              <a:gd name="T36" fmla="*/ 88 w 92"/>
              <a:gd name="T37" fmla="*/ 53 h 85"/>
              <a:gd name="T38" fmla="*/ 87 w 92"/>
              <a:gd name="T39" fmla="*/ 49 h 85"/>
              <a:gd name="T40" fmla="*/ 92 w 92"/>
              <a:gd name="T41" fmla="*/ 41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2" h="85">
                <a:moveTo>
                  <a:pt x="92" y="41"/>
                </a:moveTo>
                <a:cubicBezTo>
                  <a:pt x="92" y="37"/>
                  <a:pt x="88" y="33"/>
                  <a:pt x="84" y="33"/>
                </a:cubicBezTo>
                <a:cubicBezTo>
                  <a:pt x="55" y="33"/>
                  <a:pt x="55" y="33"/>
                  <a:pt x="55" y="33"/>
                </a:cubicBezTo>
                <a:cubicBezTo>
                  <a:pt x="56" y="28"/>
                  <a:pt x="58" y="18"/>
                  <a:pt x="58" y="12"/>
                </a:cubicBezTo>
                <a:cubicBezTo>
                  <a:pt x="58" y="4"/>
                  <a:pt x="53" y="0"/>
                  <a:pt x="49" y="0"/>
                </a:cubicBezTo>
                <a:cubicBezTo>
                  <a:pt x="45" y="0"/>
                  <a:pt x="42" y="3"/>
                  <a:pt x="42" y="7"/>
                </a:cubicBezTo>
                <a:cubicBezTo>
                  <a:pt x="42" y="25"/>
                  <a:pt x="27" y="37"/>
                  <a:pt x="14" y="37"/>
                </a:cubicBezTo>
                <a:cubicBezTo>
                  <a:pt x="2" y="37"/>
                  <a:pt x="2" y="37"/>
                  <a:pt x="2" y="37"/>
                </a:cubicBezTo>
                <a:cubicBezTo>
                  <a:pt x="1" y="37"/>
                  <a:pt x="0" y="38"/>
                  <a:pt x="0" y="39"/>
                </a:cubicBezTo>
                <a:cubicBezTo>
                  <a:pt x="0" y="75"/>
                  <a:pt x="0" y="75"/>
                  <a:pt x="0" y="75"/>
                </a:cubicBezTo>
                <a:cubicBezTo>
                  <a:pt x="0" y="76"/>
                  <a:pt x="1" y="77"/>
                  <a:pt x="2" y="77"/>
                </a:cubicBezTo>
                <a:cubicBezTo>
                  <a:pt x="20" y="77"/>
                  <a:pt x="27" y="80"/>
                  <a:pt x="32" y="82"/>
                </a:cubicBezTo>
                <a:cubicBezTo>
                  <a:pt x="35" y="83"/>
                  <a:pt x="39" y="85"/>
                  <a:pt x="46" y="85"/>
                </a:cubicBezTo>
                <a:cubicBezTo>
                  <a:pt x="72" y="85"/>
                  <a:pt x="72" y="85"/>
                  <a:pt x="72" y="85"/>
                </a:cubicBezTo>
                <a:cubicBezTo>
                  <a:pt x="76" y="85"/>
                  <a:pt x="80" y="81"/>
                  <a:pt x="80" y="77"/>
                </a:cubicBezTo>
                <a:cubicBezTo>
                  <a:pt x="80" y="75"/>
                  <a:pt x="79" y="74"/>
                  <a:pt x="79" y="73"/>
                </a:cubicBezTo>
                <a:cubicBezTo>
                  <a:pt x="82" y="71"/>
                  <a:pt x="84" y="68"/>
                  <a:pt x="84" y="65"/>
                </a:cubicBezTo>
                <a:cubicBezTo>
                  <a:pt x="84" y="63"/>
                  <a:pt x="83" y="62"/>
                  <a:pt x="83" y="61"/>
                </a:cubicBezTo>
                <a:cubicBezTo>
                  <a:pt x="86" y="59"/>
                  <a:pt x="88" y="56"/>
                  <a:pt x="88" y="53"/>
                </a:cubicBezTo>
                <a:cubicBezTo>
                  <a:pt x="88" y="51"/>
                  <a:pt x="87" y="50"/>
                  <a:pt x="87" y="49"/>
                </a:cubicBezTo>
                <a:cubicBezTo>
                  <a:pt x="90" y="47"/>
                  <a:pt x="92" y="44"/>
                  <a:pt x="92" y="4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2" name="TextBox 61">
            <a:extLst>
              <a:ext uri="{FF2B5EF4-FFF2-40B4-BE49-F238E27FC236}">
                <a16:creationId xmlns="" xmlns:a16="http://schemas.microsoft.com/office/drawing/2014/main" id="{6213DA36-7724-4D4C-A525-65C177D9FBD6}"/>
              </a:ext>
            </a:extLst>
          </p:cNvPr>
          <p:cNvSpPr txBox="1"/>
          <p:nvPr/>
        </p:nvSpPr>
        <p:spPr>
          <a:xfrm>
            <a:off x="784012" y="5316986"/>
            <a:ext cx="1586284" cy="646331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pPr lvl="0" algn="ctr">
              <a:defRPr/>
            </a:pPr>
            <a:r>
              <a:rPr lang="en-US" sz="1400" dirty="0">
                <a:solidFill>
                  <a:srgbClr val="222021"/>
                </a:solidFill>
              </a:rPr>
              <a:t>Lorem ipsum dolor sit </a:t>
            </a:r>
            <a:r>
              <a:rPr lang="en-US" sz="1400" dirty="0" err="1">
                <a:solidFill>
                  <a:srgbClr val="222021"/>
                </a:solidFill>
              </a:rPr>
              <a:t>amet</a:t>
            </a:r>
            <a:r>
              <a:rPr lang="en-US" sz="1400" dirty="0">
                <a:solidFill>
                  <a:srgbClr val="222021"/>
                </a:solidFill>
              </a:rPr>
              <a:t>, </a:t>
            </a:r>
            <a:r>
              <a:rPr lang="en-US" sz="1400" dirty="0" err="1">
                <a:solidFill>
                  <a:srgbClr val="222021"/>
                </a:solidFill>
              </a:rPr>
              <a:t>consectetur</a:t>
            </a:r>
            <a:r>
              <a:rPr lang="en-US" sz="1400" dirty="0">
                <a:solidFill>
                  <a:srgbClr val="222021"/>
                </a:solidFill>
              </a:rPr>
              <a:t> </a:t>
            </a:r>
            <a:r>
              <a:rPr lang="en-US" sz="1400" dirty="0" err="1">
                <a:solidFill>
                  <a:srgbClr val="222021"/>
                </a:solidFill>
              </a:rPr>
              <a:t>adipiscing</a:t>
            </a:r>
            <a:r>
              <a:rPr lang="en-US" sz="1400" dirty="0">
                <a:solidFill>
                  <a:srgbClr val="222021"/>
                </a:solidFill>
              </a:rPr>
              <a:t> </a:t>
            </a:r>
            <a:r>
              <a:rPr lang="en-US" sz="1400" dirty="0" err="1">
                <a:solidFill>
                  <a:srgbClr val="222021"/>
                </a:solidFill>
              </a:rPr>
              <a:t>elit</a:t>
            </a:r>
            <a:r>
              <a:rPr lang="en-US" sz="1400" dirty="0">
                <a:solidFill>
                  <a:srgbClr val="222021"/>
                </a:solidFill>
              </a:rPr>
              <a:t>. 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="" xmlns:a16="http://schemas.microsoft.com/office/drawing/2014/main" id="{CDCF3993-9AB8-492C-91DE-D1D56EF9B84A}"/>
              </a:ext>
            </a:extLst>
          </p:cNvPr>
          <p:cNvSpPr txBox="1"/>
          <p:nvPr/>
        </p:nvSpPr>
        <p:spPr>
          <a:xfrm>
            <a:off x="3604922" y="5316986"/>
            <a:ext cx="1586284" cy="646331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pPr lvl="0" algn="ctr">
              <a:defRPr/>
            </a:pPr>
            <a:r>
              <a:rPr lang="en-US" sz="1400" dirty="0">
                <a:solidFill>
                  <a:srgbClr val="222021"/>
                </a:solidFill>
              </a:rPr>
              <a:t>Lorem ipsum dolor sit </a:t>
            </a:r>
            <a:r>
              <a:rPr lang="en-US" sz="1400" dirty="0" err="1">
                <a:solidFill>
                  <a:srgbClr val="222021"/>
                </a:solidFill>
              </a:rPr>
              <a:t>amet</a:t>
            </a:r>
            <a:r>
              <a:rPr lang="en-US" sz="1400" dirty="0">
                <a:solidFill>
                  <a:srgbClr val="222021"/>
                </a:solidFill>
              </a:rPr>
              <a:t>, </a:t>
            </a:r>
            <a:r>
              <a:rPr lang="en-US" sz="1400" dirty="0" err="1">
                <a:solidFill>
                  <a:srgbClr val="222021"/>
                </a:solidFill>
              </a:rPr>
              <a:t>consectetur</a:t>
            </a:r>
            <a:r>
              <a:rPr lang="en-US" sz="1400" dirty="0">
                <a:solidFill>
                  <a:srgbClr val="222021"/>
                </a:solidFill>
              </a:rPr>
              <a:t> </a:t>
            </a:r>
            <a:r>
              <a:rPr lang="en-US" sz="1400" dirty="0" err="1">
                <a:solidFill>
                  <a:srgbClr val="222021"/>
                </a:solidFill>
              </a:rPr>
              <a:t>adipiscing</a:t>
            </a:r>
            <a:r>
              <a:rPr lang="en-US" sz="1400" dirty="0">
                <a:solidFill>
                  <a:srgbClr val="222021"/>
                </a:solidFill>
              </a:rPr>
              <a:t> </a:t>
            </a:r>
            <a:r>
              <a:rPr lang="en-US" sz="1400" dirty="0" err="1">
                <a:solidFill>
                  <a:srgbClr val="222021"/>
                </a:solidFill>
              </a:rPr>
              <a:t>elit</a:t>
            </a:r>
            <a:r>
              <a:rPr lang="en-US" sz="1400" dirty="0">
                <a:solidFill>
                  <a:srgbClr val="222021"/>
                </a:solidFill>
              </a:rPr>
              <a:t>. 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="" xmlns:a16="http://schemas.microsoft.com/office/drawing/2014/main" id="{65BA67D3-E81E-4931-A47F-21D244676579}"/>
              </a:ext>
            </a:extLst>
          </p:cNvPr>
          <p:cNvSpPr txBox="1"/>
          <p:nvPr/>
        </p:nvSpPr>
        <p:spPr>
          <a:xfrm>
            <a:off x="9821704" y="5316986"/>
            <a:ext cx="1586284" cy="646331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pPr lvl="0" algn="ctr">
              <a:defRPr/>
            </a:pPr>
            <a:r>
              <a:rPr lang="en-US" sz="1400" dirty="0">
                <a:solidFill>
                  <a:srgbClr val="222021"/>
                </a:solidFill>
              </a:rPr>
              <a:t>Lorem ipsum dolor sit </a:t>
            </a:r>
            <a:r>
              <a:rPr lang="en-US" sz="1400" dirty="0" err="1">
                <a:solidFill>
                  <a:srgbClr val="222021"/>
                </a:solidFill>
              </a:rPr>
              <a:t>amet</a:t>
            </a:r>
            <a:r>
              <a:rPr lang="en-US" sz="1400" dirty="0">
                <a:solidFill>
                  <a:srgbClr val="222021"/>
                </a:solidFill>
              </a:rPr>
              <a:t>, </a:t>
            </a:r>
            <a:r>
              <a:rPr lang="en-US" sz="1400" dirty="0" err="1">
                <a:solidFill>
                  <a:srgbClr val="222021"/>
                </a:solidFill>
              </a:rPr>
              <a:t>consectetur</a:t>
            </a:r>
            <a:r>
              <a:rPr lang="en-US" sz="1400" dirty="0">
                <a:solidFill>
                  <a:srgbClr val="222021"/>
                </a:solidFill>
              </a:rPr>
              <a:t> </a:t>
            </a:r>
            <a:r>
              <a:rPr lang="en-US" sz="1400" dirty="0" err="1">
                <a:solidFill>
                  <a:srgbClr val="222021"/>
                </a:solidFill>
              </a:rPr>
              <a:t>adipiscing</a:t>
            </a:r>
            <a:r>
              <a:rPr lang="en-US" sz="1400" dirty="0">
                <a:solidFill>
                  <a:srgbClr val="222021"/>
                </a:solidFill>
              </a:rPr>
              <a:t> </a:t>
            </a:r>
            <a:r>
              <a:rPr lang="en-US" sz="1400" dirty="0" err="1">
                <a:solidFill>
                  <a:srgbClr val="222021"/>
                </a:solidFill>
              </a:rPr>
              <a:t>elit</a:t>
            </a:r>
            <a:r>
              <a:rPr lang="en-US" sz="1400" dirty="0">
                <a:solidFill>
                  <a:srgbClr val="222021"/>
                </a:solidFill>
              </a:rPr>
              <a:t>. </a:t>
            </a:r>
          </a:p>
        </p:txBody>
      </p:sp>
      <p:sp>
        <p:nvSpPr>
          <p:cNvPr id="67" name="Arc 66">
            <a:extLst>
              <a:ext uri="{FF2B5EF4-FFF2-40B4-BE49-F238E27FC236}">
                <a16:creationId xmlns="" xmlns:a16="http://schemas.microsoft.com/office/drawing/2014/main" id="{939B6F75-1F07-4B7C-9495-0F200C879FC7}"/>
              </a:ext>
            </a:extLst>
          </p:cNvPr>
          <p:cNvSpPr/>
          <p:nvPr/>
        </p:nvSpPr>
        <p:spPr>
          <a:xfrm flipH="1">
            <a:off x="8440452" y="1272750"/>
            <a:ext cx="1512343" cy="1512344"/>
          </a:xfrm>
          <a:prstGeom prst="arc">
            <a:avLst>
              <a:gd name="adj1" fmla="val 8879287"/>
              <a:gd name="adj2" fmla="val 0"/>
            </a:avLst>
          </a:prstGeom>
          <a:ln w="190500" cap="sq">
            <a:solidFill>
              <a:srgbClr val="EB52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Isosceles Triangle 67">
            <a:extLst>
              <a:ext uri="{FF2B5EF4-FFF2-40B4-BE49-F238E27FC236}">
                <a16:creationId xmlns="" xmlns:a16="http://schemas.microsoft.com/office/drawing/2014/main" id="{FFBF5F97-0BBB-46B6-B6BC-64E1599D0E2E}"/>
              </a:ext>
            </a:extLst>
          </p:cNvPr>
          <p:cNvSpPr/>
          <p:nvPr/>
        </p:nvSpPr>
        <p:spPr>
          <a:xfrm rot="1907923" flipH="1" flipV="1">
            <a:off x="9669309" y="2501108"/>
            <a:ext cx="195487" cy="88227"/>
          </a:xfrm>
          <a:prstGeom prst="triangle">
            <a:avLst/>
          </a:prstGeom>
          <a:solidFill>
            <a:srgbClr val="EB52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82F782D2-40F9-4206-879D-D18D1E414CE1}"/>
              </a:ext>
            </a:extLst>
          </p:cNvPr>
          <p:cNvSpPr txBox="1"/>
          <p:nvPr/>
        </p:nvSpPr>
        <p:spPr>
          <a:xfrm>
            <a:off x="8860140" y="1790395"/>
            <a:ext cx="672966" cy="477054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da-DK" sz="1400" b="1" dirty="0"/>
              <a:t>Lorem ipsum</a:t>
            </a:r>
            <a:endParaRPr lang="en-US" sz="1400" b="1" dirty="0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7742AA46-4EB0-439B-A0DF-9B7070ED44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6562B-485B-478C-9103-915F30DBDC94}" type="datetime1">
              <a:rPr lang="en-US" smtClean="0"/>
              <a:t>7/21/2022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275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Freeform: Shape 235">
            <a:extLst>
              <a:ext uri="{FF2B5EF4-FFF2-40B4-BE49-F238E27FC236}">
                <a16:creationId xmlns="" xmlns:a16="http://schemas.microsoft.com/office/drawing/2014/main" id="{091B23F0-B93F-45E9-AC36-FD634984B57D}"/>
              </a:ext>
            </a:extLst>
          </p:cNvPr>
          <p:cNvSpPr>
            <a:spLocks/>
          </p:cNvSpPr>
          <p:nvPr/>
        </p:nvSpPr>
        <p:spPr bwMode="auto">
          <a:xfrm flipV="1">
            <a:off x="7555640" y="3284217"/>
            <a:ext cx="1044426" cy="1057670"/>
          </a:xfrm>
          <a:custGeom>
            <a:avLst/>
            <a:gdLst>
              <a:gd name="connsiteX0" fmla="*/ 1418673 w 3048010"/>
              <a:gd name="connsiteY0" fmla="*/ 3230491 h 3230544"/>
              <a:gd name="connsiteX1" fmla="*/ 3047643 w 3048010"/>
              <a:gd name="connsiteY1" fmla="*/ 1722376 h 3230544"/>
              <a:gd name="connsiteX2" fmla="*/ 3047949 w 3048010"/>
              <a:gd name="connsiteY2" fmla="*/ 1625143 h 3230544"/>
              <a:gd name="connsiteX3" fmla="*/ 3048010 w 3048010"/>
              <a:gd name="connsiteY3" fmla="*/ 1625143 h 3230544"/>
              <a:gd name="connsiteX4" fmla="*/ 3047979 w 3048010"/>
              <a:gd name="connsiteY4" fmla="*/ 1615272 h 3230544"/>
              <a:gd name="connsiteX5" fmla="*/ 3048010 w 3048010"/>
              <a:gd name="connsiteY5" fmla="*/ 1605401 h 3230544"/>
              <a:gd name="connsiteX6" fmla="*/ 3047949 w 3048010"/>
              <a:gd name="connsiteY6" fmla="*/ 1605401 h 3230544"/>
              <a:gd name="connsiteX7" fmla="*/ 3047643 w 3048010"/>
              <a:gd name="connsiteY7" fmla="*/ 1508168 h 3230544"/>
              <a:gd name="connsiteX8" fmla="*/ 999102 w 3048010"/>
              <a:gd name="connsiteY8" fmla="*/ 50452 h 3230544"/>
              <a:gd name="connsiteX9" fmla="*/ 455 w 3048010"/>
              <a:gd name="connsiteY9" fmla="*/ 75081 h 3230544"/>
              <a:gd name="connsiteX10" fmla="*/ 0 w 3048010"/>
              <a:gd name="connsiteY10" fmla="*/ 74973 h 3230544"/>
              <a:gd name="connsiteX11" fmla="*/ 0 w 3048010"/>
              <a:gd name="connsiteY11" fmla="*/ 3155571 h 3230544"/>
              <a:gd name="connsiteX12" fmla="*/ 455 w 3048010"/>
              <a:gd name="connsiteY12" fmla="*/ 3155463 h 3230544"/>
              <a:gd name="connsiteX13" fmla="*/ 999102 w 3048010"/>
              <a:gd name="connsiteY13" fmla="*/ 3180092 h 3230544"/>
              <a:gd name="connsiteX14" fmla="*/ 1418673 w 3048010"/>
              <a:gd name="connsiteY14" fmla="*/ 3230491 h 32305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048010" h="3230544">
                <a:moveTo>
                  <a:pt x="1418673" y="3230491"/>
                </a:moveTo>
                <a:cubicBezTo>
                  <a:pt x="2357323" y="3237734"/>
                  <a:pt x="2999369" y="2505323"/>
                  <a:pt x="3047643" y="1722376"/>
                </a:cubicBezTo>
                <a:lnTo>
                  <a:pt x="3047949" y="1625143"/>
                </a:lnTo>
                <a:lnTo>
                  <a:pt x="3048010" y="1625143"/>
                </a:lnTo>
                <a:lnTo>
                  <a:pt x="3047979" y="1615272"/>
                </a:lnTo>
                <a:lnTo>
                  <a:pt x="3048010" y="1605401"/>
                </a:lnTo>
                <a:lnTo>
                  <a:pt x="3047949" y="1605401"/>
                </a:lnTo>
                <a:lnTo>
                  <a:pt x="3047643" y="1508168"/>
                </a:lnTo>
                <a:cubicBezTo>
                  <a:pt x="2992473" y="613371"/>
                  <a:pt x="2161764" y="-215419"/>
                  <a:pt x="999102" y="50452"/>
                </a:cubicBezTo>
                <a:cubicBezTo>
                  <a:pt x="611548" y="139076"/>
                  <a:pt x="277117" y="129768"/>
                  <a:pt x="455" y="75081"/>
                </a:cubicBezTo>
                <a:lnTo>
                  <a:pt x="0" y="74973"/>
                </a:lnTo>
                <a:lnTo>
                  <a:pt x="0" y="3155571"/>
                </a:lnTo>
                <a:lnTo>
                  <a:pt x="455" y="3155463"/>
                </a:lnTo>
                <a:cubicBezTo>
                  <a:pt x="277117" y="3100776"/>
                  <a:pt x="611548" y="3091469"/>
                  <a:pt x="999102" y="3180092"/>
                </a:cubicBezTo>
                <a:cubicBezTo>
                  <a:pt x="1144435" y="3213326"/>
                  <a:pt x="1284581" y="3229456"/>
                  <a:pt x="1418673" y="3230491"/>
                </a:cubicBezTo>
                <a:close/>
              </a:path>
            </a:pathLst>
          </a:custGeom>
          <a:gradFill>
            <a:gsLst>
              <a:gs pos="83000">
                <a:srgbClr val="9BE9D3"/>
              </a:gs>
              <a:gs pos="0">
                <a:srgbClr val="CCF4E9"/>
              </a:gs>
            </a:gsLst>
            <a:lin ang="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30" name="Freeform: Shape 129">
            <a:extLst>
              <a:ext uri="{FF2B5EF4-FFF2-40B4-BE49-F238E27FC236}">
                <a16:creationId xmlns="" xmlns:a16="http://schemas.microsoft.com/office/drawing/2014/main" id="{3CD5B571-2DF6-4706-A94B-9B23AFD3306D}"/>
              </a:ext>
            </a:extLst>
          </p:cNvPr>
          <p:cNvSpPr>
            <a:spLocks/>
          </p:cNvSpPr>
          <p:nvPr/>
        </p:nvSpPr>
        <p:spPr bwMode="auto">
          <a:xfrm flipV="1">
            <a:off x="3130905" y="1504732"/>
            <a:ext cx="4558832" cy="4616640"/>
          </a:xfrm>
          <a:custGeom>
            <a:avLst/>
            <a:gdLst>
              <a:gd name="connsiteX0" fmla="*/ 1418673 w 3048010"/>
              <a:gd name="connsiteY0" fmla="*/ 3230491 h 3230544"/>
              <a:gd name="connsiteX1" fmla="*/ 3047643 w 3048010"/>
              <a:gd name="connsiteY1" fmla="*/ 1722376 h 3230544"/>
              <a:gd name="connsiteX2" fmla="*/ 3047949 w 3048010"/>
              <a:gd name="connsiteY2" fmla="*/ 1625143 h 3230544"/>
              <a:gd name="connsiteX3" fmla="*/ 3048010 w 3048010"/>
              <a:gd name="connsiteY3" fmla="*/ 1625143 h 3230544"/>
              <a:gd name="connsiteX4" fmla="*/ 3047979 w 3048010"/>
              <a:gd name="connsiteY4" fmla="*/ 1615272 h 3230544"/>
              <a:gd name="connsiteX5" fmla="*/ 3048010 w 3048010"/>
              <a:gd name="connsiteY5" fmla="*/ 1605401 h 3230544"/>
              <a:gd name="connsiteX6" fmla="*/ 3047949 w 3048010"/>
              <a:gd name="connsiteY6" fmla="*/ 1605401 h 3230544"/>
              <a:gd name="connsiteX7" fmla="*/ 3047643 w 3048010"/>
              <a:gd name="connsiteY7" fmla="*/ 1508168 h 3230544"/>
              <a:gd name="connsiteX8" fmla="*/ 999102 w 3048010"/>
              <a:gd name="connsiteY8" fmla="*/ 50452 h 3230544"/>
              <a:gd name="connsiteX9" fmla="*/ 455 w 3048010"/>
              <a:gd name="connsiteY9" fmla="*/ 75081 h 3230544"/>
              <a:gd name="connsiteX10" fmla="*/ 0 w 3048010"/>
              <a:gd name="connsiteY10" fmla="*/ 74973 h 3230544"/>
              <a:gd name="connsiteX11" fmla="*/ 0 w 3048010"/>
              <a:gd name="connsiteY11" fmla="*/ 3155571 h 3230544"/>
              <a:gd name="connsiteX12" fmla="*/ 455 w 3048010"/>
              <a:gd name="connsiteY12" fmla="*/ 3155463 h 3230544"/>
              <a:gd name="connsiteX13" fmla="*/ 999102 w 3048010"/>
              <a:gd name="connsiteY13" fmla="*/ 3180092 h 3230544"/>
              <a:gd name="connsiteX14" fmla="*/ 1418673 w 3048010"/>
              <a:gd name="connsiteY14" fmla="*/ 3230491 h 32305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048010" h="3230544">
                <a:moveTo>
                  <a:pt x="1418673" y="3230491"/>
                </a:moveTo>
                <a:cubicBezTo>
                  <a:pt x="2357323" y="3237734"/>
                  <a:pt x="2999369" y="2505323"/>
                  <a:pt x="3047643" y="1722376"/>
                </a:cubicBezTo>
                <a:lnTo>
                  <a:pt x="3047949" y="1625143"/>
                </a:lnTo>
                <a:lnTo>
                  <a:pt x="3048010" y="1625143"/>
                </a:lnTo>
                <a:lnTo>
                  <a:pt x="3047979" y="1615272"/>
                </a:lnTo>
                <a:lnTo>
                  <a:pt x="3048010" y="1605401"/>
                </a:lnTo>
                <a:lnTo>
                  <a:pt x="3047949" y="1605401"/>
                </a:lnTo>
                <a:lnTo>
                  <a:pt x="3047643" y="1508168"/>
                </a:lnTo>
                <a:cubicBezTo>
                  <a:pt x="2992473" y="613371"/>
                  <a:pt x="2161764" y="-215419"/>
                  <a:pt x="999102" y="50452"/>
                </a:cubicBezTo>
                <a:cubicBezTo>
                  <a:pt x="611548" y="139076"/>
                  <a:pt x="277117" y="129768"/>
                  <a:pt x="455" y="75081"/>
                </a:cubicBezTo>
                <a:lnTo>
                  <a:pt x="0" y="74973"/>
                </a:lnTo>
                <a:lnTo>
                  <a:pt x="0" y="3155571"/>
                </a:lnTo>
                <a:lnTo>
                  <a:pt x="455" y="3155463"/>
                </a:lnTo>
                <a:cubicBezTo>
                  <a:pt x="277117" y="3100776"/>
                  <a:pt x="611548" y="3091469"/>
                  <a:pt x="999102" y="3180092"/>
                </a:cubicBezTo>
                <a:cubicBezTo>
                  <a:pt x="1144435" y="3213326"/>
                  <a:pt x="1284581" y="3229456"/>
                  <a:pt x="1418673" y="3230491"/>
                </a:cubicBezTo>
                <a:close/>
              </a:path>
            </a:pathLst>
          </a:custGeom>
          <a:gradFill>
            <a:gsLst>
              <a:gs pos="36000">
                <a:schemeClr val="bg1"/>
              </a:gs>
              <a:gs pos="100000">
                <a:srgbClr val="CCF4E9"/>
              </a:gs>
            </a:gsLst>
            <a:lin ang="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19" name="Freeform: Shape 118">
            <a:extLst>
              <a:ext uri="{FF2B5EF4-FFF2-40B4-BE49-F238E27FC236}">
                <a16:creationId xmlns="" xmlns:a16="http://schemas.microsoft.com/office/drawing/2014/main" id="{169FDCC8-5637-44E4-A743-8811072F1974}"/>
              </a:ext>
            </a:extLst>
          </p:cNvPr>
          <p:cNvSpPr>
            <a:spLocks/>
          </p:cNvSpPr>
          <p:nvPr/>
        </p:nvSpPr>
        <p:spPr bwMode="auto">
          <a:xfrm flipV="1">
            <a:off x="0" y="2197780"/>
            <a:ext cx="3048010" cy="3230544"/>
          </a:xfrm>
          <a:custGeom>
            <a:avLst/>
            <a:gdLst>
              <a:gd name="connsiteX0" fmla="*/ 1418673 w 3048010"/>
              <a:gd name="connsiteY0" fmla="*/ 3230491 h 3230544"/>
              <a:gd name="connsiteX1" fmla="*/ 3047643 w 3048010"/>
              <a:gd name="connsiteY1" fmla="*/ 1722376 h 3230544"/>
              <a:gd name="connsiteX2" fmla="*/ 3047949 w 3048010"/>
              <a:gd name="connsiteY2" fmla="*/ 1625143 h 3230544"/>
              <a:gd name="connsiteX3" fmla="*/ 3048010 w 3048010"/>
              <a:gd name="connsiteY3" fmla="*/ 1625143 h 3230544"/>
              <a:gd name="connsiteX4" fmla="*/ 3047979 w 3048010"/>
              <a:gd name="connsiteY4" fmla="*/ 1615272 h 3230544"/>
              <a:gd name="connsiteX5" fmla="*/ 3048010 w 3048010"/>
              <a:gd name="connsiteY5" fmla="*/ 1605401 h 3230544"/>
              <a:gd name="connsiteX6" fmla="*/ 3047949 w 3048010"/>
              <a:gd name="connsiteY6" fmla="*/ 1605401 h 3230544"/>
              <a:gd name="connsiteX7" fmla="*/ 3047643 w 3048010"/>
              <a:gd name="connsiteY7" fmla="*/ 1508168 h 3230544"/>
              <a:gd name="connsiteX8" fmla="*/ 999102 w 3048010"/>
              <a:gd name="connsiteY8" fmla="*/ 50452 h 3230544"/>
              <a:gd name="connsiteX9" fmla="*/ 455 w 3048010"/>
              <a:gd name="connsiteY9" fmla="*/ 75081 h 3230544"/>
              <a:gd name="connsiteX10" fmla="*/ 0 w 3048010"/>
              <a:gd name="connsiteY10" fmla="*/ 74973 h 3230544"/>
              <a:gd name="connsiteX11" fmla="*/ 0 w 3048010"/>
              <a:gd name="connsiteY11" fmla="*/ 3155571 h 3230544"/>
              <a:gd name="connsiteX12" fmla="*/ 455 w 3048010"/>
              <a:gd name="connsiteY12" fmla="*/ 3155463 h 3230544"/>
              <a:gd name="connsiteX13" fmla="*/ 999102 w 3048010"/>
              <a:gd name="connsiteY13" fmla="*/ 3180092 h 3230544"/>
              <a:gd name="connsiteX14" fmla="*/ 1418673 w 3048010"/>
              <a:gd name="connsiteY14" fmla="*/ 3230491 h 32305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048010" h="3230544">
                <a:moveTo>
                  <a:pt x="1418673" y="3230491"/>
                </a:moveTo>
                <a:cubicBezTo>
                  <a:pt x="2357323" y="3237734"/>
                  <a:pt x="2999369" y="2505323"/>
                  <a:pt x="3047643" y="1722376"/>
                </a:cubicBezTo>
                <a:lnTo>
                  <a:pt x="3047949" y="1625143"/>
                </a:lnTo>
                <a:lnTo>
                  <a:pt x="3048010" y="1625143"/>
                </a:lnTo>
                <a:lnTo>
                  <a:pt x="3047979" y="1615272"/>
                </a:lnTo>
                <a:lnTo>
                  <a:pt x="3048010" y="1605401"/>
                </a:lnTo>
                <a:lnTo>
                  <a:pt x="3047949" y="1605401"/>
                </a:lnTo>
                <a:lnTo>
                  <a:pt x="3047643" y="1508168"/>
                </a:lnTo>
                <a:cubicBezTo>
                  <a:pt x="2992473" y="613371"/>
                  <a:pt x="2161764" y="-215419"/>
                  <a:pt x="999102" y="50452"/>
                </a:cubicBezTo>
                <a:cubicBezTo>
                  <a:pt x="611548" y="139076"/>
                  <a:pt x="277117" y="129768"/>
                  <a:pt x="455" y="75081"/>
                </a:cubicBezTo>
                <a:lnTo>
                  <a:pt x="0" y="74973"/>
                </a:lnTo>
                <a:lnTo>
                  <a:pt x="0" y="3155571"/>
                </a:lnTo>
                <a:lnTo>
                  <a:pt x="455" y="3155463"/>
                </a:lnTo>
                <a:cubicBezTo>
                  <a:pt x="277117" y="3100776"/>
                  <a:pt x="611548" y="3091469"/>
                  <a:pt x="999102" y="3180092"/>
                </a:cubicBezTo>
                <a:cubicBezTo>
                  <a:pt x="1144435" y="3213326"/>
                  <a:pt x="1284581" y="3229456"/>
                  <a:pt x="1418673" y="3230491"/>
                </a:cubicBezTo>
                <a:close/>
              </a:path>
            </a:pathLst>
          </a:custGeom>
          <a:gradFill>
            <a:gsLst>
              <a:gs pos="0">
                <a:srgbClr val="F8B7AA"/>
              </a:gs>
              <a:gs pos="51000">
                <a:srgbClr val="EB5232"/>
              </a:gs>
            </a:gsLst>
            <a:lin ang="30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42A12EF5-02AC-4486-A74C-0D4D055C3B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200" y="292099"/>
            <a:ext cx="11023600" cy="777875"/>
          </a:xfrm>
        </p:spPr>
        <p:txBody>
          <a:bodyPr/>
          <a:lstStyle/>
          <a:p>
            <a:r>
              <a:rPr lang="en-US" dirty="0"/>
              <a:t>Scrum process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41CFDA73-6793-4EFE-AB76-282344C6D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64600" y="6356350"/>
            <a:ext cx="2743200" cy="365125"/>
          </a:xfrm>
        </p:spPr>
        <p:txBody>
          <a:bodyPr/>
          <a:lstStyle/>
          <a:p>
            <a:fld id="{3653A8B8-0320-463C-9CFC-F3F813B668DA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131" name="Group 130">
            <a:extLst>
              <a:ext uri="{FF2B5EF4-FFF2-40B4-BE49-F238E27FC236}">
                <a16:creationId xmlns="" xmlns:a16="http://schemas.microsoft.com/office/drawing/2014/main" id="{701C8681-FD47-4EBD-984B-210055E5A79A}"/>
              </a:ext>
            </a:extLst>
          </p:cNvPr>
          <p:cNvGrpSpPr/>
          <p:nvPr/>
        </p:nvGrpSpPr>
        <p:grpSpPr>
          <a:xfrm>
            <a:off x="1509986" y="4100600"/>
            <a:ext cx="1857148" cy="2465301"/>
            <a:chOff x="1509986" y="4100600"/>
            <a:chExt cx="1857148" cy="2465301"/>
          </a:xfrm>
        </p:grpSpPr>
        <p:sp>
          <p:nvSpPr>
            <p:cNvPr id="37" name="Freeform 7">
              <a:extLst>
                <a:ext uri="{FF2B5EF4-FFF2-40B4-BE49-F238E27FC236}">
                  <a16:creationId xmlns="" xmlns:a16="http://schemas.microsoft.com/office/drawing/2014/main" id="{4E513FA8-BC8D-411F-9C0D-71AD4EF9E7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902022" y="4100600"/>
              <a:ext cx="1032866" cy="1605838"/>
            </a:xfrm>
            <a:custGeom>
              <a:avLst/>
              <a:gdLst>
                <a:gd name="T0" fmla="*/ 187 w 217"/>
                <a:gd name="T1" fmla="*/ 141 h 339"/>
                <a:gd name="T2" fmla="*/ 160 w 217"/>
                <a:gd name="T3" fmla="*/ 27 h 339"/>
                <a:gd name="T4" fmla="*/ 46 w 217"/>
                <a:gd name="T5" fmla="*/ 61 h 339"/>
                <a:gd name="T6" fmla="*/ 47 w 217"/>
                <a:gd name="T7" fmla="*/ 147 h 339"/>
                <a:gd name="T8" fmla="*/ 37 w 217"/>
                <a:gd name="T9" fmla="*/ 228 h 339"/>
                <a:gd name="T10" fmla="*/ 1 w 217"/>
                <a:gd name="T11" fmla="*/ 310 h 339"/>
                <a:gd name="T12" fmla="*/ 113 w 217"/>
                <a:gd name="T13" fmla="*/ 237 h 339"/>
                <a:gd name="T14" fmla="*/ 187 w 217"/>
                <a:gd name="T15" fmla="*/ 141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7" h="339">
                  <a:moveTo>
                    <a:pt x="187" y="141"/>
                  </a:moveTo>
                  <a:cubicBezTo>
                    <a:pt x="187" y="141"/>
                    <a:pt x="217" y="54"/>
                    <a:pt x="160" y="27"/>
                  </a:cubicBezTo>
                  <a:cubicBezTo>
                    <a:pt x="103" y="0"/>
                    <a:pt x="55" y="39"/>
                    <a:pt x="46" y="61"/>
                  </a:cubicBezTo>
                  <a:cubicBezTo>
                    <a:pt x="37" y="82"/>
                    <a:pt x="40" y="120"/>
                    <a:pt x="47" y="147"/>
                  </a:cubicBezTo>
                  <a:cubicBezTo>
                    <a:pt x="55" y="174"/>
                    <a:pt x="54" y="214"/>
                    <a:pt x="37" y="228"/>
                  </a:cubicBezTo>
                  <a:cubicBezTo>
                    <a:pt x="20" y="241"/>
                    <a:pt x="0" y="264"/>
                    <a:pt x="1" y="310"/>
                  </a:cubicBezTo>
                  <a:cubicBezTo>
                    <a:pt x="1" y="339"/>
                    <a:pt x="113" y="237"/>
                    <a:pt x="113" y="237"/>
                  </a:cubicBezTo>
                  <a:cubicBezTo>
                    <a:pt x="187" y="141"/>
                    <a:pt x="187" y="141"/>
                    <a:pt x="187" y="141"/>
                  </a:cubicBezTo>
                  <a:close/>
                </a:path>
              </a:pathLst>
            </a:custGeom>
            <a:solidFill>
              <a:srgbClr val="22202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29" name="Group 128">
              <a:extLst>
                <a:ext uri="{FF2B5EF4-FFF2-40B4-BE49-F238E27FC236}">
                  <a16:creationId xmlns="" xmlns:a16="http://schemas.microsoft.com/office/drawing/2014/main" id="{B9A94ACF-52AD-4C39-A157-5DD5BD7B864F}"/>
                </a:ext>
              </a:extLst>
            </p:cNvPr>
            <p:cNvGrpSpPr/>
            <p:nvPr/>
          </p:nvGrpSpPr>
          <p:grpSpPr>
            <a:xfrm>
              <a:off x="1509986" y="4196096"/>
              <a:ext cx="1857148" cy="2369805"/>
              <a:chOff x="1509986" y="4196096"/>
              <a:chExt cx="1857148" cy="2369805"/>
            </a:xfrm>
          </p:grpSpPr>
          <p:sp>
            <p:nvSpPr>
              <p:cNvPr id="35" name="Freeform 5">
                <a:extLst>
                  <a:ext uri="{FF2B5EF4-FFF2-40B4-BE49-F238E27FC236}">
                    <a16:creationId xmlns="" xmlns:a16="http://schemas.microsoft.com/office/drawing/2014/main" id="{54C1086E-2FC8-4FAE-A5B1-CDB9CCEB504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796670" y="5741621"/>
                <a:ext cx="123140" cy="118113"/>
              </a:xfrm>
              <a:custGeom>
                <a:avLst/>
                <a:gdLst>
                  <a:gd name="T0" fmla="*/ 16 w 26"/>
                  <a:gd name="T1" fmla="*/ 22 h 25"/>
                  <a:gd name="T2" fmla="*/ 16 w 26"/>
                  <a:gd name="T3" fmla="*/ 22 h 25"/>
                  <a:gd name="T4" fmla="*/ 14 w 26"/>
                  <a:gd name="T5" fmla="*/ 22 h 25"/>
                  <a:gd name="T6" fmla="*/ 14 w 26"/>
                  <a:gd name="T7" fmla="*/ 22 h 25"/>
                  <a:gd name="T8" fmla="*/ 13 w 26"/>
                  <a:gd name="T9" fmla="*/ 22 h 25"/>
                  <a:gd name="T10" fmla="*/ 10 w 26"/>
                  <a:gd name="T11" fmla="*/ 22 h 25"/>
                  <a:gd name="T12" fmla="*/ 7 w 26"/>
                  <a:gd name="T13" fmla="*/ 20 h 25"/>
                  <a:gd name="T14" fmla="*/ 6 w 26"/>
                  <a:gd name="T15" fmla="*/ 19 h 25"/>
                  <a:gd name="T16" fmla="*/ 4 w 26"/>
                  <a:gd name="T17" fmla="*/ 13 h 25"/>
                  <a:gd name="T18" fmla="*/ 4 w 26"/>
                  <a:gd name="T19" fmla="*/ 11 h 25"/>
                  <a:gd name="T20" fmla="*/ 4 w 26"/>
                  <a:gd name="T21" fmla="*/ 10 h 25"/>
                  <a:gd name="T22" fmla="*/ 13 w 26"/>
                  <a:gd name="T23" fmla="*/ 3 h 25"/>
                  <a:gd name="T24" fmla="*/ 21 w 26"/>
                  <a:gd name="T25" fmla="*/ 7 h 25"/>
                  <a:gd name="T26" fmla="*/ 22 w 26"/>
                  <a:gd name="T27" fmla="*/ 13 h 25"/>
                  <a:gd name="T28" fmla="*/ 16 w 26"/>
                  <a:gd name="T29" fmla="*/ 22 h 25"/>
                  <a:gd name="T30" fmla="*/ 23 w 26"/>
                  <a:gd name="T31" fmla="*/ 5 h 25"/>
                  <a:gd name="T32" fmla="*/ 13 w 26"/>
                  <a:gd name="T33" fmla="*/ 0 h 25"/>
                  <a:gd name="T34" fmla="*/ 1 w 26"/>
                  <a:gd name="T35" fmla="*/ 9 h 25"/>
                  <a:gd name="T36" fmla="*/ 1 w 26"/>
                  <a:gd name="T37" fmla="*/ 9 h 25"/>
                  <a:gd name="T38" fmla="*/ 1 w 26"/>
                  <a:gd name="T39" fmla="*/ 9 h 25"/>
                  <a:gd name="T40" fmla="*/ 0 w 26"/>
                  <a:gd name="T41" fmla="*/ 13 h 25"/>
                  <a:gd name="T42" fmla="*/ 1 w 26"/>
                  <a:gd name="T43" fmla="*/ 17 h 25"/>
                  <a:gd name="T44" fmla="*/ 5 w 26"/>
                  <a:gd name="T45" fmla="*/ 23 h 25"/>
                  <a:gd name="T46" fmla="*/ 12 w 26"/>
                  <a:gd name="T47" fmla="*/ 25 h 25"/>
                  <a:gd name="T48" fmla="*/ 13 w 26"/>
                  <a:gd name="T49" fmla="*/ 25 h 25"/>
                  <a:gd name="T50" fmla="*/ 13 w 26"/>
                  <a:gd name="T51" fmla="*/ 25 h 25"/>
                  <a:gd name="T52" fmla="*/ 14 w 26"/>
                  <a:gd name="T53" fmla="*/ 25 h 25"/>
                  <a:gd name="T54" fmla="*/ 17 w 26"/>
                  <a:gd name="T55" fmla="*/ 25 h 25"/>
                  <a:gd name="T56" fmla="*/ 26 w 26"/>
                  <a:gd name="T57" fmla="*/ 13 h 25"/>
                  <a:gd name="T58" fmla="*/ 23 w 26"/>
                  <a:gd name="T59" fmla="*/ 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6" h="25">
                    <a:moveTo>
                      <a:pt x="16" y="22"/>
                    </a:moveTo>
                    <a:cubicBezTo>
                      <a:pt x="16" y="22"/>
                      <a:pt x="16" y="22"/>
                      <a:pt x="16" y="22"/>
                    </a:cubicBezTo>
                    <a:cubicBezTo>
                      <a:pt x="15" y="22"/>
                      <a:pt x="14" y="22"/>
                      <a:pt x="14" y="22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2" y="22"/>
                      <a:pt x="11" y="22"/>
                      <a:pt x="10" y="22"/>
                    </a:cubicBezTo>
                    <a:cubicBezTo>
                      <a:pt x="9" y="21"/>
                      <a:pt x="8" y="21"/>
                      <a:pt x="7" y="20"/>
                    </a:cubicBezTo>
                    <a:cubicBezTo>
                      <a:pt x="7" y="20"/>
                      <a:pt x="7" y="20"/>
                      <a:pt x="6" y="19"/>
                    </a:cubicBezTo>
                    <a:cubicBezTo>
                      <a:pt x="5" y="18"/>
                      <a:pt x="4" y="15"/>
                      <a:pt x="4" y="13"/>
                    </a:cubicBezTo>
                    <a:cubicBezTo>
                      <a:pt x="4" y="12"/>
                      <a:pt x="4" y="11"/>
                      <a:pt x="4" y="11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5" y="6"/>
                      <a:pt x="9" y="3"/>
                      <a:pt x="13" y="3"/>
                    </a:cubicBezTo>
                    <a:cubicBezTo>
                      <a:pt x="16" y="3"/>
                      <a:pt x="19" y="5"/>
                      <a:pt x="21" y="7"/>
                    </a:cubicBezTo>
                    <a:cubicBezTo>
                      <a:pt x="22" y="9"/>
                      <a:pt x="22" y="11"/>
                      <a:pt x="22" y="13"/>
                    </a:cubicBezTo>
                    <a:cubicBezTo>
                      <a:pt x="22" y="17"/>
                      <a:pt x="20" y="20"/>
                      <a:pt x="16" y="22"/>
                    </a:cubicBezTo>
                    <a:close/>
                    <a:moveTo>
                      <a:pt x="23" y="5"/>
                    </a:moveTo>
                    <a:cubicBezTo>
                      <a:pt x="21" y="2"/>
                      <a:pt x="17" y="0"/>
                      <a:pt x="13" y="0"/>
                    </a:cubicBezTo>
                    <a:cubicBezTo>
                      <a:pt x="8" y="0"/>
                      <a:pt x="3" y="4"/>
                      <a:pt x="1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10"/>
                      <a:pt x="0" y="11"/>
                      <a:pt x="0" y="13"/>
                    </a:cubicBezTo>
                    <a:cubicBezTo>
                      <a:pt x="0" y="14"/>
                      <a:pt x="1" y="16"/>
                      <a:pt x="1" y="17"/>
                    </a:cubicBezTo>
                    <a:cubicBezTo>
                      <a:pt x="2" y="19"/>
                      <a:pt x="3" y="21"/>
                      <a:pt x="5" y="23"/>
                    </a:cubicBezTo>
                    <a:cubicBezTo>
                      <a:pt x="7" y="24"/>
                      <a:pt x="9" y="25"/>
                      <a:pt x="12" y="25"/>
                    </a:cubicBezTo>
                    <a:cubicBezTo>
                      <a:pt x="12" y="25"/>
                      <a:pt x="13" y="25"/>
                      <a:pt x="13" y="25"/>
                    </a:cubicBezTo>
                    <a:cubicBezTo>
                      <a:pt x="13" y="25"/>
                      <a:pt x="13" y="25"/>
                      <a:pt x="13" y="25"/>
                    </a:cubicBezTo>
                    <a:cubicBezTo>
                      <a:pt x="14" y="25"/>
                      <a:pt x="14" y="25"/>
                      <a:pt x="14" y="25"/>
                    </a:cubicBezTo>
                    <a:cubicBezTo>
                      <a:pt x="15" y="25"/>
                      <a:pt x="16" y="25"/>
                      <a:pt x="17" y="25"/>
                    </a:cubicBezTo>
                    <a:cubicBezTo>
                      <a:pt x="22" y="23"/>
                      <a:pt x="26" y="18"/>
                      <a:pt x="26" y="13"/>
                    </a:cubicBezTo>
                    <a:cubicBezTo>
                      <a:pt x="26" y="10"/>
                      <a:pt x="25" y="7"/>
                      <a:pt x="23" y="5"/>
                    </a:cubicBezTo>
                    <a:close/>
                  </a:path>
                </a:pathLst>
              </a:custGeom>
              <a:solidFill>
                <a:srgbClr val="4DA8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Freeform 8">
                <a:extLst>
                  <a:ext uri="{FF2B5EF4-FFF2-40B4-BE49-F238E27FC236}">
                    <a16:creationId xmlns="" xmlns:a16="http://schemas.microsoft.com/office/drawing/2014/main" id="{767360EC-8FBD-40AE-A7D3-50649C45D5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1500" y="5256603"/>
                <a:ext cx="1565634" cy="1309298"/>
              </a:xfrm>
              <a:custGeom>
                <a:avLst/>
                <a:gdLst>
                  <a:gd name="T0" fmla="*/ 126 w 329"/>
                  <a:gd name="T1" fmla="*/ 5 h 276"/>
                  <a:gd name="T2" fmla="*/ 60 w 329"/>
                  <a:gd name="T3" fmla="*/ 27 h 276"/>
                  <a:gd name="T4" fmla="*/ 0 w 329"/>
                  <a:gd name="T5" fmla="*/ 109 h 276"/>
                  <a:gd name="T6" fmla="*/ 181 w 329"/>
                  <a:gd name="T7" fmla="*/ 151 h 276"/>
                  <a:gd name="T8" fmla="*/ 215 w 329"/>
                  <a:gd name="T9" fmla="*/ 276 h 276"/>
                  <a:gd name="T10" fmla="*/ 318 w 329"/>
                  <a:gd name="T11" fmla="*/ 235 h 276"/>
                  <a:gd name="T12" fmla="*/ 275 w 329"/>
                  <a:gd name="T13" fmla="*/ 57 h 276"/>
                  <a:gd name="T14" fmla="*/ 196 w 329"/>
                  <a:gd name="T15" fmla="*/ 5 h 276"/>
                  <a:gd name="T16" fmla="*/ 126 w 329"/>
                  <a:gd name="T17" fmla="*/ 5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9" h="276">
                    <a:moveTo>
                      <a:pt x="126" y="5"/>
                    </a:moveTo>
                    <a:cubicBezTo>
                      <a:pt x="126" y="5"/>
                      <a:pt x="79" y="16"/>
                      <a:pt x="60" y="27"/>
                    </a:cubicBezTo>
                    <a:cubicBezTo>
                      <a:pt x="41" y="38"/>
                      <a:pt x="0" y="88"/>
                      <a:pt x="0" y="109"/>
                    </a:cubicBezTo>
                    <a:cubicBezTo>
                      <a:pt x="0" y="131"/>
                      <a:pt x="181" y="151"/>
                      <a:pt x="181" y="151"/>
                    </a:cubicBezTo>
                    <a:cubicBezTo>
                      <a:pt x="215" y="276"/>
                      <a:pt x="215" y="276"/>
                      <a:pt x="215" y="276"/>
                    </a:cubicBezTo>
                    <a:cubicBezTo>
                      <a:pt x="215" y="276"/>
                      <a:pt x="307" y="254"/>
                      <a:pt x="318" y="235"/>
                    </a:cubicBezTo>
                    <a:cubicBezTo>
                      <a:pt x="329" y="217"/>
                      <a:pt x="283" y="84"/>
                      <a:pt x="275" y="57"/>
                    </a:cubicBezTo>
                    <a:cubicBezTo>
                      <a:pt x="267" y="30"/>
                      <a:pt x="234" y="11"/>
                      <a:pt x="196" y="5"/>
                    </a:cubicBezTo>
                    <a:cubicBezTo>
                      <a:pt x="158" y="0"/>
                      <a:pt x="126" y="5"/>
                      <a:pt x="126" y="5"/>
                    </a:cubicBezTo>
                    <a:close/>
                  </a:path>
                </a:pathLst>
              </a:custGeom>
              <a:solidFill>
                <a:srgbClr val="CBEBE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Freeform 9">
                <a:extLst>
                  <a:ext uri="{FF2B5EF4-FFF2-40B4-BE49-F238E27FC236}">
                    <a16:creationId xmlns="" xmlns:a16="http://schemas.microsoft.com/office/drawing/2014/main" id="{BE5653DD-4575-4F63-8601-624D34258B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81494" y="5233985"/>
                <a:ext cx="437271" cy="331723"/>
              </a:xfrm>
              <a:custGeom>
                <a:avLst/>
                <a:gdLst>
                  <a:gd name="T0" fmla="*/ 92 w 92"/>
                  <a:gd name="T1" fmla="*/ 10 h 70"/>
                  <a:gd name="T2" fmla="*/ 46 w 92"/>
                  <a:gd name="T3" fmla="*/ 69 h 70"/>
                  <a:gd name="T4" fmla="*/ 10 w 92"/>
                  <a:gd name="T5" fmla="*/ 14 h 70"/>
                  <a:gd name="T6" fmla="*/ 92 w 92"/>
                  <a:gd name="T7" fmla="*/ 1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2" h="70">
                    <a:moveTo>
                      <a:pt x="92" y="10"/>
                    </a:moveTo>
                    <a:cubicBezTo>
                      <a:pt x="92" y="10"/>
                      <a:pt x="91" y="67"/>
                      <a:pt x="46" y="69"/>
                    </a:cubicBezTo>
                    <a:cubicBezTo>
                      <a:pt x="0" y="70"/>
                      <a:pt x="10" y="14"/>
                      <a:pt x="10" y="14"/>
                    </a:cubicBezTo>
                    <a:cubicBezTo>
                      <a:pt x="10" y="14"/>
                      <a:pt x="43" y="0"/>
                      <a:pt x="92" y="10"/>
                    </a:cubicBezTo>
                    <a:close/>
                  </a:path>
                </a:pathLst>
              </a:custGeom>
              <a:solidFill>
                <a:srgbClr val="EEA8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Freeform 10">
                <a:extLst>
                  <a:ext uri="{FF2B5EF4-FFF2-40B4-BE49-F238E27FC236}">
                    <a16:creationId xmlns="" xmlns:a16="http://schemas.microsoft.com/office/drawing/2014/main" id="{CB60293E-1D29-4135-BAD2-84B6AF78E0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44842" y="4464991"/>
                <a:ext cx="442298" cy="1073071"/>
              </a:xfrm>
              <a:custGeom>
                <a:avLst/>
                <a:gdLst>
                  <a:gd name="T0" fmla="*/ 77 w 93"/>
                  <a:gd name="T1" fmla="*/ 0 h 226"/>
                  <a:gd name="T2" fmla="*/ 48 w 93"/>
                  <a:gd name="T3" fmla="*/ 158 h 226"/>
                  <a:gd name="T4" fmla="*/ 77 w 93"/>
                  <a:gd name="T5" fmla="*/ 0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3" h="226">
                    <a:moveTo>
                      <a:pt x="77" y="0"/>
                    </a:moveTo>
                    <a:cubicBezTo>
                      <a:pt x="77" y="0"/>
                      <a:pt x="93" y="91"/>
                      <a:pt x="48" y="158"/>
                    </a:cubicBezTo>
                    <a:cubicBezTo>
                      <a:pt x="0" y="226"/>
                      <a:pt x="77" y="0"/>
                      <a:pt x="77" y="0"/>
                    </a:cubicBezTo>
                    <a:close/>
                  </a:path>
                </a:pathLst>
              </a:custGeom>
              <a:solidFill>
                <a:srgbClr val="22202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11">
                <a:extLst>
                  <a:ext uri="{FF2B5EF4-FFF2-40B4-BE49-F238E27FC236}">
                    <a16:creationId xmlns="" xmlns:a16="http://schemas.microsoft.com/office/drawing/2014/main" id="{E8B9DC50-23A1-4A2B-B81A-EE7B9A17F7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24216" y="4919854"/>
                <a:ext cx="387010" cy="459887"/>
              </a:xfrm>
              <a:custGeom>
                <a:avLst/>
                <a:gdLst>
                  <a:gd name="T0" fmla="*/ 73 w 81"/>
                  <a:gd name="T1" fmla="*/ 35 h 97"/>
                  <a:gd name="T2" fmla="*/ 75 w 81"/>
                  <a:gd name="T3" fmla="*/ 80 h 97"/>
                  <a:gd name="T4" fmla="*/ 6 w 81"/>
                  <a:gd name="T5" fmla="*/ 83 h 97"/>
                  <a:gd name="T6" fmla="*/ 7 w 81"/>
                  <a:gd name="T7" fmla="*/ 27 h 97"/>
                  <a:gd name="T8" fmla="*/ 73 w 81"/>
                  <a:gd name="T9" fmla="*/ 35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97">
                    <a:moveTo>
                      <a:pt x="73" y="35"/>
                    </a:moveTo>
                    <a:cubicBezTo>
                      <a:pt x="73" y="35"/>
                      <a:pt x="70" y="63"/>
                      <a:pt x="75" y="80"/>
                    </a:cubicBezTo>
                    <a:cubicBezTo>
                      <a:pt x="81" y="97"/>
                      <a:pt x="6" y="97"/>
                      <a:pt x="6" y="83"/>
                    </a:cubicBezTo>
                    <a:cubicBezTo>
                      <a:pt x="6" y="67"/>
                      <a:pt x="14" y="54"/>
                      <a:pt x="7" y="27"/>
                    </a:cubicBezTo>
                    <a:cubicBezTo>
                      <a:pt x="0" y="0"/>
                      <a:pt x="73" y="35"/>
                      <a:pt x="73" y="35"/>
                    </a:cubicBezTo>
                    <a:close/>
                  </a:path>
                </a:pathLst>
              </a:custGeom>
              <a:solidFill>
                <a:srgbClr val="EEA8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12">
                <a:extLst>
                  <a:ext uri="{FF2B5EF4-FFF2-40B4-BE49-F238E27FC236}">
                    <a16:creationId xmlns="" xmlns:a16="http://schemas.microsoft.com/office/drawing/2014/main" id="{6EDDD8B5-1F85-497B-89D2-35BF848297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7095" y="5105820"/>
                <a:ext cx="256332" cy="113086"/>
              </a:xfrm>
              <a:custGeom>
                <a:avLst/>
                <a:gdLst>
                  <a:gd name="T0" fmla="*/ 0 w 54"/>
                  <a:gd name="T1" fmla="*/ 0 h 24"/>
                  <a:gd name="T2" fmla="*/ 54 w 54"/>
                  <a:gd name="T3" fmla="*/ 3 h 24"/>
                  <a:gd name="T4" fmla="*/ 30 w 54"/>
                  <a:gd name="T5" fmla="*/ 20 h 24"/>
                  <a:gd name="T6" fmla="*/ 0 w 54"/>
                  <a:gd name="T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4" h="24">
                    <a:moveTo>
                      <a:pt x="0" y="0"/>
                    </a:moveTo>
                    <a:cubicBezTo>
                      <a:pt x="0" y="0"/>
                      <a:pt x="24" y="24"/>
                      <a:pt x="54" y="3"/>
                    </a:cubicBezTo>
                    <a:cubicBezTo>
                      <a:pt x="54" y="3"/>
                      <a:pt x="52" y="18"/>
                      <a:pt x="30" y="20"/>
                    </a:cubicBezTo>
                    <a:cubicBezTo>
                      <a:pt x="8" y="22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A77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13">
                <a:extLst>
                  <a:ext uri="{FF2B5EF4-FFF2-40B4-BE49-F238E27FC236}">
                    <a16:creationId xmlns="" xmlns:a16="http://schemas.microsoft.com/office/drawing/2014/main" id="{97FE7CF1-884A-4D79-A4B4-821DDDA6AB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3380" y="4228765"/>
                <a:ext cx="655908" cy="947419"/>
              </a:xfrm>
              <a:custGeom>
                <a:avLst/>
                <a:gdLst>
                  <a:gd name="T0" fmla="*/ 79 w 138"/>
                  <a:gd name="T1" fmla="*/ 18 h 200"/>
                  <a:gd name="T2" fmla="*/ 130 w 138"/>
                  <a:gd name="T3" fmla="*/ 118 h 200"/>
                  <a:gd name="T4" fmla="*/ 79 w 138"/>
                  <a:gd name="T5" fmla="*/ 197 h 200"/>
                  <a:gd name="T6" fmla="*/ 15 w 138"/>
                  <a:gd name="T7" fmla="*/ 100 h 200"/>
                  <a:gd name="T8" fmla="*/ 79 w 138"/>
                  <a:gd name="T9" fmla="*/ 18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8" h="200">
                    <a:moveTo>
                      <a:pt x="79" y="18"/>
                    </a:moveTo>
                    <a:cubicBezTo>
                      <a:pt x="79" y="18"/>
                      <a:pt x="138" y="35"/>
                      <a:pt x="130" y="118"/>
                    </a:cubicBezTo>
                    <a:cubicBezTo>
                      <a:pt x="121" y="200"/>
                      <a:pt x="83" y="196"/>
                      <a:pt x="79" y="197"/>
                    </a:cubicBezTo>
                    <a:cubicBezTo>
                      <a:pt x="75" y="197"/>
                      <a:pt x="29" y="200"/>
                      <a:pt x="15" y="100"/>
                    </a:cubicBezTo>
                    <a:cubicBezTo>
                      <a:pt x="0" y="0"/>
                      <a:pt x="79" y="18"/>
                      <a:pt x="79" y="18"/>
                    </a:cubicBezTo>
                    <a:close/>
                  </a:path>
                </a:pathLst>
              </a:custGeom>
              <a:solidFill>
                <a:srgbClr val="EEA8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14">
                <a:extLst>
                  <a:ext uri="{FF2B5EF4-FFF2-40B4-BE49-F238E27FC236}">
                    <a16:creationId xmlns="" xmlns:a16="http://schemas.microsoft.com/office/drawing/2014/main" id="{628C4673-F3B3-4ECE-AFEB-06563412A2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58354" y="4196096"/>
                <a:ext cx="718734" cy="625749"/>
              </a:xfrm>
              <a:custGeom>
                <a:avLst/>
                <a:gdLst>
                  <a:gd name="T0" fmla="*/ 67 w 151"/>
                  <a:gd name="T1" fmla="*/ 59 h 132"/>
                  <a:gd name="T2" fmla="*/ 133 w 151"/>
                  <a:gd name="T3" fmla="*/ 121 h 132"/>
                  <a:gd name="T4" fmla="*/ 75 w 151"/>
                  <a:gd name="T5" fmla="*/ 18 h 132"/>
                  <a:gd name="T6" fmla="*/ 17 w 151"/>
                  <a:gd name="T7" fmla="*/ 132 h 132"/>
                  <a:gd name="T8" fmla="*/ 67 w 151"/>
                  <a:gd name="T9" fmla="*/ 59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1" h="132">
                    <a:moveTo>
                      <a:pt x="67" y="59"/>
                    </a:moveTo>
                    <a:cubicBezTo>
                      <a:pt x="67" y="59"/>
                      <a:pt x="99" y="110"/>
                      <a:pt x="133" y="121"/>
                    </a:cubicBezTo>
                    <a:cubicBezTo>
                      <a:pt x="133" y="121"/>
                      <a:pt x="151" y="36"/>
                      <a:pt x="75" y="18"/>
                    </a:cubicBezTo>
                    <a:cubicBezTo>
                      <a:pt x="0" y="0"/>
                      <a:pt x="11" y="104"/>
                      <a:pt x="17" y="132"/>
                    </a:cubicBezTo>
                    <a:cubicBezTo>
                      <a:pt x="17" y="132"/>
                      <a:pt x="33" y="91"/>
                      <a:pt x="67" y="59"/>
                    </a:cubicBezTo>
                    <a:close/>
                  </a:path>
                </a:pathLst>
              </a:custGeom>
              <a:solidFill>
                <a:srgbClr val="22202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5" name="Freeform 15">
                <a:extLst>
                  <a:ext uri="{FF2B5EF4-FFF2-40B4-BE49-F238E27FC236}">
                    <a16:creationId xmlns="" xmlns:a16="http://schemas.microsoft.com/office/drawing/2014/main" id="{12B406D7-FF6E-45C1-B40D-F7766CCC0F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2709" y="5678795"/>
                <a:ext cx="1357049" cy="887106"/>
              </a:xfrm>
              <a:custGeom>
                <a:avLst/>
                <a:gdLst>
                  <a:gd name="T0" fmla="*/ 502 w 540"/>
                  <a:gd name="T1" fmla="*/ 0 h 353"/>
                  <a:gd name="T2" fmla="*/ 540 w 540"/>
                  <a:gd name="T3" fmla="*/ 353 h 353"/>
                  <a:gd name="T4" fmla="*/ 38 w 540"/>
                  <a:gd name="T5" fmla="*/ 353 h 353"/>
                  <a:gd name="T6" fmla="*/ 0 w 540"/>
                  <a:gd name="T7" fmla="*/ 0 h 353"/>
                  <a:gd name="T8" fmla="*/ 502 w 540"/>
                  <a:gd name="T9" fmla="*/ 0 h 353"/>
                  <a:gd name="T10" fmla="*/ 502 w 540"/>
                  <a:gd name="T11" fmla="*/ 0 h 3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40" h="353">
                    <a:moveTo>
                      <a:pt x="502" y="0"/>
                    </a:moveTo>
                    <a:lnTo>
                      <a:pt x="540" y="353"/>
                    </a:lnTo>
                    <a:lnTo>
                      <a:pt x="38" y="353"/>
                    </a:lnTo>
                    <a:lnTo>
                      <a:pt x="0" y="0"/>
                    </a:lnTo>
                    <a:lnTo>
                      <a:pt x="502" y="0"/>
                    </a:lnTo>
                    <a:lnTo>
                      <a:pt x="502" y="0"/>
                    </a:lnTo>
                    <a:close/>
                  </a:path>
                </a:pathLst>
              </a:custGeom>
              <a:solidFill>
                <a:srgbClr val="22202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17">
                <a:extLst>
                  <a:ext uri="{FF2B5EF4-FFF2-40B4-BE49-F238E27FC236}">
                    <a16:creationId xmlns="" xmlns:a16="http://schemas.microsoft.com/office/drawing/2014/main" id="{9E3FEB93-647D-465B-84D9-FD55961B12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43276" y="6015544"/>
                <a:ext cx="175914" cy="218635"/>
              </a:xfrm>
              <a:custGeom>
                <a:avLst/>
                <a:gdLst>
                  <a:gd name="T0" fmla="*/ 35 w 37"/>
                  <a:gd name="T1" fmla="*/ 19 h 46"/>
                  <a:gd name="T2" fmla="*/ 23 w 37"/>
                  <a:gd name="T3" fmla="*/ 44 h 46"/>
                  <a:gd name="T4" fmla="*/ 2 w 37"/>
                  <a:gd name="T5" fmla="*/ 26 h 46"/>
                  <a:gd name="T6" fmla="*/ 14 w 37"/>
                  <a:gd name="T7" fmla="*/ 2 h 46"/>
                  <a:gd name="T8" fmla="*/ 35 w 37"/>
                  <a:gd name="T9" fmla="*/ 19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46">
                    <a:moveTo>
                      <a:pt x="35" y="19"/>
                    </a:moveTo>
                    <a:cubicBezTo>
                      <a:pt x="37" y="31"/>
                      <a:pt x="32" y="42"/>
                      <a:pt x="23" y="44"/>
                    </a:cubicBezTo>
                    <a:cubicBezTo>
                      <a:pt x="14" y="46"/>
                      <a:pt x="4" y="38"/>
                      <a:pt x="2" y="26"/>
                    </a:cubicBezTo>
                    <a:cubicBezTo>
                      <a:pt x="0" y="15"/>
                      <a:pt x="5" y="4"/>
                      <a:pt x="14" y="2"/>
                    </a:cubicBezTo>
                    <a:cubicBezTo>
                      <a:pt x="23" y="0"/>
                      <a:pt x="33" y="8"/>
                      <a:pt x="35" y="19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Freeform 18">
                <a:extLst>
                  <a:ext uri="{FF2B5EF4-FFF2-40B4-BE49-F238E27FC236}">
                    <a16:creationId xmlns="" xmlns:a16="http://schemas.microsoft.com/office/drawing/2014/main" id="{CCB6E3FE-4EE6-4702-B25A-04CBE2D41E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91644" y="6475431"/>
                <a:ext cx="238741" cy="90470"/>
              </a:xfrm>
              <a:custGeom>
                <a:avLst/>
                <a:gdLst>
                  <a:gd name="T0" fmla="*/ 0 w 95"/>
                  <a:gd name="T1" fmla="*/ 0 h 36"/>
                  <a:gd name="T2" fmla="*/ 95 w 95"/>
                  <a:gd name="T3" fmla="*/ 0 h 36"/>
                  <a:gd name="T4" fmla="*/ 95 w 95"/>
                  <a:gd name="T5" fmla="*/ 36 h 36"/>
                  <a:gd name="T6" fmla="*/ 0 w 95"/>
                  <a:gd name="T7" fmla="*/ 36 h 36"/>
                  <a:gd name="T8" fmla="*/ 0 w 95"/>
                  <a:gd name="T9" fmla="*/ 0 h 36"/>
                  <a:gd name="T10" fmla="*/ 0 w 95"/>
                  <a:gd name="T11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5" h="36">
                    <a:moveTo>
                      <a:pt x="0" y="0"/>
                    </a:moveTo>
                    <a:lnTo>
                      <a:pt x="95" y="0"/>
                    </a:lnTo>
                    <a:lnTo>
                      <a:pt x="95" y="36"/>
                    </a:lnTo>
                    <a:lnTo>
                      <a:pt x="0" y="36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2202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Freeform 16">
                <a:extLst>
                  <a:ext uri="{FF2B5EF4-FFF2-40B4-BE49-F238E27FC236}">
                    <a16:creationId xmlns="" xmlns:a16="http://schemas.microsoft.com/office/drawing/2014/main" id="{9A647336-C768-4EBA-A523-EE8185F68EC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509986" y="5636073"/>
                <a:ext cx="1372128" cy="902184"/>
              </a:xfrm>
              <a:custGeom>
                <a:avLst/>
                <a:gdLst>
                  <a:gd name="T0" fmla="*/ 42 w 546"/>
                  <a:gd name="T1" fmla="*/ 355 h 359"/>
                  <a:gd name="T2" fmla="*/ 540 w 546"/>
                  <a:gd name="T3" fmla="*/ 355 h 359"/>
                  <a:gd name="T4" fmla="*/ 502 w 546"/>
                  <a:gd name="T5" fmla="*/ 4 h 359"/>
                  <a:gd name="T6" fmla="*/ 4 w 546"/>
                  <a:gd name="T7" fmla="*/ 4 h 359"/>
                  <a:gd name="T8" fmla="*/ 42 w 546"/>
                  <a:gd name="T9" fmla="*/ 355 h 359"/>
                  <a:gd name="T10" fmla="*/ 42 w 546"/>
                  <a:gd name="T11" fmla="*/ 355 h 359"/>
                  <a:gd name="T12" fmla="*/ 546 w 546"/>
                  <a:gd name="T13" fmla="*/ 359 h 359"/>
                  <a:gd name="T14" fmla="*/ 38 w 546"/>
                  <a:gd name="T15" fmla="*/ 359 h 359"/>
                  <a:gd name="T16" fmla="*/ 0 w 546"/>
                  <a:gd name="T17" fmla="*/ 0 h 359"/>
                  <a:gd name="T18" fmla="*/ 508 w 546"/>
                  <a:gd name="T19" fmla="*/ 0 h 359"/>
                  <a:gd name="T20" fmla="*/ 546 w 546"/>
                  <a:gd name="T21" fmla="*/ 359 h 359"/>
                  <a:gd name="T22" fmla="*/ 546 w 546"/>
                  <a:gd name="T23" fmla="*/ 359 h 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46" h="359">
                    <a:moveTo>
                      <a:pt x="42" y="355"/>
                    </a:moveTo>
                    <a:lnTo>
                      <a:pt x="540" y="355"/>
                    </a:lnTo>
                    <a:lnTo>
                      <a:pt x="502" y="4"/>
                    </a:lnTo>
                    <a:lnTo>
                      <a:pt x="4" y="4"/>
                    </a:lnTo>
                    <a:lnTo>
                      <a:pt x="42" y="355"/>
                    </a:lnTo>
                    <a:lnTo>
                      <a:pt x="42" y="355"/>
                    </a:lnTo>
                    <a:close/>
                    <a:moveTo>
                      <a:pt x="546" y="359"/>
                    </a:moveTo>
                    <a:lnTo>
                      <a:pt x="38" y="359"/>
                    </a:lnTo>
                    <a:lnTo>
                      <a:pt x="0" y="0"/>
                    </a:lnTo>
                    <a:lnTo>
                      <a:pt x="508" y="0"/>
                    </a:lnTo>
                    <a:lnTo>
                      <a:pt x="546" y="359"/>
                    </a:lnTo>
                    <a:lnTo>
                      <a:pt x="546" y="359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04" name="Group 103">
            <a:extLst>
              <a:ext uri="{FF2B5EF4-FFF2-40B4-BE49-F238E27FC236}">
                <a16:creationId xmlns="" xmlns:a16="http://schemas.microsoft.com/office/drawing/2014/main" id="{2BCE4E87-1097-414D-B043-1A4BC60F72A2}"/>
              </a:ext>
            </a:extLst>
          </p:cNvPr>
          <p:cNvGrpSpPr/>
          <p:nvPr/>
        </p:nvGrpSpPr>
        <p:grpSpPr>
          <a:xfrm>
            <a:off x="579537" y="2768308"/>
            <a:ext cx="1722300" cy="2089488"/>
            <a:chOff x="579537" y="2249893"/>
            <a:chExt cx="1722300" cy="2089488"/>
          </a:xfrm>
        </p:grpSpPr>
        <p:sp>
          <p:nvSpPr>
            <p:cNvPr id="88" name="Rectangle 87">
              <a:extLst>
                <a:ext uri="{FF2B5EF4-FFF2-40B4-BE49-F238E27FC236}">
                  <a16:creationId xmlns="" xmlns:a16="http://schemas.microsoft.com/office/drawing/2014/main" id="{0A34DD64-3F2E-44FF-A357-A4D54D93FFDF}"/>
                </a:ext>
              </a:extLst>
            </p:cNvPr>
            <p:cNvSpPr/>
            <p:nvPr/>
          </p:nvSpPr>
          <p:spPr>
            <a:xfrm>
              <a:off x="579537" y="2249893"/>
              <a:ext cx="1693684" cy="276999"/>
            </a:xfrm>
            <a:prstGeom prst="rect">
              <a:avLst/>
            </a:prstGeom>
            <a:effectLst/>
          </p:spPr>
          <p:txBody>
            <a:bodyPr wrap="square" lIns="0" tIns="0" rIns="0" bIns="0" anchor="ctr" anchorCtr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Lorem Ipsum</a:t>
              </a:r>
            </a:p>
          </p:txBody>
        </p:sp>
        <p:sp>
          <p:nvSpPr>
            <p:cNvPr id="96" name="Tekstboks 358">
              <a:extLst>
                <a:ext uri="{FF2B5EF4-FFF2-40B4-BE49-F238E27FC236}">
                  <a16:creationId xmlns="" xmlns:a16="http://schemas.microsoft.com/office/drawing/2014/main" id="{70DD9C0E-5C8A-4E51-B498-7CFCD534745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9537" y="2588196"/>
              <a:ext cx="1722300" cy="17511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marL="171450" indent="-171450" eaLnBrk="1" hangingPunct="1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sz="1100" dirty="0">
                  <a:solidFill>
                    <a:schemeClr val="bg1"/>
                  </a:solidFill>
                  <a:latin typeface="+mn-lt"/>
                </a:rPr>
                <a:t>Lorem Ipsum</a:t>
              </a:r>
            </a:p>
            <a:p>
              <a:pPr marL="171450" indent="-171450" eaLnBrk="1" hangingPunct="1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sz="1100" dirty="0">
                  <a:solidFill>
                    <a:schemeClr val="bg1"/>
                  </a:solidFill>
                  <a:latin typeface="+mn-lt"/>
                </a:rPr>
                <a:t>Lorem Ipsum</a:t>
              </a:r>
            </a:p>
            <a:p>
              <a:pPr marL="171450" indent="-171450" eaLnBrk="1" hangingPunct="1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sz="1100" dirty="0">
                  <a:solidFill>
                    <a:schemeClr val="bg1"/>
                  </a:solidFill>
                  <a:latin typeface="+mn-lt"/>
                </a:rPr>
                <a:t>Lorem Ipsum</a:t>
              </a:r>
            </a:p>
            <a:p>
              <a:pPr marL="171450" indent="-171450" eaLnBrk="1" hangingPunct="1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sz="1100" dirty="0">
                  <a:solidFill>
                    <a:schemeClr val="bg1"/>
                  </a:solidFill>
                  <a:latin typeface="+mn-lt"/>
                </a:rPr>
                <a:t>Lorem Ipsum</a:t>
              </a:r>
            </a:p>
            <a:p>
              <a:pPr marL="171450" indent="-171450" eaLnBrk="1" hangingPunct="1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sz="1100" dirty="0">
                  <a:solidFill>
                    <a:schemeClr val="bg1"/>
                  </a:solidFill>
                  <a:latin typeface="+mn-lt"/>
                </a:rPr>
                <a:t>Lorem Ipsum</a:t>
              </a:r>
            </a:p>
            <a:p>
              <a:pPr marL="171450" indent="-171450" eaLnBrk="1" hangingPunct="1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sz="1100" dirty="0">
                  <a:solidFill>
                    <a:schemeClr val="bg1"/>
                  </a:solidFill>
                  <a:latin typeface="+mn-lt"/>
                </a:rPr>
                <a:t>Lorem Ipsum</a:t>
              </a:r>
            </a:p>
            <a:p>
              <a:pPr marL="171450" indent="-171450" eaLnBrk="1" hangingPunct="1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sz="1100" dirty="0">
                  <a:solidFill>
                    <a:schemeClr val="bg1"/>
                  </a:solidFill>
                  <a:latin typeface="+mn-lt"/>
                </a:rPr>
                <a:t>Lorem Ipsum</a:t>
              </a:r>
            </a:p>
          </p:txBody>
        </p:sp>
      </p:grpSp>
      <p:grpSp>
        <p:nvGrpSpPr>
          <p:cNvPr id="138" name="Group 137">
            <a:extLst>
              <a:ext uri="{FF2B5EF4-FFF2-40B4-BE49-F238E27FC236}">
                <a16:creationId xmlns="" xmlns:a16="http://schemas.microsoft.com/office/drawing/2014/main" id="{C15FE675-5C5D-4FC8-8155-CAECE2790953}"/>
              </a:ext>
            </a:extLst>
          </p:cNvPr>
          <p:cNvGrpSpPr/>
          <p:nvPr/>
        </p:nvGrpSpPr>
        <p:grpSpPr>
          <a:xfrm>
            <a:off x="2768311" y="3573428"/>
            <a:ext cx="479250" cy="479248"/>
            <a:chOff x="2717990" y="3523107"/>
            <a:chExt cx="579892" cy="579890"/>
          </a:xfrm>
        </p:grpSpPr>
        <p:sp>
          <p:nvSpPr>
            <p:cNvPr id="120" name="Oval 119">
              <a:extLst>
                <a:ext uri="{FF2B5EF4-FFF2-40B4-BE49-F238E27FC236}">
                  <a16:creationId xmlns="" xmlns:a16="http://schemas.microsoft.com/office/drawing/2014/main" id="{04401AC7-2625-44EE-B4E6-B84482126753}"/>
                </a:ext>
              </a:extLst>
            </p:cNvPr>
            <p:cNvSpPr/>
            <p:nvPr/>
          </p:nvSpPr>
          <p:spPr>
            <a:xfrm>
              <a:off x="2717990" y="3523107"/>
              <a:ext cx="579892" cy="57989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5" name="Group 124">
              <a:extLst>
                <a:ext uri="{FF2B5EF4-FFF2-40B4-BE49-F238E27FC236}">
                  <a16:creationId xmlns="" xmlns:a16="http://schemas.microsoft.com/office/drawing/2014/main" id="{EB983B5E-187E-404B-81D5-273622AE4EA8}"/>
                </a:ext>
              </a:extLst>
            </p:cNvPr>
            <p:cNvGrpSpPr/>
            <p:nvPr/>
          </p:nvGrpSpPr>
          <p:grpSpPr>
            <a:xfrm>
              <a:off x="2837659" y="3696695"/>
              <a:ext cx="340555" cy="232714"/>
              <a:chOff x="2739104" y="3585170"/>
              <a:chExt cx="374611" cy="255985"/>
            </a:xfrm>
          </p:grpSpPr>
          <p:sp>
            <p:nvSpPr>
              <p:cNvPr id="123" name="Arrow: Chevron 122">
                <a:extLst>
                  <a:ext uri="{FF2B5EF4-FFF2-40B4-BE49-F238E27FC236}">
                    <a16:creationId xmlns="" xmlns:a16="http://schemas.microsoft.com/office/drawing/2014/main" id="{5D31130D-BFC6-4305-B5A0-0994D6D760C0}"/>
                  </a:ext>
                </a:extLst>
              </p:cNvPr>
              <p:cNvSpPr/>
              <p:nvPr/>
            </p:nvSpPr>
            <p:spPr>
              <a:xfrm>
                <a:off x="2902157" y="3585170"/>
                <a:ext cx="211558" cy="255985"/>
              </a:xfrm>
              <a:prstGeom prst="chevron">
                <a:avLst/>
              </a:prstGeom>
              <a:solidFill>
                <a:srgbClr val="EB523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4" name="Arrow: Chevron 123">
                <a:extLst>
                  <a:ext uri="{FF2B5EF4-FFF2-40B4-BE49-F238E27FC236}">
                    <a16:creationId xmlns="" xmlns:a16="http://schemas.microsoft.com/office/drawing/2014/main" id="{26D49BCD-4F14-418C-A47A-BC7D1846FC99}"/>
                  </a:ext>
                </a:extLst>
              </p:cNvPr>
              <p:cNvSpPr/>
              <p:nvPr/>
            </p:nvSpPr>
            <p:spPr>
              <a:xfrm>
                <a:off x="2739104" y="3585170"/>
                <a:ext cx="211558" cy="255985"/>
              </a:xfrm>
              <a:prstGeom prst="chevron">
                <a:avLst/>
              </a:prstGeom>
              <a:solidFill>
                <a:srgbClr val="EB523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35" name="Group 134">
            <a:extLst>
              <a:ext uri="{FF2B5EF4-FFF2-40B4-BE49-F238E27FC236}">
                <a16:creationId xmlns="" xmlns:a16="http://schemas.microsoft.com/office/drawing/2014/main" id="{55D996AC-A961-448B-A193-64E1664EE7C0}"/>
              </a:ext>
            </a:extLst>
          </p:cNvPr>
          <p:cNvGrpSpPr/>
          <p:nvPr/>
        </p:nvGrpSpPr>
        <p:grpSpPr>
          <a:xfrm>
            <a:off x="3199074" y="1698015"/>
            <a:ext cx="4416842" cy="4230076"/>
            <a:chOff x="3854405" y="1598124"/>
            <a:chExt cx="4416842" cy="4230076"/>
          </a:xfrm>
        </p:grpSpPr>
        <p:graphicFrame>
          <p:nvGraphicFramePr>
            <p:cNvPr id="7" name="Chart 6">
              <a:extLst>
                <a:ext uri="{FF2B5EF4-FFF2-40B4-BE49-F238E27FC236}">
                  <a16:creationId xmlns="" xmlns:a16="http://schemas.microsoft.com/office/drawing/2014/main" id="{AEAC94A4-7782-4E31-B7FB-433A45401397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796914461"/>
                </p:ext>
              </p:extLst>
            </p:nvPr>
          </p:nvGraphicFramePr>
          <p:xfrm>
            <a:off x="3854405" y="1598124"/>
            <a:ext cx="4416842" cy="423007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26" name="Oval 125">
              <a:extLst>
                <a:ext uri="{FF2B5EF4-FFF2-40B4-BE49-F238E27FC236}">
                  <a16:creationId xmlns="" xmlns:a16="http://schemas.microsoft.com/office/drawing/2014/main" id="{563E5601-4A19-49EE-9A8A-3DCB458A91BA}"/>
                </a:ext>
              </a:extLst>
            </p:cNvPr>
            <p:cNvSpPr/>
            <p:nvPr/>
          </p:nvSpPr>
          <p:spPr>
            <a:xfrm>
              <a:off x="5330738" y="2981074"/>
              <a:ext cx="1464174" cy="1464174"/>
            </a:xfrm>
            <a:prstGeom prst="ellipse">
              <a:avLst/>
            </a:prstGeom>
            <a:solidFill>
              <a:srgbClr val="2220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a-DK" sz="1400" b="1" dirty="0">
                  <a:solidFill>
                    <a:schemeClr val="bg1"/>
                  </a:solidFill>
                  <a:latin typeface="+mj-lt"/>
                </a:rPr>
                <a:t>SCRUM PROCESS</a:t>
              </a:r>
            </a:p>
          </p:txBody>
        </p:sp>
        <p:sp>
          <p:nvSpPr>
            <p:cNvPr id="75" name="TextBox 74">
              <a:extLst>
                <a:ext uri="{FF2B5EF4-FFF2-40B4-BE49-F238E27FC236}">
                  <a16:creationId xmlns="" xmlns:a16="http://schemas.microsoft.com/office/drawing/2014/main" id="{D69AEA7B-2A09-42D6-A550-159E3110E631}"/>
                </a:ext>
              </a:extLst>
            </p:cNvPr>
            <p:cNvSpPr txBox="1"/>
            <p:nvPr/>
          </p:nvSpPr>
          <p:spPr>
            <a:xfrm>
              <a:off x="4220740" y="3474372"/>
              <a:ext cx="736467" cy="430887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 anchor="ctr">
              <a:spAutoFit/>
            </a:bodyPr>
            <a:lstStyle/>
            <a:p>
              <a:pPr lvl="0" algn="r">
                <a:defRPr/>
              </a:pPr>
              <a:r>
                <a:rPr lang="en-US" sz="1400" b="1" dirty="0">
                  <a:solidFill>
                    <a:schemeClr val="bg1"/>
                  </a:solidFill>
                </a:rPr>
                <a:t>LOREM IPSUM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="" xmlns:a16="http://schemas.microsoft.com/office/drawing/2014/main" id="{F74D2E16-9089-4822-A6DE-F3E42C0E5D52}"/>
                </a:ext>
              </a:extLst>
            </p:cNvPr>
            <p:cNvSpPr txBox="1"/>
            <p:nvPr/>
          </p:nvSpPr>
          <p:spPr>
            <a:xfrm>
              <a:off x="7084328" y="3474372"/>
              <a:ext cx="689610" cy="430887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 anchor="ctr">
              <a:spAutoFit/>
            </a:bodyPr>
            <a:lstStyle/>
            <a:p>
              <a:pPr lvl="0">
                <a:defRPr/>
              </a:pPr>
              <a:r>
                <a:rPr lang="en-US" sz="1400" b="1" dirty="0">
                  <a:solidFill>
                    <a:schemeClr val="bg1"/>
                  </a:solidFill>
                </a:rPr>
                <a:t>LOREM IPSUM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="" xmlns:a16="http://schemas.microsoft.com/office/drawing/2014/main" id="{0364215A-21FB-4BC3-A826-07E79132C3FD}"/>
                </a:ext>
              </a:extLst>
            </p:cNvPr>
            <p:cNvSpPr txBox="1"/>
            <p:nvPr/>
          </p:nvSpPr>
          <p:spPr>
            <a:xfrm>
              <a:off x="4811763" y="2143119"/>
              <a:ext cx="1033958" cy="430887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 anchor="ctr">
              <a:spAutoFit/>
            </a:bodyPr>
            <a:lstStyle/>
            <a:p>
              <a:pPr lvl="0" algn="ctr">
                <a:defRPr/>
              </a:pPr>
              <a:r>
                <a:rPr lang="en-US" sz="1400" b="1" dirty="0">
                  <a:solidFill>
                    <a:schemeClr val="bg1"/>
                  </a:solidFill>
                </a:rPr>
                <a:t>LOREM IPSUM</a:t>
              </a:r>
            </a:p>
          </p:txBody>
        </p:sp>
        <p:sp>
          <p:nvSpPr>
            <p:cNvPr id="78" name="TextBox 77">
              <a:extLst>
                <a:ext uri="{FF2B5EF4-FFF2-40B4-BE49-F238E27FC236}">
                  <a16:creationId xmlns="" xmlns:a16="http://schemas.microsoft.com/office/drawing/2014/main" id="{B1E54CFD-B7E6-46C2-AB67-17BD04723358}"/>
                </a:ext>
              </a:extLst>
            </p:cNvPr>
            <p:cNvSpPr txBox="1"/>
            <p:nvPr/>
          </p:nvSpPr>
          <p:spPr>
            <a:xfrm>
              <a:off x="6279931" y="2159325"/>
              <a:ext cx="1033958" cy="430887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 anchor="ctr">
              <a:spAutoFit/>
            </a:bodyPr>
            <a:lstStyle/>
            <a:p>
              <a:pPr lvl="0" algn="ctr">
                <a:defRPr/>
              </a:pPr>
              <a:r>
                <a:rPr lang="en-US" sz="1400" b="1" dirty="0">
                  <a:solidFill>
                    <a:schemeClr val="bg1"/>
                  </a:solidFill>
                </a:rPr>
                <a:t>LOREM IPSUM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="" xmlns:a16="http://schemas.microsoft.com/office/drawing/2014/main" id="{B421C76A-ADFF-4221-A775-C5C04777E881}"/>
                </a:ext>
              </a:extLst>
            </p:cNvPr>
            <p:cNvSpPr txBox="1"/>
            <p:nvPr/>
          </p:nvSpPr>
          <p:spPr>
            <a:xfrm>
              <a:off x="4811763" y="4704411"/>
              <a:ext cx="1033958" cy="430887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 anchor="ctr">
              <a:spAutoFit/>
            </a:bodyPr>
            <a:lstStyle/>
            <a:p>
              <a:pPr lvl="0" algn="ctr">
                <a:defRPr/>
              </a:pPr>
              <a:r>
                <a:rPr lang="en-US" sz="1400" b="1" dirty="0">
                  <a:solidFill>
                    <a:schemeClr val="bg1"/>
                  </a:solidFill>
                </a:rPr>
                <a:t>LOREM IPSUM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="" xmlns:a16="http://schemas.microsoft.com/office/drawing/2014/main" id="{0CFC3780-C284-4CF3-A9B5-C383213CAF3E}"/>
                </a:ext>
              </a:extLst>
            </p:cNvPr>
            <p:cNvSpPr txBox="1"/>
            <p:nvPr/>
          </p:nvSpPr>
          <p:spPr>
            <a:xfrm>
              <a:off x="6279931" y="4704411"/>
              <a:ext cx="1033958" cy="430887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 anchor="ctr">
              <a:spAutoFit/>
            </a:bodyPr>
            <a:lstStyle/>
            <a:p>
              <a:pPr lvl="0" algn="ctr">
                <a:defRPr/>
              </a:pPr>
              <a:r>
                <a:rPr lang="en-US" sz="1400" b="1" dirty="0">
                  <a:solidFill>
                    <a:schemeClr val="bg1"/>
                  </a:solidFill>
                </a:rPr>
                <a:t>LOREM IPSUM</a:t>
              </a:r>
            </a:p>
          </p:txBody>
        </p:sp>
      </p:grpSp>
      <p:sp>
        <p:nvSpPr>
          <p:cNvPr id="136" name="TextBox 135">
            <a:extLst>
              <a:ext uri="{FF2B5EF4-FFF2-40B4-BE49-F238E27FC236}">
                <a16:creationId xmlns="" xmlns:a16="http://schemas.microsoft.com/office/drawing/2014/main" id="{409AAE51-E9C2-47F1-91AA-122AF2D390F3}"/>
              </a:ext>
            </a:extLst>
          </p:cNvPr>
          <p:cNvSpPr txBox="1"/>
          <p:nvPr/>
        </p:nvSpPr>
        <p:spPr>
          <a:xfrm>
            <a:off x="7574959" y="3597609"/>
            <a:ext cx="758281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b="1" dirty="0">
                <a:solidFill>
                  <a:srgbClr val="222021"/>
                </a:solidFill>
              </a:rPr>
              <a:t>Lorem Ipsum</a:t>
            </a:r>
          </a:p>
        </p:txBody>
      </p:sp>
      <p:grpSp>
        <p:nvGrpSpPr>
          <p:cNvPr id="139" name="Group 138">
            <a:extLst>
              <a:ext uri="{FF2B5EF4-FFF2-40B4-BE49-F238E27FC236}">
                <a16:creationId xmlns="" xmlns:a16="http://schemas.microsoft.com/office/drawing/2014/main" id="{227A6C0C-2AA3-4442-BE18-06CA436A105C}"/>
              </a:ext>
            </a:extLst>
          </p:cNvPr>
          <p:cNvGrpSpPr/>
          <p:nvPr/>
        </p:nvGrpSpPr>
        <p:grpSpPr>
          <a:xfrm>
            <a:off x="8290119" y="3573429"/>
            <a:ext cx="479250" cy="479248"/>
            <a:chOff x="2717990" y="3523107"/>
            <a:chExt cx="579892" cy="579890"/>
          </a:xfrm>
        </p:grpSpPr>
        <p:sp>
          <p:nvSpPr>
            <p:cNvPr id="140" name="Oval 139">
              <a:extLst>
                <a:ext uri="{FF2B5EF4-FFF2-40B4-BE49-F238E27FC236}">
                  <a16:creationId xmlns="" xmlns:a16="http://schemas.microsoft.com/office/drawing/2014/main" id="{306B4367-E866-4186-A24D-A15FA7590DB2}"/>
                </a:ext>
              </a:extLst>
            </p:cNvPr>
            <p:cNvSpPr/>
            <p:nvPr/>
          </p:nvSpPr>
          <p:spPr>
            <a:xfrm>
              <a:off x="2717990" y="3523107"/>
              <a:ext cx="579892" cy="57989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41" name="Group 140">
              <a:extLst>
                <a:ext uri="{FF2B5EF4-FFF2-40B4-BE49-F238E27FC236}">
                  <a16:creationId xmlns="" xmlns:a16="http://schemas.microsoft.com/office/drawing/2014/main" id="{FA9AD65D-61D1-45F7-B33F-11B5E8E2B473}"/>
                </a:ext>
              </a:extLst>
            </p:cNvPr>
            <p:cNvGrpSpPr/>
            <p:nvPr/>
          </p:nvGrpSpPr>
          <p:grpSpPr>
            <a:xfrm>
              <a:off x="2837659" y="3696695"/>
              <a:ext cx="340555" cy="232714"/>
              <a:chOff x="2739104" y="3585170"/>
              <a:chExt cx="374611" cy="255985"/>
            </a:xfrm>
          </p:grpSpPr>
          <p:sp>
            <p:nvSpPr>
              <p:cNvPr id="142" name="Arrow: Chevron 141">
                <a:extLst>
                  <a:ext uri="{FF2B5EF4-FFF2-40B4-BE49-F238E27FC236}">
                    <a16:creationId xmlns="" xmlns:a16="http://schemas.microsoft.com/office/drawing/2014/main" id="{8F63F5D5-2BFC-4203-A4AA-D715CD70F689}"/>
                  </a:ext>
                </a:extLst>
              </p:cNvPr>
              <p:cNvSpPr/>
              <p:nvPr/>
            </p:nvSpPr>
            <p:spPr>
              <a:xfrm>
                <a:off x="2902157" y="3585170"/>
                <a:ext cx="211558" cy="255985"/>
              </a:xfrm>
              <a:prstGeom prst="chevron">
                <a:avLst/>
              </a:prstGeom>
              <a:solidFill>
                <a:srgbClr val="26AA8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3" name="Arrow: Chevron 142">
                <a:extLst>
                  <a:ext uri="{FF2B5EF4-FFF2-40B4-BE49-F238E27FC236}">
                    <a16:creationId xmlns="" xmlns:a16="http://schemas.microsoft.com/office/drawing/2014/main" id="{803478DE-8448-4D20-ABEB-56B47BAB4156}"/>
                  </a:ext>
                </a:extLst>
              </p:cNvPr>
              <p:cNvSpPr/>
              <p:nvPr/>
            </p:nvSpPr>
            <p:spPr>
              <a:xfrm>
                <a:off x="2739104" y="3585170"/>
                <a:ext cx="211558" cy="255985"/>
              </a:xfrm>
              <a:prstGeom prst="chevron">
                <a:avLst/>
              </a:prstGeom>
              <a:solidFill>
                <a:srgbClr val="26AA8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145" name="Freeform 9">
            <a:extLst>
              <a:ext uri="{FF2B5EF4-FFF2-40B4-BE49-F238E27FC236}">
                <a16:creationId xmlns="" xmlns:a16="http://schemas.microsoft.com/office/drawing/2014/main" id="{A5C4BA9B-7EBE-45B9-B779-9F295DD9B7A6}"/>
              </a:ext>
            </a:extLst>
          </p:cNvPr>
          <p:cNvSpPr>
            <a:spLocks/>
          </p:cNvSpPr>
          <p:nvPr/>
        </p:nvSpPr>
        <p:spPr bwMode="gray">
          <a:xfrm rot="17280514" flipH="1">
            <a:off x="8823794" y="3540091"/>
            <a:ext cx="1153697" cy="1022264"/>
          </a:xfrm>
          <a:custGeom>
            <a:avLst/>
            <a:gdLst>
              <a:gd name="T0" fmla="*/ 0 w 213"/>
              <a:gd name="T1" fmla="*/ 0 h 189"/>
              <a:gd name="T2" fmla="*/ 0 w 213"/>
              <a:gd name="T3" fmla="*/ 502745 h 189"/>
              <a:gd name="T4" fmla="*/ 480221 w 213"/>
              <a:gd name="T5" fmla="*/ 848382 h 189"/>
              <a:gd name="T6" fmla="*/ 955953 w 213"/>
              <a:gd name="T7" fmla="*/ 695763 h 189"/>
              <a:gd name="T8" fmla="*/ 0 w 213"/>
              <a:gd name="T9" fmla="*/ 0 h 18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13"/>
              <a:gd name="T16" fmla="*/ 0 h 189"/>
              <a:gd name="T17" fmla="*/ 213 w 213"/>
              <a:gd name="T18" fmla="*/ 189 h 18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3" h="189">
                <a:moveTo>
                  <a:pt x="0" y="0"/>
                </a:moveTo>
                <a:cubicBezTo>
                  <a:pt x="0" y="112"/>
                  <a:pt x="0" y="112"/>
                  <a:pt x="0" y="112"/>
                </a:cubicBezTo>
                <a:cubicBezTo>
                  <a:pt x="49" y="114"/>
                  <a:pt x="90" y="146"/>
                  <a:pt x="107" y="189"/>
                </a:cubicBezTo>
                <a:cubicBezTo>
                  <a:pt x="213" y="155"/>
                  <a:pt x="213" y="155"/>
                  <a:pt x="213" y="155"/>
                </a:cubicBezTo>
                <a:cubicBezTo>
                  <a:pt x="181" y="67"/>
                  <a:pt x="98" y="3"/>
                  <a:pt x="0" y="0"/>
                </a:cubicBezTo>
                <a:close/>
              </a:path>
            </a:pathLst>
          </a:custGeom>
          <a:solidFill>
            <a:srgbClr val="26AA8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46" name="Freeform 11">
            <a:extLst>
              <a:ext uri="{FF2B5EF4-FFF2-40B4-BE49-F238E27FC236}">
                <a16:creationId xmlns="" xmlns:a16="http://schemas.microsoft.com/office/drawing/2014/main" id="{F56DA254-106B-4710-97C0-E7E27586A6A9}"/>
              </a:ext>
            </a:extLst>
          </p:cNvPr>
          <p:cNvSpPr>
            <a:spLocks/>
          </p:cNvSpPr>
          <p:nvPr/>
        </p:nvSpPr>
        <p:spPr bwMode="gray">
          <a:xfrm rot="17280514" flipH="1">
            <a:off x="9205743" y="2369297"/>
            <a:ext cx="1153697" cy="1023725"/>
          </a:xfrm>
          <a:custGeom>
            <a:avLst/>
            <a:gdLst>
              <a:gd name="T0" fmla="*/ 955954 w 213"/>
              <a:gd name="T1" fmla="*/ 502745 h 189"/>
              <a:gd name="T2" fmla="*/ 955954 w 213"/>
              <a:gd name="T3" fmla="*/ 0 h 189"/>
              <a:gd name="T4" fmla="*/ 0 w 213"/>
              <a:gd name="T5" fmla="*/ 695763 h 189"/>
              <a:gd name="T6" fmla="*/ 471245 w 213"/>
              <a:gd name="T7" fmla="*/ 848382 h 189"/>
              <a:gd name="T8" fmla="*/ 955954 w 213"/>
              <a:gd name="T9" fmla="*/ 502745 h 18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13"/>
              <a:gd name="T16" fmla="*/ 0 h 189"/>
              <a:gd name="T17" fmla="*/ 213 w 213"/>
              <a:gd name="T18" fmla="*/ 189 h 18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3" h="189">
                <a:moveTo>
                  <a:pt x="213" y="112"/>
                </a:moveTo>
                <a:cubicBezTo>
                  <a:pt x="213" y="0"/>
                  <a:pt x="213" y="0"/>
                  <a:pt x="213" y="0"/>
                </a:cubicBezTo>
                <a:cubicBezTo>
                  <a:pt x="114" y="3"/>
                  <a:pt x="31" y="67"/>
                  <a:pt x="0" y="155"/>
                </a:cubicBezTo>
                <a:cubicBezTo>
                  <a:pt x="105" y="189"/>
                  <a:pt x="105" y="189"/>
                  <a:pt x="105" y="189"/>
                </a:cubicBezTo>
                <a:cubicBezTo>
                  <a:pt x="123" y="146"/>
                  <a:pt x="164" y="114"/>
                  <a:pt x="213" y="112"/>
                </a:cubicBezTo>
                <a:close/>
              </a:path>
            </a:pathLst>
          </a:custGeom>
          <a:solidFill>
            <a:srgbClr val="26AA8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147" name="Freeform 12">
            <a:extLst>
              <a:ext uri="{FF2B5EF4-FFF2-40B4-BE49-F238E27FC236}">
                <a16:creationId xmlns="" xmlns:a16="http://schemas.microsoft.com/office/drawing/2014/main" id="{5C78A59F-7B54-4E3E-8743-52EE4007F458}"/>
              </a:ext>
            </a:extLst>
          </p:cNvPr>
          <p:cNvSpPr>
            <a:spLocks/>
          </p:cNvSpPr>
          <p:nvPr/>
        </p:nvSpPr>
        <p:spPr bwMode="gray">
          <a:xfrm rot="17280514" flipH="1">
            <a:off x="10460271" y="2316905"/>
            <a:ext cx="844097" cy="1353769"/>
          </a:xfrm>
          <a:custGeom>
            <a:avLst/>
            <a:gdLst>
              <a:gd name="T0" fmla="*/ 498077 w 156"/>
              <a:gd name="T1" fmla="*/ 291943 h 250"/>
              <a:gd name="T2" fmla="*/ 516026 w 156"/>
              <a:gd name="T3" fmla="*/ 152709 h 250"/>
              <a:gd name="T4" fmla="*/ 40385 w 156"/>
              <a:gd name="T5" fmla="*/ 0 h 250"/>
              <a:gd name="T6" fmla="*/ 0 w 156"/>
              <a:gd name="T7" fmla="*/ 291943 h 250"/>
              <a:gd name="T8" fmla="*/ 403846 w 156"/>
              <a:gd name="T9" fmla="*/ 1122857 h 250"/>
              <a:gd name="T10" fmla="*/ 700000 w 156"/>
              <a:gd name="T11" fmla="*/ 718628 h 250"/>
              <a:gd name="T12" fmla="*/ 498077 w 156"/>
              <a:gd name="T13" fmla="*/ 291943 h 25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56"/>
              <a:gd name="T22" fmla="*/ 0 h 250"/>
              <a:gd name="T23" fmla="*/ 156 w 156"/>
              <a:gd name="T24" fmla="*/ 250 h 25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56" h="250">
                <a:moveTo>
                  <a:pt x="111" y="65"/>
                </a:moveTo>
                <a:cubicBezTo>
                  <a:pt x="111" y="55"/>
                  <a:pt x="112" y="44"/>
                  <a:pt x="115" y="34"/>
                </a:cubicBezTo>
                <a:cubicBezTo>
                  <a:pt x="9" y="0"/>
                  <a:pt x="9" y="0"/>
                  <a:pt x="9" y="0"/>
                </a:cubicBezTo>
                <a:cubicBezTo>
                  <a:pt x="3" y="20"/>
                  <a:pt x="0" y="43"/>
                  <a:pt x="0" y="65"/>
                </a:cubicBezTo>
                <a:cubicBezTo>
                  <a:pt x="0" y="141"/>
                  <a:pt x="35" y="208"/>
                  <a:pt x="90" y="250"/>
                </a:cubicBezTo>
                <a:cubicBezTo>
                  <a:pt x="156" y="160"/>
                  <a:pt x="156" y="160"/>
                  <a:pt x="156" y="160"/>
                </a:cubicBezTo>
                <a:cubicBezTo>
                  <a:pt x="128" y="138"/>
                  <a:pt x="111" y="104"/>
                  <a:pt x="111" y="65"/>
                </a:cubicBezTo>
                <a:close/>
              </a:path>
            </a:pathLst>
          </a:custGeom>
          <a:solidFill>
            <a:srgbClr val="26AA8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48" name="Freeform 9">
            <a:extLst>
              <a:ext uri="{FF2B5EF4-FFF2-40B4-BE49-F238E27FC236}">
                <a16:creationId xmlns="" xmlns:a16="http://schemas.microsoft.com/office/drawing/2014/main" id="{DB49DDE2-6DE6-4B4A-8A84-C983C6C92599}"/>
              </a:ext>
            </a:extLst>
          </p:cNvPr>
          <p:cNvSpPr>
            <a:spLocks/>
          </p:cNvSpPr>
          <p:nvPr/>
        </p:nvSpPr>
        <p:spPr bwMode="gray">
          <a:xfrm rot="8651260" flipH="1">
            <a:off x="10667331" y="3429294"/>
            <a:ext cx="1153698" cy="1022264"/>
          </a:xfrm>
          <a:custGeom>
            <a:avLst/>
            <a:gdLst>
              <a:gd name="T0" fmla="*/ 0 w 213"/>
              <a:gd name="T1" fmla="*/ 0 h 189"/>
              <a:gd name="T2" fmla="*/ 0 w 213"/>
              <a:gd name="T3" fmla="*/ 502745 h 189"/>
              <a:gd name="T4" fmla="*/ 480221 w 213"/>
              <a:gd name="T5" fmla="*/ 848382 h 189"/>
              <a:gd name="T6" fmla="*/ 955953 w 213"/>
              <a:gd name="T7" fmla="*/ 695763 h 189"/>
              <a:gd name="T8" fmla="*/ 0 w 213"/>
              <a:gd name="T9" fmla="*/ 0 h 18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13"/>
              <a:gd name="T16" fmla="*/ 0 h 189"/>
              <a:gd name="T17" fmla="*/ 213 w 213"/>
              <a:gd name="T18" fmla="*/ 189 h 18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3" h="189">
                <a:moveTo>
                  <a:pt x="0" y="0"/>
                </a:moveTo>
                <a:cubicBezTo>
                  <a:pt x="0" y="112"/>
                  <a:pt x="0" y="112"/>
                  <a:pt x="0" y="112"/>
                </a:cubicBezTo>
                <a:cubicBezTo>
                  <a:pt x="49" y="114"/>
                  <a:pt x="90" y="146"/>
                  <a:pt x="107" y="189"/>
                </a:cubicBezTo>
                <a:cubicBezTo>
                  <a:pt x="213" y="155"/>
                  <a:pt x="213" y="155"/>
                  <a:pt x="213" y="155"/>
                </a:cubicBezTo>
                <a:cubicBezTo>
                  <a:pt x="181" y="67"/>
                  <a:pt x="98" y="3"/>
                  <a:pt x="0" y="0"/>
                </a:cubicBezTo>
                <a:close/>
              </a:path>
            </a:pathLst>
          </a:custGeom>
          <a:solidFill>
            <a:srgbClr val="26AA8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49" name="Freeform 207">
            <a:extLst>
              <a:ext uri="{FF2B5EF4-FFF2-40B4-BE49-F238E27FC236}">
                <a16:creationId xmlns="" xmlns:a16="http://schemas.microsoft.com/office/drawing/2014/main" id="{3191391E-D3C6-44FC-A73E-6C0FFD917B4C}"/>
              </a:ext>
            </a:extLst>
          </p:cNvPr>
          <p:cNvSpPr>
            <a:spLocks/>
          </p:cNvSpPr>
          <p:nvPr/>
        </p:nvSpPr>
        <p:spPr bwMode="gray">
          <a:xfrm rot="8651260" flipH="1">
            <a:off x="9669246" y="4149685"/>
            <a:ext cx="1153698" cy="1022264"/>
          </a:xfrm>
          <a:custGeom>
            <a:avLst/>
            <a:gdLst>
              <a:gd name="T0" fmla="*/ 955954 w 213"/>
              <a:gd name="T1" fmla="*/ 502745 h 189"/>
              <a:gd name="T2" fmla="*/ 955954 w 213"/>
              <a:gd name="T3" fmla="*/ 0 h 189"/>
              <a:gd name="T4" fmla="*/ 0 w 213"/>
              <a:gd name="T5" fmla="*/ 695763 h 189"/>
              <a:gd name="T6" fmla="*/ 471245 w 213"/>
              <a:gd name="T7" fmla="*/ 848382 h 189"/>
              <a:gd name="T8" fmla="*/ 955954 w 213"/>
              <a:gd name="T9" fmla="*/ 502745 h 18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13"/>
              <a:gd name="T16" fmla="*/ 0 h 189"/>
              <a:gd name="T17" fmla="*/ 213 w 213"/>
              <a:gd name="T18" fmla="*/ 189 h 18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3" h="189">
                <a:moveTo>
                  <a:pt x="213" y="112"/>
                </a:moveTo>
                <a:cubicBezTo>
                  <a:pt x="213" y="0"/>
                  <a:pt x="213" y="0"/>
                  <a:pt x="213" y="0"/>
                </a:cubicBezTo>
                <a:cubicBezTo>
                  <a:pt x="114" y="3"/>
                  <a:pt x="31" y="67"/>
                  <a:pt x="0" y="155"/>
                </a:cubicBezTo>
                <a:cubicBezTo>
                  <a:pt x="105" y="189"/>
                  <a:pt x="105" y="189"/>
                  <a:pt x="105" y="189"/>
                </a:cubicBezTo>
                <a:cubicBezTo>
                  <a:pt x="123" y="146"/>
                  <a:pt x="164" y="114"/>
                  <a:pt x="213" y="112"/>
                </a:cubicBezTo>
                <a:close/>
              </a:path>
            </a:pathLst>
          </a:custGeom>
          <a:solidFill>
            <a:srgbClr val="26AA8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50" name="Oval 149">
            <a:extLst>
              <a:ext uri="{FF2B5EF4-FFF2-40B4-BE49-F238E27FC236}">
                <a16:creationId xmlns="" xmlns:a16="http://schemas.microsoft.com/office/drawing/2014/main" id="{DA6BE99E-7B50-4B8E-B6CA-5C0E2ACB8EDA}"/>
              </a:ext>
            </a:extLst>
          </p:cNvPr>
          <p:cNvSpPr/>
          <p:nvPr/>
        </p:nvSpPr>
        <p:spPr>
          <a:xfrm>
            <a:off x="10599200" y="3086567"/>
            <a:ext cx="202884" cy="202884"/>
          </a:xfrm>
          <a:prstGeom prst="ellipse">
            <a:avLst/>
          </a:prstGeom>
          <a:solidFill>
            <a:srgbClr val="1D8164"/>
          </a:solidFill>
          <a:ln w="38100">
            <a:solidFill>
              <a:schemeClr val="bg1"/>
            </a:solidFill>
          </a:ln>
          <a:effectLst>
            <a:outerShdw blurRad="38100" dist="25400" dir="5400000" algn="t" rotWithShape="0">
              <a:prstClr val="black">
                <a:alpha val="3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51" name="Oval 150">
            <a:extLst>
              <a:ext uri="{FF2B5EF4-FFF2-40B4-BE49-F238E27FC236}">
                <a16:creationId xmlns="" xmlns:a16="http://schemas.microsoft.com/office/drawing/2014/main" id="{149254FB-A8CD-495D-A34F-608F8E6C879B}"/>
              </a:ext>
            </a:extLst>
          </p:cNvPr>
          <p:cNvSpPr/>
          <p:nvPr/>
        </p:nvSpPr>
        <p:spPr>
          <a:xfrm>
            <a:off x="10144653" y="4222173"/>
            <a:ext cx="202884" cy="202884"/>
          </a:xfrm>
          <a:prstGeom prst="ellipse">
            <a:avLst/>
          </a:prstGeom>
          <a:solidFill>
            <a:srgbClr val="1D8164"/>
          </a:solidFill>
          <a:ln w="38100">
            <a:solidFill>
              <a:schemeClr val="bg1"/>
            </a:solidFill>
          </a:ln>
          <a:effectLst>
            <a:outerShdw blurRad="38100" dist="25400" dir="5400000" algn="t" rotWithShape="0">
              <a:prstClr val="black">
                <a:alpha val="3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52" name="Oval 151">
            <a:extLst>
              <a:ext uri="{FF2B5EF4-FFF2-40B4-BE49-F238E27FC236}">
                <a16:creationId xmlns="" xmlns:a16="http://schemas.microsoft.com/office/drawing/2014/main" id="{BF1A896F-15B3-4162-8B71-A2002C964B43}"/>
              </a:ext>
            </a:extLst>
          </p:cNvPr>
          <p:cNvSpPr/>
          <p:nvPr/>
        </p:nvSpPr>
        <p:spPr>
          <a:xfrm>
            <a:off x="10791721" y="3780271"/>
            <a:ext cx="202884" cy="202884"/>
          </a:xfrm>
          <a:prstGeom prst="ellipse">
            <a:avLst/>
          </a:prstGeom>
          <a:solidFill>
            <a:srgbClr val="1D8164"/>
          </a:solidFill>
          <a:ln w="38100">
            <a:solidFill>
              <a:schemeClr val="bg1"/>
            </a:solidFill>
          </a:ln>
          <a:effectLst>
            <a:outerShdw blurRad="38100" dist="25400" dir="5400000" algn="t" rotWithShape="0">
              <a:prstClr val="black">
                <a:alpha val="3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53" name="Oval 152">
            <a:extLst>
              <a:ext uri="{FF2B5EF4-FFF2-40B4-BE49-F238E27FC236}">
                <a16:creationId xmlns="" xmlns:a16="http://schemas.microsoft.com/office/drawing/2014/main" id="{811DCD0D-DDAA-4A8C-85C2-C887A29DF725}"/>
              </a:ext>
            </a:extLst>
          </p:cNvPr>
          <p:cNvSpPr/>
          <p:nvPr/>
        </p:nvSpPr>
        <p:spPr>
          <a:xfrm>
            <a:off x="9798152" y="3086567"/>
            <a:ext cx="202884" cy="202884"/>
          </a:xfrm>
          <a:prstGeom prst="ellipse">
            <a:avLst/>
          </a:prstGeom>
          <a:solidFill>
            <a:srgbClr val="1D8164"/>
          </a:solidFill>
          <a:ln w="38100">
            <a:solidFill>
              <a:schemeClr val="bg1"/>
            </a:solidFill>
          </a:ln>
          <a:effectLst>
            <a:outerShdw blurRad="38100" dist="25400" dir="5400000" algn="t" rotWithShape="0">
              <a:prstClr val="black">
                <a:alpha val="3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154" name="Oval 153">
            <a:extLst>
              <a:ext uri="{FF2B5EF4-FFF2-40B4-BE49-F238E27FC236}">
                <a16:creationId xmlns="" xmlns:a16="http://schemas.microsoft.com/office/drawing/2014/main" id="{5C5BB58D-E85A-4C53-B74D-BEB50B4B9DCA}"/>
              </a:ext>
            </a:extLst>
          </p:cNvPr>
          <p:cNvSpPr/>
          <p:nvPr/>
        </p:nvSpPr>
        <p:spPr>
          <a:xfrm>
            <a:off x="9586434" y="3780271"/>
            <a:ext cx="202884" cy="202884"/>
          </a:xfrm>
          <a:prstGeom prst="ellipse">
            <a:avLst/>
          </a:prstGeom>
          <a:solidFill>
            <a:srgbClr val="1D8164"/>
          </a:solidFill>
          <a:ln w="38100">
            <a:solidFill>
              <a:schemeClr val="bg1"/>
            </a:solidFill>
          </a:ln>
          <a:effectLst>
            <a:outerShdw blurRad="38100" dist="25400" dir="5400000" algn="t" rotWithShape="0">
              <a:prstClr val="black">
                <a:alpha val="3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181" name="Tekstboks 59">
            <a:extLst>
              <a:ext uri="{FF2B5EF4-FFF2-40B4-BE49-F238E27FC236}">
                <a16:creationId xmlns="" xmlns:a16="http://schemas.microsoft.com/office/drawing/2014/main" id="{C46D9D1A-8884-4032-81C6-D0555DA0E0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71773" y="1472003"/>
            <a:ext cx="102883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da-DK" sz="1000" dirty="0">
                <a:latin typeface="+mn-lt"/>
              </a:rPr>
              <a:t>Lorem Ipsum</a:t>
            </a:r>
          </a:p>
        </p:txBody>
      </p:sp>
      <p:sp>
        <p:nvSpPr>
          <p:cNvPr id="182" name="Oval 181">
            <a:extLst>
              <a:ext uri="{FF2B5EF4-FFF2-40B4-BE49-F238E27FC236}">
                <a16:creationId xmlns="" xmlns:a16="http://schemas.microsoft.com/office/drawing/2014/main" id="{7BD80C7D-5B36-4C58-9E5A-B5A96646CE6C}"/>
              </a:ext>
            </a:extLst>
          </p:cNvPr>
          <p:cNvSpPr/>
          <p:nvPr/>
        </p:nvSpPr>
        <p:spPr>
          <a:xfrm>
            <a:off x="8920724" y="1449620"/>
            <a:ext cx="198655" cy="198655"/>
          </a:xfrm>
          <a:prstGeom prst="ellipse">
            <a:avLst/>
          </a:prstGeom>
          <a:solidFill>
            <a:srgbClr val="1D816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83" name="Tekstboks 59">
            <a:extLst>
              <a:ext uri="{FF2B5EF4-FFF2-40B4-BE49-F238E27FC236}">
                <a16:creationId xmlns="" xmlns:a16="http://schemas.microsoft.com/office/drawing/2014/main" id="{06E29311-DD3D-4BAF-9128-E3343C310A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71773" y="1749439"/>
            <a:ext cx="102883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da-DK" sz="1000" dirty="0">
                <a:latin typeface="+mn-lt"/>
              </a:rPr>
              <a:t>Lorem Ipsum</a:t>
            </a:r>
          </a:p>
        </p:txBody>
      </p:sp>
      <p:sp>
        <p:nvSpPr>
          <p:cNvPr id="184" name="Oval 183">
            <a:extLst>
              <a:ext uri="{FF2B5EF4-FFF2-40B4-BE49-F238E27FC236}">
                <a16:creationId xmlns="" xmlns:a16="http://schemas.microsoft.com/office/drawing/2014/main" id="{7720CD0A-27E9-4E9E-98CA-2E7253018D06}"/>
              </a:ext>
            </a:extLst>
          </p:cNvPr>
          <p:cNvSpPr/>
          <p:nvPr/>
        </p:nvSpPr>
        <p:spPr>
          <a:xfrm>
            <a:off x="8920724" y="1727056"/>
            <a:ext cx="198655" cy="198655"/>
          </a:xfrm>
          <a:prstGeom prst="ellipse">
            <a:avLst/>
          </a:prstGeom>
          <a:solidFill>
            <a:srgbClr val="1D816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85" name="Tekstboks 59">
            <a:extLst>
              <a:ext uri="{FF2B5EF4-FFF2-40B4-BE49-F238E27FC236}">
                <a16:creationId xmlns="" xmlns:a16="http://schemas.microsoft.com/office/drawing/2014/main" id="{0BDC1D71-2365-47E0-9A0F-10D7CAD1DC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71773" y="2026875"/>
            <a:ext cx="102883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da-DK" sz="1000" dirty="0">
                <a:latin typeface="+mn-lt"/>
              </a:rPr>
              <a:t>Lorem Ipsum</a:t>
            </a:r>
          </a:p>
        </p:txBody>
      </p:sp>
      <p:sp>
        <p:nvSpPr>
          <p:cNvPr id="186" name="Oval 185">
            <a:extLst>
              <a:ext uri="{FF2B5EF4-FFF2-40B4-BE49-F238E27FC236}">
                <a16:creationId xmlns="" xmlns:a16="http://schemas.microsoft.com/office/drawing/2014/main" id="{B7071069-624B-47B0-A777-33A9BC74F842}"/>
              </a:ext>
            </a:extLst>
          </p:cNvPr>
          <p:cNvSpPr/>
          <p:nvPr/>
        </p:nvSpPr>
        <p:spPr>
          <a:xfrm>
            <a:off x="8920724" y="2004492"/>
            <a:ext cx="198655" cy="198655"/>
          </a:xfrm>
          <a:prstGeom prst="ellipse">
            <a:avLst/>
          </a:prstGeom>
          <a:solidFill>
            <a:srgbClr val="1D816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87" name="Tekstboks 59">
            <a:extLst>
              <a:ext uri="{FF2B5EF4-FFF2-40B4-BE49-F238E27FC236}">
                <a16:creationId xmlns="" xmlns:a16="http://schemas.microsoft.com/office/drawing/2014/main" id="{7837E9E0-C05A-4BA4-A3FA-E7DD9009F7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60975" y="1749439"/>
            <a:ext cx="102883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da-DK" sz="1000" dirty="0">
                <a:latin typeface="+mn-lt"/>
              </a:rPr>
              <a:t>Lorem Ipsum</a:t>
            </a:r>
          </a:p>
        </p:txBody>
      </p:sp>
      <p:sp>
        <p:nvSpPr>
          <p:cNvPr id="188" name="Oval 187">
            <a:extLst>
              <a:ext uri="{FF2B5EF4-FFF2-40B4-BE49-F238E27FC236}">
                <a16:creationId xmlns="" xmlns:a16="http://schemas.microsoft.com/office/drawing/2014/main" id="{A4C80112-AF61-474D-95F6-EBD8F4471568}"/>
              </a:ext>
            </a:extLst>
          </p:cNvPr>
          <p:cNvSpPr/>
          <p:nvPr/>
        </p:nvSpPr>
        <p:spPr>
          <a:xfrm>
            <a:off x="10509926" y="1727056"/>
            <a:ext cx="198655" cy="198655"/>
          </a:xfrm>
          <a:prstGeom prst="ellipse">
            <a:avLst/>
          </a:prstGeom>
          <a:solidFill>
            <a:srgbClr val="1D816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189" name="Tekstboks 59">
            <a:extLst>
              <a:ext uri="{FF2B5EF4-FFF2-40B4-BE49-F238E27FC236}">
                <a16:creationId xmlns="" xmlns:a16="http://schemas.microsoft.com/office/drawing/2014/main" id="{95C7DE64-15F7-44FE-8758-F76FCFA96A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60975" y="1472003"/>
            <a:ext cx="102883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da-DK" sz="1000" dirty="0">
                <a:latin typeface="+mn-lt"/>
              </a:rPr>
              <a:t>Lorem Ipsum</a:t>
            </a:r>
          </a:p>
        </p:txBody>
      </p:sp>
      <p:sp>
        <p:nvSpPr>
          <p:cNvPr id="190" name="Oval 189">
            <a:extLst>
              <a:ext uri="{FF2B5EF4-FFF2-40B4-BE49-F238E27FC236}">
                <a16:creationId xmlns="" xmlns:a16="http://schemas.microsoft.com/office/drawing/2014/main" id="{C499BA91-E750-4731-8B81-00A3020DCC62}"/>
              </a:ext>
            </a:extLst>
          </p:cNvPr>
          <p:cNvSpPr/>
          <p:nvPr/>
        </p:nvSpPr>
        <p:spPr>
          <a:xfrm>
            <a:off x="10509926" y="1449620"/>
            <a:ext cx="198655" cy="198655"/>
          </a:xfrm>
          <a:prstGeom prst="ellipse">
            <a:avLst/>
          </a:prstGeom>
          <a:solidFill>
            <a:srgbClr val="1D816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4</a:t>
            </a:r>
          </a:p>
        </p:txBody>
      </p:sp>
      <p:grpSp>
        <p:nvGrpSpPr>
          <p:cNvPr id="196" name="Group 195">
            <a:extLst>
              <a:ext uri="{FF2B5EF4-FFF2-40B4-BE49-F238E27FC236}">
                <a16:creationId xmlns="" xmlns:a16="http://schemas.microsoft.com/office/drawing/2014/main" id="{EFD96601-11A2-436C-801F-779F1702A0D1}"/>
              </a:ext>
            </a:extLst>
          </p:cNvPr>
          <p:cNvGrpSpPr/>
          <p:nvPr/>
        </p:nvGrpSpPr>
        <p:grpSpPr>
          <a:xfrm>
            <a:off x="9203264" y="3805053"/>
            <a:ext cx="270746" cy="270746"/>
            <a:chOff x="9161463" y="2527300"/>
            <a:chExt cx="360363" cy="360363"/>
          </a:xfrm>
          <a:solidFill>
            <a:schemeClr val="bg1"/>
          </a:solidFill>
        </p:grpSpPr>
        <p:sp>
          <p:nvSpPr>
            <p:cNvPr id="197" name="Freeform 57">
              <a:extLst>
                <a:ext uri="{FF2B5EF4-FFF2-40B4-BE49-F238E27FC236}">
                  <a16:creationId xmlns="" xmlns:a16="http://schemas.microsoft.com/office/drawing/2014/main" id="{CEADC65A-FC3A-4ADB-8AEE-2A72C1A87F81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1463" y="2527300"/>
              <a:ext cx="247650" cy="300038"/>
            </a:xfrm>
            <a:custGeom>
              <a:avLst/>
              <a:gdLst>
                <a:gd name="T0" fmla="*/ 53 w 66"/>
                <a:gd name="T1" fmla="*/ 68 h 80"/>
                <a:gd name="T2" fmla="*/ 59 w 66"/>
                <a:gd name="T3" fmla="*/ 57 h 80"/>
                <a:gd name="T4" fmla="*/ 63 w 66"/>
                <a:gd name="T5" fmla="*/ 57 h 80"/>
                <a:gd name="T6" fmla="*/ 63 w 66"/>
                <a:gd name="T7" fmla="*/ 57 h 80"/>
                <a:gd name="T8" fmla="*/ 65 w 66"/>
                <a:gd name="T9" fmla="*/ 57 h 80"/>
                <a:gd name="T10" fmla="*/ 66 w 66"/>
                <a:gd name="T11" fmla="*/ 55 h 80"/>
                <a:gd name="T12" fmla="*/ 56 w 66"/>
                <a:gd name="T13" fmla="*/ 51 h 80"/>
                <a:gd name="T14" fmla="*/ 48 w 66"/>
                <a:gd name="T15" fmla="*/ 48 h 80"/>
                <a:gd name="T16" fmla="*/ 48 w 66"/>
                <a:gd name="T17" fmla="*/ 41 h 80"/>
                <a:gd name="T18" fmla="*/ 54 w 66"/>
                <a:gd name="T19" fmla="*/ 29 h 80"/>
                <a:gd name="T20" fmla="*/ 56 w 66"/>
                <a:gd name="T21" fmla="*/ 24 h 80"/>
                <a:gd name="T22" fmla="*/ 54 w 66"/>
                <a:gd name="T23" fmla="*/ 19 h 80"/>
                <a:gd name="T24" fmla="*/ 56 w 66"/>
                <a:gd name="T25" fmla="*/ 7 h 80"/>
                <a:gd name="T26" fmla="*/ 41 w 66"/>
                <a:gd name="T27" fmla="*/ 0 h 80"/>
                <a:gd name="T28" fmla="*/ 41 w 66"/>
                <a:gd name="T29" fmla="*/ 0 h 80"/>
                <a:gd name="T30" fmla="*/ 27 w 66"/>
                <a:gd name="T31" fmla="*/ 6 h 80"/>
                <a:gd name="T32" fmla="*/ 22 w 66"/>
                <a:gd name="T33" fmla="*/ 7 h 80"/>
                <a:gd name="T34" fmla="*/ 22 w 66"/>
                <a:gd name="T35" fmla="*/ 19 h 80"/>
                <a:gd name="T36" fmla="*/ 20 w 66"/>
                <a:gd name="T37" fmla="*/ 20 h 80"/>
                <a:gd name="T38" fmla="*/ 20 w 66"/>
                <a:gd name="T39" fmla="*/ 24 h 80"/>
                <a:gd name="T40" fmla="*/ 22 w 66"/>
                <a:gd name="T41" fmla="*/ 29 h 80"/>
                <a:gd name="T42" fmla="*/ 28 w 66"/>
                <a:gd name="T43" fmla="*/ 41 h 80"/>
                <a:gd name="T44" fmla="*/ 28 w 66"/>
                <a:gd name="T45" fmla="*/ 48 h 80"/>
                <a:gd name="T46" fmla="*/ 20 w 66"/>
                <a:gd name="T47" fmla="*/ 51 h 80"/>
                <a:gd name="T48" fmla="*/ 2 w 66"/>
                <a:gd name="T49" fmla="*/ 61 h 80"/>
                <a:gd name="T50" fmla="*/ 0 w 66"/>
                <a:gd name="T51" fmla="*/ 78 h 80"/>
                <a:gd name="T52" fmla="*/ 1 w 66"/>
                <a:gd name="T53" fmla="*/ 80 h 80"/>
                <a:gd name="T54" fmla="*/ 2 w 66"/>
                <a:gd name="T55" fmla="*/ 80 h 80"/>
                <a:gd name="T56" fmla="*/ 52 w 66"/>
                <a:gd name="T57" fmla="*/ 80 h 80"/>
                <a:gd name="T58" fmla="*/ 54 w 66"/>
                <a:gd name="T59" fmla="*/ 76 h 80"/>
                <a:gd name="T60" fmla="*/ 53 w 66"/>
                <a:gd name="T61" fmla="*/ 68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6" h="80">
                  <a:moveTo>
                    <a:pt x="53" y="68"/>
                  </a:moveTo>
                  <a:cubicBezTo>
                    <a:pt x="59" y="57"/>
                    <a:pt x="59" y="57"/>
                    <a:pt x="59" y="57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4" y="57"/>
                    <a:pt x="65" y="57"/>
                    <a:pt x="65" y="57"/>
                  </a:cubicBezTo>
                  <a:cubicBezTo>
                    <a:pt x="65" y="56"/>
                    <a:pt x="66" y="56"/>
                    <a:pt x="66" y="55"/>
                  </a:cubicBezTo>
                  <a:cubicBezTo>
                    <a:pt x="63" y="54"/>
                    <a:pt x="60" y="52"/>
                    <a:pt x="56" y="51"/>
                  </a:cubicBezTo>
                  <a:cubicBezTo>
                    <a:pt x="53" y="50"/>
                    <a:pt x="50" y="49"/>
                    <a:pt x="48" y="48"/>
                  </a:cubicBezTo>
                  <a:cubicBezTo>
                    <a:pt x="48" y="41"/>
                    <a:pt x="48" y="41"/>
                    <a:pt x="48" y="41"/>
                  </a:cubicBezTo>
                  <a:cubicBezTo>
                    <a:pt x="50" y="40"/>
                    <a:pt x="54" y="36"/>
                    <a:pt x="54" y="29"/>
                  </a:cubicBezTo>
                  <a:cubicBezTo>
                    <a:pt x="55" y="28"/>
                    <a:pt x="56" y="26"/>
                    <a:pt x="56" y="24"/>
                  </a:cubicBezTo>
                  <a:cubicBezTo>
                    <a:pt x="56" y="21"/>
                    <a:pt x="56" y="20"/>
                    <a:pt x="54" y="19"/>
                  </a:cubicBezTo>
                  <a:cubicBezTo>
                    <a:pt x="55" y="16"/>
                    <a:pt x="57" y="12"/>
                    <a:pt x="56" y="7"/>
                  </a:cubicBezTo>
                  <a:cubicBezTo>
                    <a:pt x="55" y="2"/>
                    <a:pt x="47" y="0"/>
                    <a:pt x="41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36" y="0"/>
                    <a:pt x="29" y="2"/>
                    <a:pt x="27" y="6"/>
                  </a:cubicBezTo>
                  <a:cubicBezTo>
                    <a:pt x="25" y="6"/>
                    <a:pt x="23" y="6"/>
                    <a:pt x="22" y="7"/>
                  </a:cubicBezTo>
                  <a:cubicBezTo>
                    <a:pt x="19" y="10"/>
                    <a:pt x="21" y="16"/>
                    <a:pt x="22" y="19"/>
                  </a:cubicBezTo>
                  <a:cubicBezTo>
                    <a:pt x="21" y="19"/>
                    <a:pt x="21" y="20"/>
                    <a:pt x="20" y="20"/>
                  </a:cubicBezTo>
                  <a:cubicBezTo>
                    <a:pt x="20" y="21"/>
                    <a:pt x="20" y="22"/>
                    <a:pt x="20" y="24"/>
                  </a:cubicBezTo>
                  <a:cubicBezTo>
                    <a:pt x="20" y="26"/>
                    <a:pt x="21" y="28"/>
                    <a:pt x="22" y="29"/>
                  </a:cubicBezTo>
                  <a:cubicBezTo>
                    <a:pt x="22" y="36"/>
                    <a:pt x="26" y="40"/>
                    <a:pt x="28" y="41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26" y="49"/>
                    <a:pt x="23" y="50"/>
                    <a:pt x="20" y="51"/>
                  </a:cubicBezTo>
                  <a:cubicBezTo>
                    <a:pt x="11" y="54"/>
                    <a:pt x="4" y="57"/>
                    <a:pt x="2" y="61"/>
                  </a:cubicBezTo>
                  <a:cubicBezTo>
                    <a:pt x="0" y="67"/>
                    <a:pt x="0" y="78"/>
                    <a:pt x="0" y="78"/>
                  </a:cubicBezTo>
                  <a:cubicBezTo>
                    <a:pt x="0" y="79"/>
                    <a:pt x="0" y="79"/>
                    <a:pt x="1" y="80"/>
                  </a:cubicBezTo>
                  <a:cubicBezTo>
                    <a:pt x="1" y="80"/>
                    <a:pt x="1" y="80"/>
                    <a:pt x="2" y="80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52" y="79"/>
                    <a:pt x="53" y="77"/>
                    <a:pt x="54" y="76"/>
                  </a:cubicBezTo>
                  <a:cubicBezTo>
                    <a:pt x="52" y="75"/>
                    <a:pt x="52" y="71"/>
                    <a:pt x="53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8" name="Freeform 58">
              <a:extLst>
                <a:ext uri="{FF2B5EF4-FFF2-40B4-BE49-F238E27FC236}">
                  <a16:creationId xmlns="" xmlns:a16="http://schemas.microsoft.com/office/drawing/2014/main" id="{55BF0A11-8A45-4354-BC23-B02CE69F994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71013" y="2736850"/>
              <a:ext cx="150813" cy="150813"/>
            </a:xfrm>
            <a:custGeom>
              <a:avLst/>
              <a:gdLst>
                <a:gd name="T0" fmla="*/ 39 w 40"/>
                <a:gd name="T1" fmla="*/ 23 h 40"/>
                <a:gd name="T2" fmla="*/ 37 w 40"/>
                <a:gd name="T3" fmla="*/ 22 h 40"/>
                <a:gd name="T4" fmla="*/ 37 w 40"/>
                <a:gd name="T5" fmla="*/ 20 h 40"/>
                <a:gd name="T6" fmla="*/ 37 w 40"/>
                <a:gd name="T7" fmla="*/ 18 h 40"/>
                <a:gd name="T8" fmla="*/ 39 w 40"/>
                <a:gd name="T9" fmla="*/ 17 h 40"/>
                <a:gd name="T10" fmla="*/ 35 w 40"/>
                <a:gd name="T11" fmla="*/ 6 h 40"/>
                <a:gd name="T12" fmla="*/ 34 w 40"/>
                <a:gd name="T13" fmla="*/ 5 h 40"/>
                <a:gd name="T14" fmla="*/ 32 w 40"/>
                <a:gd name="T15" fmla="*/ 5 h 40"/>
                <a:gd name="T16" fmla="*/ 29 w 40"/>
                <a:gd name="T17" fmla="*/ 6 h 40"/>
                <a:gd name="T18" fmla="*/ 27 w 40"/>
                <a:gd name="T19" fmla="*/ 5 h 40"/>
                <a:gd name="T20" fmla="*/ 27 w 40"/>
                <a:gd name="T21" fmla="*/ 2 h 40"/>
                <a:gd name="T22" fmla="*/ 15 w 40"/>
                <a:gd name="T23" fmla="*/ 0 h 40"/>
                <a:gd name="T24" fmla="*/ 14 w 40"/>
                <a:gd name="T25" fmla="*/ 1 h 40"/>
                <a:gd name="T26" fmla="*/ 13 w 40"/>
                <a:gd name="T27" fmla="*/ 2 h 40"/>
                <a:gd name="T28" fmla="*/ 12 w 40"/>
                <a:gd name="T29" fmla="*/ 5 h 40"/>
                <a:gd name="T30" fmla="*/ 10 w 40"/>
                <a:gd name="T31" fmla="*/ 6 h 40"/>
                <a:gd name="T32" fmla="*/ 6 w 40"/>
                <a:gd name="T33" fmla="*/ 5 h 40"/>
                <a:gd name="T34" fmla="*/ 0 w 40"/>
                <a:gd name="T35" fmla="*/ 16 h 40"/>
                <a:gd name="T36" fmla="*/ 3 w 40"/>
                <a:gd name="T37" fmla="*/ 20 h 40"/>
                <a:gd name="T38" fmla="*/ 1 w 40"/>
                <a:gd name="T39" fmla="*/ 23 h 40"/>
                <a:gd name="T40" fmla="*/ 0 w 40"/>
                <a:gd name="T41" fmla="*/ 26 h 40"/>
                <a:gd name="T42" fmla="*/ 8 w 40"/>
                <a:gd name="T43" fmla="*/ 35 h 40"/>
                <a:gd name="T44" fmla="*/ 10 w 40"/>
                <a:gd name="T45" fmla="*/ 34 h 40"/>
                <a:gd name="T46" fmla="*/ 12 w 40"/>
                <a:gd name="T47" fmla="*/ 34 h 40"/>
                <a:gd name="T48" fmla="*/ 13 w 40"/>
                <a:gd name="T49" fmla="*/ 35 h 40"/>
                <a:gd name="T50" fmla="*/ 13 w 40"/>
                <a:gd name="T51" fmla="*/ 38 h 40"/>
                <a:gd name="T52" fmla="*/ 25 w 40"/>
                <a:gd name="T53" fmla="*/ 40 h 40"/>
                <a:gd name="T54" fmla="*/ 27 w 40"/>
                <a:gd name="T55" fmla="*/ 35 h 40"/>
                <a:gd name="T56" fmla="*/ 28 w 40"/>
                <a:gd name="T57" fmla="*/ 35 h 40"/>
                <a:gd name="T58" fmla="*/ 30 w 40"/>
                <a:gd name="T59" fmla="*/ 34 h 40"/>
                <a:gd name="T60" fmla="*/ 32 w 40"/>
                <a:gd name="T61" fmla="*/ 35 h 40"/>
                <a:gd name="T62" fmla="*/ 35 w 40"/>
                <a:gd name="T63" fmla="*/ 34 h 40"/>
                <a:gd name="T64" fmla="*/ 40 w 40"/>
                <a:gd name="T65" fmla="*/ 26 h 40"/>
                <a:gd name="T66" fmla="*/ 20 w 40"/>
                <a:gd name="T67" fmla="*/ 29 h 40"/>
                <a:gd name="T68" fmla="*/ 20 w 40"/>
                <a:gd name="T69" fmla="*/ 12 h 40"/>
                <a:gd name="T70" fmla="*/ 20 w 40"/>
                <a:gd name="T71" fmla="*/ 2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0" h="40">
                  <a:moveTo>
                    <a:pt x="40" y="24"/>
                  </a:moveTo>
                  <a:cubicBezTo>
                    <a:pt x="40" y="24"/>
                    <a:pt x="39" y="23"/>
                    <a:pt x="39" y="23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37" y="21"/>
                    <a:pt x="37" y="21"/>
                    <a:pt x="37" y="20"/>
                  </a:cubicBezTo>
                  <a:cubicBezTo>
                    <a:pt x="37" y="20"/>
                    <a:pt x="37" y="19"/>
                    <a:pt x="37" y="18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39" y="17"/>
                    <a:pt x="39" y="17"/>
                    <a:pt x="39" y="17"/>
                  </a:cubicBezTo>
                  <a:cubicBezTo>
                    <a:pt x="40" y="17"/>
                    <a:pt x="40" y="15"/>
                    <a:pt x="40" y="14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5" y="6"/>
                    <a:pt x="34" y="5"/>
                    <a:pt x="34" y="5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3" y="5"/>
                    <a:pt x="32" y="5"/>
                    <a:pt x="32" y="5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8" y="5"/>
                    <a:pt x="27" y="5"/>
                    <a:pt x="27" y="5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7" y="1"/>
                    <a:pt x="26" y="0"/>
                    <a:pt x="2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4" y="0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3" y="1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6"/>
                    <a:pt x="12" y="6"/>
                    <a:pt x="11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7" y="5"/>
                    <a:pt x="7" y="5"/>
                    <a:pt x="6" y="5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0" y="15"/>
                    <a:pt x="0" y="16"/>
                  </a:cubicBezTo>
                  <a:cubicBezTo>
                    <a:pt x="1" y="17"/>
                    <a:pt x="2" y="18"/>
                    <a:pt x="3" y="18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1" y="23"/>
                    <a:pt x="0" y="24"/>
                    <a:pt x="0" y="25"/>
                  </a:cubicBezTo>
                  <a:cubicBezTo>
                    <a:pt x="0" y="25"/>
                    <a:pt x="0" y="25"/>
                    <a:pt x="0" y="26"/>
                  </a:cubicBezTo>
                  <a:cubicBezTo>
                    <a:pt x="1" y="26"/>
                    <a:pt x="5" y="34"/>
                    <a:pt x="5" y="34"/>
                  </a:cubicBezTo>
                  <a:cubicBezTo>
                    <a:pt x="6" y="35"/>
                    <a:pt x="7" y="35"/>
                    <a:pt x="8" y="35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4"/>
                    <a:pt x="12" y="34"/>
                  </a:cubicBezTo>
                  <a:cubicBezTo>
                    <a:pt x="12" y="34"/>
                    <a:pt x="12" y="34"/>
                    <a:pt x="12" y="35"/>
                  </a:cubicBezTo>
                  <a:cubicBezTo>
                    <a:pt x="12" y="35"/>
                    <a:pt x="13" y="35"/>
                    <a:pt x="13" y="35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39"/>
                    <a:pt x="14" y="40"/>
                    <a:pt x="15" y="40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6" y="40"/>
                    <a:pt x="27" y="39"/>
                    <a:pt x="27" y="38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7" y="35"/>
                    <a:pt x="28" y="35"/>
                    <a:pt x="28" y="35"/>
                  </a:cubicBezTo>
                  <a:cubicBezTo>
                    <a:pt x="28" y="34"/>
                    <a:pt x="28" y="34"/>
                    <a:pt x="29" y="34"/>
                  </a:cubicBezTo>
                  <a:cubicBezTo>
                    <a:pt x="29" y="34"/>
                    <a:pt x="29" y="34"/>
                    <a:pt x="30" y="34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3" y="35"/>
                    <a:pt x="33" y="35"/>
                    <a:pt x="34" y="35"/>
                  </a:cubicBezTo>
                  <a:cubicBezTo>
                    <a:pt x="34" y="35"/>
                    <a:pt x="35" y="35"/>
                    <a:pt x="35" y="34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0" y="25"/>
                    <a:pt x="40" y="25"/>
                    <a:pt x="40" y="24"/>
                  </a:cubicBezTo>
                  <a:close/>
                  <a:moveTo>
                    <a:pt x="20" y="29"/>
                  </a:moveTo>
                  <a:cubicBezTo>
                    <a:pt x="15" y="29"/>
                    <a:pt x="12" y="25"/>
                    <a:pt x="12" y="20"/>
                  </a:cubicBezTo>
                  <a:cubicBezTo>
                    <a:pt x="12" y="15"/>
                    <a:pt x="15" y="12"/>
                    <a:pt x="20" y="12"/>
                  </a:cubicBezTo>
                  <a:cubicBezTo>
                    <a:pt x="25" y="12"/>
                    <a:pt x="29" y="15"/>
                    <a:pt x="29" y="20"/>
                  </a:cubicBezTo>
                  <a:cubicBezTo>
                    <a:pt x="29" y="25"/>
                    <a:pt x="25" y="29"/>
                    <a:pt x="20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99" name="Group 198">
            <a:extLst>
              <a:ext uri="{FF2B5EF4-FFF2-40B4-BE49-F238E27FC236}">
                <a16:creationId xmlns="" xmlns:a16="http://schemas.microsoft.com/office/drawing/2014/main" id="{23162100-56F3-4BAC-8185-7195A4B27016}"/>
              </a:ext>
            </a:extLst>
          </p:cNvPr>
          <p:cNvGrpSpPr/>
          <p:nvPr/>
        </p:nvGrpSpPr>
        <p:grpSpPr>
          <a:xfrm>
            <a:off x="11138553" y="3805053"/>
            <a:ext cx="270745" cy="270746"/>
            <a:chOff x="8440738" y="2527300"/>
            <a:chExt cx="360362" cy="360363"/>
          </a:xfrm>
          <a:solidFill>
            <a:schemeClr val="bg1"/>
          </a:solidFill>
        </p:grpSpPr>
        <p:sp>
          <p:nvSpPr>
            <p:cNvPr id="200" name="Freeform 64">
              <a:extLst>
                <a:ext uri="{FF2B5EF4-FFF2-40B4-BE49-F238E27FC236}">
                  <a16:creationId xmlns="" xmlns:a16="http://schemas.microsoft.com/office/drawing/2014/main" id="{01EFA923-3BA2-4ECB-9BEE-472237F7EDFA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0738" y="2527300"/>
              <a:ext cx="250825" cy="300038"/>
            </a:xfrm>
            <a:custGeom>
              <a:avLst/>
              <a:gdLst>
                <a:gd name="T0" fmla="*/ 58 w 67"/>
                <a:gd name="T1" fmla="*/ 79 h 80"/>
                <a:gd name="T2" fmla="*/ 51 w 67"/>
                <a:gd name="T3" fmla="*/ 73 h 80"/>
                <a:gd name="T4" fmla="*/ 49 w 67"/>
                <a:gd name="T5" fmla="*/ 66 h 80"/>
                <a:gd name="T6" fmla="*/ 55 w 67"/>
                <a:gd name="T7" fmla="*/ 62 h 80"/>
                <a:gd name="T8" fmla="*/ 63 w 67"/>
                <a:gd name="T9" fmla="*/ 62 h 80"/>
                <a:gd name="T10" fmla="*/ 67 w 67"/>
                <a:gd name="T11" fmla="*/ 55 h 80"/>
                <a:gd name="T12" fmla="*/ 56 w 67"/>
                <a:gd name="T13" fmla="*/ 51 h 80"/>
                <a:gd name="T14" fmla="*/ 48 w 67"/>
                <a:gd name="T15" fmla="*/ 48 h 80"/>
                <a:gd name="T16" fmla="*/ 48 w 67"/>
                <a:gd name="T17" fmla="*/ 41 h 80"/>
                <a:gd name="T18" fmla="*/ 54 w 67"/>
                <a:gd name="T19" fmla="*/ 29 h 80"/>
                <a:gd name="T20" fmla="*/ 56 w 67"/>
                <a:gd name="T21" fmla="*/ 23 h 80"/>
                <a:gd name="T22" fmla="*/ 54 w 67"/>
                <a:gd name="T23" fmla="*/ 18 h 80"/>
                <a:gd name="T24" fmla="*/ 56 w 67"/>
                <a:gd name="T25" fmla="*/ 7 h 80"/>
                <a:gd name="T26" fmla="*/ 41 w 67"/>
                <a:gd name="T27" fmla="*/ 0 h 80"/>
                <a:gd name="T28" fmla="*/ 41 w 67"/>
                <a:gd name="T29" fmla="*/ 0 h 80"/>
                <a:gd name="T30" fmla="*/ 27 w 67"/>
                <a:gd name="T31" fmla="*/ 5 h 80"/>
                <a:gd name="T32" fmla="*/ 22 w 67"/>
                <a:gd name="T33" fmla="*/ 7 h 80"/>
                <a:gd name="T34" fmla="*/ 22 w 67"/>
                <a:gd name="T35" fmla="*/ 18 h 80"/>
                <a:gd name="T36" fmla="*/ 20 w 67"/>
                <a:gd name="T37" fmla="*/ 20 h 80"/>
                <a:gd name="T38" fmla="*/ 20 w 67"/>
                <a:gd name="T39" fmla="*/ 24 h 80"/>
                <a:gd name="T40" fmla="*/ 22 w 67"/>
                <a:gd name="T41" fmla="*/ 29 h 80"/>
                <a:gd name="T42" fmla="*/ 28 w 67"/>
                <a:gd name="T43" fmla="*/ 41 h 80"/>
                <a:gd name="T44" fmla="*/ 28 w 67"/>
                <a:gd name="T45" fmla="*/ 48 h 80"/>
                <a:gd name="T46" fmla="*/ 20 w 67"/>
                <a:gd name="T47" fmla="*/ 51 h 80"/>
                <a:gd name="T48" fmla="*/ 2 w 67"/>
                <a:gd name="T49" fmla="*/ 61 h 80"/>
                <a:gd name="T50" fmla="*/ 0 w 67"/>
                <a:gd name="T51" fmla="*/ 78 h 80"/>
                <a:gd name="T52" fmla="*/ 1 w 67"/>
                <a:gd name="T53" fmla="*/ 79 h 80"/>
                <a:gd name="T54" fmla="*/ 2 w 67"/>
                <a:gd name="T55" fmla="*/ 80 h 80"/>
                <a:gd name="T56" fmla="*/ 58 w 67"/>
                <a:gd name="T57" fmla="*/ 80 h 80"/>
                <a:gd name="T58" fmla="*/ 58 w 67"/>
                <a:gd name="T59" fmla="*/ 79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7" h="80">
                  <a:moveTo>
                    <a:pt x="58" y="79"/>
                  </a:moveTo>
                  <a:cubicBezTo>
                    <a:pt x="51" y="73"/>
                    <a:pt x="51" y="73"/>
                    <a:pt x="51" y="73"/>
                  </a:cubicBezTo>
                  <a:cubicBezTo>
                    <a:pt x="49" y="71"/>
                    <a:pt x="48" y="69"/>
                    <a:pt x="49" y="66"/>
                  </a:cubicBezTo>
                  <a:cubicBezTo>
                    <a:pt x="50" y="64"/>
                    <a:pt x="52" y="62"/>
                    <a:pt x="55" y="62"/>
                  </a:cubicBezTo>
                  <a:cubicBezTo>
                    <a:pt x="63" y="62"/>
                    <a:pt x="63" y="62"/>
                    <a:pt x="63" y="62"/>
                  </a:cubicBezTo>
                  <a:cubicBezTo>
                    <a:pt x="67" y="55"/>
                    <a:pt x="67" y="55"/>
                    <a:pt x="67" y="55"/>
                  </a:cubicBezTo>
                  <a:cubicBezTo>
                    <a:pt x="64" y="53"/>
                    <a:pt x="60" y="52"/>
                    <a:pt x="56" y="51"/>
                  </a:cubicBezTo>
                  <a:cubicBezTo>
                    <a:pt x="53" y="50"/>
                    <a:pt x="50" y="49"/>
                    <a:pt x="48" y="48"/>
                  </a:cubicBezTo>
                  <a:cubicBezTo>
                    <a:pt x="48" y="41"/>
                    <a:pt x="48" y="41"/>
                    <a:pt x="48" y="41"/>
                  </a:cubicBezTo>
                  <a:cubicBezTo>
                    <a:pt x="50" y="39"/>
                    <a:pt x="54" y="36"/>
                    <a:pt x="54" y="29"/>
                  </a:cubicBezTo>
                  <a:cubicBezTo>
                    <a:pt x="55" y="28"/>
                    <a:pt x="56" y="26"/>
                    <a:pt x="56" y="23"/>
                  </a:cubicBezTo>
                  <a:cubicBezTo>
                    <a:pt x="56" y="21"/>
                    <a:pt x="56" y="19"/>
                    <a:pt x="54" y="18"/>
                  </a:cubicBezTo>
                  <a:cubicBezTo>
                    <a:pt x="55" y="16"/>
                    <a:pt x="57" y="11"/>
                    <a:pt x="56" y="7"/>
                  </a:cubicBezTo>
                  <a:cubicBezTo>
                    <a:pt x="55" y="2"/>
                    <a:pt x="47" y="0"/>
                    <a:pt x="41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36" y="0"/>
                    <a:pt x="29" y="1"/>
                    <a:pt x="27" y="5"/>
                  </a:cubicBezTo>
                  <a:cubicBezTo>
                    <a:pt x="25" y="5"/>
                    <a:pt x="23" y="6"/>
                    <a:pt x="22" y="7"/>
                  </a:cubicBezTo>
                  <a:cubicBezTo>
                    <a:pt x="19" y="10"/>
                    <a:pt x="21" y="15"/>
                    <a:pt x="22" y="18"/>
                  </a:cubicBezTo>
                  <a:cubicBezTo>
                    <a:pt x="21" y="19"/>
                    <a:pt x="21" y="19"/>
                    <a:pt x="20" y="20"/>
                  </a:cubicBezTo>
                  <a:cubicBezTo>
                    <a:pt x="20" y="21"/>
                    <a:pt x="20" y="22"/>
                    <a:pt x="20" y="24"/>
                  </a:cubicBezTo>
                  <a:cubicBezTo>
                    <a:pt x="20" y="26"/>
                    <a:pt x="21" y="28"/>
                    <a:pt x="22" y="29"/>
                  </a:cubicBezTo>
                  <a:cubicBezTo>
                    <a:pt x="22" y="36"/>
                    <a:pt x="26" y="39"/>
                    <a:pt x="28" y="41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26" y="49"/>
                    <a:pt x="23" y="50"/>
                    <a:pt x="20" y="51"/>
                  </a:cubicBezTo>
                  <a:cubicBezTo>
                    <a:pt x="11" y="54"/>
                    <a:pt x="4" y="56"/>
                    <a:pt x="2" y="61"/>
                  </a:cubicBezTo>
                  <a:cubicBezTo>
                    <a:pt x="0" y="67"/>
                    <a:pt x="0" y="77"/>
                    <a:pt x="0" y="78"/>
                  </a:cubicBezTo>
                  <a:cubicBezTo>
                    <a:pt x="0" y="78"/>
                    <a:pt x="0" y="79"/>
                    <a:pt x="1" y="79"/>
                  </a:cubicBezTo>
                  <a:cubicBezTo>
                    <a:pt x="1" y="80"/>
                    <a:pt x="1" y="80"/>
                    <a:pt x="2" y="80"/>
                  </a:cubicBezTo>
                  <a:cubicBezTo>
                    <a:pt x="58" y="80"/>
                    <a:pt x="58" y="80"/>
                    <a:pt x="58" y="80"/>
                  </a:cubicBezTo>
                  <a:lnTo>
                    <a:pt x="58" y="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1" name="Freeform 65">
              <a:extLst>
                <a:ext uri="{FF2B5EF4-FFF2-40B4-BE49-F238E27FC236}">
                  <a16:creationId xmlns="" xmlns:a16="http://schemas.microsoft.com/office/drawing/2014/main" id="{7E3304EB-9876-48F5-B446-53715F9C813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36000" y="2722563"/>
              <a:ext cx="165100" cy="165100"/>
            </a:xfrm>
            <a:custGeom>
              <a:avLst/>
              <a:gdLst>
                <a:gd name="T0" fmla="*/ 43 w 44"/>
                <a:gd name="T1" fmla="*/ 16 h 44"/>
                <a:gd name="T2" fmla="*/ 41 w 44"/>
                <a:gd name="T3" fmla="*/ 14 h 44"/>
                <a:gd name="T4" fmla="*/ 31 w 44"/>
                <a:gd name="T5" fmla="*/ 14 h 44"/>
                <a:gd name="T6" fmla="*/ 24 w 44"/>
                <a:gd name="T7" fmla="*/ 2 h 44"/>
                <a:gd name="T8" fmla="*/ 22 w 44"/>
                <a:gd name="T9" fmla="*/ 0 h 44"/>
                <a:gd name="T10" fmla="*/ 20 w 44"/>
                <a:gd name="T11" fmla="*/ 2 h 44"/>
                <a:gd name="T12" fmla="*/ 14 w 44"/>
                <a:gd name="T13" fmla="*/ 14 h 44"/>
                <a:gd name="T14" fmla="*/ 3 w 44"/>
                <a:gd name="T15" fmla="*/ 14 h 44"/>
                <a:gd name="T16" fmla="*/ 1 w 44"/>
                <a:gd name="T17" fmla="*/ 16 h 44"/>
                <a:gd name="T18" fmla="*/ 1 w 44"/>
                <a:gd name="T19" fmla="*/ 18 h 44"/>
                <a:gd name="T20" fmla="*/ 11 w 44"/>
                <a:gd name="T21" fmla="*/ 26 h 44"/>
                <a:gd name="T22" fmla="*/ 5 w 44"/>
                <a:gd name="T23" fmla="*/ 40 h 44"/>
                <a:gd name="T24" fmla="*/ 5 w 44"/>
                <a:gd name="T25" fmla="*/ 40 h 44"/>
                <a:gd name="T26" fmla="*/ 6 w 44"/>
                <a:gd name="T27" fmla="*/ 43 h 44"/>
                <a:gd name="T28" fmla="*/ 9 w 44"/>
                <a:gd name="T29" fmla="*/ 43 h 44"/>
                <a:gd name="T30" fmla="*/ 14 w 44"/>
                <a:gd name="T31" fmla="*/ 39 h 44"/>
                <a:gd name="T32" fmla="*/ 22 w 44"/>
                <a:gd name="T33" fmla="*/ 34 h 44"/>
                <a:gd name="T34" fmla="*/ 35 w 44"/>
                <a:gd name="T35" fmla="*/ 43 h 44"/>
                <a:gd name="T36" fmla="*/ 35 w 44"/>
                <a:gd name="T37" fmla="*/ 43 h 44"/>
                <a:gd name="T38" fmla="*/ 38 w 44"/>
                <a:gd name="T39" fmla="*/ 43 h 44"/>
                <a:gd name="T40" fmla="*/ 38 w 44"/>
                <a:gd name="T41" fmla="*/ 43 h 44"/>
                <a:gd name="T42" fmla="*/ 39 w 44"/>
                <a:gd name="T43" fmla="*/ 40 h 44"/>
                <a:gd name="T44" fmla="*/ 33 w 44"/>
                <a:gd name="T45" fmla="*/ 26 h 44"/>
                <a:gd name="T46" fmla="*/ 43 w 44"/>
                <a:gd name="T47" fmla="*/ 18 h 44"/>
                <a:gd name="T48" fmla="*/ 43 w 44"/>
                <a:gd name="T49" fmla="*/ 1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4" h="44">
                  <a:moveTo>
                    <a:pt x="43" y="16"/>
                  </a:moveTo>
                  <a:cubicBezTo>
                    <a:pt x="43" y="15"/>
                    <a:pt x="42" y="14"/>
                    <a:pt x="41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1"/>
                    <a:pt x="23" y="0"/>
                    <a:pt x="22" y="0"/>
                  </a:cubicBezTo>
                  <a:cubicBezTo>
                    <a:pt x="21" y="0"/>
                    <a:pt x="20" y="1"/>
                    <a:pt x="20" y="2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2" y="14"/>
                    <a:pt x="1" y="15"/>
                    <a:pt x="1" y="16"/>
                  </a:cubicBezTo>
                  <a:cubicBezTo>
                    <a:pt x="0" y="17"/>
                    <a:pt x="1" y="18"/>
                    <a:pt x="1" y="18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5" y="42"/>
                    <a:pt x="6" y="42"/>
                    <a:pt x="6" y="43"/>
                  </a:cubicBezTo>
                  <a:cubicBezTo>
                    <a:pt x="7" y="43"/>
                    <a:pt x="8" y="44"/>
                    <a:pt x="9" y="43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35" y="43"/>
                    <a:pt x="35" y="43"/>
                    <a:pt x="35" y="43"/>
                  </a:cubicBezTo>
                  <a:cubicBezTo>
                    <a:pt x="35" y="43"/>
                    <a:pt x="35" y="43"/>
                    <a:pt x="35" y="43"/>
                  </a:cubicBezTo>
                  <a:cubicBezTo>
                    <a:pt x="36" y="44"/>
                    <a:pt x="37" y="43"/>
                    <a:pt x="38" y="43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39" y="42"/>
                    <a:pt x="39" y="41"/>
                    <a:pt x="39" y="40"/>
                  </a:cubicBezTo>
                  <a:cubicBezTo>
                    <a:pt x="37" y="35"/>
                    <a:pt x="38" y="39"/>
                    <a:pt x="33" y="26"/>
                  </a:cubicBezTo>
                  <a:cubicBezTo>
                    <a:pt x="43" y="18"/>
                    <a:pt x="43" y="18"/>
                    <a:pt x="43" y="18"/>
                  </a:cubicBezTo>
                  <a:cubicBezTo>
                    <a:pt x="43" y="18"/>
                    <a:pt x="44" y="16"/>
                    <a:pt x="43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09" name="Group 208">
            <a:extLst>
              <a:ext uri="{FF2B5EF4-FFF2-40B4-BE49-F238E27FC236}">
                <a16:creationId xmlns="" xmlns:a16="http://schemas.microsoft.com/office/drawing/2014/main" id="{5D3BF710-9ACD-478F-83DE-0A4468E73E1A}"/>
              </a:ext>
            </a:extLst>
          </p:cNvPr>
          <p:cNvGrpSpPr/>
          <p:nvPr/>
        </p:nvGrpSpPr>
        <p:grpSpPr>
          <a:xfrm>
            <a:off x="10110722" y="4596939"/>
            <a:ext cx="270746" cy="237350"/>
            <a:chOff x="8440738" y="2917826"/>
            <a:chExt cx="360363" cy="315913"/>
          </a:xfrm>
          <a:solidFill>
            <a:schemeClr val="bg1"/>
          </a:solidFill>
        </p:grpSpPr>
        <p:sp>
          <p:nvSpPr>
            <p:cNvPr id="210" name="Freeform 61">
              <a:extLst>
                <a:ext uri="{FF2B5EF4-FFF2-40B4-BE49-F238E27FC236}">
                  <a16:creationId xmlns="" xmlns:a16="http://schemas.microsoft.com/office/drawing/2014/main" id="{613FC7DE-7BC5-439E-A006-86C847D1AD41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0738" y="3022601"/>
              <a:ext cx="88900" cy="142875"/>
            </a:xfrm>
            <a:custGeom>
              <a:avLst/>
              <a:gdLst>
                <a:gd name="T0" fmla="*/ 0 w 24"/>
                <a:gd name="T1" fmla="*/ 14 h 38"/>
                <a:gd name="T2" fmla="*/ 4 w 24"/>
                <a:gd name="T3" fmla="*/ 22 h 38"/>
                <a:gd name="T4" fmla="*/ 4 w 24"/>
                <a:gd name="T5" fmla="*/ 38 h 38"/>
                <a:gd name="T6" fmla="*/ 20 w 24"/>
                <a:gd name="T7" fmla="*/ 38 h 38"/>
                <a:gd name="T8" fmla="*/ 20 w 24"/>
                <a:gd name="T9" fmla="*/ 22 h 38"/>
                <a:gd name="T10" fmla="*/ 24 w 24"/>
                <a:gd name="T11" fmla="*/ 14 h 38"/>
                <a:gd name="T12" fmla="*/ 24 w 24"/>
                <a:gd name="T13" fmla="*/ 0 h 38"/>
                <a:gd name="T14" fmla="*/ 0 w 24"/>
                <a:gd name="T15" fmla="*/ 0 h 38"/>
                <a:gd name="T16" fmla="*/ 0 w 24"/>
                <a:gd name="T17" fmla="*/ 1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38">
                  <a:moveTo>
                    <a:pt x="0" y="14"/>
                  </a:moveTo>
                  <a:cubicBezTo>
                    <a:pt x="0" y="18"/>
                    <a:pt x="1" y="21"/>
                    <a:pt x="4" y="22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3" y="21"/>
                    <a:pt x="24" y="18"/>
                    <a:pt x="24" y="14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1" name="Freeform 62">
              <a:extLst>
                <a:ext uri="{FF2B5EF4-FFF2-40B4-BE49-F238E27FC236}">
                  <a16:creationId xmlns="" xmlns:a16="http://schemas.microsoft.com/office/drawing/2014/main" id="{900DA6DA-6AA7-4BC0-88A5-C009E0B6FB30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0613" y="3022601"/>
              <a:ext cx="90488" cy="142875"/>
            </a:xfrm>
            <a:custGeom>
              <a:avLst/>
              <a:gdLst>
                <a:gd name="T0" fmla="*/ 0 w 24"/>
                <a:gd name="T1" fmla="*/ 0 h 38"/>
                <a:gd name="T2" fmla="*/ 0 w 24"/>
                <a:gd name="T3" fmla="*/ 14 h 38"/>
                <a:gd name="T4" fmla="*/ 4 w 24"/>
                <a:gd name="T5" fmla="*/ 22 h 38"/>
                <a:gd name="T6" fmla="*/ 4 w 24"/>
                <a:gd name="T7" fmla="*/ 38 h 38"/>
                <a:gd name="T8" fmla="*/ 20 w 24"/>
                <a:gd name="T9" fmla="*/ 38 h 38"/>
                <a:gd name="T10" fmla="*/ 20 w 24"/>
                <a:gd name="T11" fmla="*/ 22 h 38"/>
                <a:gd name="T12" fmla="*/ 24 w 24"/>
                <a:gd name="T13" fmla="*/ 14 h 38"/>
                <a:gd name="T14" fmla="*/ 24 w 24"/>
                <a:gd name="T15" fmla="*/ 0 h 38"/>
                <a:gd name="T16" fmla="*/ 0 w 24"/>
                <a:gd name="T1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38">
                  <a:moveTo>
                    <a:pt x="0" y="0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0" y="18"/>
                    <a:pt x="1" y="21"/>
                    <a:pt x="4" y="22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3" y="21"/>
                    <a:pt x="24" y="18"/>
                    <a:pt x="24" y="14"/>
                  </a:cubicBezTo>
                  <a:cubicBezTo>
                    <a:pt x="24" y="0"/>
                    <a:pt x="24" y="0"/>
                    <a:pt x="24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2" name="Freeform 63">
              <a:extLst>
                <a:ext uri="{FF2B5EF4-FFF2-40B4-BE49-F238E27FC236}">
                  <a16:creationId xmlns="" xmlns:a16="http://schemas.microsoft.com/office/drawing/2014/main" id="{54A283D1-690D-47A8-8CDB-0C23A03A0B62}"/>
                </a:ext>
              </a:extLst>
            </p:cNvPr>
            <p:cNvSpPr>
              <a:spLocks/>
            </p:cNvSpPr>
            <p:nvPr/>
          </p:nvSpPr>
          <p:spPr bwMode="auto">
            <a:xfrm>
              <a:off x="8559800" y="3022601"/>
              <a:ext cx="120650" cy="211138"/>
            </a:xfrm>
            <a:custGeom>
              <a:avLst/>
              <a:gdLst>
                <a:gd name="T0" fmla="*/ 0 w 32"/>
                <a:gd name="T1" fmla="*/ 22 h 56"/>
                <a:gd name="T2" fmla="*/ 8 w 32"/>
                <a:gd name="T3" fmla="*/ 32 h 56"/>
                <a:gd name="T4" fmla="*/ 8 w 32"/>
                <a:gd name="T5" fmla="*/ 56 h 56"/>
                <a:gd name="T6" fmla="*/ 24 w 32"/>
                <a:gd name="T7" fmla="*/ 56 h 56"/>
                <a:gd name="T8" fmla="*/ 24 w 32"/>
                <a:gd name="T9" fmla="*/ 32 h 56"/>
                <a:gd name="T10" fmla="*/ 32 w 32"/>
                <a:gd name="T11" fmla="*/ 22 h 56"/>
                <a:gd name="T12" fmla="*/ 32 w 32"/>
                <a:gd name="T13" fmla="*/ 0 h 56"/>
                <a:gd name="T14" fmla="*/ 0 w 32"/>
                <a:gd name="T15" fmla="*/ 0 h 56"/>
                <a:gd name="T16" fmla="*/ 0 w 32"/>
                <a:gd name="T17" fmla="*/ 2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56">
                  <a:moveTo>
                    <a:pt x="0" y="22"/>
                  </a:moveTo>
                  <a:cubicBezTo>
                    <a:pt x="0" y="27"/>
                    <a:pt x="3" y="31"/>
                    <a:pt x="8" y="32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24" y="56"/>
                    <a:pt x="24" y="56"/>
                    <a:pt x="24" y="56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9" y="31"/>
                    <a:pt x="32" y="27"/>
                    <a:pt x="32" y="22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3" name="Oval 64">
              <a:extLst>
                <a:ext uri="{FF2B5EF4-FFF2-40B4-BE49-F238E27FC236}">
                  <a16:creationId xmlns="" xmlns:a16="http://schemas.microsoft.com/office/drawing/2014/main" id="{AC47187E-CD63-44BC-802B-71BC135EC4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24900" y="2947988"/>
              <a:ext cx="60325" cy="603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4" name="Oval 65">
              <a:extLst>
                <a:ext uri="{FF2B5EF4-FFF2-40B4-BE49-F238E27FC236}">
                  <a16:creationId xmlns="" xmlns:a16="http://schemas.microsoft.com/office/drawing/2014/main" id="{B95BE047-74E0-4A2C-8308-0E785EDE0E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55025" y="2947988"/>
              <a:ext cx="60325" cy="603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5" name="Oval 66">
              <a:extLst>
                <a:ext uri="{FF2B5EF4-FFF2-40B4-BE49-F238E27FC236}">
                  <a16:creationId xmlns="" xmlns:a16="http://schemas.microsoft.com/office/drawing/2014/main" id="{9497C1F8-67EB-43C8-921D-441777E063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75675" y="2917826"/>
              <a:ext cx="90488" cy="904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16" name="Group 215">
            <a:extLst>
              <a:ext uri="{FF2B5EF4-FFF2-40B4-BE49-F238E27FC236}">
                <a16:creationId xmlns="" xmlns:a16="http://schemas.microsoft.com/office/drawing/2014/main" id="{D0DAD239-7945-4846-93FB-444115218730}"/>
              </a:ext>
            </a:extLst>
          </p:cNvPr>
          <p:cNvGrpSpPr/>
          <p:nvPr/>
        </p:nvGrpSpPr>
        <p:grpSpPr>
          <a:xfrm>
            <a:off x="10862088" y="2809431"/>
            <a:ext cx="175329" cy="271939"/>
            <a:chOff x="6343650" y="1443038"/>
            <a:chExt cx="233363" cy="361951"/>
          </a:xfrm>
          <a:solidFill>
            <a:schemeClr val="bg1"/>
          </a:solidFill>
        </p:grpSpPr>
        <p:sp>
          <p:nvSpPr>
            <p:cNvPr id="217" name="Oval 67">
              <a:extLst>
                <a:ext uri="{FF2B5EF4-FFF2-40B4-BE49-F238E27FC236}">
                  <a16:creationId xmlns="" xmlns:a16="http://schemas.microsoft.com/office/drawing/2014/main" id="{B13F6CCD-E28A-45FB-8CEA-DFD0FE7D80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73813" y="1443038"/>
              <a:ext cx="120650" cy="1206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8" name="Freeform 68">
              <a:extLst>
                <a:ext uri="{FF2B5EF4-FFF2-40B4-BE49-F238E27FC236}">
                  <a16:creationId xmlns="" xmlns:a16="http://schemas.microsoft.com/office/drawing/2014/main" id="{91503A09-3DBF-46F4-85EB-BE518FEFF0B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3650" y="1577976"/>
              <a:ext cx="180975" cy="227013"/>
            </a:xfrm>
            <a:custGeom>
              <a:avLst/>
              <a:gdLst>
                <a:gd name="T0" fmla="*/ 48 w 48"/>
                <a:gd name="T1" fmla="*/ 0 h 60"/>
                <a:gd name="T2" fmla="*/ 28 w 48"/>
                <a:gd name="T3" fmla="*/ 0 h 60"/>
                <a:gd name="T4" fmla="*/ 30 w 48"/>
                <a:gd name="T5" fmla="*/ 27 h 60"/>
                <a:gd name="T6" fmla="*/ 24 w 48"/>
                <a:gd name="T7" fmla="*/ 33 h 60"/>
                <a:gd name="T8" fmla="*/ 18 w 48"/>
                <a:gd name="T9" fmla="*/ 27 h 60"/>
                <a:gd name="T10" fmla="*/ 20 w 48"/>
                <a:gd name="T11" fmla="*/ 0 h 60"/>
                <a:gd name="T12" fmla="*/ 0 w 48"/>
                <a:gd name="T13" fmla="*/ 0 h 60"/>
                <a:gd name="T14" fmla="*/ 0 w 48"/>
                <a:gd name="T15" fmla="*/ 2 h 60"/>
                <a:gd name="T16" fmla="*/ 14 w 48"/>
                <a:gd name="T17" fmla="*/ 33 h 60"/>
                <a:gd name="T18" fmla="*/ 14 w 48"/>
                <a:gd name="T19" fmla="*/ 60 h 60"/>
                <a:gd name="T20" fmla="*/ 34 w 48"/>
                <a:gd name="T21" fmla="*/ 60 h 60"/>
                <a:gd name="T22" fmla="*/ 34 w 48"/>
                <a:gd name="T23" fmla="*/ 33 h 60"/>
                <a:gd name="T24" fmla="*/ 48 w 48"/>
                <a:gd name="T25" fmla="*/ 2 h 60"/>
                <a:gd name="T26" fmla="*/ 48 w 48"/>
                <a:gd name="T27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8" h="60">
                  <a:moveTo>
                    <a:pt x="48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6"/>
                    <a:pt x="5" y="27"/>
                    <a:pt x="14" y="33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43" y="27"/>
                    <a:pt x="48" y="16"/>
                    <a:pt x="48" y="2"/>
                  </a:cubicBezTo>
                  <a:lnTo>
                    <a:pt x="4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9" name="Freeform 69">
              <a:extLst>
                <a:ext uri="{FF2B5EF4-FFF2-40B4-BE49-F238E27FC236}">
                  <a16:creationId xmlns="" xmlns:a16="http://schemas.microsoft.com/office/drawing/2014/main" id="{4E4C2BD6-0E14-41D4-AC39-0223CF69858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6688" y="1668463"/>
              <a:ext cx="60325" cy="136525"/>
            </a:xfrm>
            <a:custGeom>
              <a:avLst/>
              <a:gdLst>
                <a:gd name="T0" fmla="*/ 24 w 38"/>
                <a:gd name="T1" fmla="*/ 10 h 86"/>
                <a:gd name="T2" fmla="*/ 24 w 38"/>
                <a:gd name="T3" fmla="*/ 0 h 86"/>
                <a:gd name="T4" fmla="*/ 14 w 38"/>
                <a:gd name="T5" fmla="*/ 0 h 86"/>
                <a:gd name="T6" fmla="*/ 14 w 38"/>
                <a:gd name="T7" fmla="*/ 10 h 86"/>
                <a:gd name="T8" fmla="*/ 0 w 38"/>
                <a:gd name="T9" fmla="*/ 10 h 86"/>
                <a:gd name="T10" fmla="*/ 0 w 38"/>
                <a:gd name="T11" fmla="*/ 86 h 86"/>
                <a:gd name="T12" fmla="*/ 38 w 38"/>
                <a:gd name="T13" fmla="*/ 86 h 86"/>
                <a:gd name="T14" fmla="*/ 38 w 38"/>
                <a:gd name="T15" fmla="*/ 10 h 86"/>
                <a:gd name="T16" fmla="*/ 24 w 38"/>
                <a:gd name="T17" fmla="*/ 1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86">
                  <a:moveTo>
                    <a:pt x="24" y="10"/>
                  </a:moveTo>
                  <a:lnTo>
                    <a:pt x="24" y="0"/>
                  </a:lnTo>
                  <a:lnTo>
                    <a:pt x="14" y="0"/>
                  </a:lnTo>
                  <a:lnTo>
                    <a:pt x="14" y="10"/>
                  </a:lnTo>
                  <a:lnTo>
                    <a:pt x="0" y="10"/>
                  </a:lnTo>
                  <a:lnTo>
                    <a:pt x="0" y="86"/>
                  </a:lnTo>
                  <a:lnTo>
                    <a:pt x="38" y="86"/>
                  </a:lnTo>
                  <a:lnTo>
                    <a:pt x="38" y="10"/>
                  </a:lnTo>
                  <a:lnTo>
                    <a:pt x="24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20" name="Group 219">
            <a:extLst>
              <a:ext uri="{FF2B5EF4-FFF2-40B4-BE49-F238E27FC236}">
                <a16:creationId xmlns="" xmlns:a16="http://schemas.microsoft.com/office/drawing/2014/main" id="{905F513C-D4CB-49F4-8392-36C7E8C16AD6}"/>
              </a:ext>
            </a:extLst>
          </p:cNvPr>
          <p:cNvGrpSpPr/>
          <p:nvPr/>
        </p:nvGrpSpPr>
        <p:grpSpPr>
          <a:xfrm>
            <a:off x="9507392" y="2810027"/>
            <a:ext cx="270746" cy="270746"/>
            <a:chOff x="7718425" y="2887663"/>
            <a:chExt cx="360363" cy="360363"/>
          </a:xfrm>
          <a:solidFill>
            <a:schemeClr val="bg1"/>
          </a:solidFill>
        </p:grpSpPr>
        <p:sp>
          <p:nvSpPr>
            <p:cNvPr id="221" name="Oval 7">
              <a:extLst>
                <a:ext uri="{FF2B5EF4-FFF2-40B4-BE49-F238E27FC236}">
                  <a16:creationId xmlns="" xmlns:a16="http://schemas.microsoft.com/office/drawing/2014/main" id="{C2E88EE5-1C59-4071-9D5C-A5FC88308B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40650" y="3008313"/>
              <a:ext cx="76200" cy="746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2" name="Freeform 8">
              <a:extLst>
                <a:ext uri="{FF2B5EF4-FFF2-40B4-BE49-F238E27FC236}">
                  <a16:creationId xmlns="" xmlns:a16="http://schemas.microsoft.com/office/drawing/2014/main" id="{0512FEAE-FE0F-42A0-A3B1-AC6AD95AEEFB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8425" y="3098801"/>
              <a:ext cx="120650" cy="149225"/>
            </a:xfrm>
            <a:custGeom>
              <a:avLst/>
              <a:gdLst>
                <a:gd name="T0" fmla="*/ 0 w 32"/>
                <a:gd name="T1" fmla="*/ 2 h 40"/>
                <a:gd name="T2" fmla="*/ 8 w 32"/>
                <a:gd name="T3" fmla="*/ 23 h 40"/>
                <a:gd name="T4" fmla="*/ 8 w 32"/>
                <a:gd name="T5" fmla="*/ 40 h 40"/>
                <a:gd name="T6" fmla="*/ 24 w 32"/>
                <a:gd name="T7" fmla="*/ 40 h 40"/>
                <a:gd name="T8" fmla="*/ 24 w 32"/>
                <a:gd name="T9" fmla="*/ 23 h 40"/>
                <a:gd name="T10" fmla="*/ 32 w 32"/>
                <a:gd name="T11" fmla="*/ 2 h 40"/>
                <a:gd name="T12" fmla="*/ 32 w 32"/>
                <a:gd name="T13" fmla="*/ 0 h 40"/>
                <a:gd name="T14" fmla="*/ 0 w 32"/>
                <a:gd name="T15" fmla="*/ 0 h 40"/>
                <a:gd name="T16" fmla="*/ 0 w 32"/>
                <a:gd name="T17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40">
                  <a:moveTo>
                    <a:pt x="0" y="2"/>
                  </a:moveTo>
                  <a:cubicBezTo>
                    <a:pt x="0" y="12"/>
                    <a:pt x="1" y="20"/>
                    <a:pt x="8" y="23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31" y="20"/>
                    <a:pt x="32" y="12"/>
                    <a:pt x="32" y="2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3" name="Oval 9">
              <a:extLst>
                <a:ext uri="{FF2B5EF4-FFF2-40B4-BE49-F238E27FC236}">
                  <a16:creationId xmlns="" xmlns:a16="http://schemas.microsoft.com/office/drawing/2014/main" id="{ED7BD338-DF6D-4F9D-8FA8-62B8530FC4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81950" y="3008313"/>
              <a:ext cx="74613" cy="746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4" name="Freeform 10">
              <a:extLst>
                <a:ext uri="{FF2B5EF4-FFF2-40B4-BE49-F238E27FC236}">
                  <a16:creationId xmlns="" xmlns:a16="http://schemas.microsoft.com/office/drawing/2014/main" id="{D18D494D-2131-457A-BAD7-D64F8B82BD77}"/>
                </a:ext>
              </a:extLst>
            </p:cNvPr>
            <p:cNvSpPr>
              <a:spLocks/>
            </p:cNvSpPr>
            <p:nvPr/>
          </p:nvSpPr>
          <p:spPr bwMode="auto">
            <a:xfrm>
              <a:off x="7959725" y="3098801"/>
              <a:ext cx="119063" cy="149225"/>
            </a:xfrm>
            <a:custGeom>
              <a:avLst/>
              <a:gdLst>
                <a:gd name="T0" fmla="*/ 0 w 32"/>
                <a:gd name="T1" fmla="*/ 0 h 40"/>
                <a:gd name="T2" fmla="*/ 0 w 32"/>
                <a:gd name="T3" fmla="*/ 2 h 40"/>
                <a:gd name="T4" fmla="*/ 8 w 32"/>
                <a:gd name="T5" fmla="*/ 23 h 40"/>
                <a:gd name="T6" fmla="*/ 8 w 32"/>
                <a:gd name="T7" fmla="*/ 40 h 40"/>
                <a:gd name="T8" fmla="*/ 24 w 32"/>
                <a:gd name="T9" fmla="*/ 40 h 40"/>
                <a:gd name="T10" fmla="*/ 24 w 32"/>
                <a:gd name="T11" fmla="*/ 23 h 40"/>
                <a:gd name="T12" fmla="*/ 32 w 32"/>
                <a:gd name="T13" fmla="*/ 2 h 40"/>
                <a:gd name="T14" fmla="*/ 32 w 32"/>
                <a:gd name="T15" fmla="*/ 0 h 40"/>
                <a:gd name="T16" fmla="*/ 0 w 32"/>
                <a:gd name="T1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40">
                  <a:moveTo>
                    <a:pt x="0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12"/>
                    <a:pt x="1" y="20"/>
                    <a:pt x="8" y="23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31" y="20"/>
                    <a:pt x="32" y="12"/>
                    <a:pt x="32" y="2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5" name="Oval 11">
              <a:extLst>
                <a:ext uri="{FF2B5EF4-FFF2-40B4-BE49-F238E27FC236}">
                  <a16:creationId xmlns="" xmlns:a16="http://schemas.microsoft.com/office/drawing/2014/main" id="{C0FBFDC2-DDC8-4727-BE53-BAA95AB9F5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61300" y="2887663"/>
              <a:ext cx="76200" cy="746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6" name="Freeform 12">
              <a:extLst>
                <a:ext uri="{FF2B5EF4-FFF2-40B4-BE49-F238E27FC236}">
                  <a16:creationId xmlns="" xmlns:a16="http://schemas.microsoft.com/office/drawing/2014/main" id="{5913CC60-7C28-4C9F-887F-9972CC6D18E1}"/>
                </a:ext>
              </a:extLst>
            </p:cNvPr>
            <p:cNvSpPr>
              <a:spLocks/>
            </p:cNvSpPr>
            <p:nvPr/>
          </p:nvSpPr>
          <p:spPr bwMode="auto">
            <a:xfrm>
              <a:off x="7839075" y="2978151"/>
              <a:ext cx="120650" cy="150813"/>
            </a:xfrm>
            <a:custGeom>
              <a:avLst/>
              <a:gdLst>
                <a:gd name="T0" fmla="*/ 32 w 32"/>
                <a:gd name="T1" fmla="*/ 0 h 40"/>
                <a:gd name="T2" fmla="*/ 0 w 32"/>
                <a:gd name="T3" fmla="*/ 0 h 40"/>
                <a:gd name="T4" fmla="*/ 0 w 32"/>
                <a:gd name="T5" fmla="*/ 2 h 40"/>
                <a:gd name="T6" fmla="*/ 8 w 32"/>
                <a:gd name="T7" fmla="*/ 23 h 40"/>
                <a:gd name="T8" fmla="*/ 8 w 32"/>
                <a:gd name="T9" fmla="*/ 40 h 40"/>
                <a:gd name="T10" fmla="*/ 24 w 32"/>
                <a:gd name="T11" fmla="*/ 40 h 40"/>
                <a:gd name="T12" fmla="*/ 24 w 32"/>
                <a:gd name="T13" fmla="*/ 23 h 40"/>
                <a:gd name="T14" fmla="*/ 32 w 32"/>
                <a:gd name="T15" fmla="*/ 2 h 40"/>
                <a:gd name="T16" fmla="*/ 32 w 32"/>
                <a:gd name="T1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40">
                  <a:moveTo>
                    <a:pt x="3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2"/>
                    <a:pt x="1" y="20"/>
                    <a:pt x="8" y="23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31" y="20"/>
                    <a:pt x="32" y="12"/>
                    <a:pt x="32" y="2"/>
                  </a:cubicBezTo>
                  <a:lnTo>
                    <a:pt x="3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232EDF1F-EC98-4771-B930-7181792D79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7DD4E-01DE-4005-811E-A224BBB71511}" type="datetime1">
              <a:rPr lang="en-US" smtClean="0"/>
              <a:t>7/21/2022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227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097C7E3-C3C3-4C68-9A92-E54AA3E485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Scrum process</a:t>
            </a:r>
          </a:p>
        </p:txBody>
      </p:sp>
      <p:grpSp>
        <p:nvGrpSpPr>
          <p:cNvPr id="122" name="Group 121">
            <a:extLst>
              <a:ext uri="{FF2B5EF4-FFF2-40B4-BE49-F238E27FC236}">
                <a16:creationId xmlns="" xmlns:a16="http://schemas.microsoft.com/office/drawing/2014/main" id="{1C782788-840F-4EDD-99DC-EADAF7CC9EC1}"/>
              </a:ext>
            </a:extLst>
          </p:cNvPr>
          <p:cNvGrpSpPr/>
          <p:nvPr/>
        </p:nvGrpSpPr>
        <p:grpSpPr>
          <a:xfrm rot="5400000">
            <a:off x="-2150622" y="-1750"/>
            <a:ext cx="1375594" cy="316398"/>
            <a:chOff x="1640548" y="1151661"/>
            <a:chExt cx="1951806" cy="448932"/>
          </a:xfrm>
        </p:grpSpPr>
        <p:sp>
          <p:nvSpPr>
            <p:cNvPr id="123" name="Oval 122">
              <a:extLst>
                <a:ext uri="{FF2B5EF4-FFF2-40B4-BE49-F238E27FC236}">
                  <a16:creationId xmlns="" xmlns:a16="http://schemas.microsoft.com/office/drawing/2014/main" id="{D4E744C0-326D-45B6-978A-611F93EA0C29}"/>
                </a:ext>
              </a:extLst>
            </p:cNvPr>
            <p:cNvSpPr/>
            <p:nvPr/>
          </p:nvSpPr>
          <p:spPr>
            <a:xfrm>
              <a:off x="1640548" y="1151661"/>
              <a:ext cx="448932" cy="448932"/>
            </a:xfrm>
            <a:prstGeom prst="ellipse">
              <a:avLst/>
            </a:prstGeom>
            <a:solidFill>
              <a:srgbClr val="26AA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Oval 123">
              <a:extLst>
                <a:ext uri="{FF2B5EF4-FFF2-40B4-BE49-F238E27FC236}">
                  <a16:creationId xmlns="" xmlns:a16="http://schemas.microsoft.com/office/drawing/2014/main" id="{ACCD39B2-B4A9-47A4-AFF6-141CD51CC2FF}"/>
                </a:ext>
              </a:extLst>
            </p:cNvPr>
            <p:cNvSpPr/>
            <p:nvPr/>
          </p:nvSpPr>
          <p:spPr>
            <a:xfrm>
              <a:off x="2391985" y="1151661"/>
              <a:ext cx="448932" cy="448932"/>
            </a:xfrm>
            <a:prstGeom prst="ellipse">
              <a:avLst/>
            </a:prstGeom>
            <a:solidFill>
              <a:srgbClr val="EB52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Oval 124">
              <a:extLst>
                <a:ext uri="{FF2B5EF4-FFF2-40B4-BE49-F238E27FC236}">
                  <a16:creationId xmlns="" xmlns:a16="http://schemas.microsoft.com/office/drawing/2014/main" id="{BDE99AEC-8628-45CB-9FBC-963DD69FC0E3}"/>
                </a:ext>
              </a:extLst>
            </p:cNvPr>
            <p:cNvSpPr/>
            <p:nvPr/>
          </p:nvSpPr>
          <p:spPr>
            <a:xfrm>
              <a:off x="3143422" y="1151661"/>
              <a:ext cx="448932" cy="448932"/>
            </a:xfrm>
            <a:prstGeom prst="ellipse">
              <a:avLst/>
            </a:prstGeom>
            <a:solidFill>
              <a:srgbClr val="2220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3" name="Rectangle 162">
            <a:extLst>
              <a:ext uri="{FF2B5EF4-FFF2-40B4-BE49-F238E27FC236}">
                <a16:creationId xmlns="" xmlns:a16="http://schemas.microsoft.com/office/drawing/2014/main" id="{6EE9B489-9FE5-4A6D-9BA6-7233272DA63E}"/>
              </a:ext>
            </a:extLst>
          </p:cNvPr>
          <p:cNvSpPr/>
          <p:nvPr/>
        </p:nvSpPr>
        <p:spPr>
          <a:xfrm>
            <a:off x="1" y="3109250"/>
            <a:ext cx="2972400" cy="412778"/>
          </a:xfrm>
          <a:prstGeom prst="rect">
            <a:avLst/>
          </a:prstGeom>
          <a:solidFill>
            <a:srgbClr val="EB52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Rectangle 146">
            <a:extLst>
              <a:ext uri="{FF2B5EF4-FFF2-40B4-BE49-F238E27FC236}">
                <a16:creationId xmlns="" xmlns:a16="http://schemas.microsoft.com/office/drawing/2014/main" id="{E36336FC-16EE-471C-AF21-9AD7F204CBD9}"/>
              </a:ext>
            </a:extLst>
          </p:cNvPr>
          <p:cNvSpPr/>
          <p:nvPr/>
        </p:nvSpPr>
        <p:spPr>
          <a:xfrm>
            <a:off x="5803544" y="5063265"/>
            <a:ext cx="4473570" cy="412778"/>
          </a:xfrm>
          <a:prstGeom prst="rect">
            <a:avLst/>
          </a:prstGeom>
          <a:solidFill>
            <a:srgbClr val="26AA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="" xmlns:a16="http://schemas.microsoft.com/office/drawing/2014/main" id="{D68295B7-D1C3-482D-A6A2-1C35D04CF1D4}"/>
              </a:ext>
            </a:extLst>
          </p:cNvPr>
          <p:cNvGrpSpPr/>
          <p:nvPr/>
        </p:nvGrpSpPr>
        <p:grpSpPr>
          <a:xfrm>
            <a:off x="5482413" y="3097768"/>
            <a:ext cx="2378275" cy="2378275"/>
            <a:chOff x="11730686" y="317303"/>
            <a:chExt cx="2753268" cy="2753268"/>
          </a:xfrm>
        </p:grpSpPr>
        <p:sp>
          <p:nvSpPr>
            <p:cNvPr id="121" name="Block Arc 120">
              <a:extLst>
                <a:ext uri="{FF2B5EF4-FFF2-40B4-BE49-F238E27FC236}">
                  <a16:creationId xmlns="" xmlns:a16="http://schemas.microsoft.com/office/drawing/2014/main" id="{970F89DA-CA94-4C04-BD92-CC0BD25DB22C}"/>
                </a:ext>
              </a:extLst>
            </p:cNvPr>
            <p:cNvSpPr/>
            <p:nvPr/>
          </p:nvSpPr>
          <p:spPr>
            <a:xfrm flipH="1">
              <a:off x="11730686" y="317303"/>
              <a:ext cx="2753268" cy="2753268"/>
            </a:xfrm>
            <a:prstGeom prst="blockArc">
              <a:avLst>
                <a:gd name="adj1" fmla="val 5409158"/>
                <a:gd name="adj2" fmla="val 14797"/>
                <a:gd name="adj3" fmla="val 17431"/>
              </a:avLst>
            </a:prstGeom>
            <a:solidFill>
              <a:srgbClr val="EB52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14" name="Block Arc 113">
              <a:extLst>
                <a:ext uri="{FF2B5EF4-FFF2-40B4-BE49-F238E27FC236}">
                  <a16:creationId xmlns="" xmlns:a16="http://schemas.microsoft.com/office/drawing/2014/main" id="{D5C80576-F349-4E74-BAB2-3C82222A5BF5}"/>
                </a:ext>
              </a:extLst>
            </p:cNvPr>
            <p:cNvSpPr/>
            <p:nvPr/>
          </p:nvSpPr>
          <p:spPr>
            <a:xfrm flipH="1">
              <a:off x="11730686" y="317303"/>
              <a:ext cx="2753268" cy="2753268"/>
            </a:xfrm>
            <a:prstGeom prst="blockArc">
              <a:avLst>
                <a:gd name="adj1" fmla="val 16183462"/>
                <a:gd name="adj2" fmla="val 1748829"/>
                <a:gd name="adj3" fmla="val 17478"/>
              </a:avLst>
            </a:prstGeom>
            <a:solidFill>
              <a:srgbClr val="C731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15" name="Isosceles Triangle 114">
              <a:extLst>
                <a:ext uri="{FF2B5EF4-FFF2-40B4-BE49-F238E27FC236}">
                  <a16:creationId xmlns="" xmlns:a16="http://schemas.microsoft.com/office/drawing/2014/main" id="{9AE289D0-AB64-4369-A325-0A530D664C2C}"/>
                </a:ext>
              </a:extLst>
            </p:cNvPr>
            <p:cNvSpPr/>
            <p:nvPr/>
          </p:nvSpPr>
          <p:spPr>
            <a:xfrm rot="19835202" flipH="1" flipV="1">
              <a:off x="11835486" y="2172832"/>
              <a:ext cx="666202" cy="306792"/>
            </a:xfrm>
            <a:prstGeom prst="triangle">
              <a:avLst/>
            </a:prstGeom>
            <a:solidFill>
              <a:srgbClr val="C731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4" name="Oval 133">
            <a:extLst>
              <a:ext uri="{FF2B5EF4-FFF2-40B4-BE49-F238E27FC236}">
                <a16:creationId xmlns="" xmlns:a16="http://schemas.microsoft.com/office/drawing/2014/main" id="{E8C6122E-7183-4285-8631-EBF4D6655CEF}"/>
              </a:ext>
            </a:extLst>
          </p:cNvPr>
          <p:cNvSpPr/>
          <p:nvPr/>
        </p:nvSpPr>
        <p:spPr>
          <a:xfrm>
            <a:off x="6076828" y="1726686"/>
            <a:ext cx="1189445" cy="118944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rgbClr val="222021"/>
                </a:solidFill>
              </a:rPr>
              <a:t>Lorem Ipsum</a:t>
            </a:r>
          </a:p>
        </p:txBody>
      </p:sp>
      <p:sp>
        <p:nvSpPr>
          <p:cNvPr id="135" name="Oval 134">
            <a:extLst>
              <a:ext uri="{FF2B5EF4-FFF2-40B4-BE49-F238E27FC236}">
                <a16:creationId xmlns="" xmlns:a16="http://schemas.microsoft.com/office/drawing/2014/main" id="{6879219A-E2EB-4F8B-BB22-E5A07A4C0433}"/>
              </a:ext>
            </a:extLst>
          </p:cNvPr>
          <p:cNvSpPr/>
          <p:nvPr/>
        </p:nvSpPr>
        <p:spPr>
          <a:xfrm>
            <a:off x="6076635" y="3692183"/>
            <a:ext cx="1189445" cy="118944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rgbClr val="222021"/>
                </a:solidFill>
              </a:rPr>
              <a:t>Lorem Ipsum</a:t>
            </a:r>
          </a:p>
        </p:txBody>
      </p:sp>
      <p:sp>
        <p:nvSpPr>
          <p:cNvPr id="141" name="Rectangle 140">
            <a:extLst>
              <a:ext uri="{FF2B5EF4-FFF2-40B4-BE49-F238E27FC236}">
                <a16:creationId xmlns="" xmlns:a16="http://schemas.microsoft.com/office/drawing/2014/main" id="{2197A905-3EF4-4A02-8FB9-558928056808}"/>
              </a:ext>
            </a:extLst>
          </p:cNvPr>
          <p:cNvSpPr/>
          <p:nvPr/>
        </p:nvSpPr>
        <p:spPr>
          <a:xfrm>
            <a:off x="4923159" y="5059712"/>
            <a:ext cx="1755818" cy="412778"/>
          </a:xfrm>
          <a:prstGeom prst="rect">
            <a:avLst/>
          </a:prstGeom>
          <a:solidFill>
            <a:srgbClr val="EB52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Arrow: Chevron 143">
            <a:extLst>
              <a:ext uri="{FF2B5EF4-FFF2-40B4-BE49-F238E27FC236}">
                <a16:creationId xmlns="" xmlns:a16="http://schemas.microsoft.com/office/drawing/2014/main" id="{6601876B-CECF-47FA-8C8B-2D240FA16815}"/>
              </a:ext>
            </a:extLst>
          </p:cNvPr>
          <p:cNvSpPr/>
          <p:nvPr/>
        </p:nvSpPr>
        <p:spPr>
          <a:xfrm>
            <a:off x="2036082" y="3109250"/>
            <a:ext cx="360807" cy="412778"/>
          </a:xfrm>
          <a:prstGeom prst="chevron">
            <a:avLst>
              <a:gd name="adj" fmla="val 4199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6" name="Tekstboks 122">
            <a:extLst>
              <a:ext uri="{FF2B5EF4-FFF2-40B4-BE49-F238E27FC236}">
                <a16:creationId xmlns="" xmlns:a16="http://schemas.microsoft.com/office/drawing/2014/main" id="{32BA4493-3D37-44CD-9BC9-ECB78D5DC2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3570" y="2056852"/>
            <a:ext cx="1201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defTabSz="914400" eaLnBrk="1" hangingPunct="1"/>
            <a:r>
              <a:rPr lang="da-DK" sz="1400" b="1" dirty="0">
                <a:latin typeface="+mn-lt"/>
                <a:cs typeface="Arial" charset="0"/>
              </a:rPr>
              <a:t>Lorem Ipsum</a:t>
            </a:r>
          </a:p>
          <a:p>
            <a:pPr eaLnBrk="1" hangingPunct="1"/>
            <a:r>
              <a:rPr lang="da-DK" sz="1400" dirty="0">
                <a:latin typeface="+mn-lt"/>
                <a:cs typeface="Arial" charset="0"/>
              </a:rPr>
              <a:t>Lorem ipsum dolor sit amet</a:t>
            </a:r>
          </a:p>
        </p:txBody>
      </p:sp>
      <p:grpSp>
        <p:nvGrpSpPr>
          <p:cNvPr id="161" name="Group 160">
            <a:extLst>
              <a:ext uri="{FF2B5EF4-FFF2-40B4-BE49-F238E27FC236}">
                <a16:creationId xmlns="" xmlns:a16="http://schemas.microsoft.com/office/drawing/2014/main" id="{FFEC4C5D-65EB-4306-A496-BA9773EF82C8}"/>
              </a:ext>
            </a:extLst>
          </p:cNvPr>
          <p:cNvGrpSpPr/>
          <p:nvPr/>
        </p:nvGrpSpPr>
        <p:grpSpPr>
          <a:xfrm>
            <a:off x="613570" y="2865830"/>
            <a:ext cx="899618" cy="899618"/>
            <a:chOff x="572118" y="3742629"/>
            <a:chExt cx="899618" cy="899618"/>
          </a:xfrm>
        </p:grpSpPr>
        <p:sp>
          <p:nvSpPr>
            <p:cNvPr id="142" name="Oval 141">
              <a:extLst>
                <a:ext uri="{FF2B5EF4-FFF2-40B4-BE49-F238E27FC236}">
                  <a16:creationId xmlns="" xmlns:a16="http://schemas.microsoft.com/office/drawing/2014/main" id="{87EF3938-E81A-40C3-B0CD-2CC941D2A94C}"/>
                </a:ext>
              </a:extLst>
            </p:cNvPr>
            <p:cNvSpPr/>
            <p:nvPr/>
          </p:nvSpPr>
          <p:spPr>
            <a:xfrm>
              <a:off x="572118" y="3742629"/>
              <a:ext cx="899618" cy="899618"/>
            </a:xfrm>
            <a:prstGeom prst="ellipse">
              <a:avLst/>
            </a:prstGeom>
            <a:solidFill>
              <a:srgbClr val="222021"/>
            </a:solidFill>
            <a:ln w="603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48" name="Group 147">
              <a:extLst>
                <a:ext uri="{FF2B5EF4-FFF2-40B4-BE49-F238E27FC236}">
                  <a16:creationId xmlns="" xmlns:a16="http://schemas.microsoft.com/office/drawing/2014/main" id="{3A9753D6-46D4-4160-A437-5454E694BB50}"/>
                </a:ext>
              </a:extLst>
            </p:cNvPr>
            <p:cNvGrpSpPr/>
            <p:nvPr/>
          </p:nvGrpSpPr>
          <p:grpSpPr>
            <a:xfrm>
              <a:off x="858126" y="4027916"/>
              <a:ext cx="327603" cy="329045"/>
              <a:chOff x="2670175" y="3970338"/>
              <a:chExt cx="360363" cy="361950"/>
            </a:xfrm>
            <a:solidFill>
              <a:schemeClr val="bg1"/>
            </a:solidFill>
          </p:grpSpPr>
          <p:sp>
            <p:nvSpPr>
              <p:cNvPr id="149" name="Freeform 91">
                <a:extLst>
                  <a:ext uri="{FF2B5EF4-FFF2-40B4-BE49-F238E27FC236}">
                    <a16:creationId xmlns="" xmlns:a16="http://schemas.microsoft.com/office/drawing/2014/main" id="{3DE63F38-B546-495D-8C95-32AE887FBF0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70175" y="4046538"/>
                <a:ext cx="360363" cy="285750"/>
              </a:xfrm>
              <a:custGeom>
                <a:avLst/>
                <a:gdLst>
                  <a:gd name="T0" fmla="*/ 72 w 96"/>
                  <a:gd name="T1" fmla="*/ 35 h 76"/>
                  <a:gd name="T2" fmla="*/ 72 w 96"/>
                  <a:gd name="T3" fmla="*/ 22 h 76"/>
                  <a:gd name="T4" fmla="*/ 48 w 96"/>
                  <a:gd name="T5" fmla="*/ 35 h 76"/>
                  <a:gd name="T6" fmla="*/ 48 w 96"/>
                  <a:gd name="T7" fmla="*/ 21 h 76"/>
                  <a:gd name="T8" fmla="*/ 26 w 96"/>
                  <a:gd name="T9" fmla="*/ 36 h 76"/>
                  <a:gd name="T10" fmla="*/ 19 w 96"/>
                  <a:gd name="T11" fmla="*/ 0 h 76"/>
                  <a:gd name="T12" fmla="*/ 6 w 96"/>
                  <a:gd name="T13" fmla="*/ 0 h 76"/>
                  <a:gd name="T14" fmla="*/ 0 w 96"/>
                  <a:gd name="T15" fmla="*/ 42 h 76"/>
                  <a:gd name="T16" fmla="*/ 0 w 96"/>
                  <a:gd name="T17" fmla="*/ 76 h 76"/>
                  <a:gd name="T18" fmla="*/ 96 w 96"/>
                  <a:gd name="T19" fmla="*/ 76 h 76"/>
                  <a:gd name="T20" fmla="*/ 96 w 96"/>
                  <a:gd name="T21" fmla="*/ 22 h 76"/>
                  <a:gd name="T22" fmla="*/ 72 w 96"/>
                  <a:gd name="T23" fmla="*/ 35 h 76"/>
                  <a:gd name="T24" fmla="*/ 36 w 96"/>
                  <a:gd name="T25" fmla="*/ 66 h 76"/>
                  <a:gd name="T26" fmla="*/ 30 w 96"/>
                  <a:gd name="T27" fmla="*/ 66 h 76"/>
                  <a:gd name="T28" fmla="*/ 28 w 96"/>
                  <a:gd name="T29" fmla="*/ 64 h 76"/>
                  <a:gd name="T30" fmla="*/ 30 w 96"/>
                  <a:gd name="T31" fmla="*/ 62 h 76"/>
                  <a:gd name="T32" fmla="*/ 36 w 96"/>
                  <a:gd name="T33" fmla="*/ 62 h 76"/>
                  <a:gd name="T34" fmla="*/ 38 w 96"/>
                  <a:gd name="T35" fmla="*/ 64 h 76"/>
                  <a:gd name="T36" fmla="*/ 36 w 96"/>
                  <a:gd name="T37" fmla="*/ 66 h 76"/>
                  <a:gd name="T38" fmla="*/ 36 w 96"/>
                  <a:gd name="T39" fmla="*/ 56 h 76"/>
                  <a:gd name="T40" fmla="*/ 30 w 96"/>
                  <a:gd name="T41" fmla="*/ 56 h 76"/>
                  <a:gd name="T42" fmla="*/ 28 w 96"/>
                  <a:gd name="T43" fmla="*/ 54 h 76"/>
                  <a:gd name="T44" fmla="*/ 30 w 96"/>
                  <a:gd name="T45" fmla="*/ 52 h 76"/>
                  <a:gd name="T46" fmla="*/ 36 w 96"/>
                  <a:gd name="T47" fmla="*/ 52 h 76"/>
                  <a:gd name="T48" fmla="*/ 38 w 96"/>
                  <a:gd name="T49" fmla="*/ 54 h 76"/>
                  <a:gd name="T50" fmla="*/ 36 w 96"/>
                  <a:gd name="T51" fmla="*/ 56 h 76"/>
                  <a:gd name="T52" fmla="*/ 60 w 96"/>
                  <a:gd name="T53" fmla="*/ 66 h 76"/>
                  <a:gd name="T54" fmla="*/ 54 w 96"/>
                  <a:gd name="T55" fmla="*/ 66 h 76"/>
                  <a:gd name="T56" fmla="*/ 52 w 96"/>
                  <a:gd name="T57" fmla="*/ 64 h 76"/>
                  <a:gd name="T58" fmla="*/ 54 w 96"/>
                  <a:gd name="T59" fmla="*/ 62 h 76"/>
                  <a:gd name="T60" fmla="*/ 60 w 96"/>
                  <a:gd name="T61" fmla="*/ 62 h 76"/>
                  <a:gd name="T62" fmla="*/ 62 w 96"/>
                  <a:gd name="T63" fmla="*/ 64 h 76"/>
                  <a:gd name="T64" fmla="*/ 60 w 96"/>
                  <a:gd name="T65" fmla="*/ 66 h 76"/>
                  <a:gd name="T66" fmla="*/ 60 w 96"/>
                  <a:gd name="T67" fmla="*/ 56 h 76"/>
                  <a:gd name="T68" fmla="*/ 54 w 96"/>
                  <a:gd name="T69" fmla="*/ 56 h 76"/>
                  <a:gd name="T70" fmla="*/ 52 w 96"/>
                  <a:gd name="T71" fmla="*/ 54 h 76"/>
                  <a:gd name="T72" fmla="*/ 54 w 96"/>
                  <a:gd name="T73" fmla="*/ 52 h 76"/>
                  <a:gd name="T74" fmla="*/ 60 w 96"/>
                  <a:gd name="T75" fmla="*/ 52 h 76"/>
                  <a:gd name="T76" fmla="*/ 62 w 96"/>
                  <a:gd name="T77" fmla="*/ 54 h 76"/>
                  <a:gd name="T78" fmla="*/ 60 w 96"/>
                  <a:gd name="T79" fmla="*/ 56 h 76"/>
                  <a:gd name="T80" fmla="*/ 84 w 96"/>
                  <a:gd name="T81" fmla="*/ 66 h 76"/>
                  <a:gd name="T82" fmla="*/ 78 w 96"/>
                  <a:gd name="T83" fmla="*/ 66 h 76"/>
                  <a:gd name="T84" fmla="*/ 76 w 96"/>
                  <a:gd name="T85" fmla="*/ 64 h 76"/>
                  <a:gd name="T86" fmla="*/ 78 w 96"/>
                  <a:gd name="T87" fmla="*/ 62 h 76"/>
                  <a:gd name="T88" fmla="*/ 84 w 96"/>
                  <a:gd name="T89" fmla="*/ 62 h 76"/>
                  <a:gd name="T90" fmla="*/ 86 w 96"/>
                  <a:gd name="T91" fmla="*/ 64 h 76"/>
                  <a:gd name="T92" fmla="*/ 84 w 96"/>
                  <a:gd name="T93" fmla="*/ 66 h 76"/>
                  <a:gd name="T94" fmla="*/ 84 w 96"/>
                  <a:gd name="T95" fmla="*/ 56 h 76"/>
                  <a:gd name="T96" fmla="*/ 78 w 96"/>
                  <a:gd name="T97" fmla="*/ 56 h 76"/>
                  <a:gd name="T98" fmla="*/ 76 w 96"/>
                  <a:gd name="T99" fmla="*/ 54 h 76"/>
                  <a:gd name="T100" fmla="*/ 78 w 96"/>
                  <a:gd name="T101" fmla="*/ 52 h 76"/>
                  <a:gd name="T102" fmla="*/ 84 w 96"/>
                  <a:gd name="T103" fmla="*/ 52 h 76"/>
                  <a:gd name="T104" fmla="*/ 86 w 96"/>
                  <a:gd name="T105" fmla="*/ 54 h 76"/>
                  <a:gd name="T106" fmla="*/ 84 w 96"/>
                  <a:gd name="T107" fmla="*/ 56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96" h="76">
                    <a:moveTo>
                      <a:pt x="72" y="35"/>
                    </a:moveTo>
                    <a:cubicBezTo>
                      <a:pt x="72" y="22"/>
                      <a:pt x="72" y="22"/>
                      <a:pt x="72" y="22"/>
                    </a:cubicBezTo>
                    <a:cubicBezTo>
                      <a:pt x="48" y="35"/>
                      <a:pt x="48" y="35"/>
                      <a:pt x="48" y="35"/>
                    </a:cubicBezTo>
                    <a:cubicBezTo>
                      <a:pt x="48" y="21"/>
                      <a:pt x="48" y="21"/>
                      <a:pt x="48" y="21"/>
                    </a:cubicBezTo>
                    <a:cubicBezTo>
                      <a:pt x="26" y="36"/>
                      <a:pt x="26" y="36"/>
                      <a:pt x="26" y="36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96" y="76"/>
                      <a:pt x="96" y="76"/>
                      <a:pt x="96" y="76"/>
                    </a:cubicBezTo>
                    <a:cubicBezTo>
                      <a:pt x="96" y="22"/>
                      <a:pt x="96" y="22"/>
                      <a:pt x="96" y="22"/>
                    </a:cubicBezTo>
                    <a:lnTo>
                      <a:pt x="72" y="35"/>
                    </a:lnTo>
                    <a:close/>
                    <a:moveTo>
                      <a:pt x="36" y="66"/>
                    </a:moveTo>
                    <a:cubicBezTo>
                      <a:pt x="30" y="66"/>
                      <a:pt x="30" y="66"/>
                      <a:pt x="30" y="66"/>
                    </a:cubicBezTo>
                    <a:cubicBezTo>
                      <a:pt x="29" y="66"/>
                      <a:pt x="28" y="65"/>
                      <a:pt x="28" y="64"/>
                    </a:cubicBezTo>
                    <a:cubicBezTo>
                      <a:pt x="28" y="63"/>
                      <a:pt x="29" y="62"/>
                      <a:pt x="30" y="62"/>
                    </a:cubicBezTo>
                    <a:cubicBezTo>
                      <a:pt x="36" y="62"/>
                      <a:pt x="36" y="62"/>
                      <a:pt x="36" y="62"/>
                    </a:cubicBezTo>
                    <a:cubicBezTo>
                      <a:pt x="37" y="62"/>
                      <a:pt x="38" y="63"/>
                      <a:pt x="38" y="64"/>
                    </a:cubicBezTo>
                    <a:cubicBezTo>
                      <a:pt x="38" y="65"/>
                      <a:pt x="37" y="66"/>
                      <a:pt x="36" y="66"/>
                    </a:cubicBezTo>
                    <a:close/>
                    <a:moveTo>
                      <a:pt x="36" y="56"/>
                    </a:moveTo>
                    <a:cubicBezTo>
                      <a:pt x="30" y="56"/>
                      <a:pt x="30" y="56"/>
                      <a:pt x="30" y="56"/>
                    </a:cubicBezTo>
                    <a:cubicBezTo>
                      <a:pt x="29" y="56"/>
                      <a:pt x="28" y="55"/>
                      <a:pt x="28" y="54"/>
                    </a:cubicBezTo>
                    <a:cubicBezTo>
                      <a:pt x="28" y="53"/>
                      <a:pt x="29" y="52"/>
                      <a:pt x="30" y="52"/>
                    </a:cubicBezTo>
                    <a:cubicBezTo>
                      <a:pt x="36" y="52"/>
                      <a:pt x="36" y="52"/>
                      <a:pt x="36" y="52"/>
                    </a:cubicBezTo>
                    <a:cubicBezTo>
                      <a:pt x="37" y="52"/>
                      <a:pt x="38" y="53"/>
                      <a:pt x="38" y="54"/>
                    </a:cubicBezTo>
                    <a:cubicBezTo>
                      <a:pt x="38" y="55"/>
                      <a:pt x="37" y="56"/>
                      <a:pt x="36" y="56"/>
                    </a:cubicBezTo>
                    <a:close/>
                    <a:moveTo>
                      <a:pt x="60" y="66"/>
                    </a:moveTo>
                    <a:cubicBezTo>
                      <a:pt x="54" y="66"/>
                      <a:pt x="54" y="66"/>
                      <a:pt x="54" y="66"/>
                    </a:cubicBezTo>
                    <a:cubicBezTo>
                      <a:pt x="53" y="66"/>
                      <a:pt x="52" y="65"/>
                      <a:pt x="52" y="64"/>
                    </a:cubicBezTo>
                    <a:cubicBezTo>
                      <a:pt x="52" y="63"/>
                      <a:pt x="53" y="62"/>
                      <a:pt x="54" y="62"/>
                    </a:cubicBezTo>
                    <a:cubicBezTo>
                      <a:pt x="60" y="62"/>
                      <a:pt x="60" y="62"/>
                      <a:pt x="60" y="62"/>
                    </a:cubicBezTo>
                    <a:cubicBezTo>
                      <a:pt x="61" y="62"/>
                      <a:pt x="62" y="63"/>
                      <a:pt x="62" y="64"/>
                    </a:cubicBezTo>
                    <a:cubicBezTo>
                      <a:pt x="62" y="65"/>
                      <a:pt x="61" y="66"/>
                      <a:pt x="60" y="66"/>
                    </a:cubicBezTo>
                    <a:close/>
                    <a:moveTo>
                      <a:pt x="60" y="56"/>
                    </a:moveTo>
                    <a:cubicBezTo>
                      <a:pt x="54" y="56"/>
                      <a:pt x="54" y="56"/>
                      <a:pt x="54" y="56"/>
                    </a:cubicBezTo>
                    <a:cubicBezTo>
                      <a:pt x="53" y="56"/>
                      <a:pt x="52" y="55"/>
                      <a:pt x="52" y="54"/>
                    </a:cubicBezTo>
                    <a:cubicBezTo>
                      <a:pt x="52" y="53"/>
                      <a:pt x="53" y="52"/>
                      <a:pt x="54" y="52"/>
                    </a:cubicBezTo>
                    <a:cubicBezTo>
                      <a:pt x="60" y="52"/>
                      <a:pt x="60" y="52"/>
                      <a:pt x="60" y="52"/>
                    </a:cubicBezTo>
                    <a:cubicBezTo>
                      <a:pt x="61" y="52"/>
                      <a:pt x="62" y="53"/>
                      <a:pt x="62" y="54"/>
                    </a:cubicBezTo>
                    <a:cubicBezTo>
                      <a:pt x="62" y="55"/>
                      <a:pt x="61" y="56"/>
                      <a:pt x="60" y="56"/>
                    </a:cubicBezTo>
                    <a:close/>
                    <a:moveTo>
                      <a:pt x="84" y="66"/>
                    </a:moveTo>
                    <a:cubicBezTo>
                      <a:pt x="78" y="66"/>
                      <a:pt x="78" y="66"/>
                      <a:pt x="78" y="66"/>
                    </a:cubicBezTo>
                    <a:cubicBezTo>
                      <a:pt x="77" y="66"/>
                      <a:pt x="76" y="65"/>
                      <a:pt x="76" y="64"/>
                    </a:cubicBezTo>
                    <a:cubicBezTo>
                      <a:pt x="76" y="63"/>
                      <a:pt x="77" y="62"/>
                      <a:pt x="78" y="62"/>
                    </a:cubicBezTo>
                    <a:cubicBezTo>
                      <a:pt x="84" y="62"/>
                      <a:pt x="84" y="62"/>
                      <a:pt x="84" y="62"/>
                    </a:cubicBezTo>
                    <a:cubicBezTo>
                      <a:pt x="85" y="62"/>
                      <a:pt x="86" y="63"/>
                      <a:pt x="86" y="64"/>
                    </a:cubicBezTo>
                    <a:cubicBezTo>
                      <a:pt x="86" y="65"/>
                      <a:pt x="85" y="66"/>
                      <a:pt x="84" y="66"/>
                    </a:cubicBezTo>
                    <a:close/>
                    <a:moveTo>
                      <a:pt x="84" y="56"/>
                    </a:moveTo>
                    <a:cubicBezTo>
                      <a:pt x="78" y="56"/>
                      <a:pt x="78" y="56"/>
                      <a:pt x="78" y="56"/>
                    </a:cubicBezTo>
                    <a:cubicBezTo>
                      <a:pt x="77" y="56"/>
                      <a:pt x="76" y="55"/>
                      <a:pt x="76" y="54"/>
                    </a:cubicBezTo>
                    <a:cubicBezTo>
                      <a:pt x="76" y="53"/>
                      <a:pt x="77" y="52"/>
                      <a:pt x="78" y="52"/>
                    </a:cubicBezTo>
                    <a:cubicBezTo>
                      <a:pt x="84" y="52"/>
                      <a:pt x="84" y="52"/>
                      <a:pt x="84" y="52"/>
                    </a:cubicBezTo>
                    <a:cubicBezTo>
                      <a:pt x="85" y="52"/>
                      <a:pt x="86" y="53"/>
                      <a:pt x="86" y="54"/>
                    </a:cubicBezTo>
                    <a:cubicBezTo>
                      <a:pt x="86" y="55"/>
                      <a:pt x="85" y="56"/>
                      <a:pt x="84" y="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50" name="Freeform 92">
                <a:extLst>
                  <a:ext uri="{FF2B5EF4-FFF2-40B4-BE49-F238E27FC236}">
                    <a16:creationId xmlns="" xmlns:a16="http://schemas.microsoft.com/office/drawing/2014/main" id="{8E8E123C-48F5-4091-91EA-AEF0534085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00338" y="3970338"/>
                <a:ext cx="217488" cy="71438"/>
              </a:xfrm>
              <a:custGeom>
                <a:avLst/>
                <a:gdLst>
                  <a:gd name="T0" fmla="*/ 3 w 58"/>
                  <a:gd name="T1" fmla="*/ 13 h 19"/>
                  <a:gd name="T2" fmla="*/ 9 w 58"/>
                  <a:gd name="T3" fmla="*/ 12 h 19"/>
                  <a:gd name="T4" fmla="*/ 36 w 58"/>
                  <a:gd name="T5" fmla="*/ 19 h 19"/>
                  <a:gd name="T6" fmla="*/ 58 w 58"/>
                  <a:gd name="T7" fmla="*/ 5 h 19"/>
                  <a:gd name="T8" fmla="*/ 58 w 58"/>
                  <a:gd name="T9" fmla="*/ 2 h 19"/>
                  <a:gd name="T10" fmla="*/ 55 w 58"/>
                  <a:gd name="T11" fmla="*/ 2 h 19"/>
                  <a:gd name="T12" fmla="*/ 44 w 58"/>
                  <a:gd name="T13" fmla="*/ 6 h 19"/>
                  <a:gd name="T14" fmla="*/ 18 w 58"/>
                  <a:gd name="T15" fmla="*/ 0 h 19"/>
                  <a:gd name="T16" fmla="*/ 0 w 58"/>
                  <a:gd name="T17" fmla="*/ 11 h 19"/>
                  <a:gd name="T18" fmla="*/ 1 w 58"/>
                  <a:gd name="T19" fmla="*/ 13 h 19"/>
                  <a:gd name="T20" fmla="*/ 3 w 58"/>
                  <a:gd name="T21" fmla="*/ 1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8" h="19">
                    <a:moveTo>
                      <a:pt x="3" y="13"/>
                    </a:moveTo>
                    <a:cubicBezTo>
                      <a:pt x="5" y="12"/>
                      <a:pt x="7" y="12"/>
                      <a:pt x="9" y="12"/>
                    </a:cubicBezTo>
                    <a:cubicBezTo>
                      <a:pt x="17" y="12"/>
                      <a:pt x="26" y="19"/>
                      <a:pt x="36" y="19"/>
                    </a:cubicBezTo>
                    <a:cubicBezTo>
                      <a:pt x="44" y="19"/>
                      <a:pt x="51" y="14"/>
                      <a:pt x="58" y="5"/>
                    </a:cubicBezTo>
                    <a:cubicBezTo>
                      <a:pt x="58" y="4"/>
                      <a:pt x="58" y="3"/>
                      <a:pt x="58" y="2"/>
                    </a:cubicBezTo>
                    <a:cubicBezTo>
                      <a:pt x="57" y="2"/>
                      <a:pt x="56" y="2"/>
                      <a:pt x="55" y="2"/>
                    </a:cubicBezTo>
                    <a:cubicBezTo>
                      <a:pt x="52" y="5"/>
                      <a:pt x="48" y="6"/>
                      <a:pt x="44" y="6"/>
                    </a:cubicBezTo>
                    <a:cubicBezTo>
                      <a:pt x="36" y="6"/>
                      <a:pt x="27" y="0"/>
                      <a:pt x="18" y="0"/>
                    </a:cubicBezTo>
                    <a:cubicBezTo>
                      <a:pt x="11" y="0"/>
                      <a:pt x="6" y="4"/>
                      <a:pt x="0" y="11"/>
                    </a:cubicBezTo>
                    <a:cubicBezTo>
                      <a:pt x="0" y="11"/>
                      <a:pt x="0" y="12"/>
                      <a:pt x="1" y="13"/>
                    </a:cubicBezTo>
                    <a:cubicBezTo>
                      <a:pt x="1" y="14"/>
                      <a:pt x="2" y="14"/>
                      <a:pt x="3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sp>
        <p:nvSpPr>
          <p:cNvPr id="159" name="Block Arc 158">
            <a:extLst>
              <a:ext uri="{FF2B5EF4-FFF2-40B4-BE49-F238E27FC236}">
                <a16:creationId xmlns="" xmlns:a16="http://schemas.microsoft.com/office/drawing/2014/main" id="{2FCD35EA-B14D-4B97-B282-FE8A16D8220F}"/>
              </a:ext>
            </a:extLst>
          </p:cNvPr>
          <p:cNvSpPr/>
          <p:nvPr/>
        </p:nvSpPr>
        <p:spPr>
          <a:xfrm flipH="1" flipV="1">
            <a:off x="3739369" y="3096181"/>
            <a:ext cx="2378275" cy="2378275"/>
          </a:xfrm>
          <a:prstGeom prst="blockArc">
            <a:avLst>
              <a:gd name="adj1" fmla="val 16209272"/>
              <a:gd name="adj2" fmla="val 14797"/>
              <a:gd name="adj3" fmla="val 17431"/>
            </a:avLst>
          </a:prstGeom>
          <a:solidFill>
            <a:srgbClr val="EB52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2" name="Block Arc 161">
            <a:extLst>
              <a:ext uri="{FF2B5EF4-FFF2-40B4-BE49-F238E27FC236}">
                <a16:creationId xmlns="" xmlns:a16="http://schemas.microsoft.com/office/drawing/2014/main" id="{04080309-7C42-4E6B-B482-A10622536268}"/>
              </a:ext>
            </a:extLst>
          </p:cNvPr>
          <p:cNvSpPr/>
          <p:nvPr/>
        </p:nvSpPr>
        <p:spPr>
          <a:xfrm>
            <a:off x="1775015" y="3103275"/>
            <a:ext cx="2378275" cy="2378275"/>
          </a:xfrm>
          <a:prstGeom prst="blockArc">
            <a:avLst>
              <a:gd name="adj1" fmla="val 16209272"/>
              <a:gd name="adj2" fmla="val 14797"/>
              <a:gd name="adj3" fmla="val 17431"/>
            </a:avLst>
          </a:prstGeom>
          <a:solidFill>
            <a:srgbClr val="EB52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60" name="Group 159">
            <a:extLst>
              <a:ext uri="{FF2B5EF4-FFF2-40B4-BE49-F238E27FC236}">
                <a16:creationId xmlns="" xmlns:a16="http://schemas.microsoft.com/office/drawing/2014/main" id="{5B1CF4A8-5774-4BD1-933C-61FBC83DCE51}"/>
              </a:ext>
            </a:extLst>
          </p:cNvPr>
          <p:cNvGrpSpPr/>
          <p:nvPr/>
        </p:nvGrpSpPr>
        <p:grpSpPr>
          <a:xfrm>
            <a:off x="2919784" y="2865830"/>
            <a:ext cx="899618" cy="899618"/>
            <a:chOff x="2937706" y="3742629"/>
            <a:chExt cx="899618" cy="899618"/>
          </a:xfrm>
        </p:grpSpPr>
        <p:sp>
          <p:nvSpPr>
            <p:cNvPr id="143" name="Oval 142">
              <a:extLst>
                <a:ext uri="{FF2B5EF4-FFF2-40B4-BE49-F238E27FC236}">
                  <a16:creationId xmlns="" xmlns:a16="http://schemas.microsoft.com/office/drawing/2014/main" id="{12134944-8196-4DFE-9839-74AD5C9097ED}"/>
                </a:ext>
              </a:extLst>
            </p:cNvPr>
            <p:cNvSpPr/>
            <p:nvPr/>
          </p:nvSpPr>
          <p:spPr>
            <a:xfrm>
              <a:off x="2937706" y="3742629"/>
              <a:ext cx="899618" cy="899618"/>
            </a:xfrm>
            <a:prstGeom prst="ellipse">
              <a:avLst/>
            </a:prstGeom>
            <a:solidFill>
              <a:srgbClr val="222021"/>
            </a:solidFill>
            <a:ln w="603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51" name="Group 150">
              <a:extLst>
                <a:ext uri="{FF2B5EF4-FFF2-40B4-BE49-F238E27FC236}">
                  <a16:creationId xmlns="" xmlns:a16="http://schemas.microsoft.com/office/drawing/2014/main" id="{7E1F4B5E-FD71-4B3E-AD3F-B71B54B55962}"/>
                </a:ext>
              </a:extLst>
            </p:cNvPr>
            <p:cNvGrpSpPr/>
            <p:nvPr/>
          </p:nvGrpSpPr>
          <p:grpSpPr>
            <a:xfrm>
              <a:off x="3207334" y="4034482"/>
              <a:ext cx="360363" cy="315912"/>
              <a:chOff x="9161463" y="1849438"/>
              <a:chExt cx="360363" cy="315912"/>
            </a:xfrm>
            <a:solidFill>
              <a:schemeClr val="bg1"/>
            </a:solidFill>
          </p:grpSpPr>
          <p:sp>
            <p:nvSpPr>
              <p:cNvPr id="152" name="Freeform 27">
                <a:extLst>
                  <a:ext uri="{FF2B5EF4-FFF2-40B4-BE49-F238E27FC236}">
                    <a16:creationId xmlns="" xmlns:a16="http://schemas.microsoft.com/office/drawing/2014/main" id="{AF684D33-0801-4886-9415-38119120FAD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161463" y="1984375"/>
                <a:ext cx="360363" cy="180975"/>
              </a:xfrm>
              <a:custGeom>
                <a:avLst/>
                <a:gdLst>
                  <a:gd name="T0" fmla="*/ 94 w 96"/>
                  <a:gd name="T1" fmla="*/ 44 h 48"/>
                  <a:gd name="T2" fmla="*/ 88 w 96"/>
                  <a:gd name="T3" fmla="*/ 44 h 48"/>
                  <a:gd name="T4" fmla="*/ 88 w 96"/>
                  <a:gd name="T5" fmla="*/ 2 h 48"/>
                  <a:gd name="T6" fmla="*/ 86 w 96"/>
                  <a:gd name="T7" fmla="*/ 0 h 48"/>
                  <a:gd name="T8" fmla="*/ 10 w 96"/>
                  <a:gd name="T9" fmla="*/ 0 h 48"/>
                  <a:gd name="T10" fmla="*/ 8 w 96"/>
                  <a:gd name="T11" fmla="*/ 2 h 48"/>
                  <a:gd name="T12" fmla="*/ 8 w 96"/>
                  <a:gd name="T13" fmla="*/ 44 h 48"/>
                  <a:gd name="T14" fmla="*/ 2 w 96"/>
                  <a:gd name="T15" fmla="*/ 44 h 48"/>
                  <a:gd name="T16" fmla="*/ 0 w 96"/>
                  <a:gd name="T17" fmla="*/ 46 h 48"/>
                  <a:gd name="T18" fmla="*/ 2 w 96"/>
                  <a:gd name="T19" fmla="*/ 48 h 48"/>
                  <a:gd name="T20" fmla="*/ 94 w 96"/>
                  <a:gd name="T21" fmla="*/ 48 h 48"/>
                  <a:gd name="T22" fmla="*/ 96 w 96"/>
                  <a:gd name="T23" fmla="*/ 46 h 48"/>
                  <a:gd name="T24" fmla="*/ 94 w 96"/>
                  <a:gd name="T25" fmla="*/ 44 h 48"/>
                  <a:gd name="T26" fmla="*/ 76 w 96"/>
                  <a:gd name="T27" fmla="*/ 44 h 48"/>
                  <a:gd name="T28" fmla="*/ 20 w 96"/>
                  <a:gd name="T29" fmla="*/ 44 h 48"/>
                  <a:gd name="T30" fmla="*/ 20 w 96"/>
                  <a:gd name="T31" fmla="*/ 8 h 48"/>
                  <a:gd name="T32" fmla="*/ 76 w 96"/>
                  <a:gd name="T33" fmla="*/ 8 h 48"/>
                  <a:gd name="T34" fmla="*/ 76 w 96"/>
                  <a:gd name="T35" fmla="*/ 4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6" h="48">
                    <a:moveTo>
                      <a:pt x="94" y="44"/>
                    </a:moveTo>
                    <a:cubicBezTo>
                      <a:pt x="88" y="44"/>
                      <a:pt x="88" y="44"/>
                      <a:pt x="88" y="44"/>
                    </a:cubicBezTo>
                    <a:cubicBezTo>
                      <a:pt x="88" y="2"/>
                      <a:pt x="88" y="2"/>
                      <a:pt x="88" y="2"/>
                    </a:cubicBezTo>
                    <a:cubicBezTo>
                      <a:pt x="88" y="1"/>
                      <a:pt x="87" y="0"/>
                      <a:pt x="86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9" y="0"/>
                      <a:pt x="8" y="1"/>
                      <a:pt x="8" y="2"/>
                    </a:cubicBezTo>
                    <a:cubicBezTo>
                      <a:pt x="8" y="44"/>
                      <a:pt x="8" y="44"/>
                      <a:pt x="8" y="44"/>
                    </a:cubicBezTo>
                    <a:cubicBezTo>
                      <a:pt x="2" y="44"/>
                      <a:pt x="2" y="44"/>
                      <a:pt x="2" y="44"/>
                    </a:cubicBezTo>
                    <a:cubicBezTo>
                      <a:pt x="1" y="44"/>
                      <a:pt x="0" y="45"/>
                      <a:pt x="0" y="46"/>
                    </a:cubicBezTo>
                    <a:cubicBezTo>
                      <a:pt x="0" y="47"/>
                      <a:pt x="1" y="48"/>
                      <a:pt x="2" y="48"/>
                    </a:cubicBezTo>
                    <a:cubicBezTo>
                      <a:pt x="94" y="48"/>
                      <a:pt x="94" y="48"/>
                      <a:pt x="94" y="48"/>
                    </a:cubicBezTo>
                    <a:cubicBezTo>
                      <a:pt x="95" y="48"/>
                      <a:pt x="96" y="47"/>
                      <a:pt x="96" y="46"/>
                    </a:cubicBezTo>
                    <a:cubicBezTo>
                      <a:pt x="96" y="45"/>
                      <a:pt x="95" y="44"/>
                      <a:pt x="94" y="44"/>
                    </a:cubicBezTo>
                    <a:close/>
                    <a:moveTo>
                      <a:pt x="76" y="44"/>
                    </a:moveTo>
                    <a:cubicBezTo>
                      <a:pt x="20" y="44"/>
                      <a:pt x="20" y="44"/>
                      <a:pt x="20" y="44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76" y="8"/>
                      <a:pt x="76" y="8"/>
                      <a:pt x="76" y="8"/>
                    </a:cubicBezTo>
                    <a:lnTo>
                      <a:pt x="76" y="4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53" name="Freeform 28">
                <a:extLst>
                  <a:ext uri="{FF2B5EF4-FFF2-40B4-BE49-F238E27FC236}">
                    <a16:creationId xmlns="" xmlns:a16="http://schemas.microsoft.com/office/drawing/2014/main" id="{ED7F04D6-9FF9-473B-BBE0-4920D8F581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61463" y="1849438"/>
                <a:ext cx="360363" cy="119063"/>
              </a:xfrm>
              <a:custGeom>
                <a:avLst/>
                <a:gdLst>
                  <a:gd name="T0" fmla="*/ 95 w 96"/>
                  <a:gd name="T1" fmla="*/ 20 h 32"/>
                  <a:gd name="T2" fmla="*/ 49 w 96"/>
                  <a:gd name="T3" fmla="*/ 0 h 32"/>
                  <a:gd name="T4" fmla="*/ 47 w 96"/>
                  <a:gd name="T5" fmla="*/ 0 h 32"/>
                  <a:gd name="T6" fmla="*/ 1 w 96"/>
                  <a:gd name="T7" fmla="*/ 20 h 32"/>
                  <a:gd name="T8" fmla="*/ 0 w 96"/>
                  <a:gd name="T9" fmla="*/ 22 h 32"/>
                  <a:gd name="T10" fmla="*/ 0 w 96"/>
                  <a:gd name="T11" fmla="*/ 30 h 32"/>
                  <a:gd name="T12" fmla="*/ 2 w 96"/>
                  <a:gd name="T13" fmla="*/ 32 h 32"/>
                  <a:gd name="T14" fmla="*/ 94 w 96"/>
                  <a:gd name="T15" fmla="*/ 32 h 32"/>
                  <a:gd name="T16" fmla="*/ 96 w 96"/>
                  <a:gd name="T17" fmla="*/ 30 h 32"/>
                  <a:gd name="T18" fmla="*/ 96 w 96"/>
                  <a:gd name="T19" fmla="*/ 22 h 32"/>
                  <a:gd name="T20" fmla="*/ 95 w 96"/>
                  <a:gd name="T21" fmla="*/ 2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6" h="32">
                    <a:moveTo>
                      <a:pt x="95" y="20"/>
                    </a:moveTo>
                    <a:cubicBezTo>
                      <a:pt x="49" y="0"/>
                      <a:pt x="49" y="0"/>
                      <a:pt x="49" y="0"/>
                    </a:cubicBezTo>
                    <a:cubicBezTo>
                      <a:pt x="48" y="0"/>
                      <a:pt x="48" y="0"/>
                      <a:pt x="47" y="0"/>
                    </a:cubicBezTo>
                    <a:cubicBezTo>
                      <a:pt x="1" y="20"/>
                      <a:pt x="1" y="20"/>
                      <a:pt x="1" y="20"/>
                    </a:cubicBezTo>
                    <a:cubicBezTo>
                      <a:pt x="0" y="21"/>
                      <a:pt x="0" y="21"/>
                      <a:pt x="0" y="22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1"/>
                      <a:pt x="1" y="32"/>
                      <a:pt x="2" y="32"/>
                    </a:cubicBezTo>
                    <a:cubicBezTo>
                      <a:pt x="94" y="32"/>
                      <a:pt x="94" y="32"/>
                      <a:pt x="94" y="32"/>
                    </a:cubicBezTo>
                    <a:cubicBezTo>
                      <a:pt x="95" y="32"/>
                      <a:pt x="96" y="31"/>
                      <a:pt x="96" y="30"/>
                    </a:cubicBezTo>
                    <a:cubicBezTo>
                      <a:pt x="96" y="22"/>
                      <a:pt x="96" y="22"/>
                      <a:pt x="96" y="22"/>
                    </a:cubicBezTo>
                    <a:cubicBezTo>
                      <a:pt x="96" y="21"/>
                      <a:pt x="96" y="21"/>
                      <a:pt x="95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54" name="Freeform 29">
                <a:extLst>
                  <a:ext uri="{FF2B5EF4-FFF2-40B4-BE49-F238E27FC236}">
                    <a16:creationId xmlns="" xmlns:a16="http://schemas.microsoft.com/office/drawing/2014/main" id="{9C86B6F4-9F24-439D-B5C1-D664316837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51950" y="2044700"/>
                <a:ext cx="179388" cy="14288"/>
              </a:xfrm>
              <a:custGeom>
                <a:avLst/>
                <a:gdLst>
                  <a:gd name="T0" fmla="*/ 2 w 48"/>
                  <a:gd name="T1" fmla="*/ 4 h 4"/>
                  <a:gd name="T2" fmla="*/ 46 w 48"/>
                  <a:gd name="T3" fmla="*/ 4 h 4"/>
                  <a:gd name="T4" fmla="*/ 48 w 48"/>
                  <a:gd name="T5" fmla="*/ 2 h 4"/>
                  <a:gd name="T6" fmla="*/ 46 w 48"/>
                  <a:gd name="T7" fmla="*/ 0 h 4"/>
                  <a:gd name="T8" fmla="*/ 2 w 48"/>
                  <a:gd name="T9" fmla="*/ 0 h 4"/>
                  <a:gd name="T10" fmla="*/ 0 w 48"/>
                  <a:gd name="T11" fmla="*/ 2 h 4"/>
                  <a:gd name="T12" fmla="*/ 2 w 48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4">
                    <a:moveTo>
                      <a:pt x="2" y="4"/>
                    </a:moveTo>
                    <a:cubicBezTo>
                      <a:pt x="46" y="4"/>
                      <a:pt x="46" y="4"/>
                      <a:pt x="46" y="4"/>
                    </a:cubicBezTo>
                    <a:cubicBezTo>
                      <a:pt x="47" y="4"/>
                      <a:pt x="48" y="3"/>
                      <a:pt x="48" y="2"/>
                    </a:cubicBezTo>
                    <a:cubicBezTo>
                      <a:pt x="48" y="1"/>
                      <a:pt x="47" y="0"/>
                      <a:pt x="46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55" name="Freeform 30">
                <a:extLst>
                  <a:ext uri="{FF2B5EF4-FFF2-40B4-BE49-F238E27FC236}">
                    <a16:creationId xmlns="" xmlns:a16="http://schemas.microsoft.com/office/drawing/2014/main" id="{AF959C24-6567-4E2F-9DD8-91BAD20D18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51950" y="2074863"/>
                <a:ext cx="179388" cy="14288"/>
              </a:xfrm>
              <a:custGeom>
                <a:avLst/>
                <a:gdLst>
                  <a:gd name="T0" fmla="*/ 2 w 48"/>
                  <a:gd name="T1" fmla="*/ 4 h 4"/>
                  <a:gd name="T2" fmla="*/ 46 w 48"/>
                  <a:gd name="T3" fmla="*/ 4 h 4"/>
                  <a:gd name="T4" fmla="*/ 48 w 48"/>
                  <a:gd name="T5" fmla="*/ 2 h 4"/>
                  <a:gd name="T6" fmla="*/ 46 w 48"/>
                  <a:gd name="T7" fmla="*/ 0 h 4"/>
                  <a:gd name="T8" fmla="*/ 2 w 48"/>
                  <a:gd name="T9" fmla="*/ 0 h 4"/>
                  <a:gd name="T10" fmla="*/ 0 w 48"/>
                  <a:gd name="T11" fmla="*/ 2 h 4"/>
                  <a:gd name="T12" fmla="*/ 2 w 48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4">
                    <a:moveTo>
                      <a:pt x="2" y="4"/>
                    </a:moveTo>
                    <a:cubicBezTo>
                      <a:pt x="46" y="4"/>
                      <a:pt x="46" y="4"/>
                      <a:pt x="46" y="4"/>
                    </a:cubicBezTo>
                    <a:cubicBezTo>
                      <a:pt x="47" y="4"/>
                      <a:pt x="48" y="3"/>
                      <a:pt x="48" y="2"/>
                    </a:cubicBezTo>
                    <a:cubicBezTo>
                      <a:pt x="48" y="1"/>
                      <a:pt x="47" y="0"/>
                      <a:pt x="46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56" name="Freeform 31">
                <a:extLst>
                  <a:ext uri="{FF2B5EF4-FFF2-40B4-BE49-F238E27FC236}">
                    <a16:creationId xmlns="" xmlns:a16="http://schemas.microsoft.com/office/drawing/2014/main" id="{0247DDAA-BDEE-4109-83BB-DF5EEEB1B4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51950" y="2105025"/>
                <a:ext cx="179388" cy="14288"/>
              </a:xfrm>
              <a:custGeom>
                <a:avLst/>
                <a:gdLst>
                  <a:gd name="T0" fmla="*/ 2 w 48"/>
                  <a:gd name="T1" fmla="*/ 4 h 4"/>
                  <a:gd name="T2" fmla="*/ 46 w 48"/>
                  <a:gd name="T3" fmla="*/ 4 h 4"/>
                  <a:gd name="T4" fmla="*/ 48 w 48"/>
                  <a:gd name="T5" fmla="*/ 2 h 4"/>
                  <a:gd name="T6" fmla="*/ 46 w 48"/>
                  <a:gd name="T7" fmla="*/ 0 h 4"/>
                  <a:gd name="T8" fmla="*/ 2 w 48"/>
                  <a:gd name="T9" fmla="*/ 0 h 4"/>
                  <a:gd name="T10" fmla="*/ 0 w 48"/>
                  <a:gd name="T11" fmla="*/ 2 h 4"/>
                  <a:gd name="T12" fmla="*/ 2 w 48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4">
                    <a:moveTo>
                      <a:pt x="2" y="4"/>
                    </a:moveTo>
                    <a:cubicBezTo>
                      <a:pt x="46" y="4"/>
                      <a:pt x="46" y="4"/>
                      <a:pt x="46" y="4"/>
                    </a:cubicBezTo>
                    <a:cubicBezTo>
                      <a:pt x="47" y="4"/>
                      <a:pt x="48" y="3"/>
                      <a:pt x="48" y="2"/>
                    </a:cubicBezTo>
                    <a:cubicBezTo>
                      <a:pt x="48" y="1"/>
                      <a:pt x="47" y="0"/>
                      <a:pt x="46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sp>
        <p:nvSpPr>
          <p:cNvPr id="157" name="Oval 156">
            <a:extLst>
              <a:ext uri="{FF2B5EF4-FFF2-40B4-BE49-F238E27FC236}">
                <a16:creationId xmlns="" xmlns:a16="http://schemas.microsoft.com/office/drawing/2014/main" id="{B84FCD7E-F413-453F-87B9-8DAB0A2B86EB}"/>
              </a:ext>
            </a:extLst>
          </p:cNvPr>
          <p:cNvSpPr/>
          <p:nvPr/>
        </p:nvSpPr>
        <p:spPr>
          <a:xfrm>
            <a:off x="10105122" y="4634624"/>
            <a:ext cx="1259301" cy="1259301"/>
          </a:xfrm>
          <a:prstGeom prst="ellipse">
            <a:avLst/>
          </a:prstGeom>
          <a:solidFill>
            <a:srgbClr val="9BE9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Oval 157">
            <a:extLst>
              <a:ext uri="{FF2B5EF4-FFF2-40B4-BE49-F238E27FC236}">
                <a16:creationId xmlns="" xmlns:a16="http://schemas.microsoft.com/office/drawing/2014/main" id="{D5096837-FFD8-4272-9DA3-91A673FCAD17}"/>
              </a:ext>
            </a:extLst>
          </p:cNvPr>
          <p:cNvSpPr/>
          <p:nvPr/>
        </p:nvSpPr>
        <p:spPr>
          <a:xfrm>
            <a:off x="10196163" y="4725665"/>
            <a:ext cx="1077218" cy="1077218"/>
          </a:xfrm>
          <a:prstGeom prst="ellipse">
            <a:avLst/>
          </a:prstGeom>
          <a:solidFill>
            <a:srgbClr val="26AA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9" name="Group 168">
            <a:extLst>
              <a:ext uri="{FF2B5EF4-FFF2-40B4-BE49-F238E27FC236}">
                <a16:creationId xmlns="" xmlns:a16="http://schemas.microsoft.com/office/drawing/2014/main" id="{15F03D48-ED1E-495E-A28C-E0C8211BFFFB}"/>
              </a:ext>
            </a:extLst>
          </p:cNvPr>
          <p:cNvGrpSpPr/>
          <p:nvPr/>
        </p:nvGrpSpPr>
        <p:grpSpPr>
          <a:xfrm>
            <a:off x="10500603" y="5025783"/>
            <a:ext cx="501324" cy="499112"/>
            <a:chOff x="4113213" y="2886076"/>
            <a:chExt cx="360363" cy="358775"/>
          </a:xfrm>
          <a:solidFill>
            <a:schemeClr val="bg1"/>
          </a:solidFill>
        </p:grpSpPr>
        <p:sp>
          <p:nvSpPr>
            <p:cNvPr id="170" name="Freeform 16">
              <a:extLst>
                <a:ext uri="{FF2B5EF4-FFF2-40B4-BE49-F238E27FC236}">
                  <a16:creationId xmlns="" xmlns:a16="http://schemas.microsoft.com/office/drawing/2014/main" id="{9688FB95-7F02-494B-8A41-9FD79D799B5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4325" y="2924176"/>
              <a:ext cx="236538" cy="112713"/>
            </a:xfrm>
            <a:custGeom>
              <a:avLst/>
              <a:gdLst>
                <a:gd name="T0" fmla="*/ 52 w 149"/>
                <a:gd name="T1" fmla="*/ 0 h 71"/>
                <a:gd name="T2" fmla="*/ 0 w 149"/>
                <a:gd name="T3" fmla="*/ 22 h 71"/>
                <a:gd name="T4" fmla="*/ 106 w 149"/>
                <a:gd name="T5" fmla="*/ 71 h 71"/>
                <a:gd name="T6" fmla="*/ 149 w 149"/>
                <a:gd name="T7" fmla="*/ 52 h 71"/>
                <a:gd name="T8" fmla="*/ 52 w 149"/>
                <a:gd name="T9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71">
                  <a:moveTo>
                    <a:pt x="52" y="0"/>
                  </a:moveTo>
                  <a:lnTo>
                    <a:pt x="0" y="22"/>
                  </a:lnTo>
                  <a:lnTo>
                    <a:pt x="106" y="71"/>
                  </a:lnTo>
                  <a:lnTo>
                    <a:pt x="149" y="52"/>
                  </a:lnTo>
                  <a:lnTo>
                    <a:pt x="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" name="Freeform 17">
              <a:extLst>
                <a:ext uri="{FF2B5EF4-FFF2-40B4-BE49-F238E27FC236}">
                  <a16:creationId xmlns="" xmlns:a16="http://schemas.microsoft.com/office/drawing/2014/main" id="{2888A605-BD1D-4CCA-BDEC-0038F100447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13213" y="2970213"/>
              <a:ext cx="173038" cy="274638"/>
            </a:xfrm>
            <a:custGeom>
              <a:avLst/>
              <a:gdLst>
                <a:gd name="T0" fmla="*/ 0 w 46"/>
                <a:gd name="T1" fmla="*/ 52 h 73"/>
                <a:gd name="T2" fmla="*/ 1 w 46"/>
                <a:gd name="T3" fmla="*/ 54 h 73"/>
                <a:gd name="T4" fmla="*/ 46 w 46"/>
                <a:gd name="T5" fmla="*/ 73 h 73"/>
                <a:gd name="T6" fmla="*/ 46 w 46"/>
                <a:gd name="T7" fmla="*/ 21 h 73"/>
                <a:gd name="T8" fmla="*/ 0 w 46"/>
                <a:gd name="T9" fmla="*/ 0 h 73"/>
                <a:gd name="T10" fmla="*/ 0 w 46"/>
                <a:gd name="T11" fmla="*/ 52 h 73"/>
                <a:gd name="T12" fmla="*/ 12 w 46"/>
                <a:gd name="T13" fmla="*/ 18 h 73"/>
                <a:gd name="T14" fmla="*/ 13 w 46"/>
                <a:gd name="T15" fmla="*/ 16 h 73"/>
                <a:gd name="T16" fmla="*/ 15 w 46"/>
                <a:gd name="T17" fmla="*/ 16 h 73"/>
                <a:gd name="T18" fmla="*/ 37 w 46"/>
                <a:gd name="T19" fmla="*/ 26 h 73"/>
                <a:gd name="T20" fmla="*/ 38 w 46"/>
                <a:gd name="T21" fmla="*/ 28 h 73"/>
                <a:gd name="T22" fmla="*/ 38 w 46"/>
                <a:gd name="T23" fmla="*/ 48 h 73"/>
                <a:gd name="T24" fmla="*/ 37 w 46"/>
                <a:gd name="T25" fmla="*/ 50 h 73"/>
                <a:gd name="T26" fmla="*/ 36 w 46"/>
                <a:gd name="T27" fmla="*/ 50 h 73"/>
                <a:gd name="T28" fmla="*/ 35 w 46"/>
                <a:gd name="T29" fmla="*/ 50 h 73"/>
                <a:gd name="T30" fmla="*/ 13 w 46"/>
                <a:gd name="T31" fmla="*/ 40 h 73"/>
                <a:gd name="T32" fmla="*/ 12 w 46"/>
                <a:gd name="T33" fmla="*/ 38 h 73"/>
                <a:gd name="T34" fmla="*/ 12 w 46"/>
                <a:gd name="T35" fmla="*/ 18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6" h="73">
                  <a:moveTo>
                    <a:pt x="0" y="52"/>
                  </a:moveTo>
                  <a:cubicBezTo>
                    <a:pt x="0" y="53"/>
                    <a:pt x="0" y="54"/>
                    <a:pt x="1" y="5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21"/>
                    <a:pt x="46" y="21"/>
                    <a:pt x="46" y="2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2"/>
                  </a:lnTo>
                  <a:close/>
                  <a:moveTo>
                    <a:pt x="12" y="18"/>
                  </a:moveTo>
                  <a:cubicBezTo>
                    <a:pt x="12" y="17"/>
                    <a:pt x="12" y="17"/>
                    <a:pt x="13" y="16"/>
                  </a:cubicBezTo>
                  <a:cubicBezTo>
                    <a:pt x="13" y="16"/>
                    <a:pt x="14" y="16"/>
                    <a:pt x="15" y="16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8" y="27"/>
                    <a:pt x="38" y="27"/>
                    <a:pt x="38" y="28"/>
                  </a:cubicBezTo>
                  <a:cubicBezTo>
                    <a:pt x="38" y="48"/>
                    <a:pt x="38" y="48"/>
                    <a:pt x="38" y="48"/>
                  </a:cubicBezTo>
                  <a:cubicBezTo>
                    <a:pt x="38" y="49"/>
                    <a:pt x="38" y="49"/>
                    <a:pt x="37" y="50"/>
                  </a:cubicBezTo>
                  <a:cubicBezTo>
                    <a:pt x="37" y="50"/>
                    <a:pt x="36" y="50"/>
                    <a:pt x="36" y="50"/>
                  </a:cubicBezTo>
                  <a:cubicBezTo>
                    <a:pt x="36" y="50"/>
                    <a:pt x="35" y="50"/>
                    <a:pt x="35" y="50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2" y="39"/>
                    <a:pt x="12" y="39"/>
                    <a:pt x="12" y="38"/>
                  </a:cubicBezTo>
                  <a:lnTo>
                    <a:pt x="12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2" name="Freeform 18">
              <a:extLst>
                <a:ext uri="{FF2B5EF4-FFF2-40B4-BE49-F238E27FC236}">
                  <a16:creationId xmlns="" xmlns:a16="http://schemas.microsoft.com/office/drawing/2014/main" id="{2127FA7B-2EB5-49A1-82DA-5C96533EC52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0538" y="2970213"/>
              <a:ext cx="173038" cy="274638"/>
            </a:xfrm>
            <a:custGeom>
              <a:avLst/>
              <a:gdLst>
                <a:gd name="T0" fmla="*/ 0 w 46"/>
                <a:gd name="T1" fmla="*/ 21 h 73"/>
                <a:gd name="T2" fmla="*/ 0 w 46"/>
                <a:gd name="T3" fmla="*/ 73 h 73"/>
                <a:gd name="T4" fmla="*/ 45 w 46"/>
                <a:gd name="T5" fmla="*/ 54 h 73"/>
                <a:gd name="T6" fmla="*/ 46 w 46"/>
                <a:gd name="T7" fmla="*/ 52 h 73"/>
                <a:gd name="T8" fmla="*/ 46 w 46"/>
                <a:gd name="T9" fmla="*/ 0 h 73"/>
                <a:gd name="T10" fmla="*/ 0 w 46"/>
                <a:gd name="T11" fmla="*/ 21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73">
                  <a:moveTo>
                    <a:pt x="0" y="21"/>
                  </a:moveTo>
                  <a:cubicBezTo>
                    <a:pt x="0" y="73"/>
                    <a:pt x="0" y="73"/>
                    <a:pt x="0" y="73"/>
                  </a:cubicBezTo>
                  <a:cubicBezTo>
                    <a:pt x="45" y="54"/>
                    <a:pt x="45" y="54"/>
                    <a:pt x="45" y="54"/>
                  </a:cubicBezTo>
                  <a:cubicBezTo>
                    <a:pt x="46" y="54"/>
                    <a:pt x="46" y="53"/>
                    <a:pt x="46" y="52"/>
                  </a:cubicBezTo>
                  <a:cubicBezTo>
                    <a:pt x="46" y="0"/>
                    <a:pt x="46" y="0"/>
                    <a:pt x="46" y="0"/>
                  </a:cubicBezTo>
                  <a:lnTo>
                    <a:pt x="0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3" name="Freeform 19">
              <a:extLst>
                <a:ext uri="{FF2B5EF4-FFF2-40B4-BE49-F238E27FC236}">
                  <a16:creationId xmlns="" xmlns:a16="http://schemas.microsoft.com/office/drawing/2014/main" id="{94D3DB0C-CE81-48A2-907A-E35DDC32586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5925" y="2886076"/>
              <a:ext cx="236538" cy="114300"/>
            </a:xfrm>
            <a:custGeom>
              <a:avLst/>
              <a:gdLst>
                <a:gd name="T0" fmla="*/ 63 w 63"/>
                <a:gd name="T1" fmla="*/ 19 h 30"/>
                <a:gd name="T2" fmla="*/ 19 w 63"/>
                <a:gd name="T3" fmla="*/ 0 h 30"/>
                <a:gd name="T4" fmla="*/ 17 w 63"/>
                <a:gd name="T5" fmla="*/ 0 h 30"/>
                <a:gd name="T6" fmla="*/ 0 w 63"/>
                <a:gd name="T7" fmla="*/ 8 h 30"/>
                <a:gd name="T8" fmla="*/ 40 w 63"/>
                <a:gd name="T9" fmla="*/ 30 h 30"/>
                <a:gd name="T10" fmla="*/ 63 w 63"/>
                <a:gd name="T11" fmla="*/ 1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30">
                  <a:moveTo>
                    <a:pt x="63" y="19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18" y="0"/>
                    <a:pt x="18" y="0"/>
                    <a:pt x="17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40" y="30"/>
                    <a:pt x="40" y="30"/>
                    <a:pt x="40" y="30"/>
                  </a:cubicBezTo>
                  <a:lnTo>
                    <a:pt x="63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78" name="Group 177">
            <a:extLst>
              <a:ext uri="{FF2B5EF4-FFF2-40B4-BE49-F238E27FC236}">
                <a16:creationId xmlns="" xmlns:a16="http://schemas.microsoft.com/office/drawing/2014/main" id="{44BFC7F0-1F7E-45C8-A660-738126AE0FB4}"/>
              </a:ext>
            </a:extLst>
          </p:cNvPr>
          <p:cNvGrpSpPr/>
          <p:nvPr/>
        </p:nvGrpSpPr>
        <p:grpSpPr>
          <a:xfrm>
            <a:off x="1955538" y="4235189"/>
            <a:ext cx="899618" cy="899618"/>
            <a:chOff x="572118" y="4831502"/>
            <a:chExt cx="899618" cy="899618"/>
          </a:xfrm>
        </p:grpSpPr>
        <p:sp>
          <p:nvSpPr>
            <p:cNvPr id="165" name="Oval 164">
              <a:extLst>
                <a:ext uri="{FF2B5EF4-FFF2-40B4-BE49-F238E27FC236}">
                  <a16:creationId xmlns="" xmlns:a16="http://schemas.microsoft.com/office/drawing/2014/main" id="{BB785A6F-7D5E-49C2-BBBD-5DB91742240C}"/>
                </a:ext>
              </a:extLst>
            </p:cNvPr>
            <p:cNvSpPr/>
            <p:nvPr/>
          </p:nvSpPr>
          <p:spPr>
            <a:xfrm>
              <a:off x="572118" y="4831502"/>
              <a:ext cx="899618" cy="899618"/>
            </a:xfrm>
            <a:prstGeom prst="ellipse">
              <a:avLst/>
            </a:prstGeom>
            <a:solidFill>
              <a:srgbClr val="EB5232"/>
            </a:solidFill>
            <a:ln w="60325">
              <a:solidFill>
                <a:srgbClr val="F4D9D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74" name="Group 173">
              <a:extLst>
                <a:ext uri="{FF2B5EF4-FFF2-40B4-BE49-F238E27FC236}">
                  <a16:creationId xmlns="" xmlns:a16="http://schemas.microsoft.com/office/drawing/2014/main" id="{BBE08131-024D-4149-AA73-827D2CBD5080}"/>
                </a:ext>
              </a:extLst>
            </p:cNvPr>
            <p:cNvGrpSpPr/>
            <p:nvPr/>
          </p:nvGrpSpPr>
          <p:grpSpPr>
            <a:xfrm>
              <a:off x="841746" y="5100336"/>
              <a:ext cx="360363" cy="361950"/>
              <a:chOff x="4833938" y="2886076"/>
              <a:chExt cx="360363" cy="361950"/>
            </a:xfrm>
            <a:solidFill>
              <a:schemeClr val="bg1"/>
            </a:solidFill>
          </p:grpSpPr>
          <p:sp>
            <p:nvSpPr>
              <p:cNvPr id="175" name="Freeform 20">
                <a:extLst>
                  <a:ext uri="{FF2B5EF4-FFF2-40B4-BE49-F238E27FC236}">
                    <a16:creationId xmlns="" xmlns:a16="http://schemas.microsoft.com/office/drawing/2014/main" id="{7B36625D-42BE-46EB-A44A-96430B8E836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833938" y="3006726"/>
                <a:ext cx="360363" cy="241300"/>
              </a:xfrm>
              <a:custGeom>
                <a:avLst/>
                <a:gdLst>
                  <a:gd name="T0" fmla="*/ 0 w 96"/>
                  <a:gd name="T1" fmla="*/ 0 h 64"/>
                  <a:gd name="T2" fmla="*/ 0 w 96"/>
                  <a:gd name="T3" fmla="*/ 62 h 64"/>
                  <a:gd name="T4" fmla="*/ 2 w 96"/>
                  <a:gd name="T5" fmla="*/ 64 h 64"/>
                  <a:gd name="T6" fmla="*/ 94 w 96"/>
                  <a:gd name="T7" fmla="*/ 64 h 64"/>
                  <a:gd name="T8" fmla="*/ 96 w 96"/>
                  <a:gd name="T9" fmla="*/ 62 h 64"/>
                  <a:gd name="T10" fmla="*/ 96 w 96"/>
                  <a:gd name="T11" fmla="*/ 0 h 64"/>
                  <a:gd name="T12" fmla="*/ 0 w 96"/>
                  <a:gd name="T13" fmla="*/ 0 h 64"/>
                  <a:gd name="T14" fmla="*/ 88 w 96"/>
                  <a:gd name="T15" fmla="*/ 54 h 64"/>
                  <a:gd name="T16" fmla="*/ 86 w 96"/>
                  <a:gd name="T17" fmla="*/ 56 h 64"/>
                  <a:gd name="T18" fmla="*/ 54 w 96"/>
                  <a:gd name="T19" fmla="*/ 56 h 64"/>
                  <a:gd name="T20" fmla="*/ 52 w 96"/>
                  <a:gd name="T21" fmla="*/ 54 h 64"/>
                  <a:gd name="T22" fmla="*/ 52 w 96"/>
                  <a:gd name="T23" fmla="*/ 42 h 64"/>
                  <a:gd name="T24" fmla="*/ 54 w 96"/>
                  <a:gd name="T25" fmla="*/ 40 h 64"/>
                  <a:gd name="T26" fmla="*/ 86 w 96"/>
                  <a:gd name="T27" fmla="*/ 40 h 64"/>
                  <a:gd name="T28" fmla="*/ 88 w 96"/>
                  <a:gd name="T29" fmla="*/ 42 h 64"/>
                  <a:gd name="T30" fmla="*/ 88 w 96"/>
                  <a:gd name="T31" fmla="*/ 5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6" h="64">
                    <a:moveTo>
                      <a:pt x="0" y="0"/>
                    </a:moveTo>
                    <a:cubicBezTo>
                      <a:pt x="0" y="62"/>
                      <a:pt x="0" y="62"/>
                      <a:pt x="0" y="62"/>
                    </a:cubicBezTo>
                    <a:cubicBezTo>
                      <a:pt x="0" y="63"/>
                      <a:pt x="1" y="64"/>
                      <a:pt x="2" y="64"/>
                    </a:cubicBezTo>
                    <a:cubicBezTo>
                      <a:pt x="94" y="64"/>
                      <a:pt x="94" y="64"/>
                      <a:pt x="94" y="64"/>
                    </a:cubicBezTo>
                    <a:cubicBezTo>
                      <a:pt x="95" y="64"/>
                      <a:pt x="96" y="63"/>
                      <a:pt x="96" y="62"/>
                    </a:cubicBezTo>
                    <a:cubicBezTo>
                      <a:pt x="96" y="0"/>
                      <a:pt x="96" y="0"/>
                      <a:pt x="96" y="0"/>
                    </a:cubicBezTo>
                    <a:lnTo>
                      <a:pt x="0" y="0"/>
                    </a:lnTo>
                    <a:close/>
                    <a:moveTo>
                      <a:pt x="88" y="54"/>
                    </a:moveTo>
                    <a:cubicBezTo>
                      <a:pt x="88" y="55"/>
                      <a:pt x="87" y="56"/>
                      <a:pt x="86" y="56"/>
                    </a:cubicBezTo>
                    <a:cubicBezTo>
                      <a:pt x="54" y="56"/>
                      <a:pt x="54" y="56"/>
                      <a:pt x="54" y="56"/>
                    </a:cubicBezTo>
                    <a:cubicBezTo>
                      <a:pt x="53" y="56"/>
                      <a:pt x="52" y="55"/>
                      <a:pt x="52" y="54"/>
                    </a:cubicBezTo>
                    <a:cubicBezTo>
                      <a:pt x="52" y="42"/>
                      <a:pt x="52" y="42"/>
                      <a:pt x="52" y="42"/>
                    </a:cubicBezTo>
                    <a:cubicBezTo>
                      <a:pt x="52" y="41"/>
                      <a:pt x="53" y="40"/>
                      <a:pt x="54" y="40"/>
                    </a:cubicBezTo>
                    <a:cubicBezTo>
                      <a:pt x="86" y="40"/>
                      <a:pt x="86" y="40"/>
                      <a:pt x="86" y="40"/>
                    </a:cubicBezTo>
                    <a:cubicBezTo>
                      <a:pt x="87" y="40"/>
                      <a:pt x="88" y="41"/>
                      <a:pt x="88" y="42"/>
                    </a:cubicBezTo>
                    <a:lnTo>
                      <a:pt x="88" y="5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76" name="Freeform 21">
                <a:extLst>
                  <a:ext uri="{FF2B5EF4-FFF2-40B4-BE49-F238E27FC236}">
                    <a16:creationId xmlns="" xmlns:a16="http://schemas.microsoft.com/office/drawing/2014/main" id="{CAF917E3-C3FA-4ED9-8BF4-8DF4279522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14913" y="2886076"/>
                <a:ext cx="176213" cy="106363"/>
              </a:xfrm>
              <a:custGeom>
                <a:avLst/>
                <a:gdLst>
                  <a:gd name="T0" fmla="*/ 28 w 47"/>
                  <a:gd name="T1" fmla="*/ 1 h 28"/>
                  <a:gd name="T2" fmla="*/ 26 w 47"/>
                  <a:gd name="T3" fmla="*/ 0 h 28"/>
                  <a:gd name="T4" fmla="*/ 0 w 47"/>
                  <a:gd name="T5" fmla="*/ 0 h 28"/>
                  <a:gd name="T6" fmla="*/ 0 w 47"/>
                  <a:gd name="T7" fmla="*/ 28 h 28"/>
                  <a:gd name="T8" fmla="*/ 47 w 47"/>
                  <a:gd name="T9" fmla="*/ 28 h 28"/>
                  <a:gd name="T10" fmla="*/ 28 w 47"/>
                  <a:gd name="T11" fmla="*/ 1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" h="28">
                    <a:moveTo>
                      <a:pt x="28" y="1"/>
                    </a:moveTo>
                    <a:cubicBezTo>
                      <a:pt x="27" y="0"/>
                      <a:pt x="27" y="0"/>
                      <a:pt x="2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47" y="28"/>
                      <a:pt x="47" y="28"/>
                      <a:pt x="47" y="28"/>
                    </a:cubicBezTo>
                    <a:lnTo>
                      <a:pt x="28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77" name="Freeform 22">
                <a:extLst>
                  <a:ext uri="{FF2B5EF4-FFF2-40B4-BE49-F238E27FC236}">
                    <a16:creationId xmlns="" xmlns:a16="http://schemas.microsoft.com/office/drawing/2014/main" id="{98444A1A-AA5F-46AF-BC59-1E79E0D3C1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37113" y="2886076"/>
                <a:ext cx="161925" cy="106363"/>
              </a:xfrm>
              <a:custGeom>
                <a:avLst/>
                <a:gdLst>
                  <a:gd name="T0" fmla="*/ 43 w 43"/>
                  <a:gd name="T1" fmla="*/ 0 h 28"/>
                  <a:gd name="T2" fmla="*/ 21 w 43"/>
                  <a:gd name="T3" fmla="*/ 0 h 28"/>
                  <a:gd name="T4" fmla="*/ 19 w 43"/>
                  <a:gd name="T5" fmla="*/ 1 h 28"/>
                  <a:gd name="T6" fmla="*/ 0 w 43"/>
                  <a:gd name="T7" fmla="*/ 28 h 28"/>
                  <a:gd name="T8" fmla="*/ 43 w 43"/>
                  <a:gd name="T9" fmla="*/ 28 h 28"/>
                  <a:gd name="T10" fmla="*/ 43 w 43"/>
                  <a:gd name="T11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3" h="28">
                    <a:moveTo>
                      <a:pt x="43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20" y="0"/>
                      <a:pt x="20" y="0"/>
                      <a:pt x="19" y="1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43" y="28"/>
                      <a:pt x="43" y="28"/>
                      <a:pt x="43" y="28"/>
                    </a:cubicBezTo>
                    <a:lnTo>
                      <a:pt x="4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sp>
        <p:nvSpPr>
          <p:cNvPr id="184" name="TextBox 183">
            <a:extLst>
              <a:ext uri="{FF2B5EF4-FFF2-40B4-BE49-F238E27FC236}">
                <a16:creationId xmlns="" xmlns:a16="http://schemas.microsoft.com/office/drawing/2014/main" id="{08C9FAF2-7E87-43E8-8216-3900377076A2}"/>
              </a:ext>
            </a:extLst>
          </p:cNvPr>
          <p:cNvSpPr txBox="1"/>
          <p:nvPr/>
        </p:nvSpPr>
        <p:spPr>
          <a:xfrm>
            <a:off x="10038850" y="3926756"/>
            <a:ext cx="14066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26AA83"/>
                </a:solidFill>
              </a:rPr>
              <a:t>Lorem Ipsum</a:t>
            </a:r>
          </a:p>
        </p:txBody>
      </p:sp>
      <p:grpSp>
        <p:nvGrpSpPr>
          <p:cNvPr id="136" name="Group 135">
            <a:extLst>
              <a:ext uri="{FF2B5EF4-FFF2-40B4-BE49-F238E27FC236}">
                <a16:creationId xmlns="" xmlns:a16="http://schemas.microsoft.com/office/drawing/2014/main" id="{CE1A69C7-15D5-478D-A363-01530A52A210}"/>
              </a:ext>
            </a:extLst>
          </p:cNvPr>
          <p:cNvGrpSpPr/>
          <p:nvPr/>
        </p:nvGrpSpPr>
        <p:grpSpPr>
          <a:xfrm flipH="1">
            <a:off x="5482413" y="1132271"/>
            <a:ext cx="2378275" cy="2378275"/>
            <a:chOff x="11730686" y="317303"/>
            <a:chExt cx="2753268" cy="2753268"/>
          </a:xfrm>
        </p:grpSpPr>
        <p:sp>
          <p:nvSpPr>
            <p:cNvPr id="137" name="Block Arc 136">
              <a:extLst>
                <a:ext uri="{FF2B5EF4-FFF2-40B4-BE49-F238E27FC236}">
                  <a16:creationId xmlns="" xmlns:a16="http://schemas.microsoft.com/office/drawing/2014/main" id="{FD73FDA6-842E-4C6D-8D48-763E99843728}"/>
                </a:ext>
              </a:extLst>
            </p:cNvPr>
            <p:cNvSpPr/>
            <p:nvPr/>
          </p:nvSpPr>
          <p:spPr>
            <a:xfrm flipH="1">
              <a:off x="11730686" y="317303"/>
              <a:ext cx="2753268" cy="2753268"/>
            </a:xfrm>
            <a:prstGeom prst="blockArc">
              <a:avLst>
                <a:gd name="adj1" fmla="val 5409158"/>
                <a:gd name="adj2" fmla="val 14797"/>
                <a:gd name="adj3" fmla="val 17431"/>
              </a:avLst>
            </a:prstGeom>
            <a:solidFill>
              <a:srgbClr val="EB52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38" name="Block Arc 137">
              <a:extLst>
                <a:ext uri="{FF2B5EF4-FFF2-40B4-BE49-F238E27FC236}">
                  <a16:creationId xmlns="" xmlns:a16="http://schemas.microsoft.com/office/drawing/2014/main" id="{EE429F3C-4AF7-4E5A-98FB-2C7A98333935}"/>
                </a:ext>
              </a:extLst>
            </p:cNvPr>
            <p:cNvSpPr/>
            <p:nvPr/>
          </p:nvSpPr>
          <p:spPr>
            <a:xfrm flipH="1">
              <a:off x="11730686" y="317303"/>
              <a:ext cx="2753268" cy="2753268"/>
            </a:xfrm>
            <a:prstGeom prst="blockArc">
              <a:avLst>
                <a:gd name="adj1" fmla="val 16183462"/>
                <a:gd name="adj2" fmla="val 1748829"/>
                <a:gd name="adj3" fmla="val 17478"/>
              </a:avLst>
            </a:prstGeom>
            <a:solidFill>
              <a:srgbClr val="C731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39" name="Isosceles Triangle 138">
              <a:extLst>
                <a:ext uri="{FF2B5EF4-FFF2-40B4-BE49-F238E27FC236}">
                  <a16:creationId xmlns="" xmlns:a16="http://schemas.microsoft.com/office/drawing/2014/main" id="{0CDF8A49-E745-44B8-BFED-1240B2341560}"/>
                </a:ext>
              </a:extLst>
            </p:cNvPr>
            <p:cNvSpPr/>
            <p:nvPr/>
          </p:nvSpPr>
          <p:spPr>
            <a:xfrm rot="19835202" flipH="1" flipV="1">
              <a:off x="11835486" y="2172832"/>
              <a:ext cx="666202" cy="306792"/>
            </a:xfrm>
            <a:prstGeom prst="triangle">
              <a:avLst/>
            </a:prstGeom>
            <a:solidFill>
              <a:srgbClr val="C731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Partial Circle 139">
              <a:extLst>
                <a:ext uri="{FF2B5EF4-FFF2-40B4-BE49-F238E27FC236}">
                  <a16:creationId xmlns="" xmlns:a16="http://schemas.microsoft.com/office/drawing/2014/main" id="{41824F4D-3EF0-484D-8DA2-27F9E2C86B5B}"/>
                </a:ext>
              </a:extLst>
            </p:cNvPr>
            <p:cNvSpPr/>
            <p:nvPr/>
          </p:nvSpPr>
          <p:spPr>
            <a:xfrm>
              <a:off x="12878043" y="2592708"/>
              <a:ext cx="477861" cy="477862"/>
            </a:xfrm>
            <a:prstGeom prst="pie">
              <a:avLst>
                <a:gd name="adj1" fmla="val 5378514"/>
                <a:gd name="adj2" fmla="val 16200000"/>
              </a:avLst>
            </a:prstGeom>
            <a:solidFill>
              <a:srgbClr val="EB52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pic>
        <p:nvPicPr>
          <p:cNvPr id="185" name="Picture 184">
            <a:extLst>
              <a:ext uri="{FF2B5EF4-FFF2-40B4-BE49-F238E27FC236}">
                <a16:creationId xmlns="" xmlns:a16="http://schemas.microsoft.com/office/drawing/2014/main" id="{F84D0216-7EFB-4EEE-9997-EF9080FA0E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868" y="4059858"/>
            <a:ext cx="1277119" cy="4090814"/>
          </a:xfrm>
          <a:prstGeom prst="rect">
            <a:avLst/>
          </a:prstGeom>
        </p:spPr>
      </p:pic>
      <p:sp>
        <p:nvSpPr>
          <p:cNvPr id="187" name="Rectangle: Rounded Corners 186">
            <a:extLst>
              <a:ext uri="{FF2B5EF4-FFF2-40B4-BE49-F238E27FC236}">
                <a16:creationId xmlns="" xmlns:a16="http://schemas.microsoft.com/office/drawing/2014/main" id="{62B4800C-22D4-4930-AB7F-027B4DAD49ED}"/>
              </a:ext>
            </a:extLst>
          </p:cNvPr>
          <p:cNvSpPr/>
          <p:nvPr/>
        </p:nvSpPr>
        <p:spPr>
          <a:xfrm>
            <a:off x="8169152" y="1940759"/>
            <a:ext cx="3477161" cy="1847641"/>
          </a:xfrm>
          <a:prstGeom prst="roundRect">
            <a:avLst>
              <a:gd name="adj" fmla="val 14347"/>
            </a:avLst>
          </a:prstGeom>
          <a:noFill/>
          <a:ln w="19050">
            <a:solidFill>
              <a:srgbClr val="26AA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Rectangle: Rounded Corners 187">
            <a:extLst>
              <a:ext uri="{FF2B5EF4-FFF2-40B4-BE49-F238E27FC236}">
                <a16:creationId xmlns="" xmlns:a16="http://schemas.microsoft.com/office/drawing/2014/main" id="{194A3C6B-2BF7-463C-91F7-5708BC7FCC36}"/>
              </a:ext>
            </a:extLst>
          </p:cNvPr>
          <p:cNvSpPr/>
          <p:nvPr/>
        </p:nvSpPr>
        <p:spPr>
          <a:xfrm>
            <a:off x="8550924" y="1785175"/>
            <a:ext cx="2713616" cy="365454"/>
          </a:xfrm>
          <a:prstGeom prst="roundRect">
            <a:avLst>
              <a:gd name="adj" fmla="val 50000"/>
            </a:avLst>
          </a:prstGeom>
          <a:solidFill>
            <a:srgbClr val="26AA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Lorem Ipsum</a:t>
            </a:r>
          </a:p>
        </p:txBody>
      </p:sp>
      <p:cxnSp>
        <p:nvCxnSpPr>
          <p:cNvPr id="190" name="Straight Connector 189">
            <a:extLst>
              <a:ext uri="{FF2B5EF4-FFF2-40B4-BE49-F238E27FC236}">
                <a16:creationId xmlns="" xmlns:a16="http://schemas.microsoft.com/office/drawing/2014/main" id="{D84E18BD-3101-4B49-8714-E094DA2F1B29}"/>
              </a:ext>
            </a:extLst>
          </p:cNvPr>
          <p:cNvCxnSpPr>
            <a:cxnSpLocks/>
          </p:cNvCxnSpPr>
          <p:nvPr/>
        </p:nvCxnSpPr>
        <p:spPr>
          <a:xfrm flipH="1">
            <a:off x="7107555" y="3365343"/>
            <a:ext cx="1053977" cy="0"/>
          </a:xfrm>
          <a:prstGeom prst="line">
            <a:avLst/>
          </a:prstGeom>
          <a:ln w="19050" cap="rnd">
            <a:solidFill>
              <a:srgbClr val="26AA83"/>
            </a:solidFill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5" name="Oval 194">
            <a:extLst>
              <a:ext uri="{FF2B5EF4-FFF2-40B4-BE49-F238E27FC236}">
                <a16:creationId xmlns="" xmlns:a16="http://schemas.microsoft.com/office/drawing/2014/main" id="{758D5F38-3C2D-488A-884F-76E34958932E}"/>
              </a:ext>
            </a:extLst>
          </p:cNvPr>
          <p:cNvSpPr/>
          <p:nvPr/>
        </p:nvSpPr>
        <p:spPr>
          <a:xfrm>
            <a:off x="7047896" y="3304872"/>
            <a:ext cx="120942" cy="120942"/>
          </a:xfrm>
          <a:prstGeom prst="ellipse">
            <a:avLst/>
          </a:prstGeom>
          <a:noFill/>
          <a:ln w="9525">
            <a:solidFill>
              <a:srgbClr val="26AA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Tekstboks 122">
            <a:extLst>
              <a:ext uri="{FF2B5EF4-FFF2-40B4-BE49-F238E27FC236}">
                <a16:creationId xmlns="" xmlns:a16="http://schemas.microsoft.com/office/drawing/2014/main" id="{13A5ED95-750D-4969-9215-E19BC062F8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9784" y="2056852"/>
            <a:ext cx="1201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defTabSz="914400" eaLnBrk="1" hangingPunct="1"/>
            <a:r>
              <a:rPr lang="da-DK" sz="1400" b="1" dirty="0">
                <a:latin typeface="+mn-lt"/>
                <a:cs typeface="Arial" charset="0"/>
              </a:rPr>
              <a:t>Lorem Ipsum</a:t>
            </a:r>
          </a:p>
          <a:p>
            <a:pPr eaLnBrk="1" hangingPunct="1"/>
            <a:r>
              <a:rPr lang="da-DK" sz="1400" dirty="0">
                <a:latin typeface="+mn-lt"/>
                <a:cs typeface="Arial" charset="0"/>
              </a:rPr>
              <a:t>Lorem ipsum dolor sit amet</a:t>
            </a:r>
          </a:p>
        </p:txBody>
      </p:sp>
      <p:sp>
        <p:nvSpPr>
          <p:cNvPr id="61" name="Tekstboks 122">
            <a:extLst>
              <a:ext uri="{FF2B5EF4-FFF2-40B4-BE49-F238E27FC236}">
                <a16:creationId xmlns="" xmlns:a16="http://schemas.microsoft.com/office/drawing/2014/main" id="{CD2084AE-C917-4A72-8E9E-A4338E5506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55538" y="5292802"/>
            <a:ext cx="1201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defTabSz="914400" eaLnBrk="1" hangingPunct="1"/>
            <a:r>
              <a:rPr lang="da-DK" sz="1400" b="1" dirty="0">
                <a:solidFill>
                  <a:srgbClr val="EB5232"/>
                </a:solidFill>
                <a:latin typeface="+mn-lt"/>
                <a:cs typeface="Arial" charset="0"/>
              </a:rPr>
              <a:t>Lorem Ipsum</a:t>
            </a:r>
          </a:p>
          <a:p>
            <a:pPr eaLnBrk="1" hangingPunct="1"/>
            <a:r>
              <a:rPr lang="da-DK" sz="1400" dirty="0">
                <a:latin typeface="+mn-lt"/>
                <a:cs typeface="Arial" charset="0"/>
              </a:rPr>
              <a:t>Lorem ipsum dolor sit amet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BE8F1F58-1FCC-484B-B5E6-743705B7C260}"/>
              </a:ext>
            </a:extLst>
          </p:cNvPr>
          <p:cNvSpPr txBox="1"/>
          <p:nvPr/>
        </p:nvSpPr>
        <p:spPr>
          <a:xfrm>
            <a:off x="8369981" y="2223633"/>
            <a:ext cx="307550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8A342985-4B5C-4ECE-B2A6-6A37E4EF9C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73F89-4312-4F8A-AA25-0743F4E47199}" type="datetime1">
              <a:rPr lang="en-US" smtClean="0"/>
              <a:t>7/21/2022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BD9F936B-E1B4-41E6-8AC6-C9BE156614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3A8B8-0320-463C-9CFC-F3F813B668DA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6913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F2B3B1E-3E35-43B4-9C2F-2C78698E9C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Scrum process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="" xmlns:a16="http://schemas.microsoft.com/office/drawing/2014/main" id="{6766EB8C-87CA-412C-89A6-D46A0A45DB0E}"/>
              </a:ext>
            </a:extLst>
          </p:cNvPr>
          <p:cNvGrpSpPr/>
          <p:nvPr/>
        </p:nvGrpSpPr>
        <p:grpSpPr>
          <a:xfrm>
            <a:off x="775794" y="1377480"/>
            <a:ext cx="10640413" cy="4604220"/>
            <a:chOff x="593099" y="1377480"/>
            <a:chExt cx="10099892" cy="4370331"/>
          </a:xfrm>
        </p:grpSpPr>
        <p:sp>
          <p:nvSpPr>
            <p:cNvPr id="85" name="Block Arc 84">
              <a:extLst>
                <a:ext uri="{FF2B5EF4-FFF2-40B4-BE49-F238E27FC236}">
                  <a16:creationId xmlns="" xmlns:a16="http://schemas.microsoft.com/office/drawing/2014/main" id="{E8E8D7CD-A180-4420-B91C-C4F7FEC83F61}"/>
                </a:ext>
              </a:extLst>
            </p:cNvPr>
            <p:cNvSpPr/>
            <p:nvPr/>
          </p:nvSpPr>
          <p:spPr>
            <a:xfrm flipH="1">
              <a:off x="4740021" y="1377480"/>
              <a:ext cx="1423372" cy="1423372"/>
            </a:xfrm>
            <a:prstGeom prst="blockArc">
              <a:avLst>
                <a:gd name="adj1" fmla="val 5395647"/>
                <a:gd name="adj2" fmla="val 1047613"/>
                <a:gd name="adj3" fmla="val 19693"/>
              </a:avLst>
            </a:prstGeom>
            <a:solidFill>
              <a:srgbClr val="26AA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2" name="Opadgående pil 2">
              <a:extLst>
                <a:ext uri="{FF2B5EF4-FFF2-40B4-BE49-F238E27FC236}">
                  <a16:creationId xmlns="" xmlns:a16="http://schemas.microsoft.com/office/drawing/2014/main" id="{9405C2EC-1FA5-4371-8427-EB01E3E7C861}"/>
                </a:ext>
              </a:extLst>
            </p:cNvPr>
            <p:cNvSpPr/>
            <p:nvPr/>
          </p:nvSpPr>
          <p:spPr bwMode="auto">
            <a:xfrm rot="5400000">
              <a:off x="6823220" y="3788094"/>
              <a:ext cx="678427" cy="2276663"/>
            </a:xfrm>
            <a:prstGeom prst="upArrow">
              <a:avLst>
                <a:gd name="adj1" fmla="val 57794"/>
                <a:gd name="adj2" fmla="val 50000"/>
              </a:avLst>
            </a:prstGeom>
            <a:solidFill>
              <a:srgbClr val="C73113"/>
            </a:solidFill>
            <a:ln w="762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/>
              <a:endParaRPr lang="da-DK" sz="4000" kern="0" dirty="0" err="1">
                <a:solidFill>
                  <a:schemeClr val="bg1"/>
                </a:solidFill>
              </a:endParaRPr>
            </a:p>
          </p:txBody>
        </p:sp>
        <p:grpSp>
          <p:nvGrpSpPr>
            <p:cNvPr id="80" name="Group 79">
              <a:extLst>
                <a:ext uri="{FF2B5EF4-FFF2-40B4-BE49-F238E27FC236}">
                  <a16:creationId xmlns="" xmlns:a16="http://schemas.microsoft.com/office/drawing/2014/main" id="{1E8768CB-33E9-44D5-A1B0-901D88DC06E4}"/>
                </a:ext>
              </a:extLst>
            </p:cNvPr>
            <p:cNvGrpSpPr/>
            <p:nvPr/>
          </p:nvGrpSpPr>
          <p:grpSpPr>
            <a:xfrm>
              <a:off x="4673110" y="2301187"/>
              <a:ext cx="2830688" cy="2830688"/>
              <a:chOff x="4047064" y="1829754"/>
              <a:chExt cx="3398091" cy="3398091"/>
            </a:xfrm>
            <a:solidFill>
              <a:srgbClr val="EB5232"/>
            </a:solidFill>
          </p:grpSpPr>
          <p:sp>
            <p:nvSpPr>
              <p:cNvPr id="81" name="Block Arc 80">
                <a:extLst>
                  <a:ext uri="{FF2B5EF4-FFF2-40B4-BE49-F238E27FC236}">
                    <a16:creationId xmlns="" xmlns:a16="http://schemas.microsoft.com/office/drawing/2014/main" id="{CE43D8EA-E5C7-461B-BC19-DABC995164B3}"/>
                  </a:ext>
                </a:extLst>
              </p:cNvPr>
              <p:cNvSpPr/>
              <p:nvPr/>
            </p:nvSpPr>
            <p:spPr>
              <a:xfrm flipH="1">
                <a:off x="4047064" y="1829754"/>
                <a:ext cx="3398091" cy="3398091"/>
              </a:xfrm>
              <a:prstGeom prst="blockArc">
                <a:avLst>
                  <a:gd name="adj1" fmla="val 5395647"/>
                  <a:gd name="adj2" fmla="val 2549976"/>
                  <a:gd name="adj3" fmla="val 14418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2" name="Isosceles Triangle 81">
                <a:extLst>
                  <a:ext uri="{FF2B5EF4-FFF2-40B4-BE49-F238E27FC236}">
                    <a16:creationId xmlns="" xmlns:a16="http://schemas.microsoft.com/office/drawing/2014/main" id="{D3C3355A-AC9C-4A53-966B-7825B29E5E85}"/>
                  </a:ext>
                </a:extLst>
              </p:cNvPr>
              <p:cNvSpPr/>
              <p:nvPr/>
            </p:nvSpPr>
            <p:spPr>
              <a:xfrm rot="19065116" flipH="1" flipV="1">
                <a:off x="4361301" y="4399628"/>
                <a:ext cx="938284" cy="489209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" name="Pentagon 188">
              <a:extLst>
                <a:ext uri="{FF2B5EF4-FFF2-40B4-BE49-F238E27FC236}">
                  <a16:creationId xmlns="" xmlns:a16="http://schemas.microsoft.com/office/drawing/2014/main" id="{E591380E-A000-48D6-99FB-CBE7D8D45E51}"/>
                </a:ext>
              </a:extLst>
            </p:cNvPr>
            <p:cNvSpPr/>
            <p:nvPr/>
          </p:nvSpPr>
          <p:spPr>
            <a:xfrm>
              <a:off x="2331642" y="4485662"/>
              <a:ext cx="1048086" cy="376070"/>
            </a:xfrm>
            <a:prstGeom prst="homePlate">
              <a:avLst>
                <a:gd name="adj" fmla="val 27632"/>
              </a:avLst>
            </a:prstGeom>
            <a:solidFill>
              <a:srgbClr val="F4D9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Pentagon 189">
              <a:extLst>
                <a:ext uri="{FF2B5EF4-FFF2-40B4-BE49-F238E27FC236}">
                  <a16:creationId xmlns="" xmlns:a16="http://schemas.microsoft.com/office/drawing/2014/main" id="{81183649-68F2-44EA-A69E-68177047CE86}"/>
                </a:ext>
              </a:extLst>
            </p:cNvPr>
            <p:cNvSpPr/>
            <p:nvPr/>
          </p:nvSpPr>
          <p:spPr>
            <a:xfrm>
              <a:off x="1776663" y="4485662"/>
              <a:ext cx="1256977" cy="376070"/>
            </a:xfrm>
            <a:prstGeom prst="homePlate">
              <a:avLst>
                <a:gd name="adj" fmla="val 27632"/>
              </a:avLst>
            </a:prstGeom>
            <a:solidFill>
              <a:srgbClr val="EB52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kstboks 30">
              <a:extLst>
                <a:ext uri="{FF2B5EF4-FFF2-40B4-BE49-F238E27FC236}">
                  <a16:creationId xmlns="" xmlns:a16="http://schemas.microsoft.com/office/drawing/2014/main" id="{AE01CED1-161A-4302-8751-DD363827C85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411958" y="3915590"/>
              <a:ext cx="114889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 anchorCtr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/>
              <a:r>
                <a:rPr lang="da-DK" sz="1400" b="1" dirty="0">
                  <a:latin typeface="+mn-lt"/>
                </a:rPr>
                <a:t>Lorem Ipsum</a:t>
              </a:r>
            </a:p>
          </p:txBody>
        </p:sp>
        <p:sp>
          <p:nvSpPr>
            <p:cNvPr id="8" name="Tekstboks 30">
              <a:extLst>
                <a:ext uri="{FF2B5EF4-FFF2-40B4-BE49-F238E27FC236}">
                  <a16:creationId xmlns="" xmlns:a16="http://schemas.microsoft.com/office/drawing/2014/main" id="{C6137E83-C0A7-4305-A05D-396B6019D1B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411958" y="5332121"/>
              <a:ext cx="1281033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 anchorCtr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/>
              <a:r>
                <a:rPr lang="da-DK" sz="1400" b="1" dirty="0">
                  <a:latin typeface="+mn-lt"/>
                </a:rPr>
                <a:t>Lorem Ipsum</a:t>
              </a:r>
            </a:p>
          </p:txBody>
        </p:sp>
        <p:sp>
          <p:nvSpPr>
            <p:cNvPr id="10" name="Tekstboks 23">
              <a:extLst>
                <a:ext uri="{FF2B5EF4-FFF2-40B4-BE49-F238E27FC236}">
                  <a16:creationId xmlns="" xmlns:a16="http://schemas.microsoft.com/office/drawing/2014/main" id="{3038179D-D229-4B28-898A-4F0AEA468DA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81585" y="3362588"/>
              <a:ext cx="1013739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/>
              <a:r>
                <a:rPr lang="da-DK" sz="2000" b="1" dirty="0">
                  <a:latin typeface="+mn-lt"/>
                  <a:ea typeface="+mn-ea"/>
                </a:rPr>
                <a:t>LOREM </a:t>
              </a:r>
            </a:p>
            <a:p>
              <a:pPr algn="ctr" eaLnBrk="1" hangingPunct="1"/>
              <a:r>
                <a:rPr lang="da-DK" sz="2000" b="1" dirty="0">
                  <a:latin typeface="+mn-lt"/>
                  <a:ea typeface="+mn-ea"/>
                </a:rPr>
                <a:t>IPSUM</a:t>
              </a:r>
            </a:p>
          </p:txBody>
        </p:sp>
        <p:sp>
          <p:nvSpPr>
            <p:cNvPr id="11" name="Tekstboks 24">
              <a:extLst>
                <a:ext uri="{FF2B5EF4-FFF2-40B4-BE49-F238E27FC236}">
                  <a16:creationId xmlns="" xmlns:a16="http://schemas.microsoft.com/office/drawing/2014/main" id="{9B480A3B-8334-4E1E-94C3-515D5C150AD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97024" y="1873723"/>
              <a:ext cx="509370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/>
              <a:r>
                <a:rPr lang="da-DK" sz="1400" b="1" dirty="0">
                  <a:latin typeface="+mn-lt"/>
                  <a:ea typeface="+mn-ea"/>
                </a:rPr>
                <a:t>Lorem </a:t>
              </a:r>
            </a:p>
            <a:p>
              <a:pPr algn="ctr" eaLnBrk="1" hangingPunct="1"/>
              <a:r>
                <a:rPr lang="da-DK" sz="1400" b="1" dirty="0">
                  <a:latin typeface="+mn-lt"/>
                  <a:ea typeface="+mn-ea"/>
                </a:rPr>
                <a:t>Ipsum</a:t>
              </a:r>
            </a:p>
          </p:txBody>
        </p:sp>
        <p:sp>
          <p:nvSpPr>
            <p:cNvPr id="14" name="Tekstboks 27">
              <a:extLst>
                <a:ext uri="{FF2B5EF4-FFF2-40B4-BE49-F238E27FC236}">
                  <a16:creationId xmlns="" xmlns:a16="http://schemas.microsoft.com/office/drawing/2014/main" id="{E992B167-A989-4584-AB02-7782D912CD9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3099" y="4485662"/>
              <a:ext cx="640962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/>
              <a:r>
                <a:rPr lang="da-DK" sz="1600" b="1" dirty="0">
                  <a:latin typeface="+mn-lt"/>
                  <a:ea typeface="+mn-ea"/>
                </a:rPr>
                <a:t>Lorem Ipsum</a:t>
              </a:r>
            </a:p>
          </p:txBody>
        </p:sp>
        <p:sp>
          <p:nvSpPr>
            <p:cNvPr id="68" name="Oval 67">
              <a:extLst>
                <a:ext uri="{FF2B5EF4-FFF2-40B4-BE49-F238E27FC236}">
                  <a16:creationId xmlns="" xmlns:a16="http://schemas.microsoft.com/office/drawing/2014/main" id="{6CE6571C-4911-4A5B-8F56-7340AD919AFD}"/>
                </a:ext>
              </a:extLst>
            </p:cNvPr>
            <p:cNvSpPr/>
            <p:nvPr/>
          </p:nvSpPr>
          <p:spPr>
            <a:xfrm>
              <a:off x="3498744" y="3620857"/>
              <a:ext cx="625687" cy="625683"/>
            </a:xfrm>
            <a:prstGeom prst="ellipse">
              <a:avLst/>
            </a:prstGeom>
            <a:solidFill>
              <a:srgbClr val="26AA83"/>
            </a:solidFill>
            <a:ln>
              <a:noFill/>
            </a:ln>
            <a:effectLst>
              <a:outerShdw blurRad="38100" dist="25400" dir="5400000" algn="t" rotWithShape="0">
                <a:prstClr val="black">
                  <a:alpha val="3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>
              <a:extLst>
                <a:ext uri="{FF2B5EF4-FFF2-40B4-BE49-F238E27FC236}">
                  <a16:creationId xmlns="" xmlns:a16="http://schemas.microsoft.com/office/drawing/2014/main" id="{7BCBE463-8427-408A-ABFA-952795ECE6D6}"/>
                </a:ext>
              </a:extLst>
            </p:cNvPr>
            <p:cNvSpPr/>
            <p:nvPr/>
          </p:nvSpPr>
          <p:spPr>
            <a:xfrm>
              <a:off x="3498744" y="4353389"/>
              <a:ext cx="625687" cy="625683"/>
            </a:xfrm>
            <a:prstGeom prst="ellipse">
              <a:avLst/>
            </a:prstGeom>
            <a:solidFill>
              <a:srgbClr val="26AA83"/>
            </a:solidFill>
            <a:ln>
              <a:noFill/>
            </a:ln>
            <a:effectLst>
              <a:outerShdw blurRad="38100" dist="25400" dir="5400000" algn="t" rotWithShape="0">
                <a:prstClr val="black">
                  <a:alpha val="3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="" xmlns:a16="http://schemas.microsoft.com/office/drawing/2014/main" id="{A3C10E3B-1B6F-4991-8B99-15E75DF295C5}"/>
                </a:ext>
              </a:extLst>
            </p:cNvPr>
            <p:cNvSpPr/>
            <p:nvPr/>
          </p:nvSpPr>
          <p:spPr>
            <a:xfrm>
              <a:off x="3498744" y="5085921"/>
              <a:ext cx="625687" cy="625683"/>
            </a:xfrm>
            <a:prstGeom prst="ellipse">
              <a:avLst/>
            </a:prstGeom>
            <a:solidFill>
              <a:srgbClr val="26AA83"/>
            </a:solidFill>
            <a:ln>
              <a:noFill/>
            </a:ln>
            <a:effectLst>
              <a:outerShdw blurRad="38100" dist="25400" dir="5400000" algn="t" rotWithShape="0">
                <a:prstClr val="black">
                  <a:alpha val="3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="" xmlns:a16="http://schemas.microsoft.com/office/drawing/2014/main" id="{69E2C451-687E-4119-ADC8-2F12D51C0588}"/>
                </a:ext>
              </a:extLst>
            </p:cNvPr>
            <p:cNvSpPr/>
            <p:nvPr/>
          </p:nvSpPr>
          <p:spPr>
            <a:xfrm>
              <a:off x="8604520" y="3715344"/>
              <a:ext cx="615935" cy="615936"/>
            </a:xfrm>
            <a:prstGeom prst="ellipse">
              <a:avLst/>
            </a:prstGeom>
            <a:solidFill>
              <a:srgbClr val="EB5232"/>
            </a:solidFill>
            <a:ln>
              <a:noFill/>
            </a:ln>
            <a:effectLst>
              <a:outerShdw blurRad="38100" dist="25400" dir="5400000" algn="t" rotWithShape="0">
                <a:prstClr val="black">
                  <a:alpha val="3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4" name="Group 43">
              <a:extLst>
                <a:ext uri="{FF2B5EF4-FFF2-40B4-BE49-F238E27FC236}">
                  <a16:creationId xmlns="" xmlns:a16="http://schemas.microsoft.com/office/drawing/2014/main" id="{2F2D337E-3594-4478-8807-AE6342A64C51}"/>
                </a:ext>
              </a:extLst>
            </p:cNvPr>
            <p:cNvGrpSpPr/>
            <p:nvPr/>
          </p:nvGrpSpPr>
          <p:grpSpPr>
            <a:xfrm>
              <a:off x="8748471" y="3873995"/>
              <a:ext cx="311375" cy="298628"/>
              <a:chOff x="5389563" y="5646738"/>
              <a:chExt cx="542925" cy="520700"/>
            </a:xfrm>
            <a:solidFill>
              <a:schemeClr val="bg1"/>
            </a:solidFill>
          </p:grpSpPr>
          <p:sp>
            <p:nvSpPr>
              <p:cNvPr id="45" name="Freeform 9">
                <a:extLst>
                  <a:ext uri="{FF2B5EF4-FFF2-40B4-BE49-F238E27FC236}">
                    <a16:creationId xmlns="" xmlns:a16="http://schemas.microsoft.com/office/drawing/2014/main" id="{BF342A5A-CC83-4150-BAFF-E9A9C9B4816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389563" y="5646738"/>
                <a:ext cx="384175" cy="382588"/>
              </a:xfrm>
              <a:custGeom>
                <a:avLst/>
                <a:gdLst>
                  <a:gd name="T0" fmla="*/ 396 w 965"/>
                  <a:gd name="T1" fmla="*/ 62 h 966"/>
                  <a:gd name="T2" fmla="*/ 297 w 965"/>
                  <a:gd name="T3" fmla="*/ 96 h 966"/>
                  <a:gd name="T4" fmla="*/ 210 w 965"/>
                  <a:gd name="T5" fmla="*/ 152 h 966"/>
                  <a:gd name="T6" fmla="*/ 139 w 965"/>
                  <a:gd name="T7" fmla="*/ 226 h 966"/>
                  <a:gd name="T8" fmla="*/ 87 w 965"/>
                  <a:gd name="T9" fmla="*/ 315 h 966"/>
                  <a:gd name="T10" fmla="*/ 58 w 965"/>
                  <a:gd name="T11" fmla="*/ 418 h 966"/>
                  <a:gd name="T12" fmla="*/ 56 w 965"/>
                  <a:gd name="T13" fmla="*/ 526 h 966"/>
                  <a:gd name="T14" fmla="*/ 80 w 965"/>
                  <a:gd name="T15" fmla="*/ 631 h 966"/>
                  <a:gd name="T16" fmla="*/ 127 w 965"/>
                  <a:gd name="T17" fmla="*/ 722 h 966"/>
                  <a:gd name="T18" fmla="*/ 194 w 965"/>
                  <a:gd name="T19" fmla="*/ 801 h 966"/>
                  <a:gd name="T20" fmla="*/ 278 w 965"/>
                  <a:gd name="T21" fmla="*/ 860 h 966"/>
                  <a:gd name="T22" fmla="*/ 376 w 965"/>
                  <a:gd name="T23" fmla="*/ 898 h 966"/>
                  <a:gd name="T24" fmla="*/ 482 w 965"/>
                  <a:gd name="T25" fmla="*/ 912 h 966"/>
                  <a:gd name="T26" fmla="*/ 590 w 965"/>
                  <a:gd name="T27" fmla="*/ 898 h 966"/>
                  <a:gd name="T28" fmla="*/ 687 w 965"/>
                  <a:gd name="T29" fmla="*/ 860 h 966"/>
                  <a:gd name="T30" fmla="*/ 771 w 965"/>
                  <a:gd name="T31" fmla="*/ 801 h 966"/>
                  <a:gd name="T32" fmla="*/ 838 w 965"/>
                  <a:gd name="T33" fmla="*/ 722 h 966"/>
                  <a:gd name="T34" fmla="*/ 886 w 965"/>
                  <a:gd name="T35" fmla="*/ 631 h 966"/>
                  <a:gd name="T36" fmla="*/ 909 w 965"/>
                  <a:gd name="T37" fmla="*/ 526 h 966"/>
                  <a:gd name="T38" fmla="*/ 907 w 965"/>
                  <a:gd name="T39" fmla="*/ 418 h 966"/>
                  <a:gd name="T40" fmla="*/ 878 w 965"/>
                  <a:gd name="T41" fmla="*/ 315 h 966"/>
                  <a:gd name="T42" fmla="*/ 826 w 965"/>
                  <a:gd name="T43" fmla="*/ 226 h 966"/>
                  <a:gd name="T44" fmla="*/ 756 w 965"/>
                  <a:gd name="T45" fmla="*/ 152 h 966"/>
                  <a:gd name="T46" fmla="*/ 668 w 965"/>
                  <a:gd name="T47" fmla="*/ 96 h 966"/>
                  <a:gd name="T48" fmla="*/ 569 w 965"/>
                  <a:gd name="T49" fmla="*/ 62 h 966"/>
                  <a:gd name="T50" fmla="*/ 482 w 965"/>
                  <a:gd name="T51" fmla="*/ 966 h 966"/>
                  <a:gd name="T52" fmla="*/ 362 w 965"/>
                  <a:gd name="T53" fmla="*/ 950 h 966"/>
                  <a:gd name="T54" fmla="*/ 252 w 965"/>
                  <a:gd name="T55" fmla="*/ 907 h 966"/>
                  <a:gd name="T56" fmla="*/ 158 w 965"/>
                  <a:gd name="T57" fmla="*/ 840 h 966"/>
                  <a:gd name="T58" fmla="*/ 82 w 965"/>
                  <a:gd name="T59" fmla="*/ 753 h 966"/>
                  <a:gd name="T60" fmla="*/ 29 w 965"/>
                  <a:gd name="T61" fmla="*/ 648 h 966"/>
                  <a:gd name="T62" fmla="*/ 2 w 965"/>
                  <a:gd name="T63" fmla="*/ 532 h 966"/>
                  <a:gd name="T64" fmla="*/ 6 w 965"/>
                  <a:gd name="T65" fmla="*/ 410 h 966"/>
                  <a:gd name="T66" fmla="*/ 38 w 965"/>
                  <a:gd name="T67" fmla="*/ 295 h 966"/>
                  <a:gd name="T68" fmla="*/ 95 w 965"/>
                  <a:gd name="T69" fmla="*/ 194 h 966"/>
                  <a:gd name="T70" fmla="*/ 176 w 965"/>
                  <a:gd name="T71" fmla="*/ 110 h 966"/>
                  <a:gd name="T72" fmla="*/ 273 w 965"/>
                  <a:gd name="T73" fmla="*/ 48 h 966"/>
                  <a:gd name="T74" fmla="*/ 386 w 965"/>
                  <a:gd name="T75" fmla="*/ 9 h 966"/>
                  <a:gd name="T76" fmla="*/ 508 w 965"/>
                  <a:gd name="T77" fmla="*/ 0 h 966"/>
                  <a:gd name="T78" fmla="*/ 625 w 965"/>
                  <a:gd name="T79" fmla="*/ 22 h 966"/>
                  <a:gd name="T80" fmla="*/ 733 w 965"/>
                  <a:gd name="T81" fmla="*/ 70 h 966"/>
                  <a:gd name="T82" fmla="*/ 824 w 965"/>
                  <a:gd name="T83" fmla="*/ 142 h 966"/>
                  <a:gd name="T84" fmla="*/ 896 w 965"/>
                  <a:gd name="T85" fmla="*/ 233 h 966"/>
                  <a:gd name="T86" fmla="*/ 944 w 965"/>
                  <a:gd name="T87" fmla="*/ 339 h 966"/>
                  <a:gd name="T88" fmla="*/ 965 w 965"/>
                  <a:gd name="T89" fmla="*/ 458 h 966"/>
                  <a:gd name="T90" fmla="*/ 955 w 965"/>
                  <a:gd name="T91" fmla="*/ 580 h 966"/>
                  <a:gd name="T92" fmla="*/ 918 w 965"/>
                  <a:gd name="T93" fmla="*/ 692 h 966"/>
                  <a:gd name="T94" fmla="*/ 855 w 965"/>
                  <a:gd name="T95" fmla="*/ 790 h 966"/>
                  <a:gd name="T96" fmla="*/ 771 w 965"/>
                  <a:gd name="T97" fmla="*/ 869 h 966"/>
                  <a:gd name="T98" fmla="*/ 670 w 965"/>
                  <a:gd name="T99" fmla="*/ 928 h 966"/>
                  <a:gd name="T100" fmla="*/ 556 w 965"/>
                  <a:gd name="T101" fmla="*/ 960 h 9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965" h="966">
                    <a:moveTo>
                      <a:pt x="482" y="53"/>
                    </a:moveTo>
                    <a:lnTo>
                      <a:pt x="461" y="54"/>
                    </a:lnTo>
                    <a:lnTo>
                      <a:pt x="438" y="55"/>
                    </a:lnTo>
                    <a:lnTo>
                      <a:pt x="417" y="59"/>
                    </a:lnTo>
                    <a:lnTo>
                      <a:pt x="396" y="62"/>
                    </a:lnTo>
                    <a:lnTo>
                      <a:pt x="376" y="68"/>
                    </a:lnTo>
                    <a:lnTo>
                      <a:pt x="355" y="73"/>
                    </a:lnTo>
                    <a:lnTo>
                      <a:pt x="335" y="80"/>
                    </a:lnTo>
                    <a:lnTo>
                      <a:pt x="316" y="88"/>
                    </a:lnTo>
                    <a:lnTo>
                      <a:pt x="297" y="96"/>
                    </a:lnTo>
                    <a:lnTo>
                      <a:pt x="278" y="106"/>
                    </a:lnTo>
                    <a:lnTo>
                      <a:pt x="260" y="116"/>
                    </a:lnTo>
                    <a:lnTo>
                      <a:pt x="243" y="127"/>
                    </a:lnTo>
                    <a:lnTo>
                      <a:pt x="226" y="139"/>
                    </a:lnTo>
                    <a:lnTo>
                      <a:pt x="210" y="152"/>
                    </a:lnTo>
                    <a:lnTo>
                      <a:pt x="194" y="165"/>
                    </a:lnTo>
                    <a:lnTo>
                      <a:pt x="179" y="180"/>
                    </a:lnTo>
                    <a:lnTo>
                      <a:pt x="165" y="194"/>
                    </a:lnTo>
                    <a:lnTo>
                      <a:pt x="151" y="210"/>
                    </a:lnTo>
                    <a:lnTo>
                      <a:pt x="139" y="226"/>
                    </a:lnTo>
                    <a:lnTo>
                      <a:pt x="127" y="243"/>
                    </a:lnTo>
                    <a:lnTo>
                      <a:pt x="115" y="261"/>
                    </a:lnTo>
                    <a:lnTo>
                      <a:pt x="105" y="278"/>
                    </a:lnTo>
                    <a:lnTo>
                      <a:pt x="95" y="296"/>
                    </a:lnTo>
                    <a:lnTo>
                      <a:pt x="87" y="315"/>
                    </a:lnTo>
                    <a:lnTo>
                      <a:pt x="80" y="336"/>
                    </a:lnTo>
                    <a:lnTo>
                      <a:pt x="73" y="356"/>
                    </a:lnTo>
                    <a:lnTo>
                      <a:pt x="67" y="376"/>
                    </a:lnTo>
                    <a:lnTo>
                      <a:pt x="62" y="396"/>
                    </a:lnTo>
                    <a:lnTo>
                      <a:pt x="58" y="418"/>
                    </a:lnTo>
                    <a:lnTo>
                      <a:pt x="56" y="439"/>
                    </a:lnTo>
                    <a:lnTo>
                      <a:pt x="54" y="461"/>
                    </a:lnTo>
                    <a:lnTo>
                      <a:pt x="54" y="483"/>
                    </a:lnTo>
                    <a:lnTo>
                      <a:pt x="54" y="505"/>
                    </a:lnTo>
                    <a:lnTo>
                      <a:pt x="56" y="526"/>
                    </a:lnTo>
                    <a:lnTo>
                      <a:pt x="58" y="549"/>
                    </a:lnTo>
                    <a:lnTo>
                      <a:pt x="62" y="569"/>
                    </a:lnTo>
                    <a:lnTo>
                      <a:pt x="67" y="590"/>
                    </a:lnTo>
                    <a:lnTo>
                      <a:pt x="73" y="610"/>
                    </a:lnTo>
                    <a:lnTo>
                      <a:pt x="80" y="631"/>
                    </a:lnTo>
                    <a:lnTo>
                      <a:pt x="87" y="650"/>
                    </a:lnTo>
                    <a:lnTo>
                      <a:pt x="95" y="669"/>
                    </a:lnTo>
                    <a:lnTo>
                      <a:pt x="105" y="688"/>
                    </a:lnTo>
                    <a:lnTo>
                      <a:pt x="115" y="706"/>
                    </a:lnTo>
                    <a:lnTo>
                      <a:pt x="127" y="722"/>
                    </a:lnTo>
                    <a:lnTo>
                      <a:pt x="139" y="739"/>
                    </a:lnTo>
                    <a:lnTo>
                      <a:pt x="151" y="756"/>
                    </a:lnTo>
                    <a:lnTo>
                      <a:pt x="165" y="772"/>
                    </a:lnTo>
                    <a:lnTo>
                      <a:pt x="179" y="786"/>
                    </a:lnTo>
                    <a:lnTo>
                      <a:pt x="194" y="801"/>
                    </a:lnTo>
                    <a:lnTo>
                      <a:pt x="210" y="814"/>
                    </a:lnTo>
                    <a:lnTo>
                      <a:pt x="226" y="827"/>
                    </a:lnTo>
                    <a:lnTo>
                      <a:pt x="243" y="839"/>
                    </a:lnTo>
                    <a:lnTo>
                      <a:pt x="260" y="850"/>
                    </a:lnTo>
                    <a:lnTo>
                      <a:pt x="278" y="860"/>
                    </a:lnTo>
                    <a:lnTo>
                      <a:pt x="297" y="869"/>
                    </a:lnTo>
                    <a:lnTo>
                      <a:pt x="316" y="878"/>
                    </a:lnTo>
                    <a:lnTo>
                      <a:pt x="335" y="886"/>
                    </a:lnTo>
                    <a:lnTo>
                      <a:pt x="355" y="893"/>
                    </a:lnTo>
                    <a:lnTo>
                      <a:pt x="376" y="898"/>
                    </a:lnTo>
                    <a:lnTo>
                      <a:pt x="396" y="903"/>
                    </a:lnTo>
                    <a:lnTo>
                      <a:pt x="417" y="907"/>
                    </a:lnTo>
                    <a:lnTo>
                      <a:pt x="438" y="910"/>
                    </a:lnTo>
                    <a:lnTo>
                      <a:pt x="461" y="912"/>
                    </a:lnTo>
                    <a:lnTo>
                      <a:pt x="482" y="912"/>
                    </a:lnTo>
                    <a:lnTo>
                      <a:pt x="504" y="912"/>
                    </a:lnTo>
                    <a:lnTo>
                      <a:pt x="527" y="910"/>
                    </a:lnTo>
                    <a:lnTo>
                      <a:pt x="548" y="907"/>
                    </a:lnTo>
                    <a:lnTo>
                      <a:pt x="569" y="903"/>
                    </a:lnTo>
                    <a:lnTo>
                      <a:pt x="590" y="898"/>
                    </a:lnTo>
                    <a:lnTo>
                      <a:pt x="610" y="893"/>
                    </a:lnTo>
                    <a:lnTo>
                      <a:pt x="630" y="886"/>
                    </a:lnTo>
                    <a:lnTo>
                      <a:pt x="649" y="878"/>
                    </a:lnTo>
                    <a:lnTo>
                      <a:pt x="668" y="869"/>
                    </a:lnTo>
                    <a:lnTo>
                      <a:pt x="687" y="860"/>
                    </a:lnTo>
                    <a:lnTo>
                      <a:pt x="705" y="850"/>
                    </a:lnTo>
                    <a:lnTo>
                      <a:pt x="722" y="839"/>
                    </a:lnTo>
                    <a:lnTo>
                      <a:pt x="739" y="827"/>
                    </a:lnTo>
                    <a:lnTo>
                      <a:pt x="756" y="814"/>
                    </a:lnTo>
                    <a:lnTo>
                      <a:pt x="771" y="801"/>
                    </a:lnTo>
                    <a:lnTo>
                      <a:pt x="786" y="786"/>
                    </a:lnTo>
                    <a:lnTo>
                      <a:pt x="800" y="772"/>
                    </a:lnTo>
                    <a:lnTo>
                      <a:pt x="814" y="756"/>
                    </a:lnTo>
                    <a:lnTo>
                      <a:pt x="826" y="739"/>
                    </a:lnTo>
                    <a:lnTo>
                      <a:pt x="838" y="722"/>
                    </a:lnTo>
                    <a:lnTo>
                      <a:pt x="850" y="706"/>
                    </a:lnTo>
                    <a:lnTo>
                      <a:pt x="860" y="688"/>
                    </a:lnTo>
                    <a:lnTo>
                      <a:pt x="870" y="669"/>
                    </a:lnTo>
                    <a:lnTo>
                      <a:pt x="878" y="650"/>
                    </a:lnTo>
                    <a:lnTo>
                      <a:pt x="886" y="631"/>
                    </a:lnTo>
                    <a:lnTo>
                      <a:pt x="892" y="610"/>
                    </a:lnTo>
                    <a:lnTo>
                      <a:pt x="898" y="590"/>
                    </a:lnTo>
                    <a:lnTo>
                      <a:pt x="903" y="569"/>
                    </a:lnTo>
                    <a:lnTo>
                      <a:pt x="907" y="549"/>
                    </a:lnTo>
                    <a:lnTo>
                      <a:pt x="909" y="526"/>
                    </a:lnTo>
                    <a:lnTo>
                      <a:pt x="911" y="505"/>
                    </a:lnTo>
                    <a:lnTo>
                      <a:pt x="911" y="483"/>
                    </a:lnTo>
                    <a:lnTo>
                      <a:pt x="911" y="461"/>
                    </a:lnTo>
                    <a:lnTo>
                      <a:pt x="909" y="439"/>
                    </a:lnTo>
                    <a:lnTo>
                      <a:pt x="907" y="418"/>
                    </a:lnTo>
                    <a:lnTo>
                      <a:pt x="903" y="396"/>
                    </a:lnTo>
                    <a:lnTo>
                      <a:pt x="898" y="376"/>
                    </a:lnTo>
                    <a:lnTo>
                      <a:pt x="892" y="356"/>
                    </a:lnTo>
                    <a:lnTo>
                      <a:pt x="886" y="336"/>
                    </a:lnTo>
                    <a:lnTo>
                      <a:pt x="878" y="315"/>
                    </a:lnTo>
                    <a:lnTo>
                      <a:pt x="870" y="296"/>
                    </a:lnTo>
                    <a:lnTo>
                      <a:pt x="860" y="278"/>
                    </a:lnTo>
                    <a:lnTo>
                      <a:pt x="850" y="261"/>
                    </a:lnTo>
                    <a:lnTo>
                      <a:pt x="838" y="243"/>
                    </a:lnTo>
                    <a:lnTo>
                      <a:pt x="826" y="226"/>
                    </a:lnTo>
                    <a:lnTo>
                      <a:pt x="814" y="210"/>
                    </a:lnTo>
                    <a:lnTo>
                      <a:pt x="800" y="194"/>
                    </a:lnTo>
                    <a:lnTo>
                      <a:pt x="786" y="180"/>
                    </a:lnTo>
                    <a:lnTo>
                      <a:pt x="771" y="165"/>
                    </a:lnTo>
                    <a:lnTo>
                      <a:pt x="756" y="152"/>
                    </a:lnTo>
                    <a:lnTo>
                      <a:pt x="739" y="139"/>
                    </a:lnTo>
                    <a:lnTo>
                      <a:pt x="722" y="127"/>
                    </a:lnTo>
                    <a:lnTo>
                      <a:pt x="705" y="116"/>
                    </a:lnTo>
                    <a:lnTo>
                      <a:pt x="687" y="106"/>
                    </a:lnTo>
                    <a:lnTo>
                      <a:pt x="668" y="96"/>
                    </a:lnTo>
                    <a:lnTo>
                      <a:pt x="649" y="88"/>
                    </a:lnTo>
                    <a:lnTo>
                      <a:pt x="630" y="80"/>
                    </a:lnTo>
                    <a:lnTo>
                      <a:pt x="610" y="73"/>
                    </a:lnTo>
                    <a:lnTo>
                      <a:pt x="590" y="68"/>
                    </a:lnTo>
                    <a:lnTo>
                      <a:pt x="569" y="62"/>
                    </a:lnTo>
                    <a:lnTo>
                      <a:pt x="548" y="59"/>
                    </a:lnTo>
                    <a:lnTo>
                      <a:pt x="527" y="55"/>
                    </a:lnTo>
                    <a:lnTo>
                      <a:pt x="504" y="54"/>
                    </a:lnTo>
                    <a:lnTo>
                      <a:pt x="482" y="53"/>
                    </a:lnTo>
                    <a:close/>
                    <a:moveTo>
                      <a:pt x="482" y="966"/>
                    </a:moveTo>
                    <a:lnTo>
                      <a:pt x="457" y="965"/>
                    </a:lnTo>
                    <a:lnTo>
                      <a:pt x="433" y="964"/>
                    </a:lnTo>
                    <a:lnTo>
                      <a:pt x="409" y="960"/>
                    </a:lnTo>
                    <a:lnTo>
                      <a:pt x="386" y="956"/>
                    </a:lnTo>
                    <a:lnTo>
                      <a:pt x="362" y="950"/>
                    </a:lnTo>
                    <a:lnTo>
                      <a:pt x="340" y="944"/>
                    </a:lnTo>
                    <a:lnTo>
                      <a:pt x="317" y="937"/>
                    </a:lnTo>
                    <a:lnTo>
                      <a:pt x="295" y="928"/>
                    </a:lnTo>
                    <a:lnTo>
                      <a:pt x="273" y="918"/>
                    </a:lnTo>
                    <a:lnTo>
                      <a:pt x="252" y="907"/>
                    </a:lnTo>
                    <a:lnTo>
                      <a:pt x="232" y="896"/>
                    </a:lnTo>
                    <a:lnTo>
                      <a:pt x="213" y="883"/>
                    </a:lnTo>
                    <a:lnTo>
                      <a:pt x="194" y="869"/>
                    </a:lnTo>
                    <a:lnTo>
                      <a:pt x="176" y="856"/>
                    </a:lnTo>
                    <a:lnTo>
                      <a:pt x="158" y="840"/>
                    </a:lnTo>
                    <a:lnTo>
                      <a:pt x="141" y="825"/>
                    </a:lnTo>
                    <a:lnTo>
                      <a:pt x="126" y="808"/>
                    </a:lnTo>
                    <a:lnTo>
                      <a:pt x="110" y="790"/>
                    </a:lnTo>
                    <a:lnTo>
                      <a:pt x="95" y="772"/>
                    </a:lnTo>
                    <a:lnTo>
                      <a:pt x="82" y="753"/>
                    </a:lnTo>
                    <a:lnTo>
                      <a:pt x="69" y="733"/>
                    </a:lnTo>
                    <a:lnTo>
                      <a:pt x="58" y="712"/>
                    </a:lnTo>
                    <a:lnTo>
                      <a:pt x="47" y="692"/>
                    </a:lnTo>
                    <a:lnTo>
                      <a:pt x="38" y="671"/>
                    </a:lnTo>
                    <a:lnTo>
                      <a:pt x="29" y="648"/>
                    </a:lnTo>
                    <a:lnTo>
                      <a:pt x="21" y="626"/>
                    </a:lnTo>
                    <a:lnTo>
                      <a:pt x="15" y="604"/>
                    </a:lnTo>
                    <a:lnTo>
                      <a:pt x="10" y="580"/>
                    </a:lnTo>
                    <a:lnTo>
                      <a:pt x="6" y="557"/>
                    </a:lnTo>
                    <a:lnTo>
                      <a:pt x="2" y="532"/>
                    </a:lnTo>
                    <a:lnTo>
                      <a:pt x="0" y="507"/>
                    </a:lnTo>
                    <a:lnTo>
                      <a:pt x="0" y="483"/>
                    </a:lnTo>
                    <a:lnTo>
                      <a:pt x="0" y="458"/>
                    </a:lnTo>
                    <a:lnTo>
                      <a:pt x="2" y="433"/>
                    </a:lnTo>
                    <a:lnTo>
                      <a:pt x="6" y="410"/>
                    </a:lnTo>
                    <a:lnTo>
                      <a:pt x="10" y="386"/>
                    </a:lnTo>
                    <a:lnTo>
                      <a:pt x="15" y="363"/>
                    </a:lnTo>
                    <a:lnTo>
                      <a:pt x="21" y="339"/>
                    </a:lnTo>
                    <a:lnTo>
                      <a:pt x="29" y="317"/>
                    </a:lnTo>
                    <a:lnTo>
                      <a:pt x="38" y="295"/>
                    </a:lnTo>
                    <a:lnTo>
                      <a:pt x="47" y="274"/>
                    </a:lnTo>
                    <a:lnTo>
                      <a:pt x="58" y="253"/>
                    </a:lnTo>
                    <a:lnTo>
                      <a:pt x="69" y="233"/>
                    </a:lnTo>
                    <a:lnTo>
                      <a:pt x="82" y="213"/>
                    </a:lnTo>
                    <a:lnTo>
                      <a:pt x="95" y="194"/>
                    </a:lnTo>
                    <a:lnTo>
                      <a:pt x="110" y="176"/>
                    </a:lnTo>
                    <a:lnTo>
                      <a:pt x="126" y="159"/>
                    </a:lnTo>
                    <a:lnTo>
                      <a:pt x="141" y="142"/>
                    </a:lnTo>
                    <a:lnTo>
                      <a:pt x="158" y="126"/>
                    </a:lnTo>
                    <a:lnTo>
                      <a:pt x="176" y="110"/>
                    </a:lnTo>
                    <a:lnTo>
                      <a:pt x="194" y="96"/>
                    </a:lnTo>
                    <a:lnTo>
                      <a:pt x="213" y="82"/>
                    </a:lnTo>
                    <a:lnTo>
                      <a:pt x="232" y="70"/>
                    </a:lnTo>
                    <a:lnTo>
                      <a:pt x="252" y="59"/>
                    </a:lnTo>
                    <a:lnTo>
                      <a:pt x="273" y="48"/>
                    </a:lnTo>
                    <a:lnTo>
                      <a:pt x="295" y="39"/>
                    </a:lnTo>
                    <a:lnTo>
                      <a:pt x="317" y="30"/>
                    </a:lnTo>
                    <a:lnTo>
                      <a:pt x="340" y="22"/>
                    </a:lnTo>
                    <a:lnTo>
                      <a:pt x="362" y="15"/>
                    </a:lnTo>
                    <a:lnTo>
                      <a:pt x="386" y="9"/>
                    </a:lnTo>
                    <a:lnTo>
                      <a:pt x="409" y="6"/>
                    </a:lnTo>
                    <a:lnTo>
                      <a:pt x="433" y="3"/>
                    </a:lnTo>
                    <a:lnTo>
                      <a:pt x="457" y="0"/>
                    </a:lnTo>
                    <a:lnTo>
                      <a:pt x="482" y="0"/>
                    </a:lnTo>
                    <a:lnTo>
                      <a:pt x="508" y="0"/>
                    </a:lnTo>
                    <a:lnTo>
                      <a:pt x="531" y="3"/>
                    </a:lnTo>
                    <a:lnTo>
                      <a:pt x="556" y="6"/>
                    </a:lnTo>
                    <a:lnTo>
                      <a:pt x="580" y="9"/>
                    </a:lnTo>
                    <a:lnTo>
                      <a:pt x="603" y="15"/>
                    </a:lnTo>
                    <a:lnTo>
                      <a:pt x="625" y="22"/>
                    </a:lnTo>
                    <a:lnTo>
                      <a:pt x="648" y="30"/>
                    </a:lnTo>
                    <a:lnTo>
                      <a:pt x="670" y="39"/>
                    </a:lnTo>
                    <a:lnTo>
                      <a:pt x="692" y="48"/>
                    </a:lnTo>
                    <a:lnTo>
                      <a:pt x="713" y="59"/>
                    </a:lnTo>
                    <a:lnTo>
                      <a:pt x="733" y="70"/>
                    </a:lnTo>
                    <a:lnTo>
                      <a:pt x="752" y="82"/>
                    </a:lnTo>
                    <a:lnTo>
                      <a:pt x="771" y="96"/>
                    </a:lnTo>
                    <a:lnTo>
                      <a:pt x="789" y="110"/>
                    </a:lnTo>
                    <a:lnTo>
                      <a:pt x="807" y="126"/>
                    </a:lnTo>
                    <a:lnTo>
                      <a:pt x="824" y="142"/>
                    </a:lnTo>
                    <a:lnTo>
                      <a:pt x="840" y="159"/>
                    </a:lnTo>
                    <a:lnTo>
                      <a:pt x="855" y="176"/>
                    </a:lnTo>
                    <a:lnTo>
                      <a:pt x="869" y="194"/>
                    </a:lnTo>
                    <a:lnTo>
                      <a:pt x="883" y="213"/>
                    </a:lnTo>
                    <a:lnTo>
                      <a:pt x="896" y="233"/>
                    </a:lnTo>
                    <a:lnTo>
                      <a:pt x="907" y="253"/>
                    </a:lnTo>
                    <a:lnTo>
                      <a:pt x="918" y="274"/>
                    </a:lnTo>
                    <a:lnTo>
                      <a:pt x="927" y="295"/>
                    </a:lnTo>
                    <a:lnTo>
                      <a:pt x="936" y="317"/>
                    </a:lnTo>
                    <a:lnTo>
                      <a:pt x="944" y="339"/>
                    </a:lnTo>
                    <a:lnTo>
                      <a:pt x="951" y="363"/>
                    </a:lnTo>
                    <a:lnTo>
                      <a:pt x="955" y="386"/>
                    </a:lnTo>
                    <a:lnTo>
                      <a:pt x="960" y="410"/>
                    </a:lnTo>
                    <a:lnTo>
                      <a:pt x="963" y="433"/>
                    </a:lnTo>
                    <a:lnTo>
                      <a:pt x="965" y="458"/>
                    </a:lnTo>
                    <a:lnTo>
                      <a:pt x="965" y="483"/>
                    </a:lnTo>
                    <a:lnTo>
                      <a:pt x="965" y="507"/>
                    </a:lnTo>
                    <a:lnTo>
                      <a:pt x="963" y="532"/>
                    </a:lnTo>
                    <a:lnTo>
                      <a:pt x="960" y="557"/>
                    </a:lnTo>
                    <a:lnTo>
                      <a:pt x="955" y="580"/>
                    </a:lnTo>
                    <a:lnTo>
                      <a:pt x="951" y="604"/>
                    </a:lnTo>
                    <a:lnTo>
                      <a:pt x="944" y="626"/>
                    </a:lnTo>
                    <a:lnTo>
                      <a:pt x="936" y="648"/>
                    </a:lnTo>
                    <a:lnTo>
                      <a:pt x="927" y="671"/>
                    </a:lnTo>
                    <a:lnTo>
                      <a:pt x="918" y="692"/>
                    </a:lnTo>
                    <a:lnTo>
                      <a:pt x="907" y="712"/>
                    </a:lnTo>
                    <a:lnTo>
                      <a:pt x="896" y="733"/>
                    </a:lnTo>
                    <a:lnTo>
                      <a:pt x="883" y="753"/>
                    </a:lnTo>
                    <a:lnTo>
                      <a:pt x="869" y="772"/>
                    </a:lnTo>
                    <a:lnTo>
                      <a:pt x="855" y="790"/>
                    </a:lnTo>
                    <a:lnTo>
                      <a:pt x="840" y="808"/>
                    </a:lnTo>
                    <a:lnTo>
                      <a:pt x="824" y="825"/>
                    </a:lnTo>
                    <a:lnTo>
                      <a:pt x="807" y="840"/>
                    </a:lnTo>
                    <a:lnTo>
                      <a:pt x="789" y="856"/>
                    </a:lnTo>
                    <a:lnTo>
                      <a:pt x="771" y="869"/>
                    </a:lnTo>
                    <a:lnTo>
                      <a:pt x="752" y="883"/>
                    </a:lnTo>
                    <a:lnTo>
                      <a:pt x="733" y="896"/>
                    </a:lnTo>
                    <a:lnTo>
                      <a:pt x="713" y="907"/>
                    </a:lnTo>
                    <a:lnTo>
                      <a:pt x="692" y="918"/>
                    </a:lnTo>
                    <a:lnTo>
                      <a:pt x="670" y="928"/>
                    </a:lnTo>
                    <a:lnTo>
                      <a:pt x="648" y="937"/>
                    </a:lnTo>
                    <a:lnTo>
                      <a:pt x="625" y="944"/>
                    </a:lnTo>
                    <a:lnTo>
                      <a:pt x="603" y="950"/>
                    </a:lnTo>
                    <a:lnTo>
                      <a:pt x="580" y="956"/>
                    </a:lnTo>
                    <a:lnTo>
                      <a:pt x="556" y="960"/>
                    </a:lnTo>
                    <a:lnTo>
                      <a:pt x="531" y="964"/>
                    </a:lnTo>
                    <a:lnTo>
                      <a:pt x="508" y="965"/>
                    </a:lnTo>
                    <a:lnTo>
                      <a:pt x="482" y="9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Freeform 10">
                <a:extLst>
                  <a:ext uri="{FF2B5EF4-FFF2-40B4-BE49-F238E27FC236}">
                    <a16:creationId xmlns="" xmlns:a16="http://schemas.microsoft.com/office/drawing/2014/main" id="{E4E69274-FCE9-467F-B079-CF91B2BBA5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8650" y="5943600"/>
                <a:ext cx="223838" cy="223838"/>
              </a:xfrm>
              <a:custGeom>
                <a:avLst/>
                <a:gdLst>
                  <a:gd name="T0" fmla="*/ 536 w 563"/>
                  <a:gd name="T1" fmla="*/ 562 h 562"/>
                  <a:gd name="T2" fmla="*/ 531 w 563"/>
                  <a:gd name="T3" fmla="*/ 562 h 562"/>
                  <a:gd name="T4" fmla="*/ 526 w 563"/>
                  <a:gd name="T5" fmla="*/ 560 h 562"/>
                  <a:gd name="T6" fmla="*/ 521 w 563"/>
                  <a:gd name="T7" fmla="*/ 558 h 562"/>
                  <a:gd name="T8" fmla="*/ 517 w 563"/>
                  <a:gd name="T9" fmla="*/ 555 h 562"/>
                  <a:gd name="T10" fmla="*/ 8 w 563"/>
                  <a:gd name="T11" fmla="*/ 44 h 562"/>
                  <a:gd name="T12" fmla="*/ 4 w 563"/>
                  <a:gd name="T13" fmla="*/ 41 h 562"/>
                  <a:gd name="T14" fmla="*/ 1 w 563"/>
                  <a:gd name="T15" fmla="*/ 37 h 562"/>
                  <a:gd name="T16" fmla="*/ 0 w 563"/>
                  <a:gd name="T17" fmla="*/ 31 h 562"/>
                  <a:gd name="T18" fmla="*/ 0 w 563"/>
                  <a:gd name="T19" fmla="*/ 27 h 562"/>
                  <a:gd name="T20" fmla="*/ 0 w 563"/>
                  <a:gd name="T21" fmla="*/ 21 h 562"/>
                  <a:gd name="T22" fmla="*/ 1 w 563"/>
                  <a:gd name="T23" fmla="*/ 16 h 562"/>
                  <a:gd name="T24" fmla="*/ 4 w 563"/>
                  <a:gd name="T25" fmla="*/ 11 h 562"/>
                  <a:gd name="T26" fmla="*/ 8 w 563"/>
                  <a:gd name="T27" fmla="*/ 7 h 562"/>
                  <a:gd name="T28" fmla="*/ 11 w 563"/>
                  <a:gd name="T29" fmla="*/ 4 h 562"/>
                  <a:gd name="T30" fmla="*/ 17 w 563"/>
                  <a:gd name="T31" fmla="*/ 1 h 562"/>
                  <a:gd name="T32" fmla="*/ 21 w 563"/>
                  <a:gd name="T33" fmla="*/ 0 h 562"/>
                  <a:gd name="T34" fmla="*/ 27 w 563"/>
                  <a:gd name="T35" fmla="*/ 0 h 562"/>
                  <a:gd name="T36" fmla="*/ 31 w 563"/>
                  <a:gd name="T37" fmla="*/ 0 h 562"/>
                  <a:gd name="T38" fmla="*/ 37 w 563"/>
                  <a:gd name="T39" fmla="*/ 1 h 562"/>
                  <a:gd name="T40" fmla="*/ 41 w 563"/>
                  <a:gd name="T41" fmla="*/ 4 h 562"/>
                  <a:gd name="T42" fmla="*/ 45 w 563"/>
                  <a:gd name="T43" fmla="*/ 7 h 562"/>
                  <a:gd name="T44" fmla="*/ 555 w 563"/>
                  <a:gd name="T45" fmla="*/ 516 h 562"/>
                  <a:gd name="T46" fmla="*/ 558 w 563"/>
                  <a:gd name="T47" fmla="*/ 521 h 562"/>
                  <a:gd name="T48" fmla="*/ 560 w 563"/>
                  <a:gd name="T49" fmla="*/ 525 h 562"/>
                  <a:gd name="T50" fmla="*/ 563 w 563"/>
                  <a:gd name="T51" fmla="*/ 531 h 562"/>
                  <a:gd name="T52" fmla="*/ 563 w 563"/>
                  <a:gd name="T53" fmla="*/ 536 h 562"/>
                  <a:gd name="T54" fmla="*/ 563 w 563"/>
                  <a:gd name="T55" fmla="*/ 541 h 562"/>
                  <a:gd name="T56" fmla="*/ 560 w 563"/>
                  <a:gd name="T57" fmla="*/ 546 h 562"/>
                  <a:gd name="T58" fmla="*/ 558 w 563"/>
                  <a:gd name="T59" fmla="*/ 550 h 562"/>
                  <a:gd name="T60" fmla="*/ 555 w 563"/>
                  <a:gd name="T61" fmla="*/ 555 h 562"/>
                  <a:gd name="T62" fmla="*/ 550 w 563"/>
                  <a:gd name="T63" fmla="*/ 558 h 562"/>
                  <a:gd name="T64" fmla="*/ 546 w 563"/>
                  <a:gd name="T65" fmla="*/ 560 h 562"/>
                  <a:gd name="T66" fmla="*/ 541 w 563"/>
                  <a:gd name="T67" fmla="*/ 562 h 562"/>
                  <a:gd name="T68" fmla="*/ 536 w 563"/>
                  <a:gd name="T69" fmla="*/ 562 h 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63" h="562">
                    <a:moveTo>
                      <a:pt x="536" y="562"/>
                    </a:moveTo>
                    <a:lnTo>
                      <a:pt x="531" y="562"/>
                    </a:lnTo>
                    <a:lnTo>
                      <a:pt x="526" y="560"/>
                    </a:lnTo>
                    <a:lnTo>
                      <a:pt x="521" y="558"/>
                    </a:lnTo>
                    <a:lnTo>
                      <a:pt x="517" y="555"/>
                    </a:lnTo>
                    <a:lnTo>
                      <a:pt x="8" y="44"/>
                    </a:lnTo>
                    <a:lnTo>
                      <a:pt x="4" y="41"/>
                    </a:lnTo>
                    <a:lnTo>
                      <a:pt x="1" y="37"/>
                    </a:lnTo>
                    <a:lnTo>
                      <a:pt x="0" y="31"/>
                    </a:lnTo>
                    <a:lnTo>
                      <a:pt x="0" y="27"/>
                    </a:lnTo>
                    <a:lnTo>
                      <a:pt x="0" y="21"/>
                    </a:lnTo>
                    <a:lnTo>
                      <a:pt x="1" y="16"/>
                    </a:lnTo>
                    <a:lnTo>
                      <a:pt x="4" y="11"/>
                    </a:lnTo>
                    <a:lnTo>
                      <a:pt x="8" y="7"/>
                    </a:lnTo>
                    <a:lnTo>
                      <a:pt x="11" y="4"/>
                    </a:lnTo>
                    <a:lnTo>
                      <a:pt x="17" y="1"/>
                    </a:lnTo>
                    <a:lnTo>
                      <a:pt x="21" y="0"/>
                    </a:lnTo>
                    <a:lnTo>
                      <a:pt x="27" y="0"/>
                    </a:lnTo>
                    <a:lnTo>
                      <a:pt x="31" y="0"/>
                    </a:lnTo>
                    <a:lnTo>
                      <a:pt x="37" y="1"/>
                    </a:lnTo>
                    <a:lnTo>
                      <a:pt x="41" y="4"/>
                    </a:lnTo>
                    <a:lnTo>
                      <a:pt x="45" y="7"/>
                    </a:lnTo>
                    <a:lnTo>
                      <a:pt x="555" y="516"/>
                    </a:lnTo>
                    <a:lnTo>
                      <a:pt x="558" y="521"/>
                    </a:lnTo>
                    <a:lnTo>
                      <a:pt x="560" y="525"/>
                    </a:lnTo>
                    <a:lnTo>
                      <a:pt x="563" y="531"/>
                    </a:lnTo>
                    <a:lnTo>
                      <a:pt x="563" y="536"/>
                    </a:lnTo>
                    <a:lnTo>
                      <a:pt x="563" y="541"/>
                    </a:lnTo>
                    <a:lnTo>
                      <a:pt x="560" y="546"/>
                    </a:lnTo>
                    <a:lnTo>
                      <a:pt x="558" y="550"/>
                    </a:lnTo>
                    <a:lnTo>
                      <a:pt x="555" y="555"/>
                    </a:lnTo>
                    <a:lnTo>
                      <a:pt x="550" y="558"/>
                    </a:lnTo>
                    <a:lnTo>
                      <a:pt x="546" y="560"/>
                    </a:lnTo>
                    <a:lnTo>
                      <a:pt x="541" y="562"/>
                    </a:lnTo>
                    <a:lnTo>
                      <a:pt x="536" y="5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11">
                <a:extLst>
                  <a:ext uri="{FF2B5EF4-FFF2-40B4-BE49-F238E27FC236}">
                    <a16:creationId xmlns="" xmlns:a16="http://schemas.microsoft.com/office/drawing/2014/main" id="{50B4ADE7-9BDD-4755-858E-7C60B5D14E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32425" y="5688013"/>
                <a:ext cx="158750" cy="160338"/>
              </a:xfrm>
              <a:custGeom>
                <a:avLst/>
                <a:gdLst>
                  <a:gd name="T0" fmla="*/ 23 w 403"/>
                  <a:gd name="T1" fmla="*/ 402 h 402"/>
                  <a:gd name="T2" fmla="*/ 13 w 403"/>
                  <a:gd name="T3" fmla="*/ 398 h 402"/>
                  <a:gd name="T4" fmla="*/ 6 w 403"/>
                  <a:gd name="T5" fmla="*/ 391 h 402"/>
                  <a:gd name="T6" fmla="*/ 2 w 403"/>
                  <a:gd name="T7" fmla="*/ 381 h 402"/>
                  <a:gd name="T8" fmla="*/ 2 w 403"/>
                  <a:gd name="T9" fmla="*/ 356 h 402"/>
                  <a:gd name="T10" fmla="*/ 5 w 403"/>
                  <a:gd name="T11" fmla="*/ 318 h 402"/>
                  <a:gd name="T12" fmla="*/ 13 w 403"/>
                  <a:gd name="T13" fmla="*/ 282 h 402"/>
                  <a:gd name="T14" fmla="*/ 24 w 403"/>
                  <a:gd name="T15" fmla="*/ 247 h 402"/>
                  <a:gd name="T16" fmla="*/ 39 w 403"/>
                  <a:gd name="T17" fmla="*/ 213 h 402"/>
                  <a:gd name="T18" fmla="*/ 55 w 403"/>
                  <a:gd name="T19" fmla="*/ 182 h 402"/>
                  <a:gd name="T20" fmla="*/ 76 w 403"/>
                  <a:gd name="T21" fmla="*/ 151 h 402"/>
                  <a:gd name="T22" fmla="*/ 99 w 403"/>
                  <a:gd name="T23" fmla="*/ 123 h 402"/>
                  <a:gd name="T24" fmla="*/ 124 w 403"/>
                  <a:gd name="T25" fmla="*/ 97 h 402"/>
                  <a:gd name="T26" fmla="*/ 152 w 403"/>
                  <a:gd name="T27" fmla="*/ 75 h 402"/>
                  <a:gd name="T28" fmla="*/ 182 w 403"/>
                  <a:gd name="T29" fmla="*/ 55 h 402"/>
                  <a:gd name="T30" fmla="*/ 213 w 403"/>
                  <a:gd name="T31" fmla="*/ 37 h 402"/>
                  <a:gd name="T32" fmla="*/ 247 w 403"/>
                  <a:gd name="T33" fmla="*/ 23 h 402"/>
                  <a:gd name="T34" fmla="*/ 283 w 403"/>
                  <a:gd name="T35" fmla="*/ 12 h 402"/>
                  <a:gd name="T36" fmla="*/ 320 w 403"/>
                  <a:gd name="T37" fmla="*/ 4 h 402"/>
                  <a:gd name="T38" fmla="*/ 357 w 403"/>
                  <a:gd name="T39" fmla="*/ 1 h 402"/>
                  <a:gd name="T40" fmla="*/ 382 w 403"/>
                  <a:gd name="T41" fmla="*/ 1 h 402"/>
                  <a:gd name="T42" fmla="*/ 392 w 403"/>
                  <a:gd name="T43" fmla="*/ 4 h 402"/>
                  <a:gd name="T44" fmla="*/ 398 w 403"/>
                  <a:gd name="T45" fmla="*/ 12 h 402"/>
                  <a:gd name="T46" fmla="*/ 403 w 403"/>
                  <a:gd name="T47" fmla="*/ 21 h 402"/>
                  <a:gd name="T48" fmla="*/ 403 w 403"/>
                  <a:gd name="T49" fmla="*/ 32 h 402"/>
                  <a:gd name="T50" fmla="*/ 398 w 403"/>
                  <a:gd name="T51" fmla="*/ 43 h 402"/>
                  <a:gd name="T52" fmla="*/ 392 w 403"/>
                  <a:gd name="T53" fmla="*/ 49 h 402"/>
                  <a:gd name="T54" fmla="*/ 382 w 403"/>
                  <a:gd name="T55" fmla="*/ 54 h 402"/>
                  <a:gd name="T56" fmla="*/ 360 w 403"/>
                  <a:gd name="T57" fmla="*/ 55 h 402"/>
                  <a:gd name="T58" fmla="*/ 328 w 403"/>
                  <a:gd name="T59" fmla="*/ 58 h 402"/>
                  <a:gd name="T60" fmla="*/ 296 w 403"/>
                  <a:gd name="T61" fmla="*/ 64 h 402"/>
                  <a:gd name="T62" fmla="*/ 266 w 403"/>
                  <a:gd name="T63" fmla="*/ 74 h 402"/>
                  <a:gd name="T64" fmla="*/ 237 w 403"/>
                  <a:gd name="T65" fmla="*/ 86 h 402"/>
                  <a:gd name="T66" fmla="*/ 210 w 403"/>
                  <a:gd name="T67" fmla="*/ 101 h 402"/>
                  <a:gd name="T68" fmla="*/ 184 w 403"/>
                  <a:gd name="T69" fmla="*/ 118 h 402"/>
                  <a:gd name="T70" fmla="*/ 160 w 403"/>
                  <a:gd name="T71" fmla="*/ 138 h 402"/>
                  <a:gd name="T72" fmla="*/ 138 w 403"/>
                  <a:gd name="T73" fmla="*/ 159 h 402"/>
                  <a:gd name="T74" fmla="*/ 118 w 403"/>
                  <a:gd name="T75" fmla="*/ 184 h 402"/>
                  <a:gd name="T76" fmla="*/ 101 w 403"/>
                  <a:gd name="T77" fmla="*/ 210 h 402"/>
                  <a:gd name="T78" fmla="*/ 87 w 403"/>
                  <a:gd name="T79" fmla="*/ 237 h 402"/>
                  <a:gd name="T80" fmla="*/ 74 w 403"/>
                  <a:gd name="T81" fmla="*/ 266 h 402"/>
                  <a:gd name="T82" fmla="*/ 64 w 403"/>
                  <a:gd name="T83" fmla="*/ 296 h 402"/>
                  <a:gd name="T84" fmla="*/ 59 w 403"/>
                  <a:gd name="T85" fmla="*/ 327 h 402"/>
                  <a:gd name="T86" fmla="*/ 55 w 403"/>
                  <a:gd name="T87" fmla="*/ 360 h 402"/>
                  <a:gd name="T88" fmla="*/ 54 w 403"/>
                  <a:gd name="T89" fmla="*/ 381 h 402"/>
                  <a:gd name="T90" fmla="*/ 50 w 403"/>
                  <a:gd name="T91" fmla="*/ 391 h 402"/>
                  <a:gd name="T92" fmla="*/ 43 w 403"/>
                  <a:gd name="T93" fmla="*/ 398 h 402"/>
                  <a:gd name="T94" fmla="*/ 33 w 403"/>
                  <a:gd name="T95" fmla="*/ 402 h 4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03" h="402">
                    <a:moveTo>
                      <a:pt x="27" y="402"/>
                    </a:moveTo>
                    <a:lnTo>
                      <a:pt x="23" y="402"/>
                    </a:lnTo>
                    <a:lnTo>
                      <a:pt x="17" y="400"/>
                    </a:lnTo>
                    <a:lnTo>
                      <a:pt x="13" y="398"/>
                    </a:lnTo>
                    <a:lnTo>
                      <a:pt x="8" y="395"/>
                    </a:lnTo>
                    <a:lnTo>
                      <a:pt x="6" y="391"/>
                    </a:lnTo>
                    <a:lnTo>
                      <a:pt x="3" y="387"/>
                    </a:lnTo>
                    <a:lnTo>
                      <a:pt x="2" y="381"/>
                    </a:lnTo>
                    <a:lnTo>
                      <a:pt x="0" y="376"/>
                    </a:lnTo>
                    <a:lnTo>
                      <a:pt x="2" y="356"/>
                    </a:lnTo>
                    <a:lnTo>
                      <a:pt x="3" y="337"/>
                    </a:lnTo>
                    <a:lnTo>
                      <a:pt x="5" y="318"/>
                    </a:lnTo>
                    <a:lnTo>
                      <a:pt x="8" y="300"/>
                    </a:lnTo>
                    <a:lnTo>
                      <a:pt x="13" y="282"/>
                    </a:lnTo>
                    <a:lnTo>
                      <a:pt x="18" y="265"/>
                    </a:lnTo>
                    <a:lnTo>
                      <a:pt x="24" y="247"/>
                    </a:lnTo>
                    <a:lnTo>
                      <a:pt x="31" y="230"/>
                    </a:lnTo>
                    <a:lnTo>
                      <a:pt x="39" y="213"/>
                    </a:lnTo>
                    <a:lnTo>
                      <a:pt x="46" y="197"/>
                    </a:lnTo>
                    <a:lnTo>
                      <a:pt x="55" y="182"/>
                    </a:lnTo>
                    <a:lnTo>
                      <a:pt x="65" y="166"/>
                    </a:lnTo>
                    <a:lnTo>
                      <a:pt x="76" y="151"/>
                    </a:lnTo>
                    <a:lnTo>
                      <a:pt x="87" y="137"/>
                    </a:lnTo>
                    <a:lnTo>
                      <a:pt x="99" y="123"/>
                    </a:lnTo>
                    <a:lnTo>
                      <a:pt x="111" y="111"/>
                    </a:lnTo>
                    <a:lnTo>
                      <a:pt x="124" y="97"/>
                    </a:lnTo>
                    <a:lnTo>
                      <a:pt x="138" y="86"/>
                    </a:lnTo>
                    <a:lnTo>
                      <a:pt x="152" y="75"/>
                    </a:lnTo>
                    <a:lnTo>
                      <a:pt x="166" y="65"/>
                    </a:lnTo>
                    <a:lnTo>
                      <a:pt x="182" y="55"/>
                    </a:lnTo>
                    <a:lnTo>
                      <a:pt x="198" y="46"/>
                    </a:lnTo>
                    <a:lnTo>
                      <a:pt x="213" y="37"/>
                    </a:lnTo>
                    <a:lnTo>
                      <a:pt x="230" y="30"/>
                    </a:lnTo>
                    <a:lnTo>
                      <a:pt x="247" y="23"/>
                    </a:lnTo>
                    <a:lnTo>
                      <a:pt x="265" y="17"/>
                    </a:lnTo>
                    <a:lnTo>
                      <a:pt x="283" y="12"/>
                    </a:lnTo>
                    <a:lnTo>
                      <a:pt x="301" y="8"/>
                    </a:lnTo>
                    <a:lnTo>
                      <a:pt x="320" y="4"/>
                    </a:lnTo>
                    <a:lnTo>
                      <a:pt x="338" y="2"/>
                    </a:lnTo>
                    <a:lnTo>
                      <a:pt x="357" y="1"/>
                    </a:lnTo>
                    <a:lnTo>
                      <a:pt x="376" y="0"/>
                    </a:lnTo>
                    <a:lnTo>
                      <a:pt x="382" y="1"/>
                    </a:lnTo>
                    <a:lnTo>
                      <a:pt x="387" y="2"/>
                    </a:lnTo>
                    <a:lnTo>
                      <a:pt x="392" y="4"/>
                    </a:lnTo>
                    <a:lnTo>
                      <a:pt x="395" y="8"/>
                    </a:lnTo>
                    <a:lnTo>
                      <a:pt x="398" y="12"/>
                    </a:lnTo>
                    <a:lnTo>
                      <a:pt x="402" y="17"/>
                    </a:lnTo>
                    <a:lnTo>
                      <a:pt x="403" y="21"/>
                    </a:lnTo>
                    <a:lnTo>
                      <a:pt x="403" y="27"/>
                    </a:lnTo>
                    <a:lnTo>
                      <a:pt x="403" y="32"/>
                    </a:lnTo>
                    <a:lnTo>
                      <a:pt x="402" y="38"/>
                    </a:lnTo>
                    <a:lnTo>
                      <a:pt x="398" y="43"/>
                    </a:lnTo>
                    <a:lnTo>
                      <a:pt x="395" y="46"/>
                    </a:lnTo>
                    <a:lnTo>
                      <a:pt x="392" y="49"/>
                    </a:lnTo>
                    <a:lnTo>
                      <a:pt x="387" y="52"/>
                    </a:lnTo>
                    <a:lnTo>
                      <a:pt x="382" y="54"/>
                    </a:lnTo>
                    <a:lnTo>
                      <a:pt x="376" y="54"/>
                    </a:lnTo>
                    <a:lnTo>
                      <a:pt x="360" y="55"/>
                    </a:lnTo>
                    <a:lnTo>
                      <a:pt x="343" y="56"/>
                    </a:lnTo>
                    <a:lnTo>
                      <a:pt x="328" y="58"/>
                    </a:lnTo>
                    <a:lnTo>
                      <a:pt x="312" y="60"/>
                    </a:lnTo>
                    <a:lnTo>
                      <a:pt x="296" y="64"/>
                    </a:lnTo>
                    <a:lnTo>
                      <a:pt x="281" y="68"/>
                    </a:lnTo>
                    <a:lnTo>
                      <a:pt x="266" y="74"/>
                    </a:lnTo>
                    <a:lnTo>
                      <a:pt x="252" y="80"/>
                    </a:lnTo>
                    <a:lnTo>
                      <a:pt x="237" y="86"/>
                    </a:lnTo>
                    <a:lnTo>
                      <a:pt x="224" y="93"/>
                    </a:lnTo>
                    <a:lnTo>
                      <a:pt x="210" y="101"/>
                    </a:lnTo>
                    <a:lnTo>
                      <a:pt x="197" y="109"/>
                    </a:lnTo>
                    <a:lnTo>
                      <a:pt x="184" y="118"/>
                    </a:lnTo>
                    <a:lnTo>
                      <a:pt x="172" y="128"/>
                    </a:lnTo>
                    <a:lnTo>
                      <a:pt x="160" y="138"/>
                    </a:lnTo>
                    <a:lnTo>
                      <a:pt x="150" y="148"/>
                    </a:lnTo>
                    <a:lnTo>
                      <a:pt x="138" y="159"/>
                    </a:lnTo>
                    <a:lnTo>
                      <a:pt x="128" y="171"/>
                    </a:lnTo>
                    <a:lnTo>
                      <a:pt x="118" y="184"/>
                    </a:lnTo>
                    <a:lnTo>
                      <a:pt x="109" y="196"/>
                    </a:lnTo>
                    <a:lnTo>
                      <a:pt x="101" y="210"/>
                    </a:lnTo>
                    <a:lnTo>
                      <a:pt x="94" y="223"/>
                    </a:lnTo>
                    <a:lnTo>
                      <a:pt x="87" y="237"/>
                    </a:lnTo>
                    <a:lnTo>
                      <a:pt x="80" y="251"/>
                    </a:lnTo>
                    <a:lnTo>
                      <a:pt x="74" y="266"/>
                    </a:lnTo>
                    <a:lnTo>
                      <a:pt x="69" y="280"/>
                    </a:lnTo>
                    <a:lnTo>
                      <a:pt x="64" y="296"/>
                    </a:lnTo>
                    <a:lnTo>
                      <a:pt x="61" y="312"/>
                    </a:lnTo>
                    <a:lnTo>
                      <a:pt x="59" y="327"/>
                    </a:lnTo>
                    <a:lnTo>
                      <a:pt x="57" y="343"/>
                    </a:lnTo>
                    <a:lnTo>
                      <a:pt x="55" y="360"/>
                    </a:lnTo>
                    <a:lnTo>
                      <a:pt x="54" y="376"/>
                    </a:lnTo>
                    <a:lnTo>
                      <a:pt x="54" y="381"/>
                    </a:lnTo>
                    <a:lnTo>
                      <a:pt x="52" y="387"/>
                    </a:lnTo>
                    <a:lnTo>
                      <a:pt x="50" y="391"/>
                    </a:lnTo>
                    <a:lnTo>
                      <a:pt x="46" y="395"/>
                    </a:lnTo>
                    <a:lnTo>
                      <a:pt x="43" y="398"/>
                    </a:lnTo>
                    <a:lnTo>
                      <a:pt x="39" y="400"/>
                    </a:lnTo>
                    <a:lnTo>
                      <a:pt x="33" y="402"/>
                    </a:lnTo>
                    <a:lnTo>
                      <a:pt x="27" y="40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8" name="Oval 37">
              <a:extLst>
                <a:ext uri="{FF2B5EF4-FFF2-40B4-BE49-F238E27FC236}">
                  <a16:creationId xmlns="" xmlns:a16="http://schemas.microsoft.com/office/drawing/2014/main" id="{8E0275BE-7311-4BCC-9539-3CB1AF777C22}"/>
                </a:ext>
              </a:extLst>
            </p:cNvPr>
            <p:cNvSpPr/>
            <p:nvPr/>
          </p:nvSpPr>
          <p:spPr>
            <a:xfrm>
              <a:off x="8604520" y="5131875"/>
              <a:ext cx="615935" cy="615936"/>
            </a:xfrm>
            <a:prstGeom prst="ellipse">
              <a:avLst/>
            </a:prstGeom>
            <a:solidFill>
              <a:srgbClr val="EB5232"/>
            </a:solidFill>
            <a:ln>
              <a:noFill/>
            </a:ln>
            <a:effectLst>
              <a:outerShdw blurRad="38100" dist="25400" dir="5400000" algn="t" rotWithShape="0">
                <a:prstClr val="black">
                  <a:alpha val="3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9" name="Group 38">
              <a:extLst>
                <a:ext uri="{FF2B5EF4-FFF2-40B4-BE49-F238E27FC236}">
                  <a16:creationId xmlns="" xmlns:a16="http://schemas.microsoft.com/office/drawing/2014/main" id="{259EE4F0-C7DE-43F6-808B-4B83C7BB225F}"/>
                </a:ext>
              </a:extLst>
            </p:cNvPr>
            <p:cNvGrpSpPr/>
            <p:nvPr/>
          </p:nvGrpSpPr>
          <p:grpSpPr>
            <a:xfrm>
              <a:off x="8739337" y="5363816"/>
              <a:ext cx="362542" cy="187279"/>
              <a:chOff x="6731000" y="5795963"/>
              <a:chExt cx="574675" cy="296862"/>
            </a:xfrm>
            <a:solidFill>
              <a:schemeClr val="bg1"/>
            </a:solidFill>
          </p:grpSpPr>
          <p:sp>
            <p:nvSpPr>
              <p:cNvPr id="40" name="Freeform 14">
                <a:extLst>
                  <a:ext uri="{FF2B5EF4-FFF2-40B4-BE49-F238E27FC236}">
                    <a16:creationId xmlns="" xmlns:a16="http://schemas.microsoft.com/office/drawing/2014/main" id="{900B362B-322F-4A23-84EA-AA321E68F1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5950" y="5795963"/>
                <a:ext cx="339725" cy="233363"/>
              </a:xfrm>
              <a:custGeom>
                <a:avLst/>
                <a:gdLst>
                  <a:gd name="T0" fmla="*/ 183 w 859"/>
                  <a:gd name="T1" fmla="*/ 590 h 590"/>
                  <a:gd name="T2" fmla="*/ 170 w 859"/>
                  <a:gd name="T3" fmla="*/ 582 h 590"/>
                  <a:gd name="T4" fmla="*/ 162 w 859"/>
                  <a:gd name="T5" fmla="*/ 568 h 590"/>
                  <a:gd name="T6" fmla="*/ 164 w 859"/>
                  <a:gd name="T7" fmla="*/ 553 h 590"/>
                  <a:gd name="T8" fmla="*/ 173 w 859"/>
                  <a:gd name="T9" fmla="*/ 540 h 590"/>
                  <a:gd name="T10" fmla="*/ 189 w 859"/>
                  <a:gd name="T11" fmla="*/ 536 h 590"/>
                  <a:gd name="T12" fmla="*/ 589 w 859"/>
                  <a:gd name="T13" fmla="*/ 535 h 590"/>
                  <a:gd name="T14" fmla="*/ 624 w 859"/>
                  <a:gd name="T15" fmla="*/ 528 h 590"/>
                  <a:gd name="T16" fmla="*/ 657 w 859"/>
                  <a:gd name="T17" fmla="*/ 517 h 590"/>
                  <a:gd name="T18" fmla="*/ 689 w 859"/>
                  <a:gd name="T19" fmla="*/ 501 h 590"/>
                  <a:gd name="T20" fmla="*/ 735 w 859"/>
                  <a:gd name="T21" fmla="*/ 465 h 590"/>
                  <a:gd name="T22" fmla="*/ 771 w 859"/>
                  <a:gd name="T23" fmla="*/ 419 h 590"/>
                  <a:gd name="T24" fmla="*/ 786 w 859"/>
                  <a:gd name="T25" fmla="*/ 389 h 590"/>
                  <a:gd name="T26" fmla="*/ 797 w 859"/>
                  <a:gd name="T27" fmla="*/ 355 h 590"/>
                  <a:gd name="T28" fmla="*/ 804 w 859"/>
                  <a:gd name="T29" fmla="*/ 320 h 590"/>
                  <a:gd name="T30" fmla="*/ 805 w 859"/>
                  <a:gd name="T31" fmla="*/ 283 h 590"/>
                  <a:gd name="T32" fmla="*/ 801 w 859"/>
                  <a:gd name="T33" fmla="*/ 246 h 590"/>
                  <a:gd name="T34" fmla="*/ 791 w 859"/>
                  <a:gd name="T35" fmla="*/ 212 h 590"/>
                  <a:gd name="T36" fmla="*/ 776 w 859"/>
                  <a:gd name="T37" fmla="*/ 179 h 590"/>
                  <a:gd name="T38" fmla="*/ 750 w 859"/>
                  <a:gd name="T39" fmla="*/ 141 h 590"/>
                  <a:gd name="T40" fmla="*/ 699 w 859"/>
                  <a:gd name="T41" fmla="*/ 94 h 590"/>
                  <a:gd name="T42" fmla="*/ 669 w 859"/>
                  <a:gd name="T43" fmla="*/ 77 h 590"/>
                  <a:gd name="T44" fmla="*/ 636 w 859"/>
                  <a:gd name="T45" fmla="*/ 64 h 590"/>
                  <a:gd name="T46" fmla="*/ 600 w 859"/>
                  <a:gd name="T47" fmla="*/ 56 h 590"/>
                  <a:gd name="T48" fmla="*/ 564 w 859"/>
                  <a:gd name="T49" fmla="*/ 53 h 590"/>
                  <a:gd name="T50" fmla="*/ 17 w 859"/>
                  <a:gd name="T51" fmla="*/ 52 h 590"/>
                  <a:gd name="T52" fmla="*/ 5 w 859"/>
                  <a:gd name="T53" fmla="*/ 42 h 590"/>
                  <a:gd name="T54" fmla="*/ 0 w 859"/>
                  <a:gd name="T55" fmla="*/ 27 h 590"/>
                  <a:gd name="T56" fmla="*/ 5 w 859"/>
                  <a:gd name="T57" fmla="*/ 11 h 590"/>
                  <a:gd name="T58" fmla="*/ 17 w 859"/>
                  <a:gd name="T59" fmla="*/ 1 h 590"/>
                  <a:gd name="T60" fmla="*/ 564 w 859"/>
                  <a:gd name="T61" fmla="*/ 0 h 590"/>
                  <a:gd name="T62" fmla="*/ 609 w 859"/>
                  <a:gd name="T63" fmla="*/ 3 h 590"/>
                  <a:gd name="T64" fmla="*/ 652 w 859"/>
                  <a:gd name="T65" fmla="*/ 12 h 590"/>
                  <a:gd name="T66" fmla="*/ 692 w 859"/>
                  <a:gd name="T67" fmla="*/ 29 h 590"/>
                  <a:gd name="T68" fmla="*/ 729 w 859"/>
                  <a:gd name="T69" fmla="*/ 50 h 590"/>
                  <a:gd name="T70" fmla="*/ 763 w 859"/>
                  <a:gd name="T71" fmla="*/ 76 h 590"/>
                  <a:gd name="T72" fmla="*/ 792 w 859"/>
                  <a:gd name="T73" fmla="*/ 107 h 590"/>
                  <a:gd name="T74" fmla="*/ 817 w 859"/>
                  <a:gd name="T75" fmla="*/ 141 h 590"/>
                  <a:gd name="T76" fmla="*/ 836 w 859"/>
                  <a:gd name="T77" fmla="*/ 179 h 590"/>
                  <a:gd name="T78" fmla="*/ 850 w 859"/>
                  <a:gd name="T79" fmla="*/ 221 h 590"/>
                  <a:gd name="T80" fmla="*/ 857 w 859"/>
                  <a:gd name="T81" fmla="*/ 265 h 590"/>
                  <a:gd name="T82" fmla="*/ 858 w 859"/>
                  <a:gd name="T83" fmla="*/ 309 h 590"/>
                  <a:gd name="T84" fmla="*/ 852 w 859"/>
                  <a:gd name="T85" fmla="*/ 354 h 590"/>
                  <a:gd name="T86" fmla="*/ 841 w 859"/>
                  <a:gd name="T87" fmla="*/ 396 h 590"/>
                  <a:gd name="T88" fmla="*/ 823 w 859"/>
                  <a:gd name="T89" fmla="*/ 435 h 590"/>
                  <a:gd name="T90" fmla="*/ 800 w 859"/>
                  <a:gd name="T91" fmla="*/ 471 h 590"/>
                  <a:gd name="T92" fmla="*/ 773 w 859"/>
                  <a:gd name="T93" fmla="*/ 503 h 590"/>
                  <a:gd name="T94" fmla="*/ 740 w 859"/>
                  <a:gd name="T95" fmla="*/ 531 h 590"/>
                  <a:gd name="T96" fmla="*/ 704 w 859"/>
                  <a:gd name="T97" fmla="*/ 554 h 590"/>
                  <a:gd name="T98" fmla="*/ 665 w 859"/>
                  <a:gd name="T99" fmla="*/ 572 h 590"/>
                  <a:gd name="T100" fmla="*/ 624 w 859"/>
                  <a:gd name="T101" fmla="*/ 584 h 590"/>
                  <a:gd name="T102" fmla="*/ 579 w 859"/>
                  <a:gd name="T103" fmla="*/ 590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59" h="590">
                    <a:moveTo>
                      <a:pt x="564" y="590"/>
                    </a:moveTo>
                    <a:lnTo>
                      <a:pt x="189" y="590"/>
                    </a:lnTo>
                    <a:lnTo>
                      <a:pt x="183" y="590"/>
                    </a:lnTo>
                    <a:lnTo>
                      <a:pt x="178" y="588"/>
                    </a:lnTo>
                    <a:lnTo>
                      <a:pt x="173" y="585"/>
                    </a:lnTo>
                    <a:lnTo>
                      <a:pt x="170" y="582"/>
                    </a:lnTo>
                    <a:lnTo>
                      <a:pt x="166" y="577"/>
                    </a:lnTo>
                    <a:lnTo>
                      <a:pt x="164" y="573"/>
                    </a:lnTo>
                    <a:lnTo>
                      <a:pt x="162" y="568"/>
                    </a:lnTo>
                    <a:lnTo>
                      <a:pt x="162" y="563"/>
                    </a:lnTo>
                    <a:lnTo>
                      <a:pt x="162" y="557"/>
                    </a:lnTo>
                    <a:lnTo>
                      <a:pt x="164" y="553"/>
                    </a:lnTo>
                    <a:lnTo>
                      <a:pt x="166" y="548"/>
                    </a:lnTo>
                    <a:lnTo>
                      <a:pt x="170" y="544"/>
                    </a:lnTo>
                    <a:lnTo>
                      <a:pt x="173" y="540"/>
                    </a:lnTo>
                    <a:lnTo>
                      <a:pt x="178" y="538"/>
                    </a:lnTo>
                    <a:lnTo>
                      <a:pt x="183" y="537"/>
                    </a:lnTo>
                    <a:lnTo>
                      <a:pt x="189" y="536"/>
                    </a:lnTo>
                    <a:lnTo>
                      <a:pt x="564" y="536"/>
                    </a:lnTo>
                    <a:lnTo>
                      <a:pt x="577" y="536"/>
                    </a:lnTo>
                    <a:lnTo>
                      <a:pt x="589" y="535"/>
                    </a:lnTo>
                    <a:lnTo>
                      <a:pt x="600" y="534"/>
                    </a:lnTo>
                    <a:lnTo>
                      <a:pt x="613" y="531"/>
                    </a:lnTo>
                    <a:lnTo>
                      <a:pt x="624" y="528"/>
                    </a:lnTo>
                    <a:lnTo>
                      <a:pt x="636" y="525"/>
                    </a:lnTo>
                    <a:lnTo>
                      <a:pt x="647" y="521"/>
                    </a:lnTo>
                    <a:lnTo>
                      <a:pt x="657" y="517"/>
                    </a:lnTo>
                    <a:lnTo>
                      <a:pt x="669" y="512"/>
                    </a:lnTo>
                    <a:lnTo>
                      <a:pt x="679" y="507"/>
                    </a:lnTo>
                    <a:lnTo>
                      <a:pt x="689" y="501"/>
                    </a:lnTo>
                    <a:lnTo>
                      <a:pt x="699" y="494"/>
                    </a:lnTo>
                    <a:lnTo>
                      <a:pt x="718" y="481"/>
                    </a:lnTo>
                    <a:lnTo>
                      <a:pt x="735" y="465"/>
                    </a:lnTo>
                    <a:lnTo>
                      <a:pt x="750" y="449"/>
                    </a:lnTo>
                    <a:lnTo>
                      <a:pt x="764" y="429"/>
                    </a:lnTo>
                    <a:lnTo>
                      <a:pt x="771" y="419"/>
                    </a:lnTo>
                    <a:lnTo>
                      <a:pt x="776" y="409"/>
                    </a:lnTo>
                    <a:lnTo>
                      <a:pt x="782" y="399"/>
                    </a:lnTo>
                    <a:lnTo>
                      <a:pt x="786" y="389"/>
                    </a:lnTo>
                    <a:lnTo>
                      <a:pt x="791" y="378"/>
                    </a:lnTo>
                    <a:lnTo>
                      <a:pt x="794" y="367"/>
                    </a:lnTo>
                    <a:lnTo>
                      <a:pt x="797" y="355"/>
                    </a:lnTo>
                    <a:lnTo>
                      <a:pt x="801" y="343"/>
                    </a:lnTo>
                    <a:lnTo>
                      <a:pt x="802" y="332"/>
                    </a:lnTo>
                    <a:lnTo>
                      <a:pt x="804" y="320"/>
                    </a:lnTo>
                    <a:lnTo>
                      <a:pt x="805" y="307"/>
                    </a:lnTo>
                    <a:lnTo>
                      <a:pt x="805" y="295"/>
                    </a:lnTo>
                    <a:lnTo>
                      <a:pt x="805" y="283"/>
                    </a:lnTo>
                    <a:lnTo>
                      <a:pt x="804" y="270"/>
                    </a:lnTo>
                    <a:lnTo>
                      <a:pt x="802" y="258"/>
                    </a:lnTo>
                    <a:lnTo>
                      <a:pt x="801" y="246"/>
                    </a:lnTo>
                    <a:lnTo>
                      <a:pt x="797" y="234"/>
                    </a:lnTo>
                    <a:lnTo>
                      <a:pt x="794" y="223"/>
                    </a:lnTo>
                    <a:lnTo>
                      <a:pt x="791" y="212"/>
                    </a:lnTo>
                    <a:lnTo>
                      <a:pt x="786" y="201"/>
                    </a:lnTo>
                    <a:lnTo>
                      <a:pt x="782" y="191"/>
                    </a:lnTo>
                    <a:lnTo>
                      <a:pt x="776" y="179"/>
                    </a:lnTo>
                    <a:lnTo>
                      <a:pt x="771" y="169"/>
                    </a:lnTo>
                    <a:lnTo>
                      <a:pt x="764" y="159"/>
                    </a:lnTo>
                    <a:lnTo>
                      <a:pt x="750" y="141"/>
                    </a:lnTo>
                    <a:lnTo>
                      <a:pt x="735" y="124"/>
                    </a:lnTo>
                    <a:lnTo>
                      <a:pt x="718" y="109"/>
                    </a:lnTo>
                    <a:lnTo>
                      <a:pt x="699" y="94"/>
                    </a:lnTo>
                    <a:lnTo>
                      <a:pt x="689" y="89"/>
                    </a:lnTo>
                    <a:lnTo>
                      <a:pt x="679" y="82"/>
                    </a:lnTo>
                    <a:lnTo>
                      <a:pt x="669" y="77"/>
                    </a:lnTo>
                    <a:lnTo>
                      <a:pt x="657" y="72"/>
                    </a:lnTo>
                    <a:lnTo>
                      <a:pt x="647" y="68"/>
                    </a:lnTo>
                    <a:lnTo>
                      <a:pt x="636" y="64"/>
                    </a:lnTo>
                    <a:lnTo>
                      <a:pt x="624" y="61"/>
                    </a:lnTo>
                    <a:lnTo>
                      <a:pt x="613" y="58"/>
                    </a:lnTo>
                    <a:lnTo>
                      <a:pt x="600" y="56"/>
                    </a:lnTo>
                    <a:lnTo>
                      <a:pt x="589" y="55"/>
                    </a:lnTo>
                    <a:lnTo>
                      <a:pt x="577" y="54"/>
                    </a:lnTo>
                    <a:lnTo>
                      <a:pt x="564" y="53"/>
                    </a:lnTo>
                    <a:lnTo>
                      <a:pt x="27" y="53"/>
                    </a:lnTo>
                    <a:lnTo>
                      <a:pt x="22" y="53"/>
                    </a:lnTo>
                    <a:lnTo>
                      <a:pt x="17" y="52"/>
                    </a:lnTo>
                    <a:lnTo>
                      <a:pt x="13" y="48"/>
                    </a:lnTo>
                    <a:lnTo>
                      <a:pt x="8" y="45"/>
                    </a:lnTo>
                    <a:lnTo>
                      <a:pt x="5" y="42"/>
                    </a:lnTo>
                    <a:lnTo>
                      <a:pt x="3" y="37"/>
                    </a:lnTo>
                    <a:lnTo>
                      <a:pt x="2" y="31"/>
                    </a:lnTo>
                    <a:lnTo>
                      <a:pt x="0" y="27"/>
                    </a:lnTo>
                    <a:lnTo>
                      <a:pt x="2" y="21"/>
                    </a:lnTo>
                    <a:lnTo>
                      <a:pt x="3" y="16"/>
                    </a:lnTo>
                    <a:lnTo>
                      <a:pt x="5" y="11"/>
                    </a:lnTo>
                    <a:lnTo>
                      <a:pt x="8" y="8"/>
                    </a:lnTo>
                    <a:lnTo>
                      <a:pt x="13" y="5"/>
                    </a:lnTo>
                    <a:lnTo>
                      <a:pt x="17" y="1"/>
                    </a:lnTo>
                    <a:lnTo>
                      <a:pt x="22" y="0"/>
                    </a:lnTo>
                    <a:lnTo>
                      <a:pt x="27" y="0"/>
                    </a:lnTo>
                    <a:lnTo>
                      <a:pt x="564" y="0"/>
                    </a:lnTo>
                    <a:lnTo>
                      <a:pt x="579" y="0"/>
                    </a:lnTo>
                    <a:lnTo>
                      <a:pt x="593" y="1"/>
                    </a:lnTo>
                    <a:lnTo>
                      <a:pt x="609" y="3"/>
                    </a:lnTo>
                    <a:lnTo>
                      <a:pt x="624" y="6"/>
                    </a:lnTo>
                    <a:lnTo>
                      <a:pt x="637" y="9"/>
                    </a:lnTo>
                    <a:lnTo>
                      <a:pt x="652" y="12"/>
                    </a:lnTo>
                    <a:lnTo>
                      <a:pt x="665" y="18"/>
                    </a:lnTo>
                    <a:lnTo>
                      <a:pt x="679" y="22"/>
                    </a:lnTo>
                    <a:lnTo>
                      <a:pt x="692" y="29"/>
                    </a:lnTo>
                    <a:lnTo>
                      <a:pt x="704" y="35"/>
                    </a:lnTo>
                    <a:lnTo>
                      <a:pt x="717" y="43"/>
                    </a:lnTo>
                    <a:lnTo>
                      <a:pt x="729" y="50"/>
                    </a:lnTo>
                    <a:lnTo>
                      <a:pt x="740" y="58"/>
                    </a:lnTo>
                    <a:lnTo>
                      <a:pt x="752" y="67"/>
                    </a:lnTo>
                    <a:lnTo>
                      <a:pt x="763" y="76"/>
                    </a:lnTo>
                    <a:lnTo>
                      <a:pt x="773" y="86"/>
                    </a:lnTo>
                    <a:lnTo>
                      <a:pt x="782" y="96"/>
                    </a:lnTo>
                    <a:lnTo>
                      <a:pt x="792" y="107"/>
                    </a:lnTo>
                    <a:lnTo>
                      <a:pt x="800" y="118"/>
                    </a:lnTo>
                    <a:lnTo>
                      <a:pt x="809" y="130"/>
                    </a:lnTo>
                    <a:lnTo>
                      <a:pt x="817" y="141"/>
                    </a:lnTo>
                    <a:lnTo>
                      <a:pt x="823" y="154"/>
                    </a:lnTo>
                    <a:lnTo>
                      <a:pt x="830" y="167"/>
                    </a:lnTo>
                    <a:lnTo>
                      <a:pt x="836" y="179"/>
                    </a:lnTo>
                    <a:lnTo>
                      <a:pt x="841" y="193"/>
                    </a:lnTo>
                    <a:lnTo>
                      <a:pt x="846" y="207"/>
                    </a:lnTo>
                    <a:lnTo>
                      <a:pt x="850" y="221"/>
                    </a:lnTo>
                    <a:lnTo>
                      <a:pt x="852" y="235"/>
                    </a:lnTo>
                    <a:lnTo>
                      <a:pt x="856" y="250"/>
                    </a:lnTo>
                    <a:lnTo>
                      <a:pt x="857" y="265"/>
                    </a:lnTo>
                    <a:lnTo>
                      <a:pt x="858" y="279"/>
                    </a:lnTo>
                    <a:lnTo>
                      <a:pt x="859" y="295"/>
                    </a:lnTo>
                    <a:lnTo>
                      <a:pt x="858" y="309"/>
                    </a:lnTo>
                    <a:lnTo>
                      <a:pt x="857" y="325"/>
                    </a:lnTo>
                    <a:lnTo>
                      <a:pt x="856" y="340"/>
                    </a:lnTo>
                    <a:lnTo>
                      <a:pt x="852" y="354"/>
                    </a:lnTo>
                    <a:lnTo>
                      <a:pt x="850" y="369"/>
                    </a:lnTo>
                    <a:lnTo>
                      <a:pt x="846" y="382"/>
                    </a:lnTo>
                    <a:lnTo>
                      <a:pt x="841" y="396"/>
                    </a:lnTo>
                    <a:lnTo>
                      <a:pt x="836" y="409"/>
                    </a:lnTo>
                    <a:lnTo>
                      <a:pt x="830" y="423"/>
                    </a:lnTo>
                    <a:lnTo>
                      <a:pt x="823" y="435"/>
                    </a:lnTo>
                    <a:lnTo>
                      <a:pt x="817" y="447"/>
                    </a:lnTo>
                    <a:lnTo>
                      <a:pt x="809" y="460"/>
                    </a:lnTo>
                    <a:lnTo>
                      <a:pt x="800" y="471"/>
                    </a:lnTo>
                    <a:lnTo>
                      <a:pt x="792" y="482"/>
                    </a:lnTo>
                    <a:lnTo>
                      <a:pt x="782" y="493"/>
                    </a:lnTo>
                    <a:lnTo>
                      <a:pt x="773" y="503"/>
                    </a:lnTo>
                    <a:lnTo>
                      <a:pt x="763" y="514"/>
                    </a:lnTo>
                    <a:lnTo>
                      <a:pt x="752" y="522"/>
                    </a:lnTo>
                    <a:lnTo>
                      <a:pt x="740" y="531"/>
                    </a:lnTo>
                    <a:lnTo>
                      <a:pt x="729" y="539"/>
                    </a:lnTo>
                    <a:lnTo>
                      <a:pt x="717" y="547"/>
                    </a:lnTo>
                    <a:lnTo>
                      <a:pt x="704" y="554"/>
                    </a:lnTo>
                    <a:lnTo>
                      <a:pt x="692" y="561"/>
                    </a:lnTo>
                    <a:lnTo>
                      <a:pt x="679" y="566"/>
                    </a:lnTo>
                    <a:lnTo>
                      <a:pt x="665" y="572"/>
                    </a:lnTo>
                    <a:lnTo>
                      <a:pt x="652" y="576"/>
                    </a:lnTo>
                    <a:lnTo>
                      <a:pt x="637" y="581"/>
                    </a:lnTo>
                    <a:lnTo>
                      <a:pt x="624" y="584"/>
                    </a:lnTo>
                    <a:lnTo>
                      <a:pt x="609" y="586"/>
                    </a:lnTo>
                    <a:lnTo>
                      <a:pt x="593" y="589"/>
                    </a:lnTo>
                    <a:lnTo>
                      <a:pt x="579" y="590"/>
                    </a:lnTo>
                    <a:lnTo>
                      <a:pt x="564" y="59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15">
                <a:extLst>
                  <a:ext uri="{FF2B5EF4-FFF2-40B4-BE49-F238E27FC236}">
                    <a16:creationId xmlns="" xmlns:a16="http://schemas.microsoft.com/office/drawing/2014/main" id="{97BCC89A-27BC-43D3-BFE6-1F48996B34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1000" y="5795963"/>
                <a:ext cx="341313" cy="233363"/>
              </a:xfrm>
              <a:custGeom>
                <a:avLst/>
                <a:gdLst>
                  <a:gd name="T0" fmla="*/ 279 w 857"/>
                  <a:gd name="T1" fmla="*/ 590 h 590"/>
                  <a:gd name="T2" fmla="*/ 235 w 857"/>
                  <a:gd name="T3" fmla="*/ 584 h 590"/>
                  <a:gd name="T4" fmla="*/ 194 w 857"/>
                  <a:gd name="T5" fmla="*/ 572 h 590"/>
                  <a:gd name="T6" fmla="*/ 154 w 857"/>
                  <a:gd name="T7" fmla="*/ 554 h 590"/>
                  <a:gd name="T8" fmla="*/ 119 w 857"/>
                  <a:gd name="T9" fmla="*/ 531 h 590"/>
                  <a:gd name="T10" fmla="*/ 86 w 857"/>
                  <a:gd name="T11" fmla="*/ 503 h 590"/>
                  <a:gd name="T12" fmla="*/ 58 w 857"/>
                  <a:gd name="T13" fmla="*/ 471 h 590"/>
                  <a:gd name="T14" fmla="*/ 36 w 857"/>
                  <a:gd name="T15" fmla="*/ 435 h 590"/>
                  <a:gd name="T16" fmla="*/ 18 w 857"/>
                  <a:gd name="T17" fmla="*/ 396 h 590"/>
                  <a:gd name="T18" fmla="*/ 5 w 857"/>
                  <a:gd name="T19" fmla="*/ 354 h 590"/>
                  <a:gd name="T20" fmla="*/ 0 w 857"/>
                  <a:gd name="T21" fmla="*/ 309 h 590"/>
                  <a:gd name="T22" fmla="*/ 1 w 857"/>
                  <a:gd name="T23" fmla="*/ 265 h 590"/>
                  <a:gd name="T24" fmla="*/ 9 w 857"/>
                  <a:gd name="T25" fmla="*/ 221 h 590"/>
                  <a:gd name="T26" fmla="*/ 22 w 857"/>
                  <a:gd name="T27" fmla="*/ 179 h 590"/>
                  <a:gd name="T28" fmla="*/ 42 w 857"/>
                  <a:gd name="T29" fmla="*/ 141 h 590"/>
                  <a:gd name="T30" fmla="*/ 67 w 857"/>
                  <a:gd name="T31" fmla="*/ 107 h 590"/>
                  <a:gd name="T32" fmla="*/ 96 w 857"/>
                  <a:gd name="T33" fmla="*/ 76 h 590"/>
                  <a:gd name="T34" fmla="*/ 130 w 857"/>
                  <a:gd name="T35" fmla="*/ 50 h 590"/>
                  <a:gd name="T36" fmla="*/ 167 w 857"/>
                  <a:gd name="T37" fmla="*/ 29 h 590"/>
                  <a:gd name="T38" fmla="*/ 207 w 857"/>
                  <a:gd name="T39" fmla="*/ 12 h 590"/>
                  <a:gd name="T40" fmla="*/ 250 w 857"/>
                  <a:gd name="T41" fmla="*/ 3 h 590"/>
                  <a:gd name="T42" fmla="*/ 295 w 857"/>
                  <a:gd name="T43" fmla="*/ 0 h 590"/>
                  <a:gd name="T44" fmla="*/ 842 w 857"/>
                  <a:gd name="T45" fmla="*/ 1 h 590"/>
                  <a:gd name="T46" fmla="*/ 853 w 857"/>
                  <a:gd name="T47" fmla="*/ 11 h 590"/>
                  <a:gd name="T48" fmla="*/ 857 w 857"/>
                  <a:gd name="T49" fmla="*/ 27 h 590"/>
                  <a:gd name="T50" fmla="*/ 853 w 857"/>
                  <a:gd name="T51" fmla="*/ 42 h 590"/>
                  <a:gd name="T52" fmla="*/ 842 w 857"/>
                  <a:gd name="T53" fmla="*/ 52 h 590"/>
                  <a:gd name="T54" fmla="*/ 295 w 857"/>
                  <a:gd name="T55" fmla="*/ 53 h 590"/>
                  <a:gd name="T56" fmla="*/ 258 w 857"/>
                  <a:gd name="T57" fmla="*/ 56 h 590"/>
                  <a:gd name="T58" fmla="*/ 223 w 857"/>
                  <a:gd name="T59" fmla="*/ 64 h 590"/>
                  <a:gd name="T60" fmla="*/ 190 w 857"/>
                  <a:gd name="T61" fmla="*/ 77 h 590"/>
                  <a:gd name="T62" fmla="*/ 160 w 857"/>
                  <a:gd name="T63" fmla="*/ 94 h 590"/>
                  <a:gd name="T64" fmla="*/ 109 w 857"/>
                  <a:gd name="T65" fmla="*/ 141 h 590"/>
                  <a:gd name="T66" fmla="*/ 83 w 857"/>
                  <a:gd name="T67" fmla="*/ 179 h 590"/>
                  <a:gd name="T68" fmla="*/ 68 w 857"/>
                  <a:gd name="T69" fmla="*/ 212 h 590"/>
                  <a:gd name="T70" fmla="*/ 58 w 857"/>
                  <a:gd name="T71" fmla="*/ 246 h 590"/>
                  <a:gd name="T72" fmla="*/ 54 w 857"/>
                  <a:gd name="T73" fmla="*/ 283 h 590"/>
                  <a:gd name="T74" fmla="*/ 55 w 857"/>
                  <a:gd name="T75" fmla="*/ 320 h 590"/>
                  <a:gd name="T76" fmla="*/ 60 w 857"/>
                  <a:gd name="T77" fmla="*/ 355 h 590"/>
                  <a:gd name="T78" fmla="*/ 73 w 857"/>
                  <a:gd name="T79" fmla="*/ 389 h 590"/>
                  <a:gd name="T80" fmla="*/ 88 w 857"/>
                  <a:gd name="T81" fmla="*/ 419 h 590"/>
                  <a:gd name="T82" fmla="*/ 124 w 857"/>
                  <a:gd name="T83" fmla="*/ 465 h 590"/>
                  <a:gd name="T84" fmla="*/ 169 w 857"/>
                  <a:gd name="T85" fmla="*/ 501 h 590"/>
                  <a:gd name="T86" fmla="*/ 200 w 857"/>
                  <a:gd name="T87" fmla="*/ 517 h 590"/>
                  <a:gd name="T88" fmla="*/ 234 w 857"/>
                  <a:gd name="T89" fmla="*/ 528 h 590"/>
                  <a:gd name="T90" fmla="*/ 270 w 857"/>
                  <a:gd name="T91" fmla="*/ 535 h 590"/>
                  <a:gd name="T92" fmla="*/ 616 w 857"/>
                  <a:gd name="T93" fmla="*/ 536 h 590"/>
                  <a:gd name="T94" fmla="*/ 631 w 857"/>
                  <a:gd name="T95" fmla="*/ 540 h 590"/>
                  <a:gd name="T96" fmla="*/ 641 w 857"/>
                  <a:gd name="T97" fmla="*/ 553 h 590"/>
                  <a:gd name="T98" fmla="*/ 642 w 857"/>
                  <a:gd name="T99" fmla="*/ 568 h 590"/>
                  <a:gd name="T100" fmla="*/ 635 w 857"/>
                  <a:gd name="T101" fmla="*/ 582 h 590"/>
                  <a:gd name="T102" fmla="*/ 622 w 857"/>
                  <a:gd name="T103" fmla="*/ 590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57" h="590">
                    <a:moveTo>
                      <a:pt x="616" y="590"/>
                    </a:moveTo>
                    <a:lnTo>
                      <a:pt x="295" y="590"/>
                    </a:lnTo>
                    <a:lnTo>
                      <a:pt x="279" y="590"/>
                    </a:lnTo>
                    <a:lnTo>
                      <a:pt x="264" y="589"/>
                    </a:lnTo>
                    <a:lnTo>
                      <a:pt x="250" y="586"/>
                    </a:lnTo>
                    <a:lnTo>
                      <a:pt x="235" y="584"/>
                    </a:lnTo>
                    <a:lnTo>
                      <a:pt x="221" y="581"/>
                    </a:lnTo>
                    <a:lnTo>
                      <a:pt x="207" y="576"/>
                    </a:lnTo>
                    <a:lnTo>
                      <a:pt x="194" y="572"/>
                    </a:lnTo>
                    <a:lnTo>
                      <a:pt x="180" y="566"/>
                    </a:lnTo>
                    <a:lnTo>
                      <a:pt x="167" y="561"/>
                    </a:lnTo>
                    <a:lnTo>
                      <a:pt x="154" y="554"/>
                    </a:lnTo>
                    <a:lnTo>
                      <a:pt x="142" y="547"/>
                    </a:lnTo>
                    <a:lnTo>
                      <a:pt x="130" y="539"/>
                    </a:lnTo>
                    <a:lnTo>
                      <a:pt x="119" y="531"/>
                    </a:lnTo>
                    <a:lnTo>
                      <a:pt x="107" y="522"/>
                    </a:lnTo>
                    <a:lnTo>
                      <a:pt x="96" y="514"/>
                    </a:lnTo>
                    <a:lnTo>
                      <a:pt x="86" y="503"/>
                    </a:lnTo>
                    <a:lnTo>
                      <a:pt x="76" y="493"/>
                    </a:lnTo>
                    <a:lnTo>
                      <a:pt x="67" y="482"/>
                    </a:lnTo>
                    <a:lnTo>
                      <a:pt x="58" y="471"/>
                    </a:lnTo>
                    <a:lnTo>
                      <a:pt x="50" y="460"/>
                    </a:lnTo>
                    <a:lnTo>
                      <a:pt x="42" y="447"/>
                    </a:lnTo>
                    <a:lnTo>
                      <a:pt x="36" y="435"/>
                    </a:lnTo>
                    <a:lnTo>
                      <a:pt x="29" y="423"/>
                    </a:lnTo>
                    <a:lnTo>
                      <a:pt x="22" y="409"/>
                    </a:lnTo>
                    <a:lnTo>
                      <a:pt x="18" y="396"/>
                    </a:lnTo>
                    <a:lnTo>
                      <a:pt x="13" y="382"/>
                    </a:lnTo>
                    <a:lnTo>
                      <a:pt x="9" y="369"/>
                    </a:lnTo>
                    <a:lnTo>
                      <a:pt x="5" y="354"/>
                    </a:lnTo>
                    <a:lnTo>
                      <a:pt x="3" y="340"/>
                    </a:lnTo>
                    <a:lnTo>
                      <a:pt x="1" y="325"/>
                    </a:lnTo>
                    <a:lnTo>
                      <a:pt x="0" y="309"/>
                    </a:lnTo>
                    <a:lnTo>
                      <a:pt x="0" y="295"/>
                    </a:lnTo>
                    <a:lnTo>
                      <a:pt x="0" y="279"/>
                    </a:lnTo>
                    <a:lnTo>
                      <a:pt x="1" y="265"/>
                    </a:lnTo>
                    <a:lnTo>
                      <a:pt x="3" y="250"/>
                    </a:lnTo>
                    <a:lnTo>
                      <a:pt x="5" y="235"/>
                    </a:lnTo>
                    <a:lnTo>
                      <a:pt x="9" y="221"/>
                    </a:lnTo>
                    <a:lnTo>
                      <a:pt x="13" y="207"/>
                    </a:lnTo>
                    <a:lnTo>
                      <a:pt x="18" y="193"/>
                    </a:lnTo>
                    <a:lnTo>
                      <a:pt x="22" y="179"/>
                    </a:lnTo>
                    <a:lnTo>
                      <a:pt x="29" y="167"/>
                    </a:lnTo>
                    <a:lnTo>
                      <a:pt x="36" y="154"/>
                    </a:lnTo>
                    <a:lnTo>
                      <a:pt x="42" y="141"/>
                    </a:lnTo>
                    <a:lnTo>
                      <a:pt x="50" y="130"/>
                    </a:lnTo>
                    <a:lnTo>
                      <a:pt x="58" y="118"/>
                    </a:lnTo>
                    <a:lnTo>
                      <a:pt x="67" y="107"/>
                    </a:lnTo>
                    <a:lnTo>
                      <a:pt x="76" y="96"/>
                    </a:lnTo>
                    <a:lnTo>
                      <a:pt x="86" y="86"/>
                    </a:lnTo>
                    <a:lnTo>
                      <a:pt x="96" y="76"/>
                    </a:lnTo>
                    <a:lnTo>
                      <a:pt x="107" y="67"/>
                    </a:lnTo>
                    <a:lnTo>
                      <a:pt x="119" y="58"/>
                    </a:lnTo>
                    <a:lnTo>
                      <a:pt x="130" y="50"/>
                    </a:lnTo>
                    <a:lnTo>
                      <a:pt x="142" y="43"/>
                    </a:lnTo>
                    <a:lnTo>
                      <a:pt x="154" y="35"/>
                    </a:lnTo>
                    <a:lnTo>
                      <a:pt x="167" y="29"/>
                    </a:lnTo>
                    <a:lnTo>
                      <a:pt x="180" y="22"/>
                    </a:lnTo>
                    <a:lnTo>
                      <a:pt x="194" y="18"/>
                    </a:lnTo>
                    <a:lnTo>
                      <a:pt x="207" y="12"/>
                    </a:lnTo>
                    <a:lnTo>
                      <a:pt x="221" y="9"/>
                    </a:lnTo>
                    <a:lnTo>
                      <a:pt x="235" y="6"/>
                    </a:lnTo>
                    <a:lnTo>
                      <a:pt x="250" y="3"/>
                    </a:lnTo>
                    <a:lnTo>
                      <a:pt x="264" y="1"/>
                    </a:lnTo>
                    <a:lnTo>
                      <a:pt x="279" y="0"/>
                    </a:lnTo>
                    <a:lnTo>
                      <a:pt x="295" y="0"/>
                    </a:lnTo>
                    <a:lnTo>
                      <a:pt x="830" y="0"/>
                    </a:lnTo>
                    <a:lnTo>
                      <a:pt x="836" y="0"/>
                    </a:lnTo>
                    <a:lnTo>
                      <a:pt x="842" y="1"/>
                    </a:lnTo>
                    <a:lnTo>
                      <a:pt x="846" y="5"/>
                    </a:lnTo>
                    <a:lnTo>
                      <a:pt x="850" y="8"/>
                    </a:lnTo>
                    <a:lnTo>
                      <a:pt x="853" y="11"/>
                    </a:lnTo>
                    <a:lnTo>
                      <a:pt x="856" y="16"/>
                    </a:lnTo>
                    <a:lnTo>
                      <a:pt x="857" y="21"/>
                    </a:lnTo>
                    <a:lnTo>
                      <a:pt x="857" y="27"/>
                    </a:lnTo>
                    <a:lnTo>
                      <a:pt x="857" y="31"/>
                    </a:lnTo>
                    <a:lnTo>
                      <a:pt x="856" y="37"/>
                    </a:lnTo>
                    <a:lnTo>
                      <a:pt x="853" y="42"/>
                    </a:lnTo>
                    <a:lnTo>
                      <a:pt x="850" y="45"/>
                    </a:lnTo>
                    <a:lnTo>
                      <a:pt x="846" y="48"/>
                    </a:lnTo>
                    <a:lnTo>
                      <a:pt x="842" y="52"/>
                    </a:lnTo>
                    <a:lnTo>
                      <a:pt x="836" y="53"/>
                    </a:lnTo>
                    <a:lnTo>
                      <a:pt x="830" y="53"/>
                    </a:lnTo>
                    <a:lnTo>
                      <a:pt x="295" y="53"/>
                    </a:lnTo>
                    <a:lnTo>
                      <a:pt x="282" y="54"/>
                    </a:lnTo>
                    <a:lnTo>
                      <a:pt x="270" y="55"/>
                    </a:lnTo>
                    <a:lnTo>
                      <a:pt x="258" y="56"/>
                    </a:lnTo>
                    <a:lnTo>
                      <a:pt x="246" y="58"/>
                    </a:lnTo>
                    <a:lnTo>
                      <a:pt x="234" y="61"/>
                    </a:lnTo>
                    <a:lnTo>
                      <a:pt x="223" y="64"/>
                    </a:lnTo>
                    <a:lnTo>
                      <a:pt x="212" y="68"/>
                    </a:lnTo>
                    <a:lnTo>
                      <a:pt x="200" y="72"/>
                    </a:lnTo>
                    <a:lnTo>
                      <a:pt x="190" y="77"/>
                    </a:lnTo>
                    <a:lnTo>
                      <a:pt x="179" y="82"/>
                    </a:lnTo>
                    <a:lnTo>
                      <a:pt x="169" y="89"/>
                    </a:lnTo>
                    <a:lnTo>
                      <a:pt x="160" y="94"/>
                    </a:lnTo>
                    <a:lnTo>
                      <a:pt x="141" y="109"/>
                    </a:lnTo>
                    <a:lnTo>
                      <a:pt x="124" y="124"/>
                    </a:lnTo>
                    <a:lnTo>
                      <a:pt x="109" y="141"/>
                    </a:lnTo>
                    <a:lnTo>
                      <a:pt x="94" y="159"/>
                    </a:lnTo>
                    <a:lnTo>
                      <a:pt x="88" y="169"/>
                    </a:lnTo>
                    <a:lnTo>
                      <a:pt x="83" y="179"/>
                    </a:lnTo>
                    <a:lnTo>
                      <a:pt x="77" y="191"/>
                    </a:lnTo>
                    <a:lnTo>
                      <a:pt x="73" y="201"/>
                    </a:lnTo>
                    <a:lnTo>
                      <a:pt x="68" y="212"/>
                    </a:lnTo>
                    <a:lnTo>
                      <a:pt x="64" y="223"/>
                    </a:lnTo>
                    <a:lnTo>
                      <a:pt x="60" y="234"/>
                    </a:lnTo>
                    <a:lnTo>
                      <a:pt x="58" y="246"/>
                    </a:lnTo>
                    <a:lnTo>
                      <a:pt x="56" y="258"/>
                    </a:lnTo>
                    <a:lnTo>
                      <a:pt x="55" y="270"/>
                    </a:lnTo>
                    <a:lnTo>
                      <a:pt x="54" y="283"/>
                    </a:lnTo>
                    <a:lnTo>
                      <a:pt x="54" y="295"/>
                    </a:lnTo>
                    <a:lnTo>
                      <a:pt x="54" y="307"/>
                    </a:lnTo>
                    <a:lnTo>
                      <a:pt x="55" y="320"/>
                    </a:lnTo>
                    <a:lnTo>
                      <a:pt x="56" y="332"/>
                    </a:lnTo>
                    <a:lnTo>
                      <a:pt x="58" y="343"/>
                    </a:lnTo>
                    <a:lnTo>
                      <a:pt x="60" y="355"/>
                    </a:lnTo>
                    <a:lnTo>
                      <a:pt x="64" y="367"/>
                    </a:lnTo>
                    <a:lnTo>
                      <a:pt x="68" y="378"/>
                    </a:lnTo>
                    <a:lnTo>
                      <a:pt x="73" y="389"/>
                    </a:lnTo>
                    <a:lnTo>
                      <a:pt x="77" y="399"/>
                    </a:lnTo>
                    <a:lnTo>
                      <a:pt x="83" y="409"/>
                    </a:lnTo>
                    <a:lnTo>
                      <a:pt x="88" y="419"/>
                    </a:lnTo>
                    <a:lnTo>
                      <a:pt x="94" y="429"/>
                    </a:lnTo>
                    <a:lnTo>
                      <a:pt x="109" y="449"/>
                    </a:lnTo>
                    <a:lnTo>
                      <a:pt x="124" y="465"/>
                    </a:lnTo>
                    <a:lnTo>
                      <a:pt x="141" y="481"/>
                    </a:lnTo>
                    <a:lnTo>
                      <a:pt x="160" y="494"/>
                    </a:lnTo>
                    <a:lnTo>
                      <a:pt x="169" y="501"/>
                    </a:lnTo>
                    <a:lnTo>
                      <a:pt x="179" y="507"/>
                    </a:lnTo>
                    <a:lnTo>
                      <a:pt x="190" y="512"/>
                    </a:lnTo>
                    <a:lnTo>
                      <a:pt x="200" y="517"/>
                    </a:lnTo>
                    <a:lnTo>
                      <a:pt x="212" y="521"/>
                    </a:lnTo>
                    <a:lnTo>
                      <a:pt x="223" y="525"/>
                    </a:lnTo>
                    <a:lnTo>
                      <a:pt x="234" y="528"/>
                    </a:lnTo>
                    <a:lnTo>
                      <a:pt x="246" y="531"/>
                    </a:lnTo>
                    <a:lnTo>
                      <a:pt x="258" y="534"/>
                    </a:lnTo>
                    <a:lnTo>
                      <a:pt x="270" y="535"/>
                    </a:lnTo>
                    <a:lnTo>
                      <a:pt x="282" y="536"/>
                    </a:lnTo>
                    <a:lnTo>
                      <a:pt x="295" y="536"/>
                    </a:lnTo>
                    <a:lnTo>
                      <a:pt x="616" y="536"/>
                    </a:lnTo>
                    <a:lnTo>
                      <a:pt x="622" y="537"/>
                    </a:lnTo>
                    <a:lnTo>
                      <a:pt x="626" y="538"/>
                    </a:lnTo>
                    <a:lnTo>
                      <a:pt x="631" y="540"/>
                    </a:lnTo>
                    <a:lnTo>
                      <a:pt x="635" y="544"/>
                    </a:lnTo>
                    <a:lnTo>
                      <a:pt x="639" y="548"/>
                    </a:lnTo>
                    <a:lnTo>
                      <a:pt x="641" y="553"/>
                    </a:lnTo>
                    <a:lnTo>
                      <a:pt x="642" y="557"/>
                    </a:lnTo>
                    <a:lnTo>
                      <a:pt x="643" y="563"/>
                    </a:lnTo>
                    <a:lnTo>
                      <a:pt x="642" y="568"/>
                    </a:lnTo>
                    <a:lnTo>
                      <a:pt x="641" y="573"/>
                    </a:lnTo>
                    <a:lnTo>
                      <a:pt x="639" y="577"/>
                    </a:lnTo>
                    <a:lnTo>
                      <a:pt x="635" y="582"/>
                    </a:lnTo>
                    <a:lnTo>
                      <a:pt x="631" y="585"/>
                    </a:lnTo>
                    <a:lnTo>
                      <a:pt x="626" y="588"/>
                    </a:lnTo>
                    <a:lnTo>
                      <a:pt x="622" y="590"/>
                    </a:lnTo>
                    <a:lnTo>
                      <a:pt x="616" y="59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16">
                <a:extLst>
                  <a:ext uri="{FF2B5EF4-FFF2-40B4-BE49-F238E27FC236}">
                    <a16:creationId xmlns="" xmlns:a16="http://schemas.microsoft.com/office/drawing/2014/main" id="{900FA534-6593-481B-8A65-3F4035B742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8813" y="5943600"/>
                <a:ext cx="84138" cy="149225"/>
              </a:xfrm>
              <a:custGeom>
                <a:avLst/>
                <a:gdLst>
                  <a:gd name="T0" fmla="*/ 187 w 214"/>
                  <a:gd name="T1" fmla="*/ 375 h 375"/>
                  <a:gd name="T2" fmla="*/ 183 w 214"/>
                  <a:gd name="T3" fmla="*/ 374 h 375"/>
                  <a:gd name="T4" fmla="*/ 177 w 214"/>
                  <a:gd name="T5" fmla="*/ 373 h 375"/>
                  <a:gd name="T6" fmla="*/ 173 w 214"/>
                  <a:gd name="T7" fmla="*/ 371 h 375"/>
                  <a:gd name="T8" fmla="*/ 168 w 214"/>
                  <a:gd name="T9" fmla="*/ 367 h 375"/>
                  <a:gd name="T10" fmla="*/ 8 w 214"/>
                  <a:gd name="T11" fmla="*/ 206 h 375"/>
                  <a:gd name="T12" fmla="*/ 5 w 214"/>
                  <a:gd name="T13" fmla="*/ 201 h 375"/>
                  <a:gd name="T14" fmla="*/ 2 w 214"/>
                  <a:gd name="T15" fmla="*/ 197 h 375"/>
                  <a:gd name="T16" fmla="*/ 0 w 214"/>
                  <a:gd name="T17" fmla="*/ 192 h 375"/>
                  <a:gd name="T18" fmla="*/ 0 w 214"/>
                  <a:gd name="T19" fmla="*/ 187 h 375"/>
                  <a:gd name="T20" fmla="*/ 0 w 214"/>
                  <a:gd name="T21" fmla="*/ 182 h 375"/>
                  <a:gd name="T22" fmla="*/ 2 w 214"/>
                  <a:gd name="T23" fmla="*/ 177 h 375"/>
                  <a:gd name="T24" fmla="*/ 5 w 214"/>
                  <a:gd name="T25" fmla="*/ 172 h 375"/>
                  <a:gd name="T26" fmla="*/ 8 w 214"/>
                  <a:gd name="T27" fmla="*/ 168 h 375"/>
                  <a:gd name="T28" fmla="*/ 168 w 214"/>
                  <a:gd name="T29" fmla="*/ 7 h 375"/>
                  <a:gd name="T30" fmla="*/ 173 w 214"/>
                  <a:gd name="T31" fmla="*/ 4 h 375"/>
                  <a:gd name="T32" fmla="*/ 177 w 214"/>
                  <a:gd name="T33" fmla="*/ 1 h 375"/>
                  <a:gd name="T34" fmla="*/ 183 w 214"/>
                  <a:gd name="T35" fmla="*/ 0 h 375"/>
                  <a:gd name="T36" fmla="*/ 187 w 214"/>
                  <a:gd name="T37" fmla="*/ 0 h 375"/>
                  <a:gd name="T38" fmla="*/ 193 w 214"/>
                  <a:gd name="T39" fmla="*/ 0 h 375"/>
                  <a:gd name="T40" fmla="*/ 197 w 214"/>
                  <a:gd name="T41" fmla="*/ 1 h 375"/>
                  <a:gd name="T42" fmla="*/ 203 w 214"/>
                  <a:gd name="T43" fmla="*/ 4 h 375"/>
                  <a:gd name="T44" fmla="*/ 206 w 214"/>
                  <a:gd name="T45" fmla="*/ 7 h 375"/>
                  <a:gd name="T46" fmla="*/ 210 w 214"/>
                  <a:gd name="T47" fmla="*/ 11 h 375"/>
                  <a:gd name="T48" fmla="*/ 213 w 214"/>
                  <a:gd name="T49" fmla="*/ 16 h 375"/>
                  <a:gd name="T50" fmla="*/ 214 w 214"/>
                  <a:gd name="T51" fmla="*/ 21 h 375"/>
                  <a:gd name="T52" fmla="*/ 214 w 214"/>
                  <a:gd name="T53" fmla="*/ 27 h 375"/>
                  <a:gd name="T54" fmla="*/ 214 w 214"/>
                  <a:gd name="T55" fmla="*/ 31 h 375"/>
                  <a:gd name="T56" fmla="*/ 213 w 214"/>
                  <a:gd name="T57" fmla="*/ 37 h 375"/>
                  <a:gd name="T58" fmla="*/ 210 w 214"/>
                  <a:gd name="T59" fmla="*/ 41 h 375"/>
                  <a:gd name="T60" fmla="*/ 206 w 214"/>
                  <a:gd name="T61" fmla="*/ 44 h 375"/>
                  <a:gd name="T62" fmla="*/ 65 w 214"/>
                  <a:gd name="T63" fmla="*/ 187 h 375"/>
                  <a:gd name="T64" fmla="*/ 206 w 214"/>
                  <a:gd name="T65" fmla="*/ 329 h 375"/>
                  <a:gd name="T66" fmla="*/ 210 w 214"/>
                  <a:gd name="T67" fmla="*/ 333 h 375"/>
                  <a:gd name="T68" fmla="*/ 213 w 214"/>
                  <a:gd name="T69" fmla="*/ 338 h 375"/>
                  <a:gd name="T70" fmla="*/ 214 w 214"/>
                  <a:gd name="T71" fmla="*/ 343 h 375"/>
                  <a:gd name="T72" fmla="*/ 214 w 214"/>
                  <a:gd name="T73" fmla="*/ 348 h 375"/>
                  <a:gd name="T74" fmla="*/ 214 w 214"/>
                  <a:gd name="T75" fmla="*/ 353 h 375"/>
                  <a:gd name="T76" fmla="*/ 213 w 214"/>
                  <a:gd name="T77" fmla="*/ 358 h 375"/>
                  <a:gd name="T78" fmla="*/ 210 w 214"/>
                  <a:gd name="T79" fmla="*/ 363 h 375"/>
                  <a:gd name="T80" fmla="*/ 206 w 214"/>
                  <a:gd name="T81" fmla="*/ 367 h 375"/>
                  <a:gd name="T82" fmla="*/ 203 w 214"/>
                  <a:gd name="T83" fmla="*/ 371 h 375"/>
                  <a:gd name="T84" fmla="*/ 197 w 214"/>
                  <a:gd name="T85" fmla="*/ 373 h 375"/>
                  <a:gd name="T86" fmla="*/ 193 w 214"/>
                  <a:gd name="T87" fmla="*/ 374 h 375"/>
                  <a:gd name="T88" fmla="*/ 187 w 214"/>
                  <a:gd name="T89" fmla="*/ 375 h 3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14" h="375">
                    <a:moveTo>
                      <a:pt x="187" y="375"/>
                    </a:moveTo>
                    <a:lnTo>
                      <a:pt x="183" y="374"/>
                    </a:lnTo>
                    <a:lnTo>
                      <a:pt x="177" y="373"/>
                    </a:lnTo>
                    <a:lnTo>
                      <a:pt x="173" y="371"/>
                    </a:lnTo>
                    <a:lnTo>
                      <a:pt x="168" y="367"/>
                    </a:lnTo>
                    <a:lnTo>
                      <a:pt x="8" y="206"/>
                    </a:lnTo>
                    <a:lnTo>
                      <a:pt x="5" y="201"/>
                    </a:lnTo>
                    <a:lnTo>
                      <a:pt x="2" y="197"/>
                    </a:lnTo>
                    <a:lnTo>
                      <a:pt x="0" y="192"/>
                    </a:lnTo>
                    <a:lnTo>
                      <a:pt x="0" y="187"/>
                    </a:lnTo>
                    <a:lnTo>
                      <a:pt x="0" y="182"/>
                    </a:lnTo>
                    <a:lnTo>
                      <a:pt x="2" y="177"/>
                    </a:lnTo>
                    <a:lnTo>
                      <a:pt x="5" y="172"/>
                    </a:lnTo>
                    <a:lnTo>
                      <a:pt x="8" y="168"/>
                    </a:lnTo>
                    <a:lnTo>
                      <a:pt x="168" y="7"/>
                    </a:lnTo>
                    <a:lnTo>
                      <a:pt x="173" y="4"/>
                    </a:lnTo>
                    <a:lnTo>
                      <a:pt x="177" y="1"/>
                    </a:lnTo>
                    <a:lnTo>
                      <a:pt x="183" y="0"/>
                    </a:lnTo>
                    <a:lnTo>
                      <a:pt x="187" y="0"/>
                    </a:lnTo>
                    <a:lnTo>
                      <a:pt x="193" y="0"/>
                    </a:lnTo>
                    <a:lnTo>
                      <a:pt x="197" y="1"/>
                    </a:lnTo>
                    <a:lnTo>
                      <a:pt x="203" y="4"/>
                    </a:lnTo>
                    <a:lnTo>
                      <a:pt x="206" y="7"/>
                    </a:lnTo>
                    <a:lnTo>
                      <a:pt x="210" y="11"/>
                    </a:lnTo>
                    <a:lnTo>
                      <a:pt x="213" y="16"/>
                    </a:lnTo>
                    <a:lnTo>
                      <a:pt x="214" y="21"/>
                    </a:lnTo>
                    <a:lnTo>
                      <a:pt x="214" y="27"/>
                    </a:lnTo>
                    <a:lnTo>
                      <a:pt x="214" y="31"/>
                    </a:lnTo>
                    <a:lnTo>
                      <a:pt x="213" y="37"/>
                    </a:lnTo>
                    <a:lnTo>
                      <a:pt x="210" y="41"/>
                    </a:lnTo>
                    <a:lnTo>
                      <a:pt x="206" y="44"/>
                    </a:lnTo>
                    <a:lnTo>
                      <a:pt x="65" y="187"/>
                    </a:lnTo>
                    <a:lnTo>
                      <a:pt x="206" y="329"/>
                    </a:lnTo>
                    <a:lnTo>
                      <a:pt x="210" y="333"/>
                    </a:lnTo>
                    <a:lnTo>
                      <a:pt x="213" y="338"/>
                    </a:lnTo>
                    <a:lnTo>
                      <a:pt x="214" y="343"/>
                    </a:lnTo>
                    <a:lnTo>
                      <a:pt x="214" y="348"/>
                    </a:lnTo>
                    <a:lnTo>
                      <a:pt x="214" y="353"/>
                    </a:lnTo>
                    <a:lnTo>
                      <a:pt x="213" y="358"/>
                    </a:lnTo>
                    <a:lnTo>
                      <a:pt x="210" y="363"/>
                    </a:lnTo>
                    <a:lnTo>
                      <a:pt x="206" y="367"/>
                    </a:lnTo>
                    <a:lnTo>
                      <a:pt x="203" y="371"/>
                    </a:lnTo>
                    <a:lnTo>
                      <a:pt x="197" y="373"/>
                    </a:lnTo>
                    <a:lnTo>
                      <a:pt x="193" y="374"/>
                    </a:lnTo>
                    <a:lnTo>
                      <a:pt x="187" y="3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3" name="Oval 32">
              <a:extLst>
                <a:ext uri="{FF2B5EF4-FFF2-40B4-BE49-F238E27FC236}">
                  <a16:creationId xmlns="" xmlns:a16="http://schemas.microsoft.com/office/drawing/2014/main" id="{5B1FAE26-F10C-4000-B52F-351936A890AF}"/>
                </a:ext>
              </a:extLst>
            </p:cNvPr>
            <p:cNvSpPr/>
            <p:nvPr/>
          </p:nvSpPr>
          <p:spPr>
            <a:xfrm>
              <a:off x="8604520" y="4449629"/>
              <a:ext cx="574669" cy="574670"/>
            </a:xfrm>
            <a:prstGeom prst="ellipse">
              <a:avLst/>
            </a:prstGeom>
            <a:solidFill>
              <a:srgbClr val="EB5232"/>
            </a:solidFill>
            <a:ln>
              <a:noFill/>
            </a:ln>
            <a:effectLst>
              <a:outerShdw blurRad="38100" dist="25400" dir="5400000" algn="t" rotWithShape="0">
                <a:prstClr val="black">
                  <a:alpha val="3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kstboks 30">
              <a:extLst>
                <a:ext uri="{FF2B5EF4-FFF2-40B4-BE49-F238E27FC236}">
                  <a16:creationId xmlns="" xmlns:a16="http://schemas.microsoft.com/office/drawing/2014/main" id="{01AB467F-107F-4869-8139-0A022889F81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411958" y="4629242"/>
              <a:ext cx="107192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 anchorCtr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/>
              <a:r>
                <a:rPr lang="da-DK" sz="1400" b="1" dirty="0">
                  <a:latin typeface="+mn-lt"/>
                  <a:ea typeface="+mn-ea"/>
                </a:rPr>
                <a:t>Lorem Ipsum</a:t>
              </a:r>
            </a:p>
          </p:txBody>
        </p:sp>
        <p:sp>
          <p:nvSpPr>
            <p:cNvPr id="23" name="Oval 22">
              <a:extLst>
                <a:ext uri="{FF2B5EF4-FFF2-40B4-BE49-F238E27FC236}">
                  <a16:creationId xmlns="" xmlns:a16="http://schemas.microsoft.com/office/drawing/2014/main" id="{089483A0-8CF0-4370-87FA-FB055E3666D3}"/>
                </a:ext>
              </a:extLst>
            </p:cNvPr>
            <p:cNvSpPr/>
            <p:nvPr/>
          </p:nvSpPr>
          <p:spPr>
            <a:xfrm>
              <a:off x="1604439" y="4214289"/>
              <a:ext cx="918820" cy="918820"/>
            </a:xfrm>
            <a:prstGeom prst="ellipse">
              <a:avLst/>
            </a:prstGeom>
            <a:solidFill>
              <a:srgbClr val="EB5232"/>
            </a:solidFill>
            <a:ln>
              <a:noFill/>
            </a:ln>
            <a:effectLst>
              <a:outerShdw blurRad="38100" dist="25400" dir="5400000" algn="t" rotWithShape="0">
                <a:prstClr val="black">
                  <a:alpha val="3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Rectangle: Top Corners Rounded 82">
              <a:extLst>
                <a:ext uri="{FF2B5EF4-FFF2-40B4-BE49-F238E27FC236}">
                  <a16:creationId xmlns="" xmlns:a16="http://schemas.microsoft.com/office/drawing/2014/main" id="{E34E600B-CEE7-4BB1-8562-6F099AE69B3D}"/>
                </a:ext>
              </a:extLst>
            </p:cNvPr>
            <p:cNvSpPr/>
            <p:nvPr/>
          </p:nvSpPr>
          <p:spPr>
            <a:xfrm rot="16200000">
              <a:off x="5667413" y="4708252"/>
              <a:ext cx="407984" cy="43926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EB52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Isosceles Triangle 85">
              <a:extLst>
                <a:ext uri="{FF2B5EF4-FFF2-40B4-BE49-F238E27FC236}">
                  <a16:creationId xmlns="" xmlns:a16="http://schemas.microsoft.com/office/drawing/2014/main" id="{46DAE7DF-1B82-4029-BC8B-37E7D2CB433C}"/>
                </a:ext>
              </a:extLst>
            </p:cNvPr>
            <p:cNvSpPr/>
            <p:nvPr/>
          </p:nvSpPr>
          <p:spPr>
            <a:xfrm rot="18322831" flipH="1" flipV="1">
              <a:off x="4965167" y="2499648"/>
              <a:ext cx="451918" cy="236898"/>
            </a:xfrm>
            <a:prstGeom prst="triangle">
              <a:avLst/>
            </a:prstGeom>
            <a:solidFill>
              <a:srgbClr val="26AA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Block Arc 86">
              <a:extLst>
                <a:ext uri="{FF2B5EF4-FFF2-40B4-BE49-F238E27FC236}">
                  <a16:creationId xmlns="" xmlns:a16="http://schemas.microsoft.com/office/drawing/2014/main" id="{DCC90F5D-E2A4-43BD-A960-F1C802473984}"/>
                </a:ext>
              </a:extLst>
            </p:cNvPr>
            <p:cNvSpPr/>
            <p:nvPr/>
          </p:nvSpPr>
          <p:spPr>
            <a:xfrm flipH="1">
              <a:off x="4740021" y="1377480"/>
              <a:ext cx="1423372" cy="1423372"/>
            </a:xfrm>
            <a:prstGeom prst="blockArc">
              <a:avLst>
                <a:gd name="adj1" fmla="val 13206725"/>
                <a:gd name="adj2" fmla="val 3278247"/>
                <a:gd name="adj3" fmla="val 19702"/>
              </a:avLst>
            </a:prstGeom>
            <a:solidFill>
              <a:srgbClr val="26AA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grpSp>
          <p:nvGrpSpPr>
            <p:cNvPr id="84" name="Group 83">
              <a:extLst>
                <a:ext uri="{FF2B5EF4-FFF2-40B4-BE49-F238E27FC236}">
                  <a16:creationId xmlns="" xmlns:a16="http://schemas.microsoft.com/office/drawing/2014/main" id="{5E655E33-5C95-47F2-996D-989709CE0728}"/>
                </a:ext>
              </a:extLst>
            </p:cNvPr>
            <p:cNvGrpSpPr/>
            <p:nvPr/>
          </p:nvGrpSpPr>
          <p:grpSpPr>
            <a:xfrm>
              <a:off x="1874381" y="4474627"/>
              <a:ext cx="378937" cy="398145"/>
              <a:chOff x="6276975" y="2163763"/>
              <a:chExt cx="344488" cy="361950"/>
            </a:xfrm>
            <a:solidFill>
              <a:schemeClr val="bg1"/>
            </a:solidFill>
          </p:grpSpPr>
          <p:sp>
            <p:nvSpPr>
              <p:cNvPr id="88" name="Freeform 130">
                <a:extLst>
                  <a:ext uri="{FF2B5EF4-FFF2-40B4-BE49-F238E27FC236}">
                    <a16:creationId xmlns="" xmlns:a16="http://schemas.microsoft.com/office/drawing/2014/main" id="{DC62A58D-E2A6-46CF-BDF7-B94A4839F62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76975" y="2449513"/>
                <a:ext cx="344488" cy="76200"/>
              </a:xfrm>
              <a:custGeom>
                <a:avLst/>
                <a:gdLst>
                  <a:gd name="T0" fmla="*/ 90 w 92"/>
                  <a:gd name="T1" fmla="*/ 16 h 20"/>
                  <a:gd name="T2" fmla="*/ 84 w 92"/>
                  <a:gd name="T3" fmla="*/ 16 h 20"/>
                  <a:gd name="T4" fmla="*/ 84 w 92"/>
                  <a:gd name="T5" fmla="*/ 4 h 20"/>
                  <a:gd name="T6" fmla="*/ 90 w 92"/>
                  <a:gd name="T7" fmla="*/ 4 h 20"/>
                  <a:gd name="T8" fmla="*/ 92 w 92"/>
                  <a:gd name="T9" fmla="*/ 2 h 20"/>
                  <a:gd name="T10" fmla="*/ 90 w 92"/>
                  <a:gd name="T11" fmla="*/ 0 h 20"/>
                  <a:gd name="T12" fmla="*/ 2 w 92"/>
                  <a:gd name="T13" fmla="*/ 0 h 20"/>
                  <a:gd name="T14" fmla="*/ 0 w 92"/>
                  <a:gd name="T15" fmla="*/ 2 h 20"/>
                  <a:gd name="T16" fmla="*/ 2 w 92"/>
                  <a:gd name="T17" fmla="*/ 4 h 20"/>
                  <a:gd name="T18" fmla="*/ 8 w 92"/>
                  <a:gd name="T19" fmla="*/ 4 h 20"/>
                  <a:gd name="T20" fmla="*/ 8 w 92"/>
                  <a:gd name="T21" fmla="*/ 16 h 20"/>
                  <a:gd name="T22" fmla="*/ 2 w 92"/>
                  <a:gd name="T23" fmla="*/ 16 h 20"/>
                  <a:gd name="T24" fmla="*/ 0 w 92"/>
                  <a:gd name="T25" fmla="*/ 18 h 20"/>
                  <a:gd name="T26" fmla="*/ 2 w 92"/>
                  <a:gd name="T27" fmla="*/ 20 h 20"/>
                  <a:gd name="T28" fmla="*/ 90 w 92"/>
                  <a:gd name="T29" fmla="*/ 20 h 20"/>
                  <a:gd name="T30" fmla="*/ 92 w 92"/>
                  <a:gd name="T31" fmla="*/ 18 h 20"/>
                  <a:gd name="T32" fmla="*/ 90 w 92"/>
                  <a:gd name="T33" fmla="*/ 16 h 20"/>
                  <a:gd name="T34" fmla="*/ 20 w 92"/>
                  <a:gd name="T35" fmla="*/ 4 h 20"/>
                  <a:gd name="T36" fmla="*/ 40 w 92"/>
                  <a:gd name="T37" fmla="*/ 4 h 20"/>
                  <a:gd name="T38" fmla="*/ 40 w 92"/>
                  <a:gd name="T39" fmla="*/ 16 h 20"/>
                  <a:gd name="T40" fmla="*/ 20 w 92"/>
                  <a:gd name="T41" fmla="*/ 16 h 20"/>
                  <a:gd name="T42" fmla="*/ 20 w 92"/>
                  <a:gd name="T43" fmla="*/ 4 h 20"/>
                  <a:gd name="T44" fmla="*/ 52 w 92"/>
                  <a:gd name="T45" fmla="*/ 4 h 20"/>
                  <a:gd name="T46" fmla="*/ 72 w 92"/>
                  <a:gd name="T47" fmla="*/ 4 h 20"/>
                  <a:gd name="T48" fmla="*/ 72 w 92"/>
                  <a:gd name="T49" fmla="*/ 16 h 20"/>
                  <a:gd name="T50" fmla="*/ 52 w 92"/>
                  <a:gd name="T51" fmla="*/ 16 h 20"/>
                  <a:gd name="T52" fmla="*/ 52 w 92"/>
                  <a:gd name="T53" fmla="*/ 4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92" h="20">
                    <a:moveTo>
                      <a:pt x="90" y="16"/>
                    </a:moveTo>
                    <a:cubicBezTo>
                      <a:pt x="84" y="16"/>
                      <a:pt x="84" y="16"/>
                      <a:pt x="84" y="16"/>
                    </a:cubicBezTo>
                    <a:cubicBezTo>
                      <a:pt x="84" y="4"/>
                      <a:pt x="84" y="4"/>
                      <a:pt x="84" y="4"/>
                    </a:cubicBezTo>
                    <a:cubicBezTo>
                      <a:pt x="90" y="4"/>
                      <a:pt x="90" y="4"/>
                      <a:pt x="90" y="4"/>
                    </a:cubicBezTo>
                    <a:cubicBezTo>
                      <a:pt x="91" y="4"/>
                      <a:pt x="92" y="3"/>
                      <a:pt x="92" y="2"/>
                    </a:cubicBezTo>
                    <a:cubicBezTo>
                      <a:pt x="92" y="1"/>
                      <a:pt x="91" y="0"/>
                      <a:pt x="90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1" y="16"/>
                      <a:pt x="0" y="17"/>
                      <a:pt x="0" y="18"/>
                    </a:cubicBezTo>
                    <a:cubicBezTo>
                      <a:pt x="0" y="19"/>
                      <a:pt x="1" y="20"/>
                      <a:pt x="2" y="20"/>
                    </a:cubicBezTo>
                    <a:cubicBezTo>
                      <a:pt x="90" y="20"/>
                      <a:pt x="90" y="20"/>
                      <a:pt x="90" y="20"/>
                    </a:cubicBezTo>
                    <a:cubicBezTo>
                      <a:pt x="91" y="20"/>
                      <a:pt x="92" y="19"/>
                      <a:pt x="92" y="18"/>
                    </a:cubicBezTo>
                    <a:cubicBezTo>
                      <a:pt x="92" y="17"/>
                      <a:pt x="91" y="16"/>
                      <a:pt x="90" y="16"/>
                    </a:cubicBezTo>
                    <a:close/>
                    <a:moveTo>
                      <a:pt x="20" y="4"/>
                    </a:moveTo>
                    <a:cubicBezTo>
                      <a:pt x="40" y="4"/>
                      <a:pt x="40" y="4"/>
                      <a:pt x="40" y="4"/>
                    </a:cubicBezTo>
                    <a:cubicBezTo>
                      <a:pt x="40" y="16"/>
                      <a:pt x="40" y="16"/>
                      <a:pt x="40" y="16"/>
                    </a:cubicBezTo>
                    <a:cubicBezTo>
                      <a:pt x="20" y="16"/>
                      <a:pt x="20" y="16"/>
                      <a:pt x="20" y="16"/>
                    </a:cubicBezTo>
                    <a:lnTo>
                      <a:pt x="20" y="4"/>
                    </a:lnTo>
                    <a:close/>
                    <a:moveTo>
                      <a:pt x="52" y="4"/>
                    </a:moveTo>
                    <a:cubicBezTo>
                      <a:pt x="72" y="4"/>
                      <a:pt x="72" y="4"/>
                      <a:pt x="72" y="4"/>
                    </a:cubicBezTo>
                    <a:cubicBezTo>
                      <a:pt x="72" y="16"/>
                      <a:pt x="72" y="16"/>
                      <a:pt x="72" y="16"/>
                    </a:cubicBezTo>
                    <a:cubicBezTo>
                      <a:pt x="52" y="16"/>
                      <a:pt x="52" y="16"/>
                      <a:pt x="52" y="16"/>
                    </a:cubicBezTo>
                    <a:lnTo>
                      <a:pt x="5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89" name="Freeform 131">
                <a:extLst>
                  <a:ext uri="{FF2B5EF4-FFF2-40B4-BE49-F238E27FC236}">
                    <a16:creationId xmlns="" xmlns:a16="http://schemas.microsoft.com/office/drawing/2014/main" id="{4DAA34B9-C5A0-4C4E-8289-3006C3ECEF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9200" y="2306638"/>
                <a:ext cx="142875" cy="128588"/>
              </a:xfrm>
              <a:custGeom>
                <a:avLst/>
                <a:gdLst>
                  <a:gd name="T0" fmla="*/ 36 w 38"/>
                  <a:gd name="T1" fmla="*/ 0 h 34"/>
                  <a:gd name="T2" fmla="*/ 24 w 38"/>
                  <a:gd name="T3" fmla="*/ 0 h 34"/>
                  <a:gd name="T4" fmla="*/ 24 w 38"/>
                  <a:gd name="T5" fmla="*/ 12 h 34"/>
                  <a:gd name="T6" fmla="*/ 22 w 38"/>
                  <a:gd name="T7" fmla="*/ 14 h 34"/>
                  <a:gd name="T8" fmla="*/ 16 w 38"/>
                  <a:gd name="T9" fmla="*/ 14 h 34"/>
                  <a:gd name="T10" fmla="*/ 14 w 38"/>
                  <a:gd name="T11" fmla="*/ 12 h 34"/>
                  <a:gd name="T12" fmla="*/ 14 w 38"/>
                  <a:gd name="T13" fmla="*/ 0 h 34"/>
                  <a:gd name="T14" fmla="*/ 2 w 38"/>
                  <a:gd name="T15" fmla="*/ 0 h 34"/>
                  <a:gd name="T16" fmla="*/ 0 w 38"/>
                  <a:gd name="T17" fmla="*/ 2 h 34"/>
                  <a:gd name="T18" fmla="*/ 0 w 38"/>
                  <a:gd name="T19" fmla="*/ 32 h 34"/>
                  <a:gd name="T20" fmla="*/ 2 w 38"/>
                  <a:gd name="T21" fmla="*/ 34 h 34"/>
                  <a:gd name="T22" fmla="*/ 36 w 38"/>
                  <a:gd name="T23" fmla="*/ 34 h 34"/>
                  <a:gd name="T24" fmla="*/ 38 w 38"/>
                  <a:gd name="T25" fmla="*/ 32 h 34"/>
                  <a:gd name="T26" fmla="*/ 38 w 38"/>
                  <a:gd name="T27" fmla="*/ 2 h 34"/>
                  <a:gd name="T28" fmla="*/ 36 w 38"/>
                  <a:gd name="T29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8" h="34">
                    <a:moveTo>
                      <a:pt x="36" y="0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24" y="12"/>
                      <a:pt x="24" y="12"/>
                      <a:pt x="24" y="12"/>
                    </a:cubicBezTo>
                    <a:cubicBezTo>
                      <a:pt x="24" y="13"/>
                      <a:pt x="23" y="14"/>
                      <a:pt x="22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5" y="14"/>
                      <a:pt x="14" y="13"/>
                      <a:pt x="14" y="12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33"/>
                      <a:pt x="1" y="34"/>
                      <a:pt x="2" y="34"/>
                    </a:cubicBezTo>
                    <a:cubicBezTo>
                      <a:pt x="36" y="34"/>
                      <a:pt x="36" y="34"/>
                      <a:pt x="36" y="34"/>
                    </a:cubicBezTo>
                    <a:cubicBezTo>
                      <a:pt x="37" y="34"/>
                      <a:pt x="38" y="33"/>
                      <a:pt x="38" y="32"/>
                    </a:cubicBezTo>
                    <a:cubicBezTo>
                      <a:pt x="38" y="2"/>
                      <a:pt x="38" y="2"/>
                      <a:pt x="38" y="2"/>
                    </a:cubicBezTo>
                    <a:cubicBezTo>
                      <a:pt x="38" y="1"/>
                      <a:pt x="37" y="0"/>
                      <a:pt x="3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90" name="Freeform 132">
                <a:extLst>
                  <a:ext uri="{FF2B5EF4-FFF2-40B4-BE49-F238E27FC236}">
                    <a16:creationId xmlns="" xmlns:a16="http://schemas.microsoft.com/office/drawing/2014/main" id="{7E558CF6-051C-4337-B118-4F3166565C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6363" y="2306638"/>
                <a:ext cx="142875" cy="128588"/>
              </a:xfrm>
              <a:custGeom>
                <a:avLst/>
                <a:gdLst>
                  <a:gd name="T0" fmla="*/ 36 w 38"/>
                  <a:gd name="T1" fmla="*/ 0 h 34"/>
                  <a:gd name="T2" fmla="*/ 24 w 38"/>
                  <a:gd name="T3" fmla="*/ 0 h 34"/>
                  <a:gd name="T4" fmla="*/ 24 w 38"/>
                  <a:gd name="T5" fmla="*/ 12 h 34"/>
                  <a:gd name="T6" fmla="*/ 22 w 38"/>
                  <a:gd name="T7" fmla="*/ 14 h 34"/>
                  <a:gd name="T8" fmla="*/ 16 w 38"/>
                  <a:gd name="T9" fmla="*/ 14 h 34"/>
                  <a:gd name="T10" fmla="*/ 14 w 38"/>
                  <a:gd name="T11" fmla="*/ 12 h 34"/>
                  <a:gd name="T12" fmla="*/ 14 w 38"/>
                  <a:gd name="T13" fmla="*/ 0 h 34"/>
                  <a:gd name="T14" fmla="*/ 2 w 38"/>
                  <a:gd name="T15" fmla="*/ 0 h 34"/>
                  <a:gd name="T16" fmla="*/ 0 w 38"/>
                  <a:gd name="T17" fmla="*/ 2 h 34"/>
                  <a:gd name="T18" fmla="*/ 0 w 38"/>
                  <a:gd name="T19" fmla="*/ 32 h 34"/>
                  <a:gd name="T20" fmla="*/ 2 w 38"/>
                  <a:gd name="T21" fmla="*/ 34 h 34"/>
                  <a:gd name="T22" fmla="*/ 36 w 38"/>
                  <a:gd name="T23" fmla="*/ 34 h 34"/>
                  <a:gd name="T24" fmla="*/ 38 w 38"/>
                  <a:gd name="T25" fmla="*/ 32 h 34"/>
                  <a:gd name="T26" fmla="*/ 38 w 38"/>
                  <a:gd name="T27" fmla="*/ 2 h 34"/>
                  <a:gd name="T28" fmla="*/ 36 w 38"/>
                  <a:gd name="T29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8" h="34">
                    <a:moveTo>
                      <a:pt x="36" y="0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24" y="12"/>
                      <a:pt x="24" y="12"/>
                      <a:pt x="24" y="12"/>
                    </a:cubicBezTo>
                    <a:cubicBezTo>
                      <a:pt x="24" y="13"/>
                      <a:pt x="23" y="14"/>
                      <a:pt x="22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5" y="14"/>
                      <a:pt x="14" y="13"/>
                      <a:pt x="14" y="12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33"/>
                      <a:pt x="1" y="34"/>
                      <a:pt x="2" y="34"/>
                    </a:cubicBezTo>
                    <a:cubicBezTo>
                      <a:pt x="36" y="34"/>
                      <a:pt x="36" y="34"/>
                      <a:pt x="36" y="34"/>
                    </a:cubicBezTo>
                    <a:cubicBezTo>
                      <a:pt x="37" y="34"/>
                      <a:pt x="38" y="33"/>
                      <a:pt x="38" y="32"/>
                    </a:cubicBezTo>
                    <a:cubicBezTo>
                      <a:pt x="38" y="2"/>
                      <a:pt x="38" y="2"/>
                      <a:pt x="38" y="2"/>
                    </a:cubicBezTo>
                    <a:cubicBezTo>
                      <a:pt x="38" y="1"/>
                      <a:pt x="37" y="0"/>
                      <a:pt x="3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91" name="Freeform 133">
                <a:extLst>
                  <a:ext uri="{FF2B5EF4-FFF2-40B4-BE49-F238E27FC236}">
                    <a16:creationId xmlns="" xmlns:a16="http://schemas.microsoft.com/office/drawing/2014/main" id="{EA265B94-2304-4AAF-B3B1-985D01B801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1750" y="2163763"/>
                <a:ext cx="142875" cy="128588"/>
              </a:xfrm>
              <a:custGeom>
                <a:avLst/>
                <a:gdLst>
                  <a:gd name="T0" fmla="*/ 36 w 38"/>
                  <a:gd name="T1" fmla="*/ 0 h 34"/>
                  <a:gd name="T2" fmla="*/ 24 w 38"/>
                  <a:gd name="T3" fmla="*/ 0 h 34"/>
                  <a:gd name="T4" fmla="*/ 24 w 38"/>
                  <a:gd name="T5" fmla="*/ 12 h 34"/>
                  <a:gd name="T6" fmla="*/ 22 w 38"/>
                  <a:gd name="T7" fmla="*/ 14 h 34"/>
                  <a:gd name="T8" fmla="*/ 16 w 38"/>
                  <a:gd name="T9" fmla="*/ 14 h 34"/>
                  <a:gd name="T10" fmla="*/ 14 w 38"/>
                  <a:gd name="T11" fmla="*/ 12 h 34"/>
                  <a:gd name="T12" fmla="*/ 14 w 38"/>
                  <a:gd name="T13" fmla="*/ 0 h 34"/>
                  <a:gd name="T14" fmla="*/ 2 w 38"/>
                  <a:gd name="T15" fmla="*/ 0 h 34"/>
                  <a:gd name="T16" fmla="*/ 0 w 38"/>
                  <a:gd name="T17" fmla="*/ 2 h 34"/>
                  <a:gd name="T18" fmla="*/ 0 w 38"/>
                  <a:gd name="T19" fmla="*/ 32 h 34"/>
                  <a:gd name="T20" fmla="*/ 2 w 38"/>
                  <a:gd name="T21" fmla="*/ 34 h 34"/>
                  <a:gd name="T22" fmla="*/ 36 w 38"/>
                  <a:gd name="T23" fmla="*/ 34 h 34"/>
                  <a:gd name="T24" fmla="*/ 38 w 38"/>
                  <a:gd name="T25" fmla="*/ 32 h 34"/>
                  <a:gd name="T26" fmla="*/ 38 w 38"/>
                  <a:gd name="T27" fmla="*/ 2 h 34"/>
                  <a:gd name="T28" fmla="*/ 36 w 38"/>
                  <a:gd name="T29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8" h="34">
                    <a:moveTo>
                      <a:pt x="36" y="0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24" y="12"/>
                      <a:pt x="24" y="12"/>
                      <a:pt x="24" y="12"/>
                    </a:cubicBezTo>
                    <a:cubicBezTo>
                      <a:pt x="24" y="13"/>
                      <a:pt x="23" y="14"/>
                      <a:pt x="22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5" y="14"/>
                      <a:pt x="14" y="13"/>
                      <a:pt x="14" y="12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33"/>
                      <a:pt x="1" y="34"/>
                      <a:pt x="2" y="34"/>
                    </a:cubicBezTo>
                    <a:cubicBezTo>
                      <a:pt x="36" y="34"/>
                      <a:pt x="36" y="34"/>
                      <a:pt x="36" y="34"/>
                    </a:cubicBezTo>
                    <a:cubicBezTo>
                      <a:pt x="37" y="34"/>
                      <a:pt x="38" y="33"/>
                      <a:pt x="38" y="32"/>
                    </a:cubicBezTo>
                    <a:cubicBezTo>
                      <a:pt x="38" y="2"/>
                      <a:pt x="38" y="2"/>
                      <a:pt x="38" y="2"/>
                    </a:cubicBezTo>
                    <a:cubicBezTo>
                      <a:pt x="38" y="1"/>
                      <a:pt x="37" y="0"/>
                      <a:pt x="3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92" name="Group 91">
              <a:extLst>
                <a:ext uri="{FF2B5EF4-FFF2-40B4-BE49-F238E27FC236}">
                  <a16:creationId xmlns="" xmlns:a16="http://schemas.microsoft.com/office/drawing/2014/main" id="{F6183BA2-2D0B-4415-B523-956CF8E36565}"/>
                </a:ext>
              </a:extLst>
            </p:cNvPr>
            <p:cNvGrpSpPr/>
            <p:nvPr/>
          </p:nvGrpSpPr>
          <p:grpSpPr>
            <a:xfrm>
              <a:off x="3669237" y="3784132"/>
              <a:ext cx="284701" cy="299132"/>
              <a:chOff x="6276975" y="2163763"/>
              <a:chExt cx="344488" cy="361950"/>
            </a:xfrm>
            <a:solidFill>
              <a:schemeClr val="bg1"/>
            </a:solidFill>
          </p:grpSpPr>
          <p:sp>
            <p:nvSpPr>
              <p:cNvPr id="93" name="Freeform 130">
                <a:extLst>
                  <a:ext uri="{FF2B5EF4-FFF2-40B4-BE49-F238E27FC236}">
                    <a16:creationId xmlns="" xmlns:a16="http://schemas.microsoft.com/office/drawing/2014/main" id="{EA24F5C0-394E-48DB-B20C-5903B1A36AF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76975" y="2449513"/>
                <a:ext cx="344488" cy="76200"/>
              </a:xfrm>
              <a:custGeom>
                <a:avLst/>
                <a:gdLst>
                  <a:gd name="T0" fmla="*/ 90 w 92"/>
                  <a:gd name="T1" fmla="*/ 16 h 20"/>
                  <a:gd name="T2" fmla="*/ 84 w 92"/>
                  <a:gd name="T3" fmla="*/ 16 h 20"/>
                  <a:gd name="T4" fmla="*/ 84 w 92"/>
                  <a:gd name="T5" fmla="*/ 4 h 20"/>
                  <a:gd name="T6" fmla="*/ 90 w 92"/>
                  <a:gd name="T7" fmla="*/ 4 h 20"/>
                  <a:gd name="T8" fmla="*/ 92 w 92"/>
                  <a:gd name="T9" fmla="*/ 2 h 20"/>
                  <a:gd name="T10" fmla="*/ 90 w 92"/>
                  <a:gd name="T11" fmla="*/ 0 h 20"/>
                  <a:gd name="T12" fmla="*/ 2 w 92"/>
                  <a:gd name="T13" fmla="*/ 0 h 20"/>
                  <a:gd name="T14" fmla="*/ 0 w 92"/>
                  <a:gd name="T15" fmla="*/ 2 h 20"/>
                  <a:gd name="T16" fmla="*/ 2 w 92"/>
                  <a:gd name="T17" fmla="*/ 4 h 20"/>
                  <a:gd name="T18" fmla="*/ 8 w 92"/>
                  <a:gd name="T19" fmla="*/ 4 h 20"/>
                  <a:gd name="T20" fmla="*/ 8 w 92"/>
                  <a:gd name="T21" fmla="*/ 16 h 20"/>
                  <a:gd name="T22" fmla="*/ 2 w 92"/>
                  <a:gd name="T23" fmla="*/ 16 h 20"/>
                  <a:gd name="T24" fmla="*/ 0 w 92"/>
                  <a:gd name="T25" fmla="*/ 18 h 20"/>
                  <a:gd name="T26" fmla="*/ 2 w 92"/>
                  <a:gd name="T27" fmla="*/ 20 h 20"/>
                  <a:gd name="T28" fmla="*/ 90 w 92"/>
                  <a:gd name="T29" fmla="*/ 20 h 20"/>
                  <a:gd name="T30" fmla="*/ 92 w 92"/>
                  <a:gd name="T31" fmla="*/ 18 h 20"/>
                  <a:gd name="T32" fmla="*/ 90 w 92"/>
                  <a:gd name="T33" fmla="*/ 16 h 20"/>
                  <a:gd name="T34" fmla="*/ 20 w 92"/>
                  <a:gd name="T35" fmla="*/ 4 h 20"/>
                  <a:gd name="T36" fmla="*/ 40 w 92"/>
                  <a:gd name="T37" fmla="*/ 4 h 20"/>
                  <a:gd name="T38" fmla="*/ 40 w 92"/>
                  <a:gd name="T39" fmla="*/ 16 h 20"/>
                  <a:gd name="T40" fmla="*/ 20 w 92"/>
                  <a:gd name="T41" fmla="*/ 16 h 20"/>
                  <a:gd name="T42" fmla="*/ 20 w 92"/>
                  <a:gd name="T43" fmla="*/ 4 h 20"/>
                  <a:gd name="T44" fmla="*/ 52 w 92"/>
                  <a:gd name="T45" fmla="*/ 4 h 20"/>
                  <a:gd name="T46" fmla="*/ 72 w 92"/>
                  <a:gd name="T47" fmla="*/ 4 h 20"/>
                  <a:gd name="T48" fmla="*/ 72 w 92"/>
                  <a:gd name="T49" fmla="*/ 16 h 20"/>
                  <a:gd name="T50" fmla="*/ 52 w 92"/>
                  <a:gd name="T51" fmla="*/ 16 h 20"/>
                  <a:gd name="T52" fmla="*/ 52 w 92"/>
                  <a:gd name="T53" fmla="*/ 4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92" h="20">
                    <a:moveTo>
                      <a:pt x="90" y="16"/>
                    </a:moveTo>
                    <a:cubicBezTo>
                      <a:pt x="84" y="16"/>
                      <a:pt x="84" y="16"/>
                      <a:pt x="84" y="16"/>
                    </a:cubicBezTo>
                    <a:cubicBezTo>
                      <a:pt x="84" y="4"/>
                      <a:pt x="84" y="4"/>
                      <a:pt x="84" y="4"/>
                    </a:cubicBezTo>
                    <a:cubicBezTo>
                      <a:pt x="90" y="4"/>
                      <a:pt x="90" y="4"/>
                      <a:pt x="90" y="4"/>
                    </a:cubicBezTo>
                    <a:cubicBezTo>
                      <a:pt x="91" y="4"/>
                      <a:pt x="92" y="3"/>
                      <a:pt x="92" y="2"/>
                    </a:cubicBezTo>
                    <a:cubicBezTo>
                      <a:pt x="92" y="1"/>
                      <a:pt x="91" y="0"/>
                      <a:pt x="90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1" y="16"/>
                      <a:pt x="0" y="17"/>
                      <a:pt x="0" y="18"/>
                    </a:cubicBezTo>
                    <a:cubicBezTo>
                      <a:pt x="0" y="19"/>
                      <a:pt x="1" y="20"/>
                      <a:pt x="2" y="20"/>
                    </a:cubicBezTo>
                    <a:cubicBezTo>
                      <a:pt x="90" y="20"/>
                      <a:pt x="90" y="20"/>
                      <a:pt x="90" y="20"/>
                    </a:cubicBezTo>
                    <a:cubicBezTo>
                      <a:pt x="91" y="20"/>
                      <a:pt x="92" y="19"/>
                      <a:pt x="92" y="18"/>
                    </a:cubicBezTo>
                    <a:cubicBezTo>
                      <a:pt x="92" y="17"/>
                      <a:pt x="91" y="16"/>
                      <a:pt x="90" y="16"/>
                    </a:cubicBezTo>
                    <a:close/>
                    <a:moveTo>
                      <a:pt x="20" y="4"/>
                    </a:moveTo>
                    <a:cubicBezTo>
                      <a:pt x="40" y="4"/>
                      <a:pt x="40" y="4"/>
                      <a:pt x="40" y="4"/>
                    </a:cubicBezTo>
                    <a:cubicBezTo>
                      <a:pt x="40" y="16"/>
                      <a:pt x="40" y="16"/>
                      <a:pt x="40" y="16"/>
                    </a:cubicBezTo>
                    <a:cubicBezTo>
                      <a:pt x="20" y="16"/>
                      <a:pt x="20" y="16"/>
                      <a:pt x="20" y="16"/>
                    </a:cubicBezTo>
                    <a:lnTo>
                      <a:pt x="20" y="4"/>
                    </a:lnTo>
                    <a:close/>
                    <a:moveTo>
                      <a:pt x="52" y="4"/>
                    </a:moveTo>
                    <a:cubicBezTo>
                      <a:pt x="72" y="4"/>
                      <a:pt x="72" y="4"/>
                      <a:pt x="72" y="4"/>
                    </a:cubicBezTo>
                    <a:cubicBezTo>
                      <a:pt x="72" y="16"/>
                      <a:pt x="72" y="16"/>
                      <a:pt x="72" y="16"/>
                    </a:cubicBezTo>
                    <a:cubicBezTo>
                      <a:pt x="52" y="16"/>
                      <a:pt x="52" y="16"/>
                      <a:pt x="52" y="16"/>
                    </a:cubicBezTo>
                    <a:lnTo>
                      <a:pt x="5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94" name="Freeform 131">
                <a:extLst>
                  <a:ext uri="{FF2B5EF4-FFF2-40B4-BE49-F238E27FC236}">
                    <a16:creationId xmlns="" xmlns:a16="http://schemas.microsoft.com/office/drawing/2014/main" id="{016D4AB1-5EF6-4ADF-B54A-A9D05E7E00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9200" y="2306638"/>
                <a:ext cx="142875" cy="128588"/>
              </a:xfrm>
              <a:custGeom>
                <a:avLst/>
                <a:gdLst>
                  <a:gd name="T0" fmla="*/ 36 w 38"/>
                  <a:gd name="T1" fmla="*/ 0 h 34"/>
                  <a:gd name="T2" fmla="*/ 24 w 38"/>
                  <a:gd name="T3" fmla="*/ 0 h 34"/>
                  <a:gd name="T4" fmla="*/ 24 w 38"/>
                  <a:gd name="T5" fmla="*/ 12 h 34"/>
                  <a:gd name="T6" fmla="*/ 22 w 38"/>
                  <a:gd name="T7" fmla="*/ 14 h 34"/>
                  <a:gd name="T8" fmla="*/ 16 w 38"/>
                  <a:gd name="T9" fmla="*/ 14 h 34"/>
                  <a:gd name="T10" fmla="*/ 14 w 38"/>
                  <a:gd name="T11" fmla="*/ 12 h 34"/>
                  <a:gd name="T12" fmla="*/ 14 w 38"/>
                  <a:gd name="T13" fmla="*/ 0 h 34"/>
                  <a:gd name="T14" fmla="*/ 2 w 38"/>
                  <a:gd name="T15" fmla="*/ 0 h 34"/>
                  <a:gd name="T16" fmla="*/ 0 w 38"/>
                  <a:gd name="T17" fmla="*/ 2 h 34"/>
                  <a:gd name="T18" fmla="*/ 0 w 38"/>
                  <a:gd name="T19" fmla="*/ 32 h 34"/>
                  <a:gd name="T20" fmla="*/ 2 w 38"/>
                  <a:gd name="T21" fmla="*/ 34 h 34"/>
                  <a:gd name="T22" fmla="*/ 36 w 38"/>
                  <a:gd name="T23" fmla="*/ 34 h 34"/>
                  <a:gd name="T24" fmla="*/ 38 w 38"/>
                  <a:gd name="T25" fmla="*/ 32 h 34"/>
                  <a:gd name="T26" fmla="*/ 38 w 38"/>
                  <a:gd name="T27" fmla="*/ 2 h 34"/>
                  <a:gd name="T28" fmla="*/ 36 w 38"/>
                  <a:gd name="T29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8" h="34">
                    <a:moveTo>
                      <a:pt x="36" y="0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24" y="12"/>
                      <a:pt x="24" y="12"/>
                      <a:pt x="24" y="12"/>
                    </a:cubicBezTo>
                    <a:cubicBezTo>
                      <a:pt x="24" y="13"/>
                      <a:pt x="23" y="14"/>
                      <a:pt x="22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5" y="14"/>
                      <a:pt x="14" y="13"/>
                      <a:pt x="14" y="12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33"/>
                      <a:pt x="1" y="34"/>
                      <a:pt x="2" y="34"/>
                    </a:cubicBezTo>
                    <a:cubicBezTo>
                      <a:pt x="36" y="34"/>
                      <a:pt x="36" y="34"/>
                      <a:pt x="36" y="34"/>
                    </a:cubicBezTo>
                    <a:cubicBezTo>
                      <a:pt x="37" y="34"/>
                      <a:pt x="38" y="33"/>
                      <a:pt x="38" y="32"/>
                    </a:cubicBezTo>
                    <a:cubicBezTo>
                      <a:pt x="38" y="2"/>
                      <a:pt x="38" y="2"/>
                      <a:pt x="38" y="2"/>
                    </a:cubicBezTo>
                    <a:cubicBezTo>
                      <a:pt x="38" y="1"/>
                      <a:pt x="37" y="0"/>
                      <a:pt x="3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95" name="Freeform 132">
                <a:extLst>
                  <a:ext uri="{FF2B5EF4-FFF2-40B4-BE49-F238E27FC236}">
                    <a16:creationId xmlns="" xmlns:a16="http://schemas.microsoft.com/office/drawing/2014/main" id="{6D0C0B36-5A1B-419A-A7B6-1A018B1DB0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6363" y="2306638"/>
                <a:ext cx="142875" cy="128588"/>
              </a:xfrm>
              <a:custGeom>
                <a:avLst/>
                <a:gdLst>
                  <a:gd name="T0" fmla="*/ 36 w 38"/>
                  <a:gd name="T1" fmla="*/ 0 h 34"/>
                  <a:gd name="T2" fmla="*/ 24 w 38"/>
                  <a:gd name="T3" fmla="*/ 0 h 34"/>
                  <a:gd name="T4" fmla="*/ 24 w 38"/>
                  <a:gd name="T5" fmla="*/ 12 h 34"/>
                  <a:gd name="T6" fmla="*/ 22 w 38"/>
                  <a:gd name="T7" fmla="*/ 14 h 34"/>
                  <a:gd name="T8" fmla="*/ 16 w 38"/>
                  <a:gd name="T9" fmla="*/ 14 h 34"/>
                  <a:gd name="T10" fmla="*/ 14 w 38"/>
                  <a:gd name="T11" fmla="*/ 12 h 34"/>
                  <a:gd name="T12" fmla="*/ 14 w 38"/>
                  <a:gd name="T13" fmla="*/ 0 h 34"/>
                  <a:gd name="T14" fmla="*/ 2 w 38"/>
                  <a:gd name="T15" fmla="*/ 0 h 34"/>
                  <a:gd name="T16" fmla="*/ 0 w 38"/>
                  <a:gd name="T17" fmla="*/ 2 h 34"/>
                  <a:gd name="T18" fmla="*/ 0 w 38"/>
                  <a:gd name="T19" fmla="*/ 32 h 34"/>
                  <a:gd name="T20" fmla="*/ 2 w 38"/>
                  <a:gd name="T21" fmla="*/ 34 h 34"/>
                  <a:gd name="T22" fmla="*/ 36 w 38"/>
                  <a:gd name="T23" fmla="*/ 34 h 34"/>
                  <a:gd name="T24" fmla="*/ 38 w 38"/>
                  <a:gd name="T25" fmla="*/ 32 h 34"/>
                  <a:gd name="T26" fmla="*/ 38 w 38"/>
                  <a:gd name="T27" fmla="*/ 2 h 34"/>
                  <a:gd name="T28" fmla="*/ 36 w 38"/>
                  <a:gd name="T29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8" h="34">
                    <a:moveTo>
                      <a:pt x="36" y="0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24" y="12"/>
                      <a:pt x="24" y="12"/>
                      <a:pt x="24" y="12"/>
                    </a:cubicBezTo>
                    <a:cubicBezTo>
                      <a:pt x="24" y="13"/>
                      <a:pt x="23" y="14"/>
                      <a:pt x="22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5" y="14"/>
                      <a:pt x="14" y="13"/>
                      <a:pt x="14" y="12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33"/>
                      <a:pt x="1" y="34"/>
                      <a:pt x="2" y="34"/>
                    </a:cubicBezTo>
                    <a:cubicBezTo>
                      <a:pt x="36" y="34"/>
                      <a:pt x="36" y="34"/>
                      <a:pt x="36" y="34"/>
                    </a:cubicBezTo>
                    <a:cubicBezTo>
                      <a:pt x="37" y="34"/>
                      <a:pt x="38" y="33"/>
                      <a:pt x="38" y="32"/>
                    </a:cubicBezTo>
                    <a:cubicBezTo>
                      <a:pt x="38" y="2"/>
                      <a:pt x="38" y="2"/>
                      <a:pt x="38" y="2"/>
                    </a:cubicBezTo>
                    <a:cubicBezTo>
                      <a:pt x="38" y="1"/>
                      <a:pt x="37" y="0"/>
                      <a:pt x="3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96" name="Freeform 133">
                <a:extLst>
                  <a:ext uri="{FF2B5EF4-FFF2-40B4-BE49-F238E27FC236}">
                    <a16:creationId xmlns="" xmlns:a16="http://schemas.microsoft.com/office/drawing/2014/main" id="{F37812F4-11E9-42FE-811E-0B4F9A403D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1750" y="2163763"/>
                <a:ext cx="142875" cy="128588"/>
              </a:xfrm>
              <a:custGeom>
                <a:avLst/>
                <a:gdLst>
                  <a:gd name="T0" fmla="*/ 36 w 38"/>
                  <a:gd name="T1" fmla="*/ 0 h 34"/>
                  <a:gd name="T2" fmla="*/ 24 w 38"/>
                  <a:gd name="T3" fmla="*/ 0 h 34"/>
                  <a:gd name="T4" fmla="*/ 24 w 38"/>
                  <a:gd name="T5" fmla="*/ 12 h 34"/>
                  <a:gd name="T6" fmla="*/ 22 w 38"/>
                  <a:gd name="T7" fmla="*/ 14 h 34"/>
                  <a:gd name="T8" fmla="*/ 16 w 38"/>
                  <a:gd name="T9" fmla="*/ 14 h 34"/>
                  <a:gd name="T10" fmla="*/ 14 w 38"/>
                  <a:gd name="T11" fmla="*/ 12 h 34"/>
                  <a:gd name="T12" fmla="*/ 14 w 38"/>
                  <a:gd name="T13" fmla="*/ 0 h 34"/>
                  <a:gd name="T14" fmla="*/ 2 w 38"/>
                  <a:gd name="T15" fmla="*/ 0 h 34"/>
                  <a:gd name="T16" fmla="*/ 0 w 38"/>
                  <a:gd name="T17" fmla="*/ 2 h 34"/>
                  <a:gd name="T18" fmla="*/ 0 w 38"/>
                  <a:gd name="T19" fmla="*/ 32 h 34"/>
                  <a:gd name="T20" fmla="*/ 2 w 38"/>
                  <a:gd name="T21" fmla="*/ 34 h 34"/>
                  <a:gd name="T22" fmla="*/ 36 w 38"/>
                  <a:gd name="T23" fmla="*/ 34 h 34"/>
                  <a:gd name="T24" fmla="*/ 38 w 38"/>
                  <a:gd name="T25" fmla="*/ 32 h 34"/>
                  <a:gd name="T26" fmla="*/ 38 w 38"/>
                  <a:gd name="T27" fmla="*/ 2 h 34"/>
                  <a:gd name="T28" fmla="*/ 36 w 38"/>
                  <a:gd name="T29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8" h="34">
                    <a:moveTo>
                      <a:pt x="36" y="0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24" y="12"/>
                      <a:pt x="24" y="12"/>
                      <a:pt x="24" y="12"/>
                    </a:cubicBezTo>
                    <a:cubicBezTo>
                      <a:pt x="24" y="13"/>
                      <a:pt x="23" y="14"/>
                      <a:pt x="22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5" y="14"/>
                      <a:pt x="14" y="13"/>
                      <a:pt x="14" y="12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33"/>
                      <a:pt x="1" y="34"/>
                      <a:pt x="2" y="34"/>
                    </a:cubicBezTo>
                    <a:cubicBezTo>
                      <a:pt x="36" y="34"/>
                      <a:pt x="36" y="34"/>
                      <a:pt x="36" y="34"/>
                    </a:cubicBezTo>
                    <a:cubicBezTo>
                      <a:pt x="37" y="34"/>
                      <a:pt x="38" y="33"/>
                      <a:pt x="38" y="32"/>
                    </a:cubicBezTo>
                    <a:cubicBezTo>
                      <a:pt x="38" y="2"/>
                      <a:pt x="38" y="2"/>
                      <a:pt x="38" y="2"/>
                    </a:cubicBezTo>
                    <a:cubicBezTo>
                      <a:pt x="38" y="1"/>
                      <a:pt x="37" y="0"/>
                      <a:pt x="3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97" name="Group 96">
              <a:extLst>
                <a:ext uri="{FF2B5EF4-FFF2-40B4-BE49-F238E27FC236}">
                  <a16:creationId xmlns="" xmlns:a16="http://schemas.microsoft.com/office/drawing/2014/main" id="{88E11EB4-0D7B-4066-9A99-C2E458A93C2F}"/>
                </a:ext>
              </a:extLst>
            </p:cNvPr>
            <p:cNvGrpSpPr/>
            <p:nvPr/>
          </p:nvGrpSpPr>
          <p:grpSpPr>
            <a:xfrm>
              <a:off x="3669237" y="4516664"/>
              <a:ext cx="284701" cy="299132"/>
              <a:chOff x="6276975" y="2163763"/>
              <a:chExt cx="344488" cy="361950"/>
            </a:xfrm>
            <a:solidFill>
              <a:schemeClr val="bg1"/>
            </a:solidFill>
          </p:grpSpPr>
          <p:sp>
            <p:nvSpPr>
              <p:cNvPr id="98" name="Freeform 130">
                <a:extLst>
                  <a:ext uri="{FF2B5EF4-FFF2-40B4-BE49-F238E27FC236}">
                    <a16:creationId xmlns="" xmlns:a16="http://schemas.microsoft.com/office/drawing/2014/main" id="{F5A46F7A-DE08-4F0E-9B36-27D6FCCF282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76975" y="2449513"/>
                <a:ext cx="344488" cy="76200"/>
              </a:xfrm>
              <a:custGeom>
                <a:avLst/>
                <a:gdLst>
                  <a:gd name="T0" fmla="*/ 90 w 92"/>
                  <a:gd name="T1" fmla="*/ 16 h 20"/>
                  <a:gd name="T2" fmla="*/ 84 w 92"/>
                  <a:gd name="T3" fmla="*/ 16 h 20"/>
                  <a:gd name="T4" fmla="*/ 84 w 92"/>
                  <a:gd name="T5" fmla="*/ 4 h 20"/>
                  <a:gd name="T6" fmla="*/ 90 w 92"/>
                  <a:gd name="T7" fmla="*/ 4 h 20"/>
                  <a:gd name="T8" fmla="*/ 92 w 92"/>
                  <a:gd name="T9" fmla="*/ 2 h 20"/>
                  <a:gd name="T10" fmla="*/ 90 w 92"/>
                  <a:gd name="T11" fmla="*/ 0 h 20"/>
                  <a:gd name="T12" fmla="*/ 2 w 92"/>
                  <a:gd name="T13" fmla="*/ 0 h 20"/>
                  <a:gd name="T14" fmla="*/ 0 w 92"/>
                  <a:gd name="T15" fmla="*/ 2 h 20"/>
                  <a:gd name="T16" fmla="*/ 2 w 92"/>
                  <a:gd name="T17" fmla="*/ 4 h 20"/>
                  <a:gd name="T18" fmla="*/ 8 w 92"/>
                  <a:gd name="T19" fmla="*/ 4 h 20"/>
                  <a:gd name="T20" fmla="*/ 8 w 92"/>
                  <a:gd name="T21" fmla="*/ 16 h 20"/>
                  <a:gd name="T22" fmla="*/ 2 w 92"/>
                  <a:gd name="T23" fmla="*/ 16 h 20"/>
                  <a:gd name="T24" fmla="*/ 0 w 92"/>
                  <a:gd name="T25" fmla="*/ 18 h 20"/>
                  <a:gd name="T26" fmla="*/ 2 w 92"/>
                  <a:gd name="T27" fmla="*/ 20 h 20"/>
                  <a:gd name="T28" fmla="*/ 90 w 92"/>
                  <a:gd name="T29" fmla="*/ 20 h 20"/>
                  <a:gd name="T30" fmla="*/ 92 w 92"/>
                  <a:gd name="T31" fmla="*/ 18 h 20"/>
                  <a:gd name="T32" fmla="*/ 90 w 92"/>
                  <a:gd name="T33" fmla="*/ 16 h 20"/>
                  <a:gd name="T34" fmla="*/ 20 w 92"/>
                  <a:gd name="T35" fmla="*/ 4 h 20"/>
                  <a:gd name="T36" fmla="*/ 40 w 92"/>
                  <a:gd name="T37" fmla="*/ 4 h 20"/>
                  <a:gd name="T38" fmla="*/ 40 w 92"/>
                  <a:gd name="T39" fmla="*/ 16 h 20"/>
                  <a:gd name="T40" fmla="*/ 20 w 92"/>
                  <a:gd name="T41" fmla="*/ 16 h 20"/>
                  <a:gd name="T42" fmla="*/ 20 w 92"/>
                  <a:gd name="T43" fmla="*/ 4 h 20"/>
                  <a:gd name="T44" fmla="*/ 52 w 92"/>
                  <a:gd name="T45" fmla="*/ 4 h 20"/>
                  <a:gd name="T46" fmla="*/ 72 w 92"/>
                  <a:gd name="T47" fmla="*/ 4 h 20"/>
                  <a:gd name="T48" fmla="*/ 72 w 92"/>
                  <a:gd name="T49" fmla="*/ 16 h 20"/>
                  <a:gd name="T50" fmla="*/ 52 w 92"/>
                  <a:gd name="T51" fmla="*/ 16 h 20"/>
                  <a:gd name="T52" fmla="*/ 52 w 92"/>
                  <a:gd name="T53" fmla="*/ 4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92" h="20">
                    <a:moveTo>
                      <a:pt x="90" y="16"/>
                    </a:moveTo>
                    <a:cubicBezTo>
                      <a:pt x="84" y="16"/>
                      <a:pt x="84" y="16"/>
                      <a:pt x="84" y="16"/>
                    </a:cubicBezTo>
                    <a:cubicBezTo>
                      <a:pt x="84" y="4"/>
                      <a:pt x="84" y="4"/>
                      <a:pt x="84" y="4"/>
                    </a:cubicBezTo>
                    <a:cubicBezTo>
                      <a:pt x="90" y="4"/>
                      <a:pt x="90" y="4"/>
                      <a:pt x="90" y="4"/>
                    </a:cubicBezTo>
                    <a:cubicBezTo>
                      <a:pt x="91" y="4"/>
                      <a:pt x="92" y="3"/>
                      <a:pt x="92" y="2"/>
                    </a:cubicBezTo>
                    <a:cubicBezTo>
                      <a:pt x="92" y="1"/>
                      <a:pt x="91" y="0"/>
                      <a:pt x="90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1" y="16"/>
                      <a:pt x="0" y="17"/>
                      <a:pt x="0" y="18"/>
                    </a:cubicBezTo>
                    <a:cubicBezTo>
                      <a:pt x="0" y="19"/>
                      <a:pt x="1" y="20"/>
                      <a:pt x="2" y="20"/>
                    </a:cubicBezTo>
                    <a:cubicBezTo>
                      <a:pt x="90" y="20"/>
                      <a:pt x="90" y="20"/>
                      <a:pt x="90" y="20"/>
                    </a:cubicBezTo>
                    <a:cubicBezTo>
                      <a:pt x="91" y="20"/>
                      <a:pt x="92" y="19"/>
                      <a:pt x="92" y="18"/>
                    </a:cubicBezTo>
                    <a:cubicBezTo>
                      <a:pt x="92" y="17"/>
                      <a:pt x="91" y="16"/>
                      <a:pt x="90" y="16"/>
                    </a:cubicBezTo>
                    <a:close/>
                    <a:moveTo>
                      <a:pt x="20" y="4"/>
                    </a:moveTo>
                    <a:cubicBezTo>
                      <a:pt x="40" y="4"/>
                      <a:pt x="40" y="4"/>
                      <a:pt x="40" y="4"/>
                    </a:cubicBezTo>
                    <a:cubicBezTo>
                      <a:pt x="40" y="16"/>
                      <a:pt x="40" y="16"/>
                      <a:pt x="40" y="16"/>
                    </a:cubicBezTo>
                    <a:cubicBezTo>
                      <a:pt x="20" y="16"/>
                      <a:pt x="20" y="16"/>
                      <a:pt x="20" y="16"/>
                    </a:cubicBezTo>
                    <a:lnTo>
                      <a:pt x="20" y="4"/>
                    </a:lnTo>
                    <a:close/>
                    <a:moveTo>
                      <a:pt x="52" y="4"/>
                    </a:moveTo>
                    <a:cubicBezTo>
                      <a:pt x="72" y="4"/>
                      <a:pt x="72" y="4"/>
                      <a:pt x="72" y="4"/>
                    </a:cubicBezTo>
                    <a:cubicBezTo>
                      <a:pt x="72" y="16"/>
                      <a:pt x="72" y="16"/>
                      <a:pt x="72" y="16"/>
                    </a:cubicBezTo>
                    <a:cubicBezTo>
                      <a:pt x="52" y="16"/>
                      <a:pt x="52" y="16"/>
                      <a:pt x="52" y="16"/>
                    </a:cubicBezTo>
                    <a:lnTo>
                      <a:pt x="5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99" name="Freeform 131">
                <a:extLst>
                  <a:ext uri="{FF2B5EF4-FFF2-40B4-BE49-F238E27FC236}">
                    <a16:creationId xmlns="" xmlns:a16="http://schemas.microsoft.com/office/drawing/2014/main" id="{5BB8F6FE-5331-4CA2-AF1F-4DA080F94D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9200" y="2306638"/>
                <a:ext cx="142875" cy="128588"/>
              </a:xfrm>
              <a:custGeom>
                <a:avLst/>
                <a:gdLst>
                  <a:gd name="T0" fmla="*/ 36 w 38"/>
                  <a:gd name="T1" fmla="*/ 0 h 34"/>
                  <a:gd name="T2" fmla="*/ 24 w 38"/>
                  <a:gd name="T3" fmla="*/ 0 h 34"/>
                  <a:gd name="T4" fmla="*/ 24 w 38"/>
                  <a:gd name="T5" fmla="*/ 12 h 34"/>
                  <a:gd name="T6" fmla="*/ 22 w 38"/>
                  <a:gd name="T7" fmla="*/ 14 h 34"/>
                  <a:gd name="T8" fmla="*/ 16 w 38"/>
                  <a:gd name="T9" fmla="*/ 14 h 34"/>
                  <a:gd name="T10" fmla="*/ 14 w 38"/>
                  <a:gd name="T11" fmla="*/ 12 h 34"/>
                  <a:gd name="T12" fmla="*/ 14 w 38"/>
                  <a:gd name="T13" fmla="*/ 0 h 34"/>
                  <a:gd name="T14" fmla="*/ 2 w 38"/>
                  <a:gd name="T15" fmla="*/ 0 h 34"/>
                  <a:gd name="T16" fmla="*/ 0 w 38"/>
                  <a:gd name="T17" fmla="*/ 2 h 34"/>
                  <a:gd name="T18" fmla="*/ 0 w 38"/>
                  <a:gd name="T19" fmla="*/ 32 h 34"/>
                  <a:gd name="T20" fmla="*/ 2 w 38"/>
                  <a:gd name="T21" fmla="*/ 34 h 34"/>
                  <a:gd name="T22" fmla="*/ 36 w 38"/>
                  <a:gd name="T23" fmla="*/ 34 h 34"/>
                  <a:gd name="T24" fmla="*/ 38 w 38"/>
                  <a:gd name="T25" fmla="*/ 32 h 34"/>
                  <a:gd name="T26" fmla="*/ 38 w 38"/>
                  <a:gd name="T27" fmla="*/ 2 h 34"/>
                  <a:gd name="T28" fmla="*/ 36 w 38"/>
                  <a:gd name="T29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8" h="34">
                    <a:moveTo>
                      <a:pt x="36" y="0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24" y="12"/>
                      <a:pt x="24" y="12"/>
                      <a:pt x="24" y="12"/>
                    </a:cubicBezTo>
                    <a:cubicBezTo>
                      <a:pt x="24" y="13"/>
                      <a:pt x="23" y="14"/>
                      <a:pt x="22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5" y="14"/>
                      <a:pt x="14" y="13"/>
                      <a:pt x="14" y="12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33"/>
                      <a:pt x="1" y="34"/>
                      <a:pt x="2" y="34"/>
                    </a:cubicBezTo>
                    <a:cubicBezTo>
                      <a:pt x="36" y="34"/>
                      <a:pt x="36" y="34"/>
                      <a:pt x="36" y="34"/>
                    </a:cubicBezTo>
                    <a:cubicBezTo>
                      <a:pt x="37" y="34"/>
                      <a:pt x="38" y="33"/>
                      <a:pt x="38" y="32"/>
                    </a:cubicBezTo>
                    <a:cubicBezTo>
                      <a:pt x="38" y="2"/>
                      <a:pt x="38" y="2"/>
                      <a:pt x="38" y="2"/>
                    </a:cubicBezTo>
                    <a:cubicBezTo>
                      <a:pt x="38" y="1"/>
                      <a:pt x="37" y="0"/>
                      <a:pt x="3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0" name="Freeform 132">
                <a:extLst>
                  <a:ext uri="{FF2B5EF4-FFF2-40B4-BE49-F238E27FC236}">
                    <a16:creationId xmlns="" xmlns:a16="http://schemas.microsoft.com/office/drawing/2014/main" id="{803C938D-7423-4F76-B785-1B6F7286AF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6363" y="2306638"/>
                <a:ext cx="142875" cy="128588"/>
              </a:xfrm>
              <a:custGeom>
                <a:avLst/>
                <a:gdLst>
                  <a:gd name="T0" fmla="*/ 36 w 38"/>
                  <a:gd name="T1" fmla="*/ 0 h 34"/>
                  <a:gd name="T2" fmla="*/ 24 w 38"/>
                  <a:gd name="T3" fmla="*/ 0 h 34"/>
                  <a:gd name="T4" fmla="*/ 24 w 38"/>
                  <a:gd name="T5" fmla="*/ 12 h 34"/>
                  <a:gd name="T6" fmla="*/ 22 w 38"/>
                  <a:gd name="T7" fmla="*/ 14 h 34"/>
                  <a:gd name="T8" fmla="*/ 16 w 38"/>
                  <a:gd name="T9" fmla="*/ 14 h 34"/>
                  <a:gd name="T10" fmla="*/ 14 w 38"/>
                  <a:gd name="T11" fmla="*/ 12 h 34"/>
                  <a:gd name="T12" fmla="*/ 14 w 38"/>
                  <a:gd name="T13" fmla="*/ 0 h 34"/>
                  <a:gd name="T14" fmla="*/ 2 w 38"/>
                  <a:gd name="T15" fmla="*/ 0 h 34"/>
                  <a:gd name="T16" fmla="*/ 0 w 38"/>
                  <a:gd name="T17" fmla="*/ 2 h 34"/>
                  <a:gd name="T18" fmla="*/ 0 w 38"/>
                  <a:gd name="T19" fmla="*/ 32 h 34"/>
                  <a:gd name="T20" fmla="*/ 2 w 38"/>
                  <a:gd name="T21" fmla="*/ 34 h 34"/>
                  <a:gd name="T22" fmla="*/ 36 w 38"/>
                  <a:gd name="T23" fmla="*/ 34 h 34"/>
                  <a:gd name="T24" fmla="*/ 38 w 38"/>
                  <a:gd name="T25" fmla="*/ 32 h 34"/>
                  <a:gd name="T26" fmla="*/ 38 w 38"/>
                  <a:gd name="T27" fmla="*/ 2 h 34"/>
                  <a:gd name="T28" fmla="*/ 36 w 38"/>
                  <a:gd name="T29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8" h="34">
                    <a:moveTo>
                      <a:pt x="36" y="0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24" y="12"/>
                      <a:pt x="24" y="12"/>
                      <a:pt x="24" y="12"/>
                    </a:cubicBezTo>
                    <a:cubicBezTo>
                      <a:pt x="24" y="13"/>
                      <a:pt x="23" y="14"/>
                      <a:pt x="22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5" y="14"/>
                      <a:pt x="14" y="13"/>
                      <a:pt x="14" y="12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33"/>
                      <a:pt x="1" y="34"/>
                      <a:pt x="2" y="34"/>
                    </a:cubicBezTo>
                    <a:cubicBezTo>
                      <a:pt x="36" y="34"/>
                      <a:pt x="36" y="34"/>
                      <a:pt x="36" y="34"/>
                    </a:cubicBezTo>
                    <a:cubicBezTo>
                      <a:pt x="37" y="34"/>
                      <a:pt x="38" y="33"/>
                      <a:pt x="38" y="32"/>
                    </a:cubicBezTo>
                    <a:cubicBezTo>
                      <a:pt x="38" y="2"/>
                      <a:pt x="38" y="2"/>
                      <a:pt x="38" y="2"/>
                    </a:cubicBezTo>
                    <a:cubicBezTo>
                      <a:pt x="38" y="1"/>
                      <a:pt x="37" y="0"/>
                      <a:pt x="3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1" name="Freeform 133">
                <a:extLst>
                  <a:ext uri="{FF2B5EF4-FFF2-40B4-BE49-F238E27FC236}">
                    <a16:creationId xmlns="" xmlns:a16="http://schemas.microsoft.com/office/drawing/2014/main" id="{F6A698C6-8676-4F66-B090-DB758E5233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1750" y="2163763"/>
                <a:ext cx="142875" cy="128588"/>
              </a:xfrm>
              <a:custGeom>
                <a:avLst/>
                <a:gdLst>
                  <a:gd name="T0" fmla="*/ 36 w 38"/>
                  <a:gd name="T1" fmla="*/ 0 h 34"/>
                  <a:gd name="T2" fmla="*/ 24 w 38"/>
                  <a:gd name="T3" fmla="*/ 0 h 34"/>
                  <a:gd name="T4" fmla="*/ 24 w 38"/>
                  <a:gd name="T5" fmla="*/ 12 h 34"/>
                  <a:gd name="T6" fmla="*/ 22 w 38"/>
                  <a:gd name="T7" fmla="*/ 14 h 34"/>
                  <a:gd name="T8" fmla="*/ 16 w 38"/>
                  <a:gd name="T9" fmla="*/ 14 h 34"/>
                  <a:gd name="T10" fmla="*/ 14 w 38"/>
                  <a:gd name="T11" fmla="*/ 12 h 34"/>
                  <a:gd name="T12" fmla="*/ 14 w 38"/>
                  <a:gd name="T13" fmla="*/ 0 h 34"/>
                  <a:gd name="T14" fmla="*/ 2 w 38"/>
                  <a:gd name="T15" fmla="*/ 0 h 34"/>
                  <a:gd name="T16" fmla="*/ 0 w 38"/>
                  <a:gd name="T17" fmla="*/ 2 h 34"/>
                  <a:gd name="T18" fmla="*/ 0 w 38"/>
                  <a:gd name="T19" fmla="*/ 32 h 34"/>
                  <a:gd name="T20" fmla="*/ 2 w 38"/>
                  <a:gd name="T21" fmla="*/ 34 h 34"/>
                  <a:gd name="T22" fmla="*/ 36 w 38"/>
                  <a:gd name="T23" fmla="*/ 34 h 34"/>
                  <a:gd name="T24" fmla="*/ 38 w 38"/>
                  <a:gd name="T25" fmla="*/ 32 h 34"/>
                  <a:gd name="T26" fmla="*/ 38 w 38"/>
                  <a:gd name="T27" fmla="*/ 2 h 34"/>
                  <a:gd name="T28" fmla="*/ 36 w 38"/>
                  <a:gd name="T29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8" h="34">
                    <a:moveTo>
                      <a:pt x="36" y="0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24" y="12"/>
                      <a:pt x="24" y="12"/>
                      <a:pt x="24" y="12"/>
                    </a:cubicBezTo>
                    <a:cubicBezTo>
                      <a:pt x="24" y="13"/>
                      <a:pt x="23" y="14"/>
                      <a:pt x="22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5" y="14"/>
                      <a:pt x="14" y="13"/>
                      <a:pt x="14" y="12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33"/>
                      <a:pt x="1" y="34"/>
                      <a:pt x="2" y="34"/>
                    </a:cubicBezTo>
                    <a:cubicBezTo>
                      <a:pt x="36" y="34"/>
                      <a:pt x="36" y="34"/>
                      <a:pt x="36" y="34"/>
                    </a:cubicBezTo>
                    <a:cubicBezTo>
                      <a:pt x="37" y="34"/>
                      <a:pt x="38" y="33"/>
                      <a:pt x="38" y="32"/>
                    </a:cubicBezTo>
                    <a:cubicBezTo>
                      <a:pt x="38" y="2"/>
                      <a:pt x="38" y="2"/>
                      <a:pt x="38" y="2"/>
                    </a:cubicBezTo>
                    <a:cubicBezTo>
                      <a:pt x="38" y="1"/>
                      <a:pt x="37" y="0"/>
                      <a:pt x="3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02" name="Group 101">
              <a:extLst>
                <a:ext uri="{FF2B5EF4-FFF2-40B4-BE49-F238E27FC236}">
                  <a16:creationId xmlns="" xmlns:a16="http://schemas.microsoft.com/office/drawing/2014/main" id="{8232B7B4-F847-46E5-82E3-0E66FF6C79F3}"/>
                </a:ext>
              </a:extLst>
            </p:cNvPr>
            <p:cNvGrpSpPr/>
            <p:nvPr/>
          </p:nvGrpSpPr>
          <p:grpSpPr>
            <a:xfrm>
              <a:off x="3669237" y="5249196"/>
              <a:ext cx="284701" cy="299132"/>
              <a:chOff x="6276975" y="2163763"/>
              <a:chExt cx="344488" cy="361950"/>
            </a:xfrm>
            <a:solidFill>
              <a:schemeClr val="bg1"/>
            </a:solidFill>
          </p:grpSpPr>
          <p:sp>
            <p:nvSpPr>
              <p:cNvPr id="103" name="Freeform 130">
                <a:extLst>
                  <a:ext uri="{FF2B5EF4-FFF2-40B4-BE49-F238E27FC236}">
                    <a16:creationId xmlns="" xmlns:a16="http://schemas.microsoft.com/office/drawing/2014/main" id="{2015B29C-5141-4A38-9567-0CB75A0F2B5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76975" y="2449513"/>
                <a:ext cx="344488" cy="76200"/>
              </a:xfrm>
              <a:custGeom>
                <a:avLst/>
                <a:gdLst>
                  <a:gd name="T0" fmla="*/ 90 w 92"/>
                  <a:gd name="T1" fmla="*/ 16 h 20"/>
                  <a:gd name="T2" fmla="*/ 84 w 92"/>
                  <a:gd name="T3" fmla="*/ 16 h 20"/>
                  <a:gd name="T4" fmla="*/ 84 w 92"/>
                  <a:gd name="T5" fmla="*/ 4 h 20"/>
                  <a:gd name="T6" fmla="*/ 90 w 92"/>
                  <a:gd name="T7" fmla="*/ 4 h 20"/>
                  <a:gd name="T8" fmla="*/ 92 w 92"/>
                  <a:gd name="T9" fmla="*/ 2 h 20"/>
                  <a:gd name="T10" fmla="*/ 90 w 92"/>
                  <a:gd name="T11" fmla="*/ 0 h 20"/>
                  <a:gd name="T12" fmla="*/ 2 w 92"/>
                  <a:gd name="T13" fmla="*/ 0 h 20"/>
                  <a:gd name="T14" fmla="*/ 0 w 92"/>
                  <a:gd name="T15" fmla="*/ 2 h 20"/>
                  <a:gd name="T16" fmla="*/ 2 w 92"/>
                  <a:gd name="T17" fmla="*/ 4 h 20"/>
                  <a:gd name="T18" fmla="*/ 8 w 92"/>
                  <a:gd name="T19" fmla="*/ 4 h 20"/>
                  <a:gd name="T20" fmla="*/ 8 w 92"/>
                  <a:gd name="T21" fmla="*/ 16 h 20"/>
                  <a:gd name="T22" fmla="*/ 2 w 92"/>
                  <a:gd name="T23" fmla="*/ 16 h 20"/>
                  <a:gd name="T24" fmla="*/ 0 w 92"/>
                  <a:gd name="T25" fmla="*/ 18 h 20"/>
                  <a:gd name="T26" fmla="*/ 2 w 92"/>
                  <a:gd name="T27" fmla="*/ 20 h 20"/>
                  <a:gd name="T28" fmla="*/ 90 w 92"/>
                  <a:gd name="T29" fmla="*/ 20 h 20"/>
                  <a:gd name="T30" fmla="*/ 92 w 92"/>
                  <a:gd name="T31" fmla="*/ 18 h 20"/>
                  <a:gd name="T32" fmla="*/ 90 w 92"/>
                  <a:gd name="T33" fmla="*/ 16 h 20"/>
                  <a:gd name="T34" fmla="*/ 20 w 92"/>
                  <a:gd name="T35" fmla="*/ 4 h 20"/>
                  <a:gd name="T36" fmla="*/ 40 w 92"/>
                  <a:gd name="T37" fmla="*/ 4 h 20"/>
                  <a:gd name="T38" fmla="*/ 40 w 92"/>
                  <a:gd name="T39" fmla="*/ 16 h 20"/>
                  <a:gd name="T40" fmla="*/ 20 w 92"/>
                  <a:gd name="T41" fmla="*/ 16 h 20"/>
                  <a:gd name="T42" fmla="*/ 20 w 92"/>
                  <a:gd name="T43" fmla="*/ 4 h 20"/>
                  <a:gd name="T44" fmla="*/ 52 w 92"/>
                  <a:gd name="T45" fmla="*/ 4 h 20"/>
                  <a:gd name="T46" fmla="*/ 72 w 92"/>
                  <a:gd name="T47" fmla="*/ 4 h 20"/>
                  <a:gd name="T48" fmla="*/ 72 w 92"/>
                  <a:gd name="T49" fmla="*/ 16 h 20"/>
                  <a:gd name="T50" fmla="*/ 52 w 92"/>
                  <a:gd name="T51" fmla="*/ 16 h 20"/>
                  <a:gd name="T52" fmla="*/ 52 w 92"/>
                  <a:gd name="T53" fmla="*/ 4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92" h="20">
                    <a:moveTo>
                      <a:pt x="90" y="16"/>
                    </a:moveTo>
                    <a:cubicBezTo>
                      <a:pt x="84" y="16"/>
                      <a:pt x="84" y="16"/>
                      <a:pt x="84" y="16"/>
                    </a:cubicBezTo>
                    <a:cubicBezTo>
                      <a:pt x="84" y="4"/>
                      <a:pt x="84" y="4"/>
                      <a:pt x="84" y="4"/>
                    </a:cubicBezTo>
                    <a:cubicBezTo>
                      <a:pt x="90" y="4"/>
                      <a:pt x="90" y="4"/>
                      <a:pt x="90" y="4"/>
                    </a:cubicBezTo>
                    <a:cubicBezTo>
                      <a:pt x="91" y="4"/>
                      <a:pt x="92" y="3"/>
                      <a:pt x="92" y="2"/>
                    </a:cubicBezTo>
                    <a:cubicBezTo>
                      <a:pt x="92" y="1"/>
                      <a:pt x="91" y="0"/>
                      <a:pt x="90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1" y="16"/>
                      <a:pt x="0" y="17"/>
                      <a:pt x="0" y="18"/>
                    </a:cubicBezTo>
                    <a:cubicBezTo>
                      <a:pt x="0" y="19"/>
                      <a:pt x="1" y="20"/>
                      <a:pt x="2" y="20"/>
                    </a:cubicBezTo>
                    <a:cubicBezTo>
                      <a:pt x="90" y="20"/>
                      <a:pt x="90" y="20"/>
                      <a:pt x="90" y="20"/>
                    </a:cubicBezTo>
                    <a:cubicBezTo>
                      <a:pt x="91" y="20"/>
                      <a:pt x="92" y="19"/>
                      <a:pt x="92" y="18"/>
                    </a:cubicBezTo>
                    <a:cubicBezTo>
                      <a:pt x="92" y="17"/>
                      <a:pt x="91" y="16"/>
                      <a:pt x="90" y="16"/>
                    </a:cubicBezTo>
                    <a:close/>
                    <a:moveTo>
                      <a:pt x="20" y="4"/>
                    </a:moveTo>
                    <a:cubicBezTo>
                      <a:pt x="40" y="4"/>
                      <a:pt x="40" y="4"/>
                      <a:pt x="40" y="4"/>
                    </a:cubicBezTo>
                    <a:cubicBezTo>
                      <a:pt x="40" y="16"/>
                      <a:pt x="40" y="16"/>
                      <a:pt x="40" y="16"/>
                    </a:cubicBezTo>
                    <a:cubicBezTo>
                      <a:pt x="20" y="16"/>
                      <a:pt x="20" y="16"/>
                      <a:pt x="20" y="16"/>
                    </a:cubicBezTo>
                    <a:lnTo>
                      <a:pt x="20" y="4"/>
                    </a:lnTo>
                    <a:close/>
                    <a:moveTo>
                      <a:pt x="52" y="4"/>
                    </a:moveTo>
                    <a:cubicBezTo>
                      <a:pt x="72" y="4"/>
                      <a:pt x="72" y="4"/>
                      <a:pt x="72" y="4"/>
                    </a:cubicBezTo>
                    <a:cubicBezTo>
                      <a:pt x="72" y="16"/>
                      <a:pt x="72" y="16"/>
                      <a:pt x="72" y="16"/>
                    </a:cubicBezTo>
                    <a:cubicBezTo>
                      <a:pt x="52" y="16"/>
                      <a:pt x="52" y="16"/>
                      <a:pt x="52" y="16"/>
                    </a:cubicBezTo>
                    <a:lnTo>
                      <a:pt x="5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4" name="Freeform 131">
                <a:extLst>
                  <a:ext uri="{FF2B5EF4-FFF2-40B4-BE49-F238E27FC236}">
                    <a16:creationId xmlns="" xmlns:a16="http://schemas.microsoft.com/office/drawing/2014/main" id="{1F40E218-F0E0-4441-B232-05F4C5A101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9200" y="2306638"/>
                <a:ext cx="142875" cy="128588"/>
              </a:xfrm>
              <a:custGeom>
                <a:avLst/>
                <a:gdLst>
                  <a:gd name="T0" fmla="*/ 36 w 38"/>
                  <a:gd name="T1" fmla="*/ 0 h 34"/>
                  <a:gd name="T2" fmla="*/ 24 w 38"/>
                  <a:gd name="T3" fmla="*/ 0 h 34"/>
                  <a:gd name="T4" fmla="*/ 24 w 38"/>
                  <a:gd name="T5" fmla="*/ 12 h 34"/>
                  <a:gd name="T6" fmla="*/ 22 w 38"/>
                  <a:gd name="T7" fmla="*/ 14 h 34"/>
                  <a:gd name="T8" fmla="*/ 16 w 38"/>
                  <a:gd name="T9" fmla="*/ 14 h 34"/>
                  <a:gd name="T10" fmla="*/ 14 w 38"/>
                  <a:gd name="T11" fmla="*/ 12 h 34"/>
                  <a:gd name="T12" fmla="*/ 14 w 38"/>
                  <a:gd name="T13" fmla="*/ 0 h 34"/>
                  <a:gd name="T14" fmla="*/ 2 w 38"/>
                  <a:gd name="T15" fmla="*/ 0 h 34"/>
                  <a:gd name="T16" fmla="*/ 0 w 38"/>
                  <a:gd name="T17" fmla="*/ 2 h 34"/>
                  <a:gd name="T18" fmla="*/ 0 w 38"/>
                  <a:gd name="T19" fmla="*/ 32 h 34"/>
                  <a:gd name="T20" fmla="*/ 2 w 38"/>
                  <a:gd name="T21" fmla="*/ 34 h 34"/>
                  <a:gd name="T22" fmla="*/ 36 w 38"/>
                  <a:gd name="T23" fmla="*/ 34 h 34"/>
                  <a:gd name="T24" fmla="*/ 38 w 38"/>
                  <a:gd name="T25" fmla="*/ 32 h 34"/>
                  <a:gd name="T26" fmla="*/ 38 w 38"/>
                  <a:gd name="T27" fmla="*/ 2 h 34"/>
                  <a:gd name="T28" fmla="*/ 36 w 38"/>
                  <a:gd name="T29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8" h="34">
                    <a:moveTo>
                      <a:pt x="36" y="0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24" y="12"/>
                      <a:pt x="24" y="12"/>
                      <a:pt x="24" y="12"/>
                    </a:cubicBezTo>
                    <a:cubicBezTo>
                      <a:pt x="24" y="13"/>
                      <a:pt x="23" y="14"/>
                      <a:pt x="22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5" y="14"/>
                      <a:pt x="14" y="13"/>
                      <a:pt x="14" y="12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33"/>
                      <a:pt x="1" y="34"/>
                      <a:pt x="2" y="34"/>
                    </a:cubicBezTo>
                    <a:cubicBezTo>
                      <a:pt x="36" y="34"/>
                      <a:pt x="36" y="34"/>
                      <a:pt x="36" y="34"/>
                    </a:cubicBezTo>
                    <a:cubicBezTo>
                      <a:pt x="37" y="34"/>
                      <a:pt x="38" y="33"/>
                      <a:pt x="38" y="32"/>
                    </a:cubicBezTo>
                    <a:cubicBezTo>
                      <a:pt x="38" y="2"/>
                      <a:pt x="38" y="2"/>
                      <a:pt x="38" y="2"/>
                    </a:cubicBezTo>
                    <a:cubicBezTo>
                      <a:pt x="38" y="1"/>
                      <a:pt x="37" y="0"/>
                      <a:pt x="3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5" name="Freeform 132">
                <a:extLst>
                  <a:ext uri="{FF2B5EF4-FFF2-40B4-BE49-F238E27FC236}">
                    <a16:creationId xmlns="" xmlns:a16="http://schemas.microsoft.com/office/drawing/2014/main" id="{D3080E4C-3533-4AC5-B6E9-B4C07AC7E2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6363" y="2306638"/>
                <a:ext cx="142875" cy="128588"/>
              </a:xfrm>
              <a:custGeom>
                <a:avLst/>
                <a:gdLst>
                  <a:gd name="T0" fmla="*/ 36 w 38"/>
                  <a:gd name="T1" fmla="*/ 0 h 34"/>
                  <a:gd name="T2" fmla="*/ 24 w 38"/>
                  <a:gd name="T3" fmla="*/ 0 h 34"/>
                  <a:gd name="T4" fmla="*/ 24 w 38"/>
                  <a:gd name="T5" fmla="*/ 12 h 34"/>
                  <a:gd name="T6" fmla="*/ 22 w 38"/>
                  <a:gd name="T7" fmla="*/ 14 h 34"/>
                  <a:gd name="T8" fmla="*/ 16 w 38"/>
                  <a:gd name="T9" fmla="*/ 14 h 34"/>
                  <a:gd name="T10" fmla="*/ 14 w 38"/>
                  <a:gd name="T11" fmla="*/ 12 h 34"/>
                  <a:gd name="T12" fmla="*/ 14 w 38"/>
                  <a:gd name="T13" fmla="*/ 0 h 34"/>
                  <a:gd name="T14" fmla="*/ 2 w 38"/>
                  <a:gd name="T15" fmla="*/ 0 h 34"/>
                  <a:gd name="T16" fmla="*/ 0 w 38"/>
                  <a:gd name="T17" fmla="*/ 2 h 34"/>
                  <a:gd name="T18" fmla="*/ 0 w 38"/>
                  <a:gd name="T19" fmla="*/ 32 h 34"/>
                  <a:gd name="T20" fmla="*/ 2 w 38"/>
                  <a:gd name="T21" fmla="*/ 34 h 34"/>
                  <a:gd name="T22" fmla="*/ 36 w 38"/>
                  <a:gd name="T23" fmla="*/ 34 h 34"/>
                  <a:gd name="T24" fmla="*/ 38 w 38"/>
                  <a:gd name="T25" fmla="*/ 32 h 34"/>
                  <a:gd name="T26" fmla="*/ 38 w 38"/>
                  <a:gd name="T27" fmla="*/ 2 h 34"/>
                  <a:gd name="T28" fmla="*/ 36 w 38"/>
                  <a:gd name="T29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8" h="34">
                    <a:moveTo>
                      <a:pt x="36" y="0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24" y="12"/>
                      <a:pt x="24" y="12"/>
                      <a:pt x="24" y="12"/>
                    </a:cubicBezTo>
                    <a:cubicBezTo>
                      <a:pt x="24" y="13"/>
                      <a:pt x="23" y="14"/>
                      <a:pt x="22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5" y="14"/>
                      <a:pt x="14" y="13"/>
                      <a:pt x="14" y="12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33"/>
                      <a:pt x="1" y="34"/>
                      <a:pt x="2" y="34"/>
                    </a:cubicBezTo>
                    <a:cubicBezTo>
                      <a:pt x="36" y="34"/>
                      <a:pt x="36" y="34"/>
                      <a:pt x="36" y="34"/>
                    </a:cubicBezTo>
                    <a:cubicBezTo>
                      <a:pt x="37" y="34"/>
                      <a:pt x="38" y="33"/>
                      <a:pt x="38" y="32"/>
                    </a:cubicBezTo>
                    <a:cubicBezTo>
                      <a:pt x="38" y="2"/>
                      <a:pt x="38" y="2"/>
                      <a:pt x="38" y="2"/>
                    </a:cubicBezTo>
                    <a:cubicBezTo>
                      <a:pt x="38" y="1"/>
                      <a:pt x="37" y="0"/>
                      <a:pt x="3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6" name="Freeform 133">
                <a:extLst>
                  <a:ext uri="{FF2B5EF4-FFF2-40B4-BE49-F238E27FC236}">
                    <a16:creationId xmlns="" xmlns:a16="http://schemas.microsoft.com/office/drawing/2014/main" id="{835186F8-87B0-44A3-A430-627635E9BD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1750" y="2163763"/>
                <a:ext cx="142875" cy="128588"/>
              </a:xfrm>
              <a:custGeom>
                <a:avLst/>
                <a:gdLst>
                  <a:gd name="T0" fmla="*/ 36 w 38"/>
                  <a:gd name="T1" fmla="*/ 0 h 34"/>
                  <a:gd name="T2" fmla="*/ 24 w 38"/>
                  <a:gd name="T3" fmla="*/ 0 h 34"/>
                  <a:gd name="T4" fmla="*/ 24 w 38"/>
                  <a:gd name="T5" fmla="*/ 12 h 34"/>
                  <a:gd name="T6" fmla="*/ 22 w 38"/>
                  <a:gd name="T7" fmla="*/ 14 h 34"/>
                  <a:gd name="T8" fmla="*/ 16 w 38"/>
                  <a:gd name="T9" fmla="*/ 14 h 34"/>
                  <a:gd name="T10" fmla="*/ 14 w 38"/>
                  <a:gd name="T11" fmla="*/ 12 h 34"/>
                  <a:gd name="T12" fmla="*/ 14 w 38"/>
                  <a:gd name="T13" fmla="*/ 0 h 34"/>
                  <a:gd name="T14" fmla="*/ 2 w 38"/>
                  <a:gd name="T15" fmla="*/ 0 h 34"/>
                  <a:gd name="T16" fmla="*/ 0 w 38"/>
                  <a:gd name="T17" fmla="*/ 2 h 34"/>
                  <a:gd name="T18" fmla="*/ 0 w 38"/>
                  <a:gd name="T19" fmla="*/ 32 h 34"/>
                  <a:gd name="T20" fmla="*/ 2 w 38"/>
                  <a:gd name="T21" fmla="*/ 34 h 34"/>
                  <a:gd name="T22" fmla="*/ 36 w 38"/>
                  <a:gd name="T23" fmla="*/ 34 h 34"/>
                  <a:gd name="T24" fmla="*/ 38 w 38"/>
                  <a:gd name="T25" fmla="*/ 32 h 34"/>
                  <a:gd name="T26" fmla="*/ 38 w 38"/>
                  <a:gd name="T27" fmla="*/ 2 h 34"/>
                  <a:gd name="T28" fmla="*/ 36 w 38"/>
                  <a:gd name="T29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8" h="34">
                    <a:moveTo>
                      <a:pt x="36" y="0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24" y="12"/>
                      <a:pt x="24" y="12"/>
                      <a:pt x="24" y="12"/>
                    </a:cubicBezTo>
                    <a:cubicBezTo>
                      <a:pt x="24" y="13"/>
                      <a:pt x="23" y="14"/>
                      <a:pt x="22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5" y="14"/>
                      <a:pt x="14" y="13"/>
                      <a:pt x="14" y="12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33"/>
                      <a:pt x="1" y="34"/>
                      <a:pt x="2" y="34"/>
                    </a:cubicBezTo>
                    <a:cubicBezTo>
                      <a:pt x="36" y="34"/>
                      <a:pt x="36" y="34"/>
                      <a:pt x="36" y="34"/>
                    </a:cubicBezTo>
                    <a:cubicBezTo>
                      <a:pt x="37" y="34"/>
                      <a:pt x="38" y="33"/>
                      <a:pt x="38" y="32"/>
                    </a:cubicBezTo>
                    <a:cubicBezTo>
                      <a:pt x="38" y="2"/>
                      <a:pt x="38" y="2"/>
                      <a:pt x="38" y="2"/>
                    </a:cubicBezTo>
                    <a:cubicBezTo>
                      <a:pt x="38" y="1"/>
                      <a:pt x="37" y="0"/>
                      <a:pt x="3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07" name="Group 106">
              <a:extLst>
                <a:ext uri="{FF2B5EF4-FFF2-40B4-BE49-F238E27FC236}">
                  <a16:creationId xmlns="" xmlns:a16="http://schemas.microsoft.com/office/drawing/2014/main" id="{AE0FEBF5-CE56-4C0F-B94E-EF3FF291B119}"/>
                </a:ext>
              </a:extLst>
            </p:cNvPr>
            <p:cNvGrpSpPr/>
            <p:nvPr/>
          </p:nvGrpSpPr>
          <p:grpSpPr>
            <a:xfrm>
              <a:off x="8744912" y="4588054"/>
              <a:ext cx="293885" cy="297821"/>
              <a:chOff x="8440738" y="5051425"/>
              <a:chExt cx="355600" cy="360363"/>
            </a:xfrm>
            <a:solidFill>
              <a:schemeClr val="bg1"/>
            </a:solidFill>
          </p:grpSpPr>
          <p:sp>
            <p:nvSpPr>
              <p:cNvPr id="108" name="Freeform 128">
                <a:extLst>
                  <a:ext uri="{FF2B5EF4-FFF2-40B4-BE49-F238E27FC236}">
                    <a16:creationId xmlns="" xmlns:a16="http://schemas.microsoft.com/office/drawing/2014/main" id="{FA8B7E10-8B84-475D-AD0F-167FE66FE6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53463" y="5257800"/>
                <a:ext cx="142875" cy="153988"/>
              </a:xfrm>
              <a:custGeom>
                <a:avLst/>
                <a:gdLst>
                  <a:gd name="T0" fmla="*/ 37 w 38"/>
                  <a:gd name="T1" fmla="*/ 26 h 41"/>
                  <a:gd name="T2" fmla="*/ 23 w 38"/>
                  <a:gd name="T3" fmla="*/ 0 h 41"/>
                  <a:gd name="T4" fmla="*/ 20 w 38"/>
                  <a:gd name="T5" fmla="*/ 1 h 41"/>
                  <a:gd name="T6" fmla="*/ 21 w 38"/>
                  <a:gd name="T7" fmla="*/ 9 h 41"/>
                  <a:gd name="T8" fmla="*/ 20 w 38"/>
                  <a:gd name="T9" fmla="*/ 11 h 41"/>
                  <a:gd name="T10" fmla="*/ 18 w 38"/>
                  <a:gd name="T11" fmla="*/ 11 h 41"/>
                  <a:gd name="T12" fmla="*/ 10 w 38"/>
                  <a:gd name="T13" fmla="*/ 11 h 41"/>
                  <a:gd name="T14" fmla="*/ 8 w 38"/>
                  <a:gd name="T15" fmla="*/ 18 h 41"/>
                  <a:gd name="T16" fmla="*/ 6 w 38"/>
                  <a:gd name="T17" fmla="*/ 20 h 41"/>
                  <a:gd name="T18" fmla="*/ 4 w 38"/>
                  <a:gd name="T19" fmla="*/ 20 h 41"/>
                  <a:gd name="T20" fmla="*/ 0 w 38"/>
                  <a:gd name="T21" fmla="*/ 17 h 41"/>
                  <a:gd name="T22" fmla="*/ 13 w 38"/>
                  <a:gd name="T23" fmla="*/ 40 h 41"/>
                  <a:gd name="T24" fmla="*/ 15 w 38"/>
                  <a:gd name="T25" fmla="*/ 41 h 41"/>
                  <a:gd name="T26" fmla="*/ 15 w 38"/>
                  <a:gd name="T27" fmla="*/ 41 h 41"/>
                  <a:gd name="T28" fmla="*/ 17 w 38"/>
                  <a:gd name="T29" fmla="*/ 40 h 41"/>
                  <a:gd name="T30" fmla="*/ 22 w 38"/>
                  <a:gd name="T31" fmla="*/ 27 h 41"/>
                  <a:gd name="T32" fmla="*/ 35 w 38"/>
                  <a:gd name="T33" fmla="*/ 29 h 41"/>
                  <a:gd name="T34" fmla="*/ 37 w 38"/>
                  <a:gd name="T35" fmla="*/ 28 h 41"/>
                  <a:gd name="T36" fmla="*/ 37 w 38"/>
                  <a:gd name="T37" fmla="*/ 2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8" h="41">
                    <a:moveTo>
                      <a:pt x="37" y="26"/>
                    </a:moveTo>
                    <a:cubicBezTo>
                      <a:pt x="23" y="0"/>
                      <a:pt x="23" y="0"/>
                      <a:pt x="23" y="0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1" y="9"/>
                      <a:pt x="21" y="9"/>
                      <a:pt x="21" y="9"/>
                    </a:cubicBezTo>
                    <a:cubicBezTo>
                      <a:pt x="21" y="9"/>
                      <a:pt x="21" y="10"/>
                      <a:pt x="20" y="11"/>
                    </a:cubicBezTo>
                    <a:cubicBezTo>
                      <a:pt x="20" y="11"/>
                      <a:pt x="19" y="11"/>
                      <a:pt x="18" y="11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8" y="19"/>
                      <a:pt x="7" y="20"/>
                      <a:pt x="6" y="20"/>
                    </a:cubicBezTo>
                    <a:cubicBezTo>
                      <a:pt x="6" y="20"/>
                      <a:pt x="5" y="20"/>
                      <a:pt x="4" y="20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13" y="40"/>
                      <a:pt x="13" y="40"/>
                      <a:pt x="13" y="40"/>
                    </a:cubicBezTo>
                    <a:cubicBezTo>
                      <a:pt x="14" y="41"/>
                      <a:pt x="14" y="41"/>
                      <a:pt x="15" y="41"/>
                    </a:cubicBezTo>
                    <a:cubicBezTo>
                      <a:pt x="15" y="41"/>
                      <a:pt x="15" y="41"/>
                      <a:pt x="15" y="41"/>
                    </a:cubicBezTo>
                    <a:cubicBezTo>
                      <a:pt x="16" y="41"/>
                      <a:pt x="17" y="40"/>
                      <a:pt x="17" y="40"/>
                    </a:cubicBezTo>
                    <a:cubicBezTo>
                      <a:pt x="22" y="27"/>
                      <a:pt x="22" y="27"/>
                      <a:pt x="22" y="27"/>
                    </a:cubicBezTo>
                    <a:cubicBezTo>
                      <a:pt x="35" y="29"/>
                      <a:pt x="35" y="29"/>
                      <a:pt x="35" y="29"/>
                    </a:cubicBezTo>
                    <a:cubicBezTo>
                      <a:pt x="36" y="29"/>
                      <a:pt x="37" y="29"/>
                      <a:pt x="37" y="28"/>
                    </a:cubicBezTo>
                    <a:cubicBezTo>
                      <a:pt x="38" y="27"/>
                      <a:pt x="38" y="27"/>
                      <a:pt x="37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9" name="Freeform 129">
                <a:extLst>
                  <a:ext uri="{FF2B5EF4-FFF2-40B4-BE49-F238E27FC236}">
                    <a16:creationId xmlns="" xmlns:a16="http://schemas.microsoft.com/office/drawing/2014/main" id="{F44F0B79-0AD8-4350-BA27-65BD765392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40738" y="5257800"/>
                <a:ext cx="142875" cy="153988"/>
              </a:xfrm>
              <a:custGeom>
                <a:avLst/>
                <a:gdLst>
                  <a:gd name="T0" fmla="*/ 33 w 38"/>
                  <a:gd name="T1" fmla="*/ 20 h 41"/>
                  <a:gd name="T2" fmla="*/ 31 w 38"/>
                  <a:gd name="T3" fmla="*/ 20 h 41"/>
                  <a:gd name="T4" fmla="*/ 30 w 38"/>
                  <a:gd name="T5" fmla="*/ 18 h 41"/>
                  <a:gd name="T6" fmla="*/ 28 w 38"/>
                  <a:gd name="T7" fmla="*/ 11 h 41"/>
                  <a:gd name="T8" fmla="*/ 20 w 38"/>
                  <a:gd name="T9" fmla="*/ 11 h 41"/>
                  <a:gd name="T10" fmla="*/ 18 w 38"/>
                  <a:gd name="T11" fmla="*/ 11 h 41"/>
                  <a:gd name="T12" fmla="*/ 17 w 38"/>
                  <a:gd name="T13" fmla="*/ 9 h 41"/>
                  <a:gd name="T14" fmla="*/ 18 w 38"/>
                  <a:gd name="T15" fmla="*/ 1 h 41"/>
                  <a:gd name="T16" fmla="*/ 15 w 38"/>
                  <a:gd name="T17" fmla="*/ 0 h 41"/>
                  <a:gd name="T18" fmla="*/ 0 w 38"/>
                  <a:gd name="T19" fmla="*/ 26 h 41"/>
                  <a:gd name="T20" fmla="*/ 0 w 38"/>
                  <a:gd name="T21" fmla="*/ 28 h 41"/>
                  <a:gd name="T22" fmla="*/ 2 w 38"/>
                  <a:gd name="T23" fmla="*/ 29 h 41"/>
                  <a:gd name="T24" fmla="*/ 16 w 38"/>
                  <a:gd name="T25" fmla="*/ 27 h 41"/>
                  <a:gd name="T26" fmla="*/ 21 w 38"/>
                  <a:gd name="T27" fmla="*/ 40 h 41"/>
                  <a:gd name="T28" fmla="*/ 23 w 38"/>
                  <a:gd name="T29" fmla="*/ 41 h 41"/>
                  <a:gd name="T30" fmla="*/ 23 w 38"/>
                  <a:gd name="T31" fmla="*/ 41 h 41"/>
                  <a:gd name="T32" fmla="*/ 24 w 38"/>
                  <a:gd name="T33" fmla="*/ 40 h 41"/>
                  <a:gd name="T34" fmla="*/ 38 w 38"/>
                  <a:gd name="T35" fmla="*/ 17 h 41"/>
                  <a:gd name="T36" fmla="*/ 33 w 38"/>
                  <a:gd name="T37" fmla="*/ 2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8" h="41">
                    <a:moveTo>
                      <a:pt x="33" y="20"/>
                    </a:moveTo>
                    <a:cubicBezTo>
                      <a:pt x="33" y="20"/>
                      <a:pt x="32" y="20"/>
                      <a:pt x="31" y="20"/>
                    </a:cubicBezTo>
                    <a:cubicBezTo>
                      <a:pt x="31" y="20"/>
                      <a:pt x="30" y="19"/>
                      <a:pt x="30" y="18"/>
                    </a:cubicBezTo>
                    <a:cubicBezTo>
                      <a:pt x="28" y="11"/>
                      <a:pt x="28" y="11"/>
                      <a:pt x="28" y="11"/>
                    </a:cubicBezTo>
                    <a:cubicBezTo>
                      <a:pt x="20" y="11"/>
                      <a:pt x="20" y="11"/>
                      <a:pt x="20" y="11"/>
                    </a:cubicBezTo>
                    <a:cubicBezTo>
                      <a:pt x="19" y="11"/>
                      <a:pt x="18" y="11"/>
                      <a:pt x="18" y="11"/>
                    </a:cubicBezTo>
                    <a:cubicBezTo>
                      <a:pt x="17" y="10"/>
                      <a:pt x="17" y="9"/>
                      <a:pt x="17" y="9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7"/>
                      <a:pt x="0" y="27"/>
                      <a:pt x="0" y="28"/>
                    </a:cubicBezTo>
                    <a:cubicBezTo>
                      <a:pt x="1" y="29"/>
                      <a:pt x="2" y="29"/>
                      <a:pt x="2" y="29"/>
                    </a:cubicBezTo>
                    <a:cubicBezTo>
                      <a:pt x="16" y="27"/>
                      <a:pt x="16" y="27"/>
                      <a:pt x="16" y="27"/>
                    </a:cubicBezTo>
                    <a:cubicBezTo>
                      <a:pt x="21" y="40"/>
                      <a:pt x="21" y="40"/>
                      <a:pt x="21" y="40"/>
                    </a:cubicBezTo>
                    <a:cubicBezTo>
                      <a:pt x="21" y="40"/>
                      <a:pt x="22" y="41"/>
                      <a:pt x="23" y="41"/>
                    </a:cubicBezTo>
                    <a:cubicBezTo>
                      <a:pt x="23" y="41"/>
                      <a:pt x="23" y="41"/>
                      <a:pt x="23" y="41"/>
                    </a:cubicBezTo>
                    <a:cubicBezTo>
                      <a:pt x="23" y="41"/>
                      <a:pt x="24" y="41"/>
                      <a:pt x="24" y="40"/>
                    </a:cubicBezTo>
                    <a:cubicBezTo>
                      <a:pt x="38" y="17"/>
                      <a:pt x="38" y="17"/>
                      <a:pt x="38" y="17"/>
                    </a:cubicBezTo>
                    <a:lnTo>
                      <a:pt x="33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0" name="Freeform 130">
                <a:extLst>
                  <a:ext uri="{FF2B5EF4-FFF2-40B4-BE49-F238E27FC236}">
                    <a16:creationId xmlns="" xmlns:a16="http://schemas.microsoft.com/office/drawing/2014/main" id="{E8FDD825-2894-44F3-983C-DE04CDBCFF4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482013" y="5051425"/>
                <a:ext cx="269875" cy="271463"/>
              </a:xfrm>
              <a:custGeom>
                <a:avLst/>
                <a:gdLst>
                  <a:gd name="T0" fmla="*/ 72 w 72"/>
                  <a:gd name="T1" fmla="*/ 34 h 72"/>
                  <a:gd name="T2" fmla="*/ 70 w 72"/>
                  <a:gd name="T3" fmla="*/ 24 h 72"/>
                  <a:gd name="T4" fmla="*/ 68 w 72"/>
                  <a:gd name="T5" fmla="*/ 21 h 72"/>
                  <a:gd name="T6" fmla="*/ 62 w 72"/>
                  <a:gd name="T7" fmla="*/ 12 h 72"/>
                  <a:gd name="T8" fmla="*/ 60 w 72"/>
                  <a:gd name="T9" fmla="*/ 10 h 72"/>
                  <a:gd name="T10" fmla="*/ 51 w 72"/>
                  <a:gd name="T11" fmla="*/ 4 h 72"/>
                  <a:gd name="T12" fmla="*/ 48 w 72"/>
                  <a:gd name="T13" fmla="*/ 3 h 72"/>
                  <a:gd name="T14" fmla="*/ 38 w 72"/>
                  <a:gd name="T15" fmla="*/ 1 h 72"/>
                  <a:gd name="T16" fmla="*/ 30 w 72"/>
                  <a:gd name="T17" fmla="*/ 6 h 72"/>
                  <a:gd name="T18" fmla="*/ 23 w 72"/>
                  <a:gd name="T19" fmla="*/ 3 h 72"/>
                  <a:gd name="T20" fmla="*/ 19 w 72"/>
                  <a:gd name="T21" fmla="*/ 11 h 72"/>
                  <a:gd name="T22" fmla="*/ 11 w 72"/>
                  <a:gd name="T23" fmla="*/ 11 h 72"/>
                  <a:gd name="T24" fmla="*/ 11 w 72"/>
                  <a:gd name="T25" fmla="*/ 19 h 72"/>
                  <a:gd name="T26" fmla="*/ 3 w 72"/>
                  <a:gd name="T27" fmla="*/ 22 h 72"/>
                  <a:gd name="T28" fmla="*/ 6 w 72"/>
                  <a:gd name="T29" fmla="*/ 30 h 72"/>
                  <a:gd name="T30" fmla="*/ 0 w 72"/>
                  <a:gd name="T31" fmla="*/ 36 h 72"/>
                  <a:gd name="T32" fmla="*/ 6 w 72"/>
                  <a:gd name="T33" fmla="*/ 42 h 72"/>
                  <a:gd name="T34" fmla="*/ 3 w 72"/>
                  <a:gd name="T35" fmla="*/ 50 h 72"/>
                  <a:gd name="T36" fmla="*/ 11 w 72"/>
                  <a:gd name="T37" fmla="*/ 53 h 72"/>
                  <a:gd name="T38" fmla="*/ 11 w 72"/>
                  <a:gd name="T39" fmla="*/ 61 h 72"/>
                  <a:gd name="T40" fmla="*/ 19 w 72"/>
                  <a:gd name="T41" fmla="*/ 61 h 72"/>
                  <a:gd name="T42" fmla="*/ 23 w 72"/>
                  <a:gd name="T43" fmla="*/ 69 h 72"/>
                  <a:gd name="T44" fmla="*/ 30 w 72"/>
                  <a:gd name="T45" fmla="*/ 66 h 72"/>
                  <a:gd name="T46" fmla="*/ 36 w 72"/>
                  <a:gd name="T47" fmla="*/ 72 h 72"/>
                  <a:gd name="T48" fmla="*/ 42 w 72"/>
                  <a:gd name="T49" fmla="*/ 66 h 72"/>
                  <a:gd name="T50" fmla="*/ 50 w 72"/>
                  <a:gd name="T51" fmla="*/ 69 h 72"/>
                  <a:gd name="T52" fmla="*/ 53 w 72"/>
                  <a:gd name="T53" fmla="*/ 61 h 72"/>
                  <a:gd name="T54" fmla="*/ 62 w 72"/>
                  <a:gd name="T55" fmla="*/ 61 h 72"/>
                  <a:gd name="T56" fmla="*/ 62 w 72"/>
                  <a:gd name="T57" fmla="*/ 53 h 72"/>
                  <a:gd name="T58" fmla="*/ 70 w 72"/>
                  <a:gd name="T59" fmla="*/ 50 h 72"/>
                  <a:gd name="T60" fmla="*/ 66 w 72"/>
                  <a:gd name="T61" fmla="*/ 42 h 72"/>
                  <a:gd name="T62" fmla="*/ 72 w 72"/>
                  <a:gd name="T63" fmla="*/ 36 h 72"/>
                  <a:gd name="T64" fmla="*/ 47 w 72"/>
                  <a:gd name="T65" fmla="*/ 37 h 72"/>
                  <a:gd name="T66" fmla="*/ 50 w 72"/>
                  <a:gd name="T67" fmla="*/ 52 h 72"/>
                  <a:gd name="T68" fmla="*/ 47 w 72"/>
                  <a:gd name="T69" fmla="*/ 52 h 72"/>
                  <a:gd name="T70" fmla="*/ 25 w 72"/>
                  <a:gd name="T71" fmla="*/ 52 h 72"/>
                  <a:gd name="T72" fmla="*/ 22 w 72"/>
                  <a:gd name="T73" fmla="*/ 49 h 72"/>
                  <a:gd name="T74" fmla="*/ 17 w 72"/>
                  <a:gd name="T75" fmla="*/ 30 h 72"/>
                  <a:gd name="T76" fmla="*/ 18 w 72"/>
                  <a:gd name="T77" fmla="*/ 26 h 72"/>
                  <a:gd name="T78" fmla="*/ 35 w 72"/>
                  <a:gd name="T79" fmla="*/ 15 h 72"/>
                  <a:gd name="T80" fmla="*/ 44 w 72"/>
                  <a:gd name="T81" fmla="*/ 26 h 72"/>
                  <a:gd name="T82" fmla="*/ 56 w 72"/>
                  <a:gd name="T83" fmla="*/ 27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2" h="72">
                    <a:moveTo>
                      <a:pt x="72" y="36"/>
                    </a:moveTo>
                    <a:cubicBezTo>
                      <a:pt x="72" y="35"/>
                      <a:pt x="72" y="35"/>
                      <a:pt x="72" y="34"/>
                    </a:cubicBezTo>
                    <a:cubicBezTo>
                      <a:pt x="66" y="30"/>
                      <a:pt x="66" y="30"/>
                      <a:pt x="66" y="30"/>
                    </a:cubicBezTo>
                    <a:cubicBezTo>
                      <a:pt x="70" y="24"/>
                      <a:pt x="70" y="24"/>
                      <a:pt x="70" y="24"/>
                    </a:cubicBezTo>
                    <a:cubicBezTo>
                      <a:pt x="70" y="23"/>
                      <a:pt x="70" y="23"/>
                      <a:pt x="70" y="22"/>
                    </a:cubicBezTo>
                    <a:cubicBezTo>
                      <a:pt x="69" y="22"/>
                      <a:pt x="69" y="21"/>
                      <a:pt x="68" y="21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2"/>
                      <a:pt x="62" y="12"/>
                      <a:pt x="62" y="12"/>
                    </a:cubicBezTo>
                    <a:cubicBezTo>
                      <a:pt x="62" y="12"/>
                      <a:pt x="62" y="11"/>
                      <a:pt x="62" y="11"/>
                    </a:cubicBezTo>
                    <a:cubicBezTo>
                      <a:pt x="61" y="10"/>
                      <a:pt x="61" y="10"/>
                      <a:pt x="60" y="10"/>
                    </a:cubicBezTo>
                    <a:cubicBezTo>
                      <a:pt x="53" y="11"/>
                      <a:pt x="53" y="11"/>
                      <a:pt x="53" y="11"/>
                    </a:cubicBezTo>
                    <a:cubicBezTo>
                      <a:pt x="51" y="4"/>
                      <a:pt x="51" y="4"/>
                      <a:pt x="51" y="4"/>
                    </a:cubicBezTo>
                    <a:cubicBezTo>
                      <a:pt x="51" y="3"/>
                      <a:pt x="51" y="3"/>
                      <a:pt x="50" y="3"/>
                    </a:cubicBezTo>
                    <a:cubicBezTo>
                      <a:pt x="50" y="2"/>
                      <a:pt x="49" y="3"/>
                      <a:pt x="48" y="3"/>
                    </a:cubicBezTo>
                    <a:cubicBezTo>
                      <a:pt x="42" y="6"/>
                      <a:pt x="42" y="6"/>
                      <a:pt x="42" y="6"/>
                    </a:cubicBezTo>
                    <a:cubicBezTo>
                      <a:pt x="38" y="1"/>
                      <a:pt x="38" y="1"/>
                      <a:pt x="38" y="1"/>
                    </a:cubicBezTo>
                    <a:cubicBezTo>
                      <a:pt x="37" y="0"/>
                      <a:pt x="36" y="0"/>
                      <a:pt x="35" y="1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24" y="3"/>
                      <a:pt x="24" y="3"/>
                      <a:pt x="24" y="3"/>
                    </a:cubicBezTo>
                    <a:cubicBezTo>
                      <a:pt x="24" y="3"/>
                      <a:pt x="23" y="2"/>
                      <a:pt x="23" y="3"/>
                    </a:cubicBezTo>
                    <a:cubicBezTo>
                      <a:pt x="22" y="3"/>
                      <a:pt x="22" y="3"/>
                      <a:pt x="21" y="4"/>
                    </a:cubicBezTo>
                    <a:cubicBezTo>
                      <a:pt x="19" y="11"/>
                      <a:pt x="19" y="11"/>
                      <a:pt x="19" y="11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2" y="10"/>
                      <a:pt x="11" y="10"/>
                      <a:pt x="11" y="11"/>
                    </a:cubicBezTo>
                    <a:cubicBezTo>
                      <a:pt x="10" y="11"/>
                      <a:pt x="10" y="12"/>
                      <a:pt x="10" y="12"/>
                    </a:cubicBezTo>
                    <a:cubicBezTo>
                      <a:pt x="11" y="19"/>
                      <a:pt x="11" y="19"/>
                      <a:pt x="11" y="19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4" y="21"/>
                      <a:pt x="3" y="22"/>
                      <a:pt x="3" y="22"/>
                    </a:cubicBezTo>
                    <a:cubicBezTo>
                      <a:pt x="3" y="23"/>
                      <a:pt x="3" y="23"/>
                      <a:pt x="3" y="24"/>
                    </a:cubicBezTo>
                    <a:cubicBezTo>
                      <a:pt x="6" y="30"/>
                      <a:pt x="6" y="30"/>
                      <a:pt x="6" y="30"/>
                    </a:cubicBezTo>
                    <a:cubicBezTo>
                      <a:pt x="1" y="34"/>
                      <a:pt x="1" y="34"/>
                      <a:pt x="1" y="34"/>
                    </a:cubicBezTo>
                    <a:cubicBezTo>
                      <a:pt x="1" y="35"/>
                      <a:pt x="0" y="35"/>
                      <a:pt x="0" y="36"/>
                    </a:cubicBezTo>
                    <a:cubicBezTo>
                      <a:pt x="0" y="37"/>
                      <a:pt x="1" y="37"/>
                      <a:pt x="1" y="38"/>
                    </a:cubicBezTo>
                    <a:cubicBezTo>
                      <a:pt x="6" y="42"/>
                      <a:pt x="6" y="42"/>
                      <a:pt x="6" y="42"/>
                    </a:cubicBezTo>
                    <a:cubicBezTo>
                      <a:pt x="3" y="48"/>
                      <a:pt x="3" y="48"/>
                      <a:pt x="3" y="48"/>
                    </a:cubicBezTo>
                    <a:cubicBezTo>
                      <a:pt x="3" y="49"/>
                      <a:pt x="3" y="49"/>
                      <a:pt x="3" y="50"/>
                    </a:cubicBezTo>
                    <a:cubicBezTo>
                      <a:pt x="3" y="50"/>
                      <a:pt x="4" y="51"/>
                      <a:pt x="4" y="51"/>
                    </a:cubicBezTo>
                    <a:cubicBezTo>
                      <a:pt x="11" y="53"/>
                      <a:pt x="11" y="53"/>
                      <a:pt x="11" y="53"/>
                    </a:cubicBezTo>
                    <a:cubicBezTo>
                      <a:pt x="10" y="60"/>
                      <a:pt x="10" y="60"/>
                      <a:pt x="10" y="60"/>
                    </a:cubicBezTo>
                    <a:cubicBezTo>
                      <a:pt x="10" y="60"/>
                      <a:pt x="10" y="61"/>
                      <a:pt x="11" y="61"/>
                    </a:cubicBezTo>
                    <a:cubicBezTo>
                      <a:pt x="11" y="62"/>
                      <a:pt x="12" y="62"/>
                      <a:pt x="12" y="62"/>
                    </a:cubicBezTo>
                    <a:cubicBezTo>
                      <a:pt x="19" y="61"/>
                      <a:pt x="19" y="61"/>
                      <a:pt x="19" y="61"/>
                    </a:cubicBezTo>
                    <a:cubicBezTo>
                      <a:pt x="21" y="68"/>
                      <a:pt x="21" y="68"/>
                      <a:pt x="21" y="68"/>
                    </a:cubicBezTo>
                    <a:cubicBezTo>
                      <a:pt x="22" y="69"/>
                      <a:pt x="22" y="69"/>
                      <a:pt x="23" y="69"/>
                    </a:cubicBezTo>
                    <a:cubicBezTo>
                      <a:pt x="23" y="69"/>
                      <a:pt x="24" y="69"/>
                      <a:pt x="24" y="69"/>
                    </a:cubicBezTo>
                    <a:cubicBezTo>
                      <a:pt x="30" y="66"/>
                      <a:pt x="30" y="66"/>
                      <a:pt x="30" y="66"/>
                    </a:cubicBezTo>
                    <a:cubicBezTo>
                      <a:pt x="35" y="71"/>
                      <a:pt x="35" y="71"/>
                      <a:pt x="35" y="71"/>
                    </a:cubicBezTo>
                    <a:cubicBezTo>
                      <a:pt x="35" y="72"/>
                      <a:pt x="36" y="72"/>
                      <a:pt x="36" y="72"/>
                    </a:cubicBezTo>
                    <a:cubicBezTo>
                      <a:pt x="37" y="72"/>
                      <a:pt x="38" y="72"/>
                      <a:pt x="38" y="71"/>
                    </a:cubicBezTo>
                    <a:cubicBezTo>
                      <a:pt x="42" y="66"/>
                      <a:pt x="42" y="66"/>
                      <a:pt x="42" y="66"/>
                    </a:cubicBezTo>
                    <a:cubicBezTo>
                      <a:pt x="48" y="69"/>
                      <a:pt x="48" y="69"/>
                      <a:pt x="48" y="69"/>
                    </a:cubicBezTo>
                    <a:cubicBezTo>
                      <a:pt x="49" y="69"/>
                      <a:pt x="50" y="69"/>
                      <a:pt x="50" y="69"/>
                    </a:cubicBezTo>
                    <a:cubicBezTo>
                      <a:pt x="51" y="69"/>
                      <a:pt x="51" y="69"/>
                      <a:pt x="51" y="68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60" y="62"/>
                      <a:pt x="60" y="62"/>
                      <a:pt x="60" y="62"/>
                    </a:cubicBezTo>
                    <a:cubicBezTo>
                      <a:pt x="61" y="62"/>
                      <a:pt x="61" y="62"/>
                      <a:pt x="62" y="61"/>
                    </a:cubicBezTo>
                    <a:cubicBezTo>
                      <a:pt x="62" y="61"/>
                      <a:pt x="62" y="60"/>
                      <a:pt x="62" y="60"/>
                    </a:cubicBezTo>
                    <a:cubicBezTo>
                      <a:pt x="62" y="53"/>
                      <a:pt x="62" y="53"/>
                      <a:pt x="62" y="53"/>
                    </a:cubicBezTo>
                    <a:cubicBezTo>
                      <a:pt x="68" y="51"/>
                      <a:pt x="68" y="51"/>
                      <a:pt x="68" y="51"/>
                    </a:cubicBezTo>
                    <a:cubicBezTo>
                      <a:pt x="69" y="51"/>
                      <a:pt x="69" y="50"/>
                      <a:pt x="70" y="50"/>
                    </a:cubicBezTo>
                    <a:cubicBezTo>
                      <a:pt x="70" y="49"/>
                      <a:pt x="70" y="49"/>
                      <a:pt x="70" y="48"/>
                    </a:cubicBezTo>
                    <a:cubicBezTo>
                      <a:pt x="66" y="42"/>
                      <a:pt x="66" y="42"/>
                      <a:pt x="66" y="42"/>
                    </a:cubicBezTo>
                    <a:cubicBezTo>
                      <a:pt x="72" y="38"/>
                      <a:pt x="72" y="38"/>
                      <a:pt x="72" y="38"/>
                    </a:cubicBezTo>
                    <a:cubicBezTo>
                      <a:pt x="72" y="37"/>
                      <a:pt x="72" y="37"/>
                      <a:pt x="72" y="36"/>
                    </a:cubicBezTo>
                    <a:close/>
                    <a:moveTo>
                      <a:pt x="56" y="30"/>
                    </a:moveTo>
                    <a:cubicBezTo>
                      <a:pt x="47" y="37"/>
                      <a:pt x="47" y="37"/>
                      <a:pt x="47" y="37"/>
                    </a:cubicBezTo>
                    <a:cubicBezTo>
                      <a:pt x="50" y="49"/>
                      <a:pt x="50" y="49"/>
                      <a:pt x="50" y="49"/>
                    </a:cubicBezTo>
                    <a:cubicBezTo>
                      <a:pt x="51" y="50"/>
                      <a:pt x="50" y="51"/>
                      <a:pt x="50" y="52"/>
                    </a:cubicBezTo>
                    <a:cubicBezTo>
                      <a:pt x="49" y="52"/>
                      <a:pt x="49" y="52"/>
                      <a:pt x="48" y="52"/>
                    </a:cubicBezTo>
                    <a:cubicBezTo>
                      <a:pt x="48" y="52"/>
                      <a:pt x="48" y="52"/>
                      <a:pt x="47" y="52"/>
                    </a:cubicBezTo>
                    <a:cubicBezTo>
                      <a:pt x="36" y="45"/>
                      <a:pt x="36" y="45"/>
                      <a:pt x="36" y="45"/>
                    </a:cubicBezTo>
                    <a:cubicBezTo>
                      <a:pt x="25" y="52"/>
                      <a:pt x="25" y="52"/>
                      <a:pt x="25" y="52"/>
                    </a:cubicBezTo>
                    <a:cubicBezTo>
                      <a:pt x="25" y="52"/>
                      <a:pt x="24" y="52"/>
                      <a:pt x="23" y="52"/>
                    </a:cubicBezTo>
                    <a:cubicBezTo>
                      <a:pt x="22" y="51"/>
                      <a:pt x="22" y="50"/>
                      <a:pt x="22" y="49"/>
                    </a:cubicBezTo>
                    <a:cubicBezTo>
                      <a:pt x="26" y="37"/>
                      <a:pt x="26" y="37"/>
                      <a:pt x="26" y="37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16" y="29"/>
                      <a:pt x="16" y="28"/>
                      <a:pt x="16" y="27"/>
                    </a:cubicBezTo>
                    <a:cubicBezTo>
                      <a:pt x="17" y="27"/>
                      <a:pt x="18" y="26"/>
                      <a:pt x="18" y="26"/>
                    </a:cubicBezTo>
                    <a:cubicBezTo>
                      <a:pt x="29" y="26"/>
                      <a:pt x="29" y="26"/>
                      <a:pt x="29" y="26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4"/>
                      <a:pt x="37" y="14"/>
                      <a:pt x="38" y="15"/>
                    </a:cubicBezTo>
                    <a:cubicBezTo>
                      <a:pt x="44" y="26"/>
                      <a:pt x="44" y="26"/>
                      <a:pt x="44" y="26"/>
                    </a:cubicBezTo>
                    <a:cubicBezTo>
                      <a:pt x="54" y="26"/>
                      <a:pt x="54" y="26"/>
                      <a:pt x="54" y="26"/>
                    </a:cubicBezTo>
                    <a:cubicBezTo>
                      <a:pt x="55" y="26"/>
                      <a:pt x="56" y="27"/>
                      <a:pt x="56" y="27"/>
                    </a:cubicBezTo>
                    <a:cubicBezTo>
                      <a:pt x="57" y="28"/>
                      <a:pt x="56" y="29"/>
                      <a:pt x="56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044CAE8B-4CC8-40BC-9A6B-87C6ACF95E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099B7-B297-4964-B3F7-56993C4155B9}" type="datetime1">
              <a:rPr lang="en-US" smtClean="0"/>
              <a:t>7/21/2022</a:t>
            </a:fld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C922BB8B-05DF-48E5-B85D-B7DA79020D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3A8B8-0320-463C-9CFC-F3F813B668DA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10308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26">
      <a:majorFont>
        <a:latin typeface="Century Gothic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1351</TotalTime>
  <Words>372</Words>
  <Application>Microsoft Office PowerPoint</Application>
  <PresentationFormat>Custom</PresentationFormat>
  <Paragraphs>111</Paragraphs>
  <Slides>10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Scrum process</vt:lpstr>
      <vt:lpstr>Scrum process</vt:lpstr>
      <vt:lpstr>Scrum process</vt:lpstr>
      <vt:lpstr>Scrum process</vt:lpstr>
      <vt:lpstr>Scrum process</vt:lpstr>
      <vt:lpstr>Scrum process</vt:lpstr>
      <vt:lpstr>Scrum process</vt:lpstr>
      <vt:lpstr>Scrum process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SCRUM PROCESS</dc:title>
  <dc:creator>RARE</dc:creator>
  <cp:lastModifiedBy>USER</cp:lastModifiedBy>
  <cp:revision>151</cp:revision>
  <dcterms:created xsi:type="dcterms:W3CDTF">2019-04-01T07:53:49Z</dcterms:created>
  <dcterms:modified xsi:type="dcterms:W3CDTF">2022-07-21T07:05:13Z</dcterms:modified>
</cp:coreProperties>
</file>