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9" r:id="rId3"/>
    <p:sldId id="260" r:id="rId4"/>
    <p:sldId id="261" r:id="rId5"/>
    <p:sldId id="262" r:id="rId6"/>
    <p:sldId id="269" r:id="rId7"/>
    <p:sldId id="264" r:id="rId8"/>
    <p:sldId id="265" r:id="rId9"/>
    <p:sldId id="267" r:id="rId10"/>
    <p:sldId id="268" r:id="rId11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36" userDrawn="1">
          <p15:clr>
            <a:srgbClr val="A4A3A4"/>
          </p15:clr>
        </p15:guide>
        <p15:guide id="4" pos="7344" userDrawn="1">
          <p15:clr>
            <a:srgbClr val="A4A3A4"/>
          </p15:clr>
        </p15:guide>
        <p15:guide id="5" orient="horz" pos="4008" userDrawn="1">
          <p15:clr>
            <a:srgbClr val="A4A3A4"/>
          </p15:clr>
        </p15:guide>
        <p15:guide id="6" orient="horz" pos="31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t 24slides5" initials="i2" lastIdx="1" clrIdx="0">
    <p:extLst>
      <p:ext uri="{19B8F6BF-5375-455C-9EA6-DF929625EA0E}">
        <p15:presenceInfo xmlns="" xmlns:p15="http://schemas.microsoft.com/office/powerpoint/2012/main" userId="it 24slides5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E0C8"/>
    <a:srgbClr val="FFC000"/>
    <a:srgbClr val="404040"/>
    <a:srgbClr val="2A6778"/>
    <a:srgbClr val="3E98B0"/>
    <a:srgbClr val="58ADC4"/>
    <a:srgbClr val="69D9BC"/>
    <a:srgbClr val="A3E8D6"/>
    <a:srgbClr val="DFF9FB"/>
    <a:srgbClr val="EBB0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11" autoAdjust="0"/>
    <p:restoredTop sz="95588" autoAdjust="0"/>
  </p:normalViewPr>
  <p:slideViewPr>
    <p:cSldViewPr snapToGrid="0" showGuides="1">
      <p:cViewPr>
        <p:scale>
          <a:sx n="119" d="100"/>
          <a:sy n="119" d="100"/>
        </p:scale>
        <p:origin x="-516" y="-48"/>
      </p:cViewPr>
      <p:guideLst>
        <p:guide orient="horz" pos="2136"/>
        <p:guide orient="horz" pos="4008"/>
        <p:guide orient="horz" pos="312"/>
        <p:guide pos="3840"/>
        <p:guide pos="336"/>
        <p:guide pos="73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9B2FA7-D9E1-4131-8BAE-576B74BB9741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70653B-8FC2-4C8E-B0DB-DC6058263EA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06363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reepik.com/free-photo/delivery-man-medic-mask-with-woman_8819662.htm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freepik.com/free-photo/delivery-man-medic-mask-with-woman_8819660.htm" TargetMode="Externa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84E0C8"/>
                </a:solidFill>
                <a:sym typeface="Calibri" panose="020F0502020204030204" pitchFamily="34" charset="0"/>
              </a:rPr>
              <a:t>https://www.freepik.com/free-photo/delivery-pizza-boy-covering-his-face-with-boxes_6645367.htm#page=6&amp;query=delivery&amp;position=16</a:t>
            </a:r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70653B-8FC2-4C8E-B0DB-DC6058263EA5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07872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70653B-8FC2-4C8E-B0DB-DC6058263EA5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83932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70653B-8FC2-4C8E-B0DB-DC6058263EA5}" type="slidenum">
              <a:rPr lang="en-ID" smtClean="0"/>
              <a:t>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262781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70653B-8FC2-4C8E-B0DB-DC6058263EA5}" type="slidenum">
              <a:rPr lang="en-ID" smtClean="0"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577231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84E0C8"/>
                </a:solidFill>
                <a:sym typeface="Calibri" panose="020F0502020204030204" pitchFamily="34" charset="0"/>
              </a:rPr>
              <a:t>https://www.freepik.com/free-photo/delivery-man-medic-mask-with-woman_8819655.htm</a:t>
            </a:r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70653B-8FC2-4C8E-B0DB-DC6058263EA5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73533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dirty="0">
                <a:hlinkClick r:id="rId3"/>
              </a:rPr>
              <a:t>https://www.freepik.com/free-photo/delivery-man-medic-mask-with-woman_8819662.htm</a:t>
            </a:r>
            <a:endParaRPr lang="en-ID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dirty="0">
                <a:hlinkClick r:id="rId4"/>
              </a:rPr>
              <a:t>https://www.freepik.com/free-photo/delivery-man-medic-mask-with-woman_8819660.htm</a:t>
            </a: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D8BC6-B59B-4C55-9773-B2375864C73E}" type="slidenum">
              <a:rPr lang="en-ID" smtClean="0"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04256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D8BC6-B59B-4C55-9773-B2375864C73E}" type="slidenum">
              <a:rPr lang="en-ID" smtClean="0"/>
              <a:t>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543619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70653B-8FC2-4C8E-B0DB-DC6058263EA5}" type="slidenum">
              <a:rPr lang="en-ID" smtClean="0"/>
              <a:t>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38037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D8BC6-B59B-4C55-9773-B2375864C73E}" type="slidenum">
              <a:rPr lang="en-ID" smtClean="0"/>
              <a:t>10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07260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16F4060-3843-4BDA-AFE7-91CF8B568D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AA568F0-ECA3-4735-B236-B9C372347A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35C5863-5ECD-4497-9482-C174E8904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88900-C735-4CEB-9CBA-8F2221E8E507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1D52B2A-821A-42DE-ACFC-48411D412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53D0BC7-C845-4442-B6D8-E3DD12385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F44A0-7777-4A95-9EBA-D58CA1F68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71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667729E-77C2-4E92-8C57-7DBD0EEB7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247C5A88-A40B-4044-83F1-44C0373A8A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AFAA6EF-AC01-4708-8F9B-AF2B74142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88900-C735-4CEB-9CBA-8F2221E8E507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E905C5-77E4-4981-9271-FE71EB78F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E6374A2-AED7-4CA7-A9FA-42D5A264B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F44A0-7777-4A95-9EBA-D58CA1F68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646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24DA6FB7-5895-48BA-AE4E-24C9C310D6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9DCEB5B-8111-414D-83F9-E13732A449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AC6FA23-7857-4788-9276-8BE5DD873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88900-C735-4CEB-9CBA-8F2221E8E507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B2C2E70-2854-4AA7-B5BD-EDCA8DC76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2E2114A-B8D8-4010-8D1B-7F9B22ECA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F44A0-7777-4A95-9EBA-D58CA1F68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53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CAD220F-E595-4B99-A230-4D19ACEC1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257D8A4-F175-4AF3-ABAB-06975B6A19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B8374DB-50B9-4F4A-91FC-743AD209C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88900-C735-4CEB-9CBA-8F2221E8E507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9058D5E-9E73-4250-AE7E-09B65781D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A5E515C-4AAF-44AE-8382-EAB37B443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F44A0-7777-4A95-9EBA-D58CA1F68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333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24DC11E-DBDD-478C-8942-D796D93E4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5C815BA-9A48-4BAE-B5D7-E94B2E7684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DD4DB0D-4859-4500-BB11-B553B53EA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88900-C735-4CEB-9CBA-8F2221E8E507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4A7F24B-64C9-4086-9C1F-5FDC7F353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DED6FA0-C160-4C75-B17A-10C682A11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F44A0-7777-4A95-9EBA-D58CA1F68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629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0F3E26-23DB-4628-9777-B83DB9FF9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F449572-03E7-41F1-9640-A87BBC54C3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58EC1CB-6A54-4EF1-912E-E4F2554F0F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1249F65-8FF4-4A77-B206-F36BBE0C6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88900-C735-4CEB-9CBA-8F2221E8E507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45BD97A-43EE-49C9-B68A-A589D6050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059F19A-3EBA-4133-80F0-D64A720A6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F44A0-7777-4A95-9EBA-D58CA1F68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429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74F8B7E-0268-433F-B4C2-7112EA931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0F13D1A-DCE6-4400-BD50-9B6653311E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064B76A-5656-4EC7-9DA5-342E61F789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2B9BD7FA-ECC3-45A0-85B1-23657B6763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AFDEFD4-8CF7-48AC-A7C7-316AE8C77F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E7A4850D-D698-4ED8-8BB2-908C5C0AD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88900-C735-4CEB-9CBA-8F2221E8E507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15608FE9-C1E9-4438-8F1E-BFC9FC1D2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D8D21B1-7B65-49CD-A2A9-BCFF6496F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F44A0-7777-4A95-9EBA-D58CA1F68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094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D6BCA29-3622-4AD4-8DDE-6DE6298C0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872BE0B-79C0-4287-93B1-4169ABEB2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88900-C735-4CEB-9CBA-8F2221E8E507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7F973CC-A125-4D1F-957E-37529DC26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F71677D-F509-4B4C-A737-D6EB388F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F44A0-7777-4A95-9EBA-D58CA1F68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091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3B652C67-F2E9-4A9E-99B0-6990E3A7D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88900-C735-4CEB-9CBA-8F2221E8E507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804FB625-F4C8-427C-80E0-AA0E71756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293234B-884A-4601-84EB-5F7FE4C39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F44A0-7777-4A95-9EBA-D58CA1F68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182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EFA9C3-AC70-4E47-ADE9-06C56A5A6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5E3CB41-F6AB-4042-8F20-3ACFE8A970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76DF5D4-1763-4F6B-B765-674367C8A6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7CE06CC-F757-4883-8F8A-5AC8A44AD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88900-C735-4CEB-9CBA-8F2221E8E507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22B97B8-7713-45B6-897A-0F057CB65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E9423C9-0E11-4B4C-9D69-0715D5AB7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F44A0-7777-4A95-9EBA-D58CA1F68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750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FBDFC09-FA2D-4C87-8ECB-68F456814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FF9E6A3-AE9A-4B48-B4F3-6F1B4AE49B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9EFB6EC-24AE-4CE7-A437-855A5C57DE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0D18F19-92AA-4F8C-9AE1-0C9D788BB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88900-C735-4CEB-9CBA-8F2221E8E507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657C76A-D89E-4D24-99C7-93EC11AC3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7943CA6-5CC1-4BD9-A27B-475E8D819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F44A0-7777-4A95-9EBA-D58CA1F68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077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="" xmlns:a16="http://schemas.microsoft.com/office/drawing/2014/main" id="{09BF3092-2DDC-4D76-AE7A-EC6EFD6DB66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9913978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think-cell Slide" r:id="rId16" imgW="383" imgH="384" progId="TCLayout.ActiveDocument.1">
                  <p:embed/>
                </p:oleObj>
              </mc:Choice>
              <mc:Fallback>
                <p:oleObj name="think-cell Slide" r:id="rId1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="" xmlns:a16="http://schemas.microsoft.com/office/drawing/2014/main" id="{53FD26A8-10CA-4EAC-812F-1EF385618CA3}"/>
              </a:ext>
            </a:extLst>
          </p:cNvPr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4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7140BD2E-BDF1-448D-933C-64819BD13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4AEDCD9-00B1-4D61-B490-86E6DD1AEB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24E51F7-30CA-4C9A-91E4-608969E6E5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D88900-C735-4CEB-9CBA-8F2221E8E507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CD8EEA7-EA25-45CB-BEDC-1F7B9A908A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246C25C-E6F2-485B-BF7B-7267F2A82C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F44A0-7777-4A95-9EBA-D58CA1F68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426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59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png"/><Relationship Id="rId12" Type="http://schemas.openxmlformats.org/officeDocument/2006/relationships/image" Target="../media/image26.png"/><Relationship Id="rId2" Type="http://schemas.openxmlformats.org/officeDocument/2006/relationships/tags" Target="../tags/tag8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.emf"/><Relationship Id="rId11" Type="http://schemas.openxmlformats.org/officeDocument/2006/relationships/image" Target="../media/image57.svg"/><Relationship Id="rId5" Type="http://schemas.openxmlformats.org/officeDocument/2006/relationships/oleObject" Target="../embeddings/oleObject6.bin"/><Relationship Id="rId10" Type="http://schemas.openxmlformats.org/officeDocument/2006/relationships/image" Target="../media/image25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55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7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1.svg"/><Relationship Id="rId12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png"/><Relationship Id="rId11" Type="http://schemas.openxmlformats.org/officeDocument/2006/relationships/image" Target="../media/image35.svg"/><Relationship Id="rId5" Type="http://schemas.openxmlformats.org/officeDocument/2006/relationships/image" Target="../media/image1.emf"/><Relationship Id="rId10" Type="http://schemas.openxmlformats.org/officeDocument/2006/relationships/image" Target="../media/image10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33.sv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43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12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emf"/><Relationship Id="rId11" Type="http://schemas.openxmlformats.org/officeDocument/2006/relationships/image" Target="../media/image41.svg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4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jpeg"/><Relationship Id="rId2" Type="http://schemas.openxmlformats.org/officeDocument/2006/relationships/tags" Target="../tags/tag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jpeg"/><Relationship Id="rId12" Type="http://schemas.openxmlformats.org/officeDocument/2006/relationships/image" Target="../media/image52.svg"/><Relationship Id="rId2" Type="http://schemas.openxmlformats.org/officeDocument/2006/relationships/tags" Target="../tags/tag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.emf"/><Relationship Id="rId11" Type="http://schemas.openxmlformats.org/officeDocument/2006/relationships/image" Target="../media/image22.png"/><Relationship Id="rId5" Type="http://schemas.openxmlformats.org/officeDocument/2006/relationships/oleObject" Target="../embeddings/oleObject5.bin"/><Relationship Id="rId10" Type="http://schemas.openxmlformats.org/officeDocument/2006/relationships/image" Target="../media/image50.sv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9E4EC912-9C08-4514-9E28-CD8EF2B7F09B}"/>
              </a:ext>
            </a:extLst>
          </p:cNvPr>
          <p:cNvSpPr/>
          <p:nvPr/>
        </p:nvSpPr>
        <p:spPr>
          <a:xfrm>
            <a:off x="-5" y="0"/>
            <a:ext cx="8940497" cy="6858000"/>
          </a:xfrm>
          <a:custGeom>
            <a:avLst/>
            <a:gdLst>
              <a:gd name="connsiteX0" fmla="*/ 0 w 9686869"/>
              <a:gd name="connsiteY0" fmla="*/ 0 h 6858000"/>
              <a:gd name="connsiteX1" fmla="*/ 9660961 w 9686869"/>
              <a:gd name="connsiteY1" fmla="*/ 0 h 6858000"/>
              <a:gd name="connsiteX2" fmla="*/ 9682125 w 9686869"/>
              <a:gd name="connsiteY2" fmla="*/ 264979 h 6858000"/>
              <a:gd name="connsiteX3" fmla="*/ 9601200 w 9686869"/>
              <a:gd name="connsiteY3" fmla="*/ 1162050 h 6858000"/>
              <a:gd name="connsiteX4" fmla="*/ 8191500 w 9686869"/>
              <a:gd name="connsiteY4" fmla="*/ 2914650 h 6858000"/>
              <a:gd name="connsiteX5" fmla="*/ 8056304 w 9686869"/>
              <a:gd name="connsiteY5" fmla="*/ 6855672 h 6858000"/>
              <a:gd name="connsiteX6" fmla="*/ 8056337 w 9686869"/>
              <a:gd name="connsiteY6" fmla="*/ 6858000 h 6858000"/>
              <a:gd name="connsiteX7" fmla="*/ 0 w 9686869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86869" h="6858000">
                <a:moveTo>
                  <a:pt x="0" y="0"/>
                </a:moveTo>
                <a:lnTo>
                  <a:pt x="9660961" y="0"/>
                </a:lnTo>
                <a:lnTo>
                  <a:pt x="9682125" y="264979"/>
                </a:lnTo>
                <a:cubicBezTo>
                  <a:pt x="9697343" y="586606"/>
                  <a:pt x="9677400" y="889397"/>
                  <a:pt x="9601200" y="1162050"/>
                </a:cubicBezTo>
                <a:cubicBezTo>
                  <a:pt x="9398000" y="1889125"/>
                  <a:pt x="8448675" y="1885950"/>
                  <a:pt x="8191500" y="2914650"/>
                </a:cubicBezTo>
                <a:cubicBezTo>
                  <a:pt x="7974509" y="3782616"/>
                  <a:pt x="8040058" y="5794307"/>
                  <a:pt x="8056304" y="6855672"/>
                </a:cubicBezTo>
                <a:lnTo>
                  <a:pt x="8056337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indent="-457200" algn="ctr">
              <a:lnSpc>
                <a:spcPct val="90000"/>
              </a:lnSpc>
              <a:spcBef>
                <a:spcPts val="1000"/>
              </a:spcBef>
              <a:buSzPct val="100000"/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73DCDCD3-6F63-41CB-987C-69FCCCCD5779}"/>
              </a:ext>
            </a:extLst>
          </p:cNvPr>
          <p:cNvSpPr txBox="1"/>
          <p:nvPr/>
        </p:nvSpPr>
        <p:spPr>
          <a:xfrm>
            <a:off x="11431988" y="3647624"/>
            <a:ext cx="760012" cy="3210375"/>
          </a:xfrm>
          <a:custGeom>
            <a:avLst/>
            <a:gdLst>
              <a:gd name="connsiteX0" fmla="*/ 782246 w 782246"/>
              <a:gd name="connsiteY0" fmla="*/ 0 h 3210375"/>
              <a:gd name="connsiteX1" fmla="*/ 782246 w 782246"/>
              <a:gd name="connsiteY1" fmla="*/ 3210375 h 3210375"/>
              <a:gd name="connsiteX2" fmla="*/ 12548 w 782246"/>
              <a:gd name="connsiteY2" fmla="*/ 3210375 h 3210375"/>
              <a:gd name="connsiteX3" fmla="*/ 12530 w 782246"/>
              <a:gd name="connsiteY3" fmla="*/ 3208979 h 3210375"/>
              <a:gd name="connsiteX4" fmla="*/ 89587 w 782246"/>
              <a:gd name="connsiteY4" fmla="*/ 844366 h 3210375"/>
              <a:gd name="connsiteX5" fmla="*/ 739283 w 782246"/>
              <a:gd name="connsiteY5" fmla="*/ 54357 h 321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2246" h="3210375">
                <a:moveTo>
                  <a:pt x="782246" y="0"/>
                </a:moveTo>
                <a:lnTo>
                  <a:pt x="782246" y="3210375"/>
                </a:lnTo>
                <a:lnTo>
                  <a:pt x="12548" y="3210375"/>
                </a:lnTo>
                <a:lnTo>
                  <a:pt x="12530" y="3208979"/>
                </a:lnTo>
                <a:cubicBezTo>
                  <a:pt x="3270" y="2572160"/>
                  <a:pt x="-34092" y="1365146"/>
                  <a:pt x="89587" y="844366"/>
                </a:cubicBezTo>
                <a:cubicBezTo>
                  <a:pt x="199524" y="381451"/>
                  <a:pt x="531370" y="266794"/>
                  <a:pt x="739283" y="54357"/>
                </a:cubicBezTo>
                <a:close/>
              </a:path>
            </a:pathLst>
          </a:custGeom>
          <a:gradFill>
            <a:gsLst>
              <a:gs pos="10000">
                <a:schemeClr val="bg1">
                  <a:lumMod val="85000"/>
                  <a:alpha val="10000"/>
                </a:schemeClr>
              </a:gs>
              <a:gs pos="100000">
                <a:schemeClr val="bg1">
                  <a:lumMod val="95000"/>
                  <a:alpha val="5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1"/>
            <a:endParaRPr lang="en-US">
              <a:sym typeface="Calibri" panose="020F0502020204030204" pitchFamily="34" charset="0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="" xmlns:a16="http://schemas.microsoft.com/office/drawing/2014/main" id="{B7632CB2-5BFE-4784-8F04-BF1DE142EDF6}"/>
              </a:ext>
            </a:extLst>
          </p:cNvPr>
          <p:cNvSpPr/>
          <p:nvPr/>
        </p:nvSpPr>
        <p:spPr>
          <a:xfrm>
            <a:off x="0" y="0"/>
            <a:ext cx="2243963" cy="6858000"/>
          </a:xfrm>
          <a:custGeom>
            <a:avLst/>
            <a:gdLst>
              <a:gd name="connsiteX0" fmla="*/ 0 w 2243963"/>
              <a:gd name="connsiteY0" fmla="*/ 0 h 6858000"/>
              <a:gd name="connsiteX1" fmla="*/ 2220051 w 2243963"/>
              <a:gd name="connsiteY1" fmla="*/ 0 h 6858000"/>
              <a:gd name="connsiteX2" fmla="*/ 2239585 w 2243963"/>
              <a:gd name="connsiteY2" fmla="*/ 264979 h 6858000"/>
              <a:gd name="connsiteX3" fmla="*/ 2164895 w 2243963"/>
              <a:gd name="connsiteY3" fmla="*/ 1162050 h 6858000"/>
              <a:gd name="connsiteX4" fmla="*/ 863812 w 2243963"/>
              <a:gd name="connsiteY4" fmla="*/ 2914650 h 6858000"/>
              <a:gd name="connsiteX5" fmla="*/ 739033 w 2243963"/>
              <a:gd name="connsiteY5" fmla="*/ 6855672 h 6858000"/>
              <a:gd name="connsiteX6" fmla="*/ 739064 w 2243963"/>
              <a:gd name="connsiteY6" fmla="*/ 6858000 h 6858000"/>
              <a:gd name="connsiteX7" fmla="*/ 0 w 2243963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3963" h="6858000">
                <a:moveTo>
                  <a:pt x="0" y="0"/>
                </a:moveTo>
                <a:lnTo>
                  <a:pt x="2220051" y="0"/>
                </a:lnTo>
                <a:lnTo>
                  <a:pt x="2239585" y="264979"/>
                </a:lnTo>
                <a:cubicBezTo>
                  <a:pt x="2253630" y="586606"/>
                  <a:pt x="2235224" y="889397"/>
                  <a:pt x="2164895" y="1162050"/>
                </a:cubicBezTo>
                <a:cubicBezTo>
                  <a:pt x="1977351" y="1889125"/>
                  <a:pt x="1101172" y="1885950"/>
                  <a:pt x="863812" y="2914650"/>
                </a:cubicBezTo>
                <a:cubicBezTo>
                  <a:pt x="663540" y="3782616"/>
                  <a:pt x="724039" y="5794307"/>
                  <a:pt x="739033" y="6855672"/>
                </a:cubicBezTo>
                <a:lnTo>
                  <a:pt x="73906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indent="-457200" algn="ctr">
              <a:lnSpc>
                <a:spcPct val="90000"/>
              </a:lnSpc>
              <a:spcBef>
                <a:spcPts val="1000"/>
              </a:spcBef>
              <a:buSzPct val="100000"/>
            </a:pPr>
            <a:endParaRPr lang="en-US">
              <a:latin typeface="Calibri" panose="020F0502020204030204" pitchFamily="34" charset="0"/>
            </a:endParaRPr>
          </a:p>
        </p:txBody>
      </p:sp>
      <p:pic>
        <p:nvPicPr>
          <p:cNvPr id="30" name="Picture 29" descr="A picture containing person, holding, boy, young&#10;&#10;Description automatically generated">
            <a:extLst>
              <a:ext uri="{FF2B5EF4-FFF2-40B4-BE49-F238E27FC236}">
                <a16:creationId xmlns="" xmlns:a16="http://schemas.microsoft.com/office/drawing/2014/main" id="{DB1AA87A-E559-4091-8BD7-B02CA6DEC1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0000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" y="628651"/>
            <a:ext cx="8025072" cy="6229349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="" xmlns:a16="http://schemas.microsoft.com/office/drawing/2014/main" id="{C798E251-C664-449F-A9CD-307940ABF567}"/>
              </a:ext>
            </a:extLst>
          </p:cNvPr>
          <p:cNvGrpSpPr/>
          <p:nvPr/>
        </p:nvGrpSpPr>
        <p:grpSpPr>
          <a:xfrm>
            <a:off x="7534795" y="1957559"/>
            <a:ext cx="3935747" cy="2097425"/>
            <a:chOff x="7044673" y="1293475"/>
            <a:chExt cx="3935747" cy="2097425"/>
          </a:xfrm>
        </p:grpSpPr>
        <p:sp>
          <p:nvSpPr>
            <p:cNvPr id="32" name="Rectangle 31">
              <a:extLst>
                <a:ext uri="{FF2B5EF4-FFF2-40B4-BE49-F238E27FC236}">
                  <a16:creationId xmlns="" xmlns:a16="http://schemas.microsoft.com/office/drawing/2014/main" id="{0254CD6C-6F2A-43F1-81EE-18E08BFC464B}"/>
                </a:ext>
              </a:extLst>
            </p:cNvPr>
            <p:cNvSpPr/>
            <p:nvPr/>
          </p:nvSpPr>
          <p:spPr>
            <a:xfrm>
              <a:off x="7044673" y="1728907"/>
              <a:ext cx="3935747" cy="16619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/>
              <a:r>
                <a:rPr lang="en-US" sz="5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SAFE FOOD DELIVERY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="" xmlns:a16="http://schemas.microsoft.com/office/drawing/2014/main" id="{40D794A0-2573-417C-BCD3-8A8FDB5E2271}"/>
                </a:ext>
              </a:extLst>
            </p:cNvPr>
            <p:cNvSpPr txBox="1"/>
            <p:nvPr/>
          </p:nvSpPr>
          <p:spPr>
            <a:xfrm>
              <a:off x="10024557" y="1293475"/>
              <a:ext cx="955863" cy="104776"/>
            </a:xfrm>
            <a:prstGeom prst="roundRect">
              <a:avLst>
                <a:gd name="adj" fmla="val 50000"/>
              </a:avLst>
            </a:prstGeom>
            <a:gradFill>
              <a:gsLst>
                <a:gs pos="10000">
                  <a:srgbClr val="51A7C2"/>
                </a:gs>
                <a:gs pos="100000">
                  <a:srgbClr val="B5F6DA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0" lvl="1" indent="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None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US" dirty="0">
                <a:sym typeface="Calibri" panose="020F0502020204030204" pitchFamily="34" charset="0"/>
              </a:endParaRP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E7B99490-B463-46D9-8A93-149EFCABD53B}"/>
              </a:ext>
            </a:extLst>
          </p:cNvPr>
          <p:cNvSpPr txBox="1"/>
          <p:nvPr/>
        </p:nvSpPr>
        <p:spPr>
          <a:xfrm>
            <a:off x="9811657" y="4703815"/>
            <a:ext cx="1658885" cy="1658885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>
              <a:sym typeface="Calibri" panose="020F0502020204030204" pitchFamily="34" charset="0"/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="" xmlns:a16="http://schemas.microsoft.com/office/drawing/2014/main" id="{2168E343-D316-4315-9ED6-6F86C4B88D9E}"/>
              </a:ext>
            </a:extLst>
          </p:cNvPr>
          <p:cNvGrpSpPr/>
          <p:nvPr/>
        </p:nvGrpSpPr>
        <p:grpSpPr>
          <a:xfrm>
            <a:off x="10231106" y="5175924"/>
            <a:ext cx="819986" cy="714667"/>
            <a:chOff x="8868627" y="4646203"/>
            <a:chExt cx="346075" cy="301625"/>
          </a:xfrm>
        </p:grpSpPr>
        <p:sp>
          <p:nvSpPr>
            <p:cNvPr id="46" name="Freeform 91">
              <a:extLst>
                <a:ext uri="{FF2B5EF4-FFF2-40B4-BE49-F238E27FC236}">
                  <a16:creationId xmlns="" xmlns:a16="http://schemas.microsoft.com/office/drawing/2014/main" id="{809FAE1F-F663-4B0E-AFD0-8799497483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9927" y="4812890"/>
              <a:ext cx="104775" cy="104775"/>
            </a:xfrm>
            <a:custGeom>
              <a:avLst/>
              <a:gdLst>
                <a:gd name="T0" fmla="*/ 0 w 28"/>
                <a:gd name="T1" fmla="*/ 0 h 28"/>
                <a:gd name="T2" fmla="*/ 18 w 28"/>
                <a:gd name="T3" fmla="*/ 0 h 28"/>
                <a:gd name="T4" fmla="*/ 28 w 28"/>
                <a:gd name="T5" fmla="*/ 16 h 28"/>
                <a:gd name="T6" fmla="*/ 28 w 28"/>
                <a:gd name="T7" fmla="*/ 22 h 28"/>
                <a:gd name="T8" fmla="*/ 28 w 28"/>
                <a:gd name="T9" fmla="*/ 28 h 28"/>
                <a:gd name="T10" fmla="*/ 18 w 28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20"/>
                    <a:pt x="28" y="22"/>
                  </a:cubicBezTo>
                  <a:cubicBezTo>
                    <a:pt x="28" y="24"/>
                    <a:pt x="28" y="28"/>
                    <a:pt x="28" y="28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92">
              <a:extLst>
                <a:ext uri="{FF2B5EF4-FFF2-40B4-BE49-F238E27FC236}">
                  <a16:creationId xmlns="" xmlns:a16="http://schemas.microsoft.com/office/drawing/2014/main" id="{7B7309B8-E1B9-4AF6-8EE4-CD1B36897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5789" y="4766853"/>
              <a:ext cx="84138" cy="150813"/>
            </a:xfrm>
            <a:custGeom>
              <a:avLst/>
              <a:gdLst>
                <a:gd name="T0" fmla="*/ 0 w 53"/>
                <a:gd name="T1" fmla="*/ 95 h 95"/>
                <a:gd name="T2" fmla="*/ 53 w 53"/>
                <a:gd name="T3" fmla="*/ 95 h 95"/>
                <a:gd name="T4" fmla="*/ 53 w 53"/>
                <a:gd name="T5" fmla="*/ 0 h 95"/>
                <a:gd name="T6" fmla="*/ 0 w 53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5">
                  <a:moveTo>
                    <a:pt x="0" y="95"/>
                  </a:moveTo>
                  <a:lnTo>
                    <a:pt x="53" y="95"/>
                  </a:lnTo>
                  <a:lnTo>
                    <a:pt x="53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93">
              <a:extLst>
                <a:ext uri="{FF2B5EF4-FFF2-40B4-BE49-F238E27FC236}">
                  <a16:creationId xmlns="" xmlns:a16="http://schemas.microsoft.com/office/drawing/2014/main" id="{2F847FF4-A895-4F20-812D-C330586BE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3239" y="4804953"/>
              <a:ext cx="38100" cy="112713"/>
            </a:xfrm>
            <a:custGeom>
              <a:avLst/>
              <a:gdLst>
                <a:gd name="T0" fmla="*/ 0 w 24"/>
                <a:gd name="T1" fmla="*/ 0 h 71"/>
                <a:gd name="T2" fmla="*/ 0 w 24"/>
                <a:gd name="T3" fmla="*/ 71 h 71"/>
                <a:gd name="T4" fmla="*/ 24 w 24"/>
                <a:gd name="T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1">
                  <a:moveTo>
                    <a:pt x="0" y="0"/>
                  </a:moveTo>
                  <a:lnTo>
                    <a:pt x="0" y="71"/>
                  </a:lnTo>
                  <a:lnTo>
                    <a:pt x="24" y="71"/>
                  </a:ln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Oval 94">
              <a:extLst>
                <a:ext uri="{FF2B5EF4-FFF2-40B4-BE49-F238E27FC236}">
                  <a16:creationId xmlns="" xmlns:a16="http://schemas.microsoft.com/office/drawing/2014/main" id="{9E6B5B20-C548-4B0F-84C1-5A66F4EF6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2152" y="4903378"/>
              <a:ext cx="44450" cy="44450"/>
            </a:xfrm>
            <a:prstGeom prst="ellipse">
              <a:avLst/>
            </a:pr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Oval 95">
              <a:extLst>
                <a:ext uri="{FF2B5EF4-FFF2-40B4-BE49-F238E27FC236}">
                  <a16:creationId xmlns="" xmlns:a16="http://schemas.microsoft.com/office/drawing/2014/main" id="{70D8F2B5-23FD-45EF-9D05-8DA6F6B54C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81339" y="4903378"/>
              <a:ext cx="44450" cy="44450"/>
            </a:xfrm>
            <a:prstGeom prst="ellipse">
              <a:avLst/>
            </a:pr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Line 98">
              <a:extLst>
                <a:ext uri="{FF2B5EF4-FFF2-40B4-BE49-F238E27FC236}">
                  <a16:creationId xmlns="" xmlns:a16="http://schemas.microsoft.com/office/drawing/2014/main" id="{CF3BC38F-8CD4-42C9-9C17-B1CFC2429B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68627" y="4843053"/>
              <a:ext cx="44450" cy="0"/>
            </a:xfrm>
            <a:prstGeom prst="line">
              <a:avLst/>
            </a:pr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Line 99">
              <a:extLst>
                <a:ext uri="{FF2B5EF4-FFF2-40B4-BE49-F238E27FC236}">
                  <a16:creationId xmlns="" xmlns:a16="http://schemas.microsoft.com/office/drawing/2014/main" id="{07A75EC3-9027-4CD2-A8B0-80CB325777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90852" y="4873215"/>
              <a:ext cx="22225" cy="0"/>
            </a:xfrm>
            <a:prstGeom prst="line">
              <a:avLst/>
            </a:pr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Line 100">
              <a:extLst>
                <a:ext uri="{FF2B5EF4-FFF2-40B4-BE49-F238E27FC236}">
                  <a16:creationId xmlns="" xmlns:a16="http://schemas.microsoft.com/office/drawing/2014/main" id="{D38362CE-0059-4A4D-973C-FE7E60CB14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06727" y="4903378"/>
              <a:ext cx="6350" cy="0"/>
            </a:xfrm>
            <a:prstGeom prst="line">
              <a:avLst/>
            </a:pr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Line 101">
              <a:extLst>
                <a:ext uri="{FF2B5EF4-FFF2-40B4-BE49-F238E27FC236}">
                  <a16:creationId xmlns="" xmlns:a16="http://schemas.microsoft.com/office/drawing/2014/main" id="{9BEC4BD9-C402-46E4-8EC3-AFBD21652C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09927" y="4873215"/>
              <a:ext cx="100013" cy="0"/>
            </a:xfrm>
            <a:prstGeom prst="line">
              <a:avLst/>
            </a:pr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Line 102">
              <a:extLst>
                <a:ext uri="{FF2B5EF4-FFF2-40B4-BE49-F238E27FC236}">
                  <a16:creationId xmlns="" xmlns:a16="http://schemas.microsoft.com/office/drawing/2014/main" id="{EAE1DECD-D7DB-4EA4-94A2-837ECDA7A3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09927" y="4917665"/>
              <a:ext cx="0" cy="0"/>
            </a:xfrm>
            <a:prstGeom prst="line">
              <a:avLst/>
            </a:pr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Line 103">
              <a:extLst>
                <a:ext uri="{FF2B5EF4-FFF2-40B4-BE49-F238E27FC236}">
                  <a16:creationId xmlns="" xmlns:a16="http://schemas.microsoft.com/office/drawing/2014/main" id="{ED5E3C20-757D-4D21-832C-B65D587E67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09927" y="4917665"/>
              <a:ext cx="25400" cy="0"/>
            </a:xfrm>
            <a:prstGeom prst="line">
              <a:avLst/>
            </a:pr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="" xmlns:a16="http://schemas.microsoft.com/office/drawing/2014/main" id="{CD479776-7695-4CFB-AE92-03DCF4A19B4B}"/>
                </a:ext>
              </a:extLst>
            </p:cNvPr>
            <p:cNvGrpSpPr/>
            <p:nvPr/>
          </p:nvGrpSpPr>
          <p:grpSpPr>
            <a:xfrm>
              <a:off x="8868627" y="4646203"/>
              <a:ext cx="136525" cy="136525"/>
              <a:chOff x="8830527" y="5411361"/>
              <a:chExt cx="211138" cy="211138"/>
            </a:xfrm>
          </p:grpSpPr>
          <p:sp>
            <p:nvSpPr>
              <p:cNvPr id="60" name="Oval 216">
                <a:extLst>
                  <a:ext uri="{FF2B5EF4-FFF2-40B4-BE49-F238E27FC236}">
                    <a16:creationId xmlns="" xmlns:a16="http://schemas.microsoft.com/office/drawing/2014/main" id="{CF017AA9-E1A0-44F4-82C1-7B9FA226A0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30527" y="5411361"/>
                <a:ext cx="211138" cy="211138"/>
              </a:xfrm>
              <a:prstGeom prst="ellipse">
                <a:avLst/>
              </a:prstGeom>
              <a:noFill/>
              <a:ln w="317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217">
                <a:extLst>
                  <a:ext uri="{FF2B5EF4-FFF2-40B4-BE49-F238E27FC236}">
                    <a16:creationId xmlns="" xmlns:a16="http://schemas.microsoft.com/office/drawing/2014/main" id="{9A098BAA-DEB1-4A2B-9950-2E965ACEA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9740" y="5487561"/>
                <a:ext cx="112713" cy="74613"/>
              </a:xfrm>
              <a:custGeom>
                <a:avLst/>
                <a:gdLst>
                  <a:gd name="T0" fmla="*/ 71 w 71"/>
                  <a:gd name="T1" fmla="*/ 0 h 47"/>
                  <a:gd name="T2" fmla="*/ 28 w 71"/>
                  <a:gd name="T3" fmla="*/ 47 h 47"/>
                  <a:gd name="T4" fmla="*/ 0 w 71"/>
                  <a:gd name="T5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47">
                    <a:moveTo>
                      <a:pt x="71" y="0"/>
                    </a:moveTo>
                    <a:lnTo>
                      <a:pt x="28" y="47"/>
                    </a:lnTo>
                    <a:lnTo>
                      <a:pt x="0" y="17"/>
                    </a:lnTo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326511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="" xmlns:a16="http://schemas.microsoft.com/office/drawing/2014/main" id="{81DE3E1B-2C7E-4D98-B08B-496871DD4D7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="" xmlns:a16="http://schemas.microsoft.com/office/drawing/2014/main" id="{81DE3E1B-2C7E-4D98-B08B-496871DD4D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FF0A869E-E009-43F7-A41B-170DB81B46B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4593" r="4593"/>
          <a:stretch/>
        </p:blipFill>
        <p:spPr>
          <a:xfrm>
            <a:off x="-408" y="0"/>
            <a:ext cx="12192408" cy="6858000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06765266-6934-4483-B6C9-71E71298336D}"/>
              </a:ext>
            </a:extLst>
          </p:cNvPr>
          <p:cNvGrpSpPr/>
          <p:nvPr/>
        </p:nvGrpSpPr>
        <p:grpSpPr>
          <a:xfrm>
            <a:off x="-1" y="1285876"/>
            <a:ext cx="8410576" cy="5572124"/>
            <a:chOff x="-1" y="733424"/>
            <a:chExt cx="8128001" cy="6124575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8E5C6F2F-5AAB-4B51-B123-82269E77D0D3}"/>
                </a:ext>
              </a:extLst>
            </p:cNvPr>
            <p:cNvSpPr txBox="1"/>
            <p:nvPr/>
          </p:nvSpPr>
          <p:spPr>
            <a:xfrm flipV="1">
              <a:off x="258617" y="1849991"/>
              <a:ext cx="7869383" cy="5008007"/>
            </a:xfrm>
            <a:custGeom>
              <a:avLst/>
              <a:gdLst>
                <a:gd name="connsiteX0" fmla="*/ 0 w 6674304"/>
                <a:gd name="connsiteY0" fmla="*/ 0 h 5966838"/>
                <a:gd name="connsiteX1" fmla="*/ 6674304 w 6674304"/>
                <a:gd name="connsiteY1" fmla="*/ 0 h 5966838"/>
                <a:gd name="connsiteX2" fmla="*/ 6672463 w 6674304"/>
                <a:gd name="connsiteY2" fmla="*/ 3528 h 5966838"/>
                <a:gd name="connsiteX3" fmla="*/ 6142663 w 6674304"/>
                <a:gd name="connsiteY3" fmla="*/ 1686835 h 5966838"/>
                <a:gd name="connsiteX4" fmla="*/ 4132917 w 6674304"/>
                <a:gd name="connsiteY4" fmla="*/ 2753737 h 5966838"/>
                <a:gd name="connsiteX5" fmla="*/ 3289320 w 6674304"/>
                <a:gd name="connsiteY5" fmla="*/ 4862728 h 5966838"/>
                <a:gd name="connsiteX6" fmla="*/ 1763402 w 6674304"/>
                <a:gd name="connsiteY6" fmla="*/ 5954443 h 5966838"/>
                <a:gd name="connsiteX7" fmla="*/ 63803 w 6674304"/>
                <a:gd name="connsiteY7" fmla="*/ 5470616 h 5966838"/>
                <a:gd name="connsiteX8" fmla="*/ 0 w 6674304"/>
                <a:gd name="connsiteY8" fmla="*/ 5467195 h 5966838"/>
                <a:gd name="connsiteX0" fmla="*/ 0 w 6674304"/>
                <a:gd name="connsiteY0" fmla="*/ 0 h 5966838"/>
                <a:gd name="connsiteX1" fmla="*/ 6674304 w 6674304"/>
                <a:gd name="connsiteY1" fmla="*/ 0 h 5966838"/>
                <a:gd name="connsiteX2" fmla="*/ 6672463 w 6674304"/>
                <a:gd name="connsiteY2" fmla="*/ 3528 h 5966838"/>
                <a:gd name="connsiteX3" fmla="*/ 6142663 w 6674304"/>
                <a:gd name="connsiteY3" fmla="*/ 1686835 h 5966838"/>
                <a:gd name="connsiteX4" fmla="*/ 4132917 w 6674304"/>
                <a:gd name="connsiteY4" fmla="*/ 2753737 h 5966838"/>
                <a:gd name="connsiteX5" fmla="*/ 3289320 w 6674304"/>
                <a:gd name="connsiteY5" fmla="*/ 4862728 h 5966838"/>
                <a:gd name="connsiteX6" fmla="*/ 1763402 w 6674304"/>
                <a:gd name="connsiteY6" fmla="*/ 5954443 h 5966838"/>
                <a:gd name="connsiteX7" fmla="*/ 63803 w 6674304"/>
                <a:gd name="connsiteY7" fmla="*/ 5470616 h 5966838"/>
                <a:gd name="connsiteX8" fmla="*/ 0 w 6674304"/>
                <a:gd name="connsiteY8" fmla="*/ 5467195 h 5966838"/>
                <a:gd name="connsiteX9" fmla="*/ 0 w 6674304"/>
                <a:gd name="connsiteY9" fmla="*/ 0 h 5966838"/>
                <a:gd name="connsiteX0" fmla="*/ 0 w 6674304"/>
                <a:gd name="connsiteY0" fmla="*/ 0 h 5966838"/>
                <a:gd name="connsiteX1" fmla="*/ 6674304 w 6674304"/>
                <a:gd name="connsiteY1" fmla="*/ 0 h 5966838"/>
                <a:gd name="connsiteX2" fmla="*/ 6672463 w 6674304"/>
                <a:gd name="connsiteY2" fmla="*/ 3528 h 5966838"/>
                <a:gd name="connsiteX3" fmla="*/ 6142663 w 6674304"/>
                <a:gd name="connsiteY3" fmla="*/ 1686835 h 5966838"/>
                <a:gd name="connsiteX4" fmla="*/ 4132917 w 6674304"/>
                <a:gd name="connsiteY4" fmla="*/ 2753737 h 5966838"/>
                <a:gd name="connsiteX5" fmla="*/ 3289320 w 6674304"/>
                <a:gd name="connsiteY5" fmla="*/ 4862728 h 5966838"/>
                <a:gd name="connsiteX6" fmla="*/ 1763402 w 6674304"/>
                <a:gd name="connsiteY6" fmla="*/ 5954443 h 5966838"/>
                <a:gd name="connsiteX7" fmla="*/ 63803 w 6674304"/>
                <a:gd name="connsiteY7" fmla="*/ 5470616 h 5966838"/>
                <a:gd name="connsiteX8" fmla="*/ 0 w 6674304"/>
                <a:gd name="connsiteY8" fmla="*/ 5467195 h 5966838"/>
                <a:gd name="connsiteX9" fmla="*/ 0 w 6674304"/>
                <a:gd name="connsiteY9" fmla="*/ 0 h 5966838"/>
                <a:gd name="connsiteX0" fmla="*/ 0 w 6674304"/>
                <a:gd name="connsiteY0" fmla="*/ 0 h 5954452"/>
                <a:gd name="connsiteX1" fmla="*/ 6674304 w 6674304"/>
                <a:gd name="connsiteY1" fmla="*/ 0 h 5954452"/>
                <a:gd name="connsiteX2" fmla="*/ 6672463 w 6674304"/>
                <a:gd name="connsiteY2" fmla="*/ 3528 h 5954452"/>
                <a:gd name="connsiteX3" fmla="*/ 6142663 w 6674304"/>
                <a:gd name="connsiteY3" fmla="*/ 1686835 h 5954452"/>
                <a:gd name="connsiteX4" fmla="*/ 4132917 w 6674304"/>
                <a:gd name="connsiteY4" fmla="*/ 2753737 h 5954452"/>
                <a:gd name="connsiteX5" fmla="*/ 3289320 w 6674304"/>
                <a:gd name="connsiteY5" fmla="*/ 4862728 h 5954452"/>
                <a:gd name="connsiteX6" fmla="*/ 1763402 w 6674304"/>
                <a:gd name="connsiteY6" fmla="*/ 5954443 h 5954452"/>
                <a:gd name="connsiteX7" fmla="*/ 63803 w 6674304"/>
                <a:gd name="connsiteY7" fmla="*/ 5470616 h 5954452"/>
                <a:gd name="connsiteX8" fmla="*/ 0 w 6674304"/>
                <a:gd name="connsiteY8" fmla="*/ 5467195 h 5954452"/>
                <a:gd name="connsiteX9" fmla="*/ 0 w 6674304"/>
                <a:gd name="connsiteY9" fmla="*/ 0 h 5954452"/>
                <a:gd name="connsiteX0" fmla="*/ 0 w 6674304"/>
                <a:gd name="connsiteY0" fmla="*/ 0 h 5954443"/>
                <a:gd name="connsiteX1" fmla="*/ 6674304 w 6674304"/>
                <a:gd name="connsiteY1" fmla="*/ 0 h 5954443"/>
                <a:gd name="connsiteX2" fmla="*/ 6672463 w 6674304"/>
                <a:gd name="connsiteY2" fmla="*/ 3528 h 5954443"/>
                <a:gd name="connsiteX3" fmla="*/ 6142663 w 6674304"/>
                <a:gd name="connsiteY3" fmla="*/ 1686835 h 5954443"/>
                <a:gd name="connsiteX4" fmla="*/ 4132917 w 6674304"/>
                <a:gd name="connsiteY4" fmla="*/ 2753737 h 5954443"/>
                <a:gd name="connsiteX5" fmla="*/ 3289320 w 6674304"/>
                <a:gd name="connsiteY5" fmla="*/ 4862728 h 5954443"/>
                <a:gd name="connsiteX6" fmla="*/ 1763402 w 6674304"/>
                <a:gd name="connsiteY6" fmla="*/ 5954443 h 5954443"/>
                <a:gd name="connsiteX7" fmla="*/ 63803 w 6674304"/>
                <a:gd name="connsiteY7" fmla="*/ 5470616 h 5954443"/>
                <a:gd name="connsiteX8" fmla="*/ 0 w 6674304"/>
                <a:gd name="connsiteY8" fmla="*/ 5467195 h 5954443"/>
                <a:gd name="connsiteX9" fmla="*/ 0 w 6674304"/>
                <a:gd name="connsiteY9" fmla="*/ 0 h 5954443"/>
                <a:gd name="connsiteX0" fmla="*/ 0 w 6674304"/>
                <a:gd name="connsiteY0" fmla="*/ 0 h 5954443"/>
                <a:gd name="connsiteX1" fmla="*/ 6674304 w 6674304"/>
                <a:gd name="connsiteY1" fmla="*/ 0 h 5954443"/>
                <a:gd name="connsiteX2" fmla="*/ 6672463 w 6674304"/>
                <a:gd name="connsiteY2" fmla="*/ 3528 h 5954443"/>
                <a:gd name="connsiteX3" fmla="*/ 6142663 w 6674304"/>
                <a:gd name="connsiteY3" fmla="*/ 1686835 h 5954443"/>
                <a:gd name="connsiteX4" fmla="*/ 4132917 w 6674304"/>
                <a:gd name="connsiteY4" fmla="*/ 2753737 h 5954443"/>
                <a:gd name="connsiteX5" fmla="*/ 3289320 w 6674304"/>
                <a:gd name="connsiteY5" fmla="*/ 4862728 h 5954443"/>
                <a:gd name="connsiteX6" fmla="*/ 1763402 w 6674304"/>
                <a:gd name="connsiteY6" fmla="*/ 5954443 h 5954443"/>
                <a:gd name="connsiteX7" fmla="*/ 63803 w 6674304"/>
                <a:gd name="connsiteY7" fmla="*/ 5470616 h 5954443"/>
                <a:gd name="connsiteX8" fmla="*/ 0 w 6674304"/>
                <a:gd name="connsiteY8" fmla="*/ 5467195 h 5954443"/>
                <a:gd name="connsiteX9" fmla="*/ 0 w 6674304"/>
                <a:gd name="connsiteY9" fmla="*/ 0 h 5954443"/>
                <a:gd name="connsiteX0" fmla="*/ 0 w 6674304"/>
                <a:gd name="connsiteY0" fmla="*/ 0 h 5954443"/>
                <a:gd name="connsiteX1" fmla="*/ 6674304 w 6674304"/>
                <a:gd name="connsiteY1" fmla="*/ 0 h 5954443"/>
                <a:gd name="connsiteX2" fmla="*/ 6672463 w 6674304"/>
                <a:gd name="connsiteY2" fmla="*/ 3528 h 5954443"/>
                <a:gd name="connsiteX3" fmla="*/ 6142663 w 6674304"/>
                <a:gd name="connsiteY3" fmla="*/ 1686835 h 5954443"/>
                <a:gd name="connsiteX4" fmla="*/ 4132917 w 6674304"/>
                <a:gd name="connsiteY4" fmla="*/ 2753737 h 5954443"/>
                <a:gd name="connsiteX5" fmla="*/ 3323857 w 6674304"/>
                <a:gd name="connsiteY5" fmla="*/ 4880718 h 5954443"/>
                <a:gd name="connsiteX6" fmla="*/ 1763402 w 6674304"/>
                <a:gd name="connsiteY6" fmla="*/ 5954443 h 5954443"/>
                <a:gd name="connsiteX7" fmla="*/ 63803 w 6674304"/>
                <a:gd name="connsiteY7" fmla="*/ 5470616 h 5954443"/>
                <a:gd name="connsiteX8" fmla="*/ 0 w 6674304"/>
                <a:gd name="connsiteY8" fmla="*/ 5467195 h 5954443"/>
                <a:gd name="connsiteX9" fmla="*/ 0 w 6674304"/>
                <a:gd name="connsiteY9" fmla="*/ 0 h 5954443"/>
                <a:gd name="connsiteX0" fmla="*/ 0 w 6674304"/>
                <a:gd name="connsiteY0" fmla="*/ 0 h 5957613"/>
                <a:gd name="connsiteX1" fmla="*/ 6674304 w 6674304"/>
                <a:gd name="connsiteY1" fmla="*/ 0 h 5957613"/>
                <a:gd name="connsiteX2" fmla="*/ 6672463 w 6674304"/>
                <a:gd name="connsiteY2" fmla="*/ 3528 h 5957613"/>
                <a:gd name="connsiteX3" fmla="*/ 6142663 w 6674304"/>
                <a:gd name="connsiteY3" fmla="*/ 1686835 h 5957613"/>
                <a:gd name="connsiteX4" fmla="*/ 4132917 w 6674304"/>
                <a:gd name="connsiteY4" fmla="*/ 2753737 h 5957613"/>
                <a:gd name="connsiteX5" fmla="*/ 3323857 w 6674304"/>
                <a:gd name="connsiteY5" fmla="*/ 4880718 h 5957613"/>
                <a:gd name="connsiteX6" fmla="*/ 1763402 w 6674304"/>
                <a:gd name="connsiteY6" fmla="*/ 5954443 h 5957613"/>
                <a:gd name="connsiteX7" fmla="*/ 63803 w 6674304"/>
                <a:gd name="connsiteY7" fmla="*/ 5470616 h 5957613"/>
                <a:gd name="connsiteX8" fmla="*/ 0 w 6674304"/>
                <a:gd name="connsiteY8" fmla="*/ 5467195 h 5957613"/>
                <a:gd name="connsiteX9" fmla="*/ 0 w 6674304"/>
                <a:gd name="connsiteY9" fmla="*/ 0 h 5957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74304" h="5957613">
                  <a:moveTo>
                    <a:pt x="0" y="0"/>
                  </a:moveTo>
                  <a:lnTo>
                    <a:pt x="6674304" y="0"/>
                  </a:lnTo>
                  <a:lnTo>
                    <a:pt x="6672463" y="3528"/>
                  </a:lnTo>
                  <a:cubicBezTo>
                    <a:pt x="6485641" y="423111"/>
                    <a:pt x="6718539" y="1011007"/>
                    <a:pt x="6142663" y="1686835"/>
                  </a:cubicBezTo>
                  <a:cubicBezTo>
                    <a:pt x="5728792" y="2172540"/>
                    <a:pt x="4602718" y="2221423"/>
                    <a:pt x="4132917" y="2753737"/>
                  </a:cubicBezTo>
                  <a:cubicBezTo>
                    <a:pt x="3663116" y="3286051"/>
                    <a:pt x="3658337" y="4266313"/>
                    <a:pt x="3323857" y="4880718"/>
                  </a:cubicBezTo>
                  <a:cubicBezTo>
                    <a:pt x="2989377" y="5495123"/>
                    <a:pt x="2577285" y="5862125"/>
                    <a:pt x="1763402" y="5954443"/>
                  </a:cubicBezTo>
                  <a:cubicBezTo>
                    <a:pt x="1230133" y="6001788"/>
                    <a:pt x="551766" y="5503698"/>
                    <a:pt x="63803" y="5470616"/>
                  </a:cubicBezTo>
                  <a:lnTo>
                    <a:pt x="0" y="546719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51A7C2">
                    <a:alpha val="10000"/>
                  </a:srgbClr>
                </a:gs>
                <a:gs pos="100000">
                  <a:srgbClr val="B5F6DA">
                    <a:alpha val="50000"/>
                  </a:srgbClr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0" lvl="1" indent="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None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>
                <a:sym typeface="Calibri" panose="020F050202020403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A5CFD34D-2E17-4237-B606-5E78B0D13A5D}"/>
                </a:ext>
              </a:extLst>
            </p:cNvPr>
            <p:cNvSpPr txBox="1"/>
            <p:nvPr/>
          </p:nvSpPr>
          <p:spPr>
            <a:xfrm flipV="1">
              <a:off x="-1" y="733424"/>
              <a:ext cx="7362825" cy="6124575"/>
            </a:xfrm>
            <a:custGeom>
              <a:avLst/>
              <a:gdLst>
                <a:gd name="connsiteX0" fmla="*/ 0 w 6674304"/>
                <a:gd name="connsiteY0" fmla="*/ 0 h 5966838"/>
                <a:gd name="connsiteX1" fmla="*/ 6674304 w 6674304"/>
                <a:gd name="connsiteY1" fmla="*/ 0 h 5966838"/>
                <a:gd name="connsiteX2" fmla="*/ 6672463 w 6674304"/>
                <a:gd name="connsiteY2" fmla="*/ 3528 h 5966838"/>
                <a:gd name="connsiteX3" fmla="*/ 6142663 w 6674304"/>
                <a:gd name="connsiteY3" fmla="*/ 1686835 h 5966838"/>
                <a:gd name="connsiteX4" fmla="*/ 4132917 w 6674304"/>
                <a:gd name="connsiteY4" fmla="*/ 2753737 h 5966838"/>
                <a:gd name="connsiteX5" fmla="*/ 3289320 w 6674304"/>
                <a:gd name="connsiteY5" fmla="*/ 4862728 h 5966838"/>
                <a:gd name="connsiteX6" fmla="*/ 1763402 w 6674304"/>
                <a:gd name="connsiteY6" fmla="*/ 5954443 h 5966838"/>
                <a:gd name="connsiteX7" fmla="*/ 63803 w 6674304"/>
                <a:gd name="connsiteY7" fmla="*/ 5470616 h 5966838"/>
                <a:gd name="connsiteX8" fmla="*/ 0 w 6674304"/>
                <a:gd name="connsiteY8" fmla="*/ 5467195 h 5966838"/>
                <a:gd name="connsiteX0" fmla="*/ 0 w 6674304"/>
                <a:gd name="connsiteY0" fmla="*/ 0 h 5966838"/>
                <a:gd name="connsiteX1" fmla="*/ 6674304 w 6674304"/>
                <a:gd name="connsiteY1" fmla="*/ 0 h 5966838"/>
                <a:gd name="connsiteX2" fmla="*/ 6672463 w 6674304"/>
                <a:gd name="connsiteY2" fmla="*/ 3528 h 5966838"/>
                <a:gd name="connsiteX3" fmla="*/ 6142663 w 6674304"/>
                <a:gd name="connsiteY3" fmla="*/ 1686835 h 5966838"/>
                <a:gd name="connsiteX4" fmla="*/ 4132917 w 6674304"/>
                <a:gd name="connsiteY4" fmla="*/ 2753737 h 5966838"/>
                <a:gd name="connsiteX5" fmla="*/ 3289320 w 6674304"/>
                <a:gd name="connsiteY5" fmla="*/ 4862728 h 5966838"/>
                <a:gd name="connsiteX6" fmla="*/ 1763402 w 6674304"/>
                <a:gd name="connsiteY6" fmla="*/ 5954443 h 5966838"/>
                <a:gd name="connsiteX7" fmla="*/ 63803 w 6674304"/>
                <a:gd name="connsiteY7" fmla="*/ 5470616 h 5966838"/>
                <a:gd name="connsiteX8" fmla="*/ 0 w 6674304"/>
                <a:gd name="connsiteY8" fmla="*/ 5467195 h 5966838"/>
                <a:gd name="connsiteX9" fmla="*/ 0 w 6674304"/>
                <a:gd name="connsiteY9" fmla="*/ 0 h 5966838"/>
                <a:gd name="connsiteX0" fmla="*/ 0 w 6674304"/>
                <a:gd name="connsiteY0" fmla="*/ 0 h 5966838"/>
                <a:gd name="connsiteX1" fmla="*/ 6674304 w 6674304"/>
                <a:gd name="connsiteY1" fmla="*/ 0 h 5966838"/>
                <a:gd name="connsiteX2" fmla="*/ 6672463 w 6674304"/>
                <a:gd name="connsiteY2" fmla="*/ 3528 h 5966838"/>
                <a:gd name="connsiteX3" fmla="*/ 6142663 w 6674304"/>
                <a:gd name="connsiteY3" fmla="*/ 1686835 h 5966838"/>
                <a:gd name="connsiteX4" fmla="*/ 4132917 w 6674304"/>
                <a:gd name="connsiteY4" fmla="*/ 2753737 h 5966838"/>
                <a:gd name="connsiteX5" fmla="*/ 3289320 w 6674304"/>
                <a:gd name="connsiteY5" fmla="*/ 4862728 h 5966838"/>
                <a:gd name="connsiteX6" fmla="*/ 1763402 w 6674304"/>
                <a:gd name="connsiteY6" fmla="*/ 5954443 h 5966838"/>
                <a:gd name="connsiteX7" fmla="*/ 63803 w 6674304"/>
                <a:gd name="connsiteY7" fmla="*/ 5470616 h 5966838"/>
                <a:gd name="connsiteX8" fmla="*/ 0 w 6674304"/>
                <a:gd name="connsiteY8" fmla="*/ 5467195 h 5966838"/>
                <a:gd name="connsiteX9" fmla="*/ 0 w 6674304"/>
                <a:gd name="connsiteY9" fmla="*/ 0 h 5966838"/>
                <a:gd name="connsiteX0" fmla="*/ 0 w 6674304"/>
                <a:gd name="connsiteY0" fmla="*/ 0 h 5954452"/>
                <a:gd name="connsiteX1" fmla="*/ 6674304 w 6674304"/>
                <a:gd name="connsiteY1" fmla="*/ 0 h 5954452"/>
                <a:gd name="connsiteX2" fmla="*/ 6672463 w 6674304"/>
                <a:gd name="connsiteY2" fmla="*/ 3528 h 5954452"/>
                <a:gd name="connsiteX3" fmla="*/ 6142663 w 6674304"/>
                <a:gd name="connsiteY3" fmla="*/ 1686835 h 5954452"/>
                <a:gd name="connsiteX4" fmla="*/ 4132917 w 6674304"/>
                <a:gd name="connsiteY4" fmla="*/ 2753737 h 5954452"/>
                <a:gd name="connsiteX5" fmla="*/ 3289320 w 6674304"/>
                <a:gd name="connsiteY5" fmla="*/ 4862728 h 5954452"/>
                <a:gd name="connsiteX6" fmla="*/ 1763402 w 6674304"/>
                <a:gd name="connsiteY6" fmla="*/ 5954443 h 5954452"/>
                <a:gd name="connsiteX7" fmla="*/ 63803 w 6674304"/>
                <a:gd name="connsiteY7" fmla="*/ 5470616 h 5954452"/>
                <a:gd name="connsiteX8" fmla="*/ 0 w 6674304"/>
                <a:gd name="connsiteY8" fmla="*/ 5467195 h 5954452"/>
                <a:gd name="connsiteX9" fmla="*/ 0 w 6674304"/>
                <a:gd name="connsiteY9" fmla="*/ 0 h 5954452"/>
                <a:gd name="connsiteX0" fmla="*/ 0 w 6674304"/>
                <a:gd name="connsiteY0" fmla="*/ 0 h 5954443"/>
                <a:gd name="connsiteX1" fmla="*/ 6674304 w 6674304"/>
                <a:gd name="connsiteY1" fmla="*/ 0 h 5954443"/>
                <a:gd name="connsiteX2" fmla="*/ 6672463 w 6674304"/>
                <a:gd name="connsiteY2" fmla="*/ 3528 h 5954443"/>
                <a:gd name="connsiteX3" fmla="*/ 6142663 w 6674304"/>
                <a:gd name="connsiteY3" fmla="*/ 1686835 h 5954443"/>
                <a:gd name="connsiteX4" fmla="*/ 4132917 w 6674304"/>
                <a:gd name="connsiteY4" fmla="*/ 2753737 h 5954443"/>
                <a:gd name="connsiteX5" fmla="*/ 3289320 w 6674304"/>
                <a:gd name="connsiteY5" fmla="*/ 4862728 h 5954443"/>
                <a:gd name="connsiteX6" fmla="*/ 1763402 w 6674304"/>
                <a:gd name="connsiteY6" fmla="*/ 5954443 h 5954443"/>
                <a:gd name="connsiteX7" fmla="*/ 63803 w 6674304"/>
                <a:gd name="connsiteY7" fmla="*/ 5470616 h 5954443"/>
                <a:gd name="connsiteX8" fmla="*/ 0 w 6674304"/>
                <a:gd name="connsiteY8" fmla="*/ 5467195 h 5954443"/>
                <a:gd name="connsiteX9" fmla="*/ 0 w 6674304"/>
                <a:gd name="connsiteY9" fmla="*/ 0 h 5954443"/>
                <a:gd name="connsiteX0" fmla="*/ 0 w 6674304"/>
                <a:gd name="connsiteY0" fmla="*/ 0 h 5954443"/>
                <a:gd name="connsiteX1" fmla="*/ 6674304 w 6674304"/>
                <a:gd name="connsiteY1" fmla="*/ 0 h 5954443"/>
                <a:gd name="connsiteX2" fmla="*/ 6672463 w 6674304"/>
                <a:gd name="connsiteY2" fmla="*/ 3528 h 5954443"/>
                <a:gd name="connsiteX3" fmla="*/ 6142663 w 6674304"/>
                <a:gd name="connsiteY3" fmla="*/ 1686835 h 5954443"/>
                <a:gd name="connsiteX4" fmla="*/ 4132917 w 6674304"/>
                <a:gd name="connsiteY4" fmla="*/ 2753737 h 5954443"/>
                <a:gd name="connsiteX5" fmla="*/ 3289320 w 6674304"/>
                <a:gd name="connsiteY5" fmla="*/ 4862728 h 5954443"/>
                <a:gd name="connsiteX6" fmla="*/ 1763402 w 6674304"/>
                <a:gd name="connsiteY6" fmla="*/ 5954443 h 5954443"/>
                <a:gd name="connsiteX7" fmla="*/ 63803 w 6674304"/>
                <a:gd name="connsiteY7" fmla="*/ 5470616 h 5954443"/>
                <a:gd name="connsiteX8" fmla="*/ 0 w 6674304"/>
                <a:gd name="connsiteY8" fmla="*/ 5467195 h 5954443"/>
                <a:gd name="connsiteX9" fmla="*/ 0 w 6674304"/>
                <a:gd name="connsiteY9" fmla="*/ 0 h 5954443"/>
                <a:gd name="connsiteX0" fmla="*/ 0 w 6674304"/>
                <a:gd name="connsiteY0" fmla="*/ 0 h 5954443"/>
                <a:gd name="connsiteX1" fmla="*/ 6674304 w 6674304"/>
                <a:gd name="connsiteY1" fmla="*/ 0 h 5954443"/>
                <a:gd name="connsiteX2" fmla="*/ 6672463 w 6674304"/>
                <a:gd name="connsiteY2" fmla="*/ 3528 h 5954443"/>
                <a:gd name="connsiteX3" fmla="*/ 6142663 w 6674304"/>
                <a:gd name="connsiteY3" fmla="*/ 1686835 h 5954443"/>
                <a:gd name="connsiteX4" fmla="*/ 4132917 w 6674304"/>
                <a:gd name="connsiteY4" fmla="*/ 2753737 h 5954443"/>
                <a:gd name="connsiteX5" fmla="*/ 3323857 w 6674304"/>
                <a:gd name="connsiteY5" fmla="*/ 4880718 h 5954443"/>
                <a:gd name="connsiteX6" fmla="*/ 1763402 w 6674304"/>
                <a:gd name="connsiteY6" fmla="*/ 5954443 h 5954443"/>
                <a:gd name="connsiteX7" fmla="*/ 63803 w 6674304"/>
                <a:gd name="connsiteY7" fmla="*/ 5470616 h 5954443"/>
                <a:gd name="connsiteX8" fmla="*/ 0 w 6674304"/>
                <a:gd name="connsiteY8" fmla="*/ 5467195 h 5954443"/>
                <a:gd name="connsiteX9" fmla="*/ 0 w 6674304"/>
                <a:gd name="connsiteY9" fmla="*/ 0 h 5954443"/>
                <a:gd name="connsiteX0" fmla="*/ 0 w 6674304"/>
                <a:gd name="connsiteY0" fmla="*/ 0 h 5957613"/>
                <a:gd name="connsiteX1" fmla="*/ 6674304 w 6674304"/>
                <a:gd name="connsiteY1" fmla="*/ 0 h 5957613"/>
                <a:gd name="connsiteX2" fmla="*/ 6672463 w 6674304"/>
                <a:gd name="connsiteY2" fmla="*/ 3528 h 5957613"/>
                <a:gd name="connsiteX3" fmla="*/ 6142663 w 6674304"/>
                <a:gd name="connsiteY3" fmla="*/ 1686835 h 5957613"/>
                <a:gd name="connsiteX4" fmla="*/ 4132917 w 6674304"/>
                <a:gd name="connsiteY4" fmla="*/ 2753737 h 5957613"/>
                <a:gd name="connsiteX5" fmla="*/ 3323857 w 6674304"/>
                <a:gd name="connsiteY5" fmla="*/ 4880718 h 5957613"/>
                <a:gd name="connsiteX6" fmla="*/ 1763402 w 6674304"/>
                <a:gd name="connsiteY6" fmla="*/ 5954443 h 5957613"/>
                <a:gd name="connsiteX7" fmla="*/ 63803 w 6674304"/>
                <a:gd name="connsiteY7" fmla="*/ 5470616 h 5957613"/>
                <a:gd name="connsiteX8" fmla="*/ 0 w 6674304"/>
                <a:gd name="connsiteY8" fmla="*/ 5467195 h 5957613"/>
                <a:gd name="connsiteX9" fmla="*/ 0 w 6674304"/>
                <a:gd name="connsiteY9" fmla="*/ 0 h 5957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74304" h="5957613">
                  <a:moveTo>
                    <a:pt x="0" y="0"/>
                  </a:moveTo>
                  <a:lnTo>
                    <a:pt x="6674304" y="0"/>
                  </a:lnTo>
                  <a:lnTo>
                    <a:pt x="6672463" y="3528"/>
                  </a:lnTo>
                  <a:cubicBezTo>
                    <a:pt x="6485641" y="423111"/>
                    <a:pt x="6718539" y="1011007"/>
                    <a:pt x="6142663" y="1686835"/>
                  </a:cubicBezTo>
                  <a:cubicBezTo>
                    <a:pt x="5728792" y="2172540"/>
                    <a:pt x="4602718" y="2221423"/>
                    <a:pt x="4132917" y="2753737"/>
                  </a:cubicBezTo>
                  <a:cubicBezTo>
                    <a:pt x="3663116" y="3286051"/>
                    <a:pt x="3658337" y="4266313"/>
                    <a:pt x="3323857" y="4880718"/>
                  </a:cubicBezTo>
                  <a:cubicBezTo>
                    <a:pt x="2989377" y="5495123"/>
                    <a:pt x="2577285" y="5862125"/>
                    <a:pt x="1763402" y="5954443"/>
                  </a:cubicBezTo>
                  <a:cubicBezTo>
                    <a:pt x="1230133" y="6001788"/>
                    <a:pt x="551766" y="5503698"/>
                    <a:pt x="63803" y="5470616"/>
                  </a:cubicBezTo>
                  <a:lnTo>
                    <a:pt x="0" y="546719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">
                  <a:srgbClr val="51A7C2"/>
                </a:gs>
                <a:gs pos="100000">
                  <a:srgbClr val="B5F6DA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0" lvl="1" indent="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None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>
                <a:sym typeface="Calibri" panose="020F0502020204030204" pitchFamily="34" charset="0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D755364E-337E-4CF9-BA2E-6218E08FA5C4}"/>
              </a:ext>
            </a:extLst>
          </p:cNvPr>
          <p:cNvSpPr txBox="1"/>
          <p:nvPr/>
        </p:nvSpPr>
        <p:spPr>
          <a:xfrm>
            <a:off x="578717" y="2266658"/>
            <a:ext cx="2689839" cy="249299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YOU</a:t>
            </a:r>
            <a:br>
              <a:rPr lang="en-US" sz="540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</a:br>
            <a:r>
              <a:rPr lang="en-US" sz="540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STAY </a:t>
            </a:r>
            <a:r>
              <a:rPr lang="en-US" sz="320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AT</a:t>
            </a:r>
            <a:r>
              <a:rPr lang="en-US" sz="540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/>
            </a:r>
            <a:br>
              <a:rPr lang="en-US" sz="540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</a:br>
            <a:r>
              <a:rPr lang="en-US" sz="540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HOME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4429C897-4021-41E4-923A-CECD173E8818}"/>
              </a:ext>
            </a:extLst>
          </p:cNvPr>
          <p:cNvSpPr txBox="1"/>
          <p:nvPr/>
        </p:nvSpPr>
        <p:spPr>
          <a:xfrm>
            <a:off x="578717" y="1057567"/>
            <a:ext cx="980783" cy="980783"/>
          </a:xfrm>
          <a:prstGeom prst="diamond">
            <a:avLst/>
          </a:prstGeom>
          <a:gradFill>
            <a:gsLst>
              <a:gs pos="26000">
                <a:srgbClr val="FFC000"/>
              </a:gs>
              <a:gs pos="100000">
                <a:srgbClr val="FFC000">
                  <a:alpha val="60000"/>
                </a:srgbClr>
              </a:gs>
            </a:gsLst>
            <a:lin ang="3600000" scaled="0"/>
          </a:gradFill>
          <a:ln>
            <a:noFill/>
          </a:ln>
          <a:effectLst>
            <a:outerShdw blurRad="317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>
              <a:sym typeface="Calibri" panose="020F050202020403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AC35734E-904E-49A6-8870-C8BE2FC76AD2}"/>
              </a:ext>
            </a:extLst>
          </p:cNvPr>
          <p:cNvSpPr/>
          <p:nvPr/>
        </p:nvSpPr>
        <p:spPr>
          <a:xfrm>
            <a:off x="878971" y="6121816"/>
            <a:ext cx="917358" cy="18466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200" b="0" i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Lorem ipsum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74EA82D5-1454-4051-A92C-5B4E3A0137CE}"/>
              </a:ext>
            </a:extLst>
          </p:cNvPr>
          <p:cNvSpPr/>
          <p:nvPr/>
        </p:nvSpPr>
        <p:spPr>
          <a:xfrm>
            <a:off x="2769683" y="6121816"/>
            <a:ext cx="917358" cy="18466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200" b="0" i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Lorem ipsum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4" name="Graphic 23">
            <a:extLst>
              <a:ext uri="{FF2B5EF4-FFF2-40B4-BE49-F238E27FC236}">
                <a16:creationId xmlns="" xmlns:a16="http://schemas.microsoft.com/office/drawing/2014/main" id="{D1B994DD-EEE6-48B4-8372-81B8F01ADD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4814" y="6099849"/>
            <a:ext cx="123825" cy="22860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="" xmlns:a16="http://schemas.microsoft.com/office/drawing/2014/main" id="{BC1A499F-C77E-44A5-9CDF-496D20E5454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407279" y="6099849"/>
            <a:ext cx="228600" cy="2286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="" xmlns:a16="http://schemas.microsoft.com/office/drawing/2014/main" id="{97599400-B83B-41B0-817A-E8331C6C029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92752" y="1363934"/>
            <a:ext cx="352714" cy="3680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E517C28-B92E-4968-B277-6AA599C4EF0A}"/>
              </a:ext>
            </a:extLst>
          </p:cNvPr>
          <p:cNvSpPr txBox="1"/>
          <p:nvPr/>
        </p:nvSpPr>
        <p:spPr>
          <a:xfrm>
            <a:off x="578717" y="4864423"/>
            <a:ext cx="4421082" cy="83099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WE DELIVER!</a:t>
            </a:r>
          </a:p>
        </p:txBody>
      </p:sp>
    </p:spTree>
    <p:extLst>
      <p:ext uri="{BB962C8B-B14F-4D97-AF65-F5344CB8AC3E}">
        <p14:creationId xmlns:p14="http://schemas.microsoft.com/office/powerpoint/2010/main" val="1607865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Freeform: Shape 67">
            <a:extLst>
              <a:ext uri="{FF2B5EF4-FFF2-40B4-BE49-F238E27FC236}">
                <a16:creationId xmlns="" xmlns:a16="http://schemas.microsoft.com/office/drawing/2014/main" id="{23F0C8A8-EBAB-4071-851C-3BBEB54BBBC4}"/>
              </a:ext>
            </a:extLst>
          </p:cNvPr>
          <p:cNvSpPr/>
          <p:nvPr/>
        </p:nvSpPr>
        <p:spPr>
          <a:xfrm>
            <a:off x="-1" y="0"/>
            <a:ext cx="3412395" cy="3793211"/>
          </a:xfrm>
          <a:custGeom>
            <a:avLst/>
            <a:gdLst>
              <a:gd name="connsiteX0" fmla="*/ 0 w 5554878"/>
              <a:gd name="connsiteY0" fmla="*/ 0 h 6174790"/>
              <a:gd name="connsiteX1" fmla="*/ 5436215 w 5554878"/>
              <a:gd name="connsiteY1" fmla="*/ 0 h 6174790"/>
              <a:gd name="connsiteX2" fmla="*/ 5488907 w 5554878"/>
              <a:gd name="connsiteY2" fmla="*/ 59383 h 6174790"/>
              <a:gd name="connsiteX3" fmla="*/ 5397500 w 5554878"/>
              <a:gd name="connsiteY3" fmla="*/ 533400 h 6174790"/>
              <a:gd name="connsiteX4" fmla="*/ 2044700 w 5554878"/>
              <a:gd name="connsiteY4" fmla="*/ 1943100 h 6174790"/>
              <a:gd name="connsiteX5" fmla="*/ 825500 w 5554878"/>
              <a:gd name="connsiteY5" fmla="*/ 3340100 h 6174790"/>
              <a:gd name="connsiteX6" fmla="*/ 723900 w 5554878"/>
              <a:gd name="connsiteY6" fmla="*/ 5702300 h 6174790"/>
              <a:gd name="connsiteX7" fmla="*/ 165100 w 5554878"/>
              <a:gd name="connsiteY7" fmla="*/ 6134894 h 6174790"/>
              <a:gd name="connsiteX8" fmla="*/ 0 w 5554878"/>
              <a:gd name="connsiteY8" fmla="*/ 6174790 h 6174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54878" h="6174790">
                <a:moveTo>
                  <a:pt x="0" y="0"/>
                </a:moveTo>
                <a:lnTo>
                  <a:pt x="5436215" y="0"/>
                </a:lnTo>
                <a:lnTo>
                  <a:pt x="5488907" y="59383"/>
                </a:lnTo>
                <a:cubicBezTo>
                  <a:pt x="5596947" y="203208"/>
                  <a:pt x="5576226" y="358378"/>
                  <a:pt x="5397500" y="533400"/>
                </a:cubicBezTo>
                <a:cubicBezTo>
                  <a:pt x="4988983" y="933450"/>
                  <a:pt x="2806700" y="1475317"/>
                  <a:pt x="2044700" y="1943100"/>
                </a:cubicBezTo>
                <a:cubicBezTo>
                  <a:pt x="1282700" y="2410883"/>
                  <a:pt x="1045633" y="2713567"/>
                  <a:pt x="825500" y="3340100"/>
                </a:cubicBezTo>
                <a:cubicBezTo>
                  <a:pt x="605367" y="3966633"/>
                  <a:pt x="924983" y="5221817"/>
                  <a:pt x="723900" y="5702300"/>
                </a:cubicBezTo>
                <a:cubicBezTo>
                  <a:pt x="623359" y="5942542"/>
                  <a:pt x="393171" y="6067425"/>
                  <a:pt x="165100" y="6134894"/>
                </a:cubicBezTo>
                <a:lnTo>
                  <a:pt x="0" y="6174790"/>
                </a:lnTo>
                <a:close/>
              </a:path>
            </a:pathLst>
          </a:custGeom>
          <a:gradFill>
            <a:gsLst>
              <a:gs pos="10000">
                <a:schemeClr val="bg1">
                  <a:lumMod val="85000"/>
                  <a:alpha val="10000"/>
                </a:schemeClr>
              </a:gs>
              <a:gs pos="100000">
                <a:schemeClr val="bg1">
                  <a:lumMod val="95000"/>
                  <a:alpha val="5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457200" algn="ctr">
              <a:lnSpc>
                <a:spcPct val="90000"/>
              </a:lnSpc>
              <a:spcBef>
                <a:spcPts val="1000"/>
              </a:spcBef>
              <a:buSzPct val="100000"/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0" name="Rectangle: Top Corners Rounded 49">
            <a:extLst>
              <a:ext uri="{FF2B5EF4-FFF2-40B4-BE49-F238E27FC236}">
                <a16:creationId xmlns="" xmlns:a16="http://schemas.microsoft.com/office/drawing/2014/main" id="{658CCB48-EFFD-42D9-BF6A-280EA5D8DA0F}"/>
              </a:ext>
            </a:extLst>
          </p:cNvPr>
          <p:cNvSpPr/>
          <p:nvPr/>
        </p:nvSpPr>
        <p:spPr>
          <a:xfrm rot="16200000">
            <a:off x="4578816" y="-1250490"/>
            <a:ext cx="4496852" cy="10729525"/>
          </a:xfrm>
          <a:prstGeom prst="round2SameRect">
            <a:avLst>
              <a:gd name="adj1" fmla="val 4465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>
            <a:extLst>
              <a:ext uri="{FF2B5EF4-FFF2-40B4-BE49-F238E27FC236}">
                <a16:creationId xmlns="" xmlns:a16="http://schemas.microsoft.com/office/drawing/2014/main" id="{05C09C45-5E61-4FAA-BCD3-909AFCEC4EC3}"/>
              </a:ext>
            </a:extLst>
          </p:cNvPr>
          <p:cNvGrpSpPr/>
          <p:nvPr/>
        </p:nvGrpSpPr>
        <p:grpSpPr>
          <a:xfrm>
            <a:off x="533402" y="492718"/>
            <a:ext cx="3290966" cy="965827"/>
            <a:chOff x="533402" y="492718"/>
            <a:chExt cx="3290966" cy="965827"/>
          </a:xfrm>
        </p:grpSpPr>
        <p:sp>
          <p:nvSpPr>
            <p:cNvPr id="7" name="TextBox 6">
              <a:extLst>
                <a:ext uri="{FF2B5EF4-FFF2-40B4-BE49-F238E27FC236}">
                  <a16:creationId xmlns="" xmlns:a16="http://schemas.microsoft.com/office/drawing/2014/main" id="{9065F0BC-0A5E-4161-BF7D-AC055EABC39D}"/>
                </a:ext>
              </a:extLst>
            </p:cNvPr>
            <p:cNvSpPr txBox="1"/>
            <p:nvPr/>
          </p:nvSpPr>
          <p:spPr>
            <a:xfrm>
              <a:off x="533402" y="492718"/>
              <a:ext cx="882648" cy="66082"/>
            </a:xfrm>
            <a:prstGeom prst="roundRect">
              <a:avLst>
                <a:gd name="adj" fmla="val 50000"/>
              </a:avLst>
            </a:prstGeom>
            <a:gradFill>
              <a:gsLst>
                <a:gs pos="10000">
                  <a:srgbClr val="51A7C2"/>
                </a:gs>
                <a:gs pos="100000">
                  <a:srgbClr val="B5F6DA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lvl="1" indent="0">
                <a:buNone/>
              </a:pPr>
              <a:endParaRPr lang="en-US">
                <a:sym typeface="Calibri" panose="020F0502020204030204" pitchFamily="34" charset="0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="" xmlns:a16="http://schemas.microsoft.com/office/drawing/2014/main" id="{7DF1AB91-8AE7-412A-8A3F-8BF9CF07638E}"/>
                </a:ext>
              </a:extLst>
            </p:cNvPr>
            <p:cNvSpPr txBox="1"/>
            <p:nvPr/>
          </p:nvSpPr>
          <p:spPr>
            <a:xfrm>
              <a:off x="533402" y="966102"/>
              <a:ext cx="3290966" cy="49244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3200" b="1" dirty="0">
                  <a:latin typeface="Segoe UI Black" panose="020B0A02040204020203" pitchFamily="34" charset="0"/>
                  <a:ea typeface="Segoe UI Black" panose="020B0A02040204020203" pitchFamily="34" charset="0"/>
                  <a:cs typeface="Segoe UI" panose="020B0502040204020203" pitchFamily="34" charset="0"/>
                </a:rPr>
                <a:t>HOW TO ORDER</a:t>
              </a:r>
            </a:p>
          </p:txBody>
        </p:sp>
      </p:grpSp>
      <p:sp>
        <p:nvSpPr>
          <p:cNvPr id="59" name="Freeform: Shape 58">
            <a:extLst>
              <a:ext uri="{FF2B5EF4-FFF2-40B4-BE49-F238E27FC236}">
                <a16:creationId xmlns="" xmlns:a16="http://schemas.microsoft.com/office/drawing/2014/main" id="{F00AE12C-A10C-41C1-8465-D0A4833058B8}"/>
              </a:ext>
            </a:extLst>
          </p:cNvPr>
          <p:cNvSpPr/>
          <p:nvPr/>
        </p:nvSpPr>
        <p:spPr>
          <a:xfrm>
            <a:off x="6099994" y="0"/>
            <a:ext cx="6092007" cy="6858000"/>
          </a:xfrm>
          <a:custGeom>
            <a:avLst/>
            <a:gdLst>
              <a:gd name="connsiteX0" fmla="*/ 5003986 w 6092007"/>
              <a:gd name="connsiteY0" fmla="*/ 0 h 6858000"/>
              <a:gd name="connsiteX1" fmla="*/ 6092007 w 6092007"/>
              <a:gd name="connsiteY1" fmla="*/ 0 h 6858000"/>
              <a:gd name="connsiteX2" fmla="*/ 6092007 w 6092007"/>
              <a:gd name="connsiteY2" fmla="*/ 6858000 h 6858000"/>
              <a:gd name="connsiteX3" fmla="*/ 39671 w 6092007"/>
              <a:gd name="connsiteY3" fmla="*/ 6858000 h 6858000"/>
              <a:gd name="connsiteX4" fmla="*/ 33397 w 6092007"/>
              <a:gd name="connsiteY4" fmla="*/ 6834415 h 6858000"/>
              <a:gd name="connsiteX5" fmla="*/ 360875 w 6092007"/>
              <a:gd name="connsiteY5" fmla="*/ 5776687 h 6858000"/>
              <a:gd name="connsiteX6" fmla="*/ 4802246 w 6092007"/>
              <a:gd name="connsiteY6" fmla="*/ 3773715 h 6858000"/>
              <a:gd name="connsiteX7" fmla="*/ 5002553 w 6092007"/>
              <a:gd name="connsiteY7" fmla="*/ 68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2007" h="6858000">
                <a:moveTo>
                  <a:pt x="5003986" y="0"/>
                </a:moveTo>
                <a:lnTo>
                  <a:pt x="6092007" y="0"/>
                </a:lnTo>
                <a:lnTo>
                  <a:pt x="6092007" y="6858000"/>
                </a:lnTo>
                <a:lnTo>
                  <a:pt x="39671" y="6858000"/>
                </a:lnTo>
                <a:lnTo>
                  <a:pt x="33397" y="6834415"/>
                </a:lnTo>
                <a:cubicBezTo>
                  <a:pt x="-44920" y="6484258"/>
                  <a:pt x="-4401" y="6105677"/>
                  <a:pt x="360875" y="5776687"/>
                </a:cubicBezTo>
                <a:cubicBezTo>
                  <a:pt x="1091427" y="5118705"/>
                  <a:pt x="4023313" y="4760686"/>
                  <a:pt x="4802246" y="3773715"/>
                </a:cubicBezTo>
                <a:cubicBezTo>
                  <a:pt x="5532496" y="2848429"/>
                  <a:pt x="4895653" y="847328"/>
                  <a:pt x="5002553" y="6821"/>
                </a:cubicBezTo>
                <a:close/>
              </a:path>
            </a:pathLst>
          </a:custGeom>
          <a:gradFill>
            <a:gsLst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indent="-457200" algn="ctr">
              <a:lnSpc>
                <a:spcPct val="90000"/>
              </a:lnSpc>
              <a:spcBef>
                <a:spcPts val="1000"/>
              </a:spcBef>
              <a:buSzPct val="100000"/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="" xmlns:a16="http://schemas.microsoft.com/office/drawing/2014/main" id="{59C3BCDD-8DB4-44E3-9ABE-0B8A33955C4E}"/>
              </a:ext>
            </a:extLst>
          </p:cNvPr>
          <p:cNvSpPr txBox="1"/>
          <p:nvPr/>
        </p:nvSpPr>
        <p:spPr>
          <a:xfrm>
            <a:off x="1105295" y="2472720"/>
            <a:ext cx="689084" cy="689084"/>
          </a:xfrm>
          <a:prstGeom prst="ellipse">
            <a:avLst/>
          </a:prstGeom>
          <a:gradFill>
            <a:gsLst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>
              <a:sym typeface="Calibri" panose="020F0502020204030204" pitchFamily="34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D308D527-A254-45FE-8589-A0C5C39ECD62}"/>
              </a:ext>
            </a:extLst>
          </p:cNvPr>
          <p:cNvSpPr txBox="1"/>
          <p:nvPr/>
        </p:nvSpPr>
        <p:spPr>
          <a:xfrm>
            <a:off x="1105295" y="3769730"/>
            <a:ext cx="689084" cy="689084"/>
          </a:xfrm>
          <a:prstGeom prst="ellipse">
            <a:avLst/>
          </a:prstGeom>
          <a:gradFill>
            <a:gsLst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>
              <a:sym typeface="Calibri" panose="020F0502020204030204" pitchFamily="34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452D9CC6-5EFC-400C-BA97-68B79F1FAB85}"/>
              </a:ext>
            </a:extLst>
          </p:cNvPr>
          <p:cNvSpPr txBox="1"/>
          <p:nvPr/>
        </p:nvSpPr>
        <p:spPr>
          <a:xfrm>
            <a:off x="1105295" y="5066741"/>
            <a:ext cx="689084" cy="689084"/>
          </a:xfrm>
          <a:prstGeom prst="ellipse">
            <a:avLst/>
          </a:prstGeom>
          <a:gradFill>
            <a:gsLst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>
              <a:sym typeface="Calibri" panose="020F050202020403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="" xmlns:a16="http://schemas.microsoft.com/office/drawing/2014/main" id="{5534F332-C2D2-4FCA-BCF9-C83B6780EAF1}"/>
              </a:ext>
            </a:extLst>
          </p:cNvPr>
          <p:cNvSpPr txBox="1"/>
          <p:nvPr/>
        </p:nvSpPr>
        <p:spPr>
          <a:xfrm rot="13500000">
            <a:off x="958034" y="2312819"/>
            <a:ext cx="1008887" cy="1008887"/>
          </a:xfrm>
          <a:prstGeom prst="arc">
            <a:avLst/>
          </a:prstGeom>
          <a:noFill/>
          <a:ln w="25400" cap="rnd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>
              <a:sym typeface="Calibri" panose="020F0502020204030204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="" xmlns:a16="http://schemas.microsoft.com/office/drawing/2014/main" id="{44A2DE13-B985-4380-98F2-2AC474F46D60}"/>
              </a:ext>
            </a:extLst>
          </p:cNvPr>
          <p:cNvSpPr txBox="1"/>
          <p:nvPr/>
        </p:nvSpPr>
        <p:spPr>
          <a:xfrm rot="13500000">
            <a:off x="958034" y="3609829"/>
            <a:ext cx="1008887" cy="1008887"/>
          </a:xfrm>
          <a:prstGeom prst="arc">
            <a:avLst/>
          </a:prstGeom>
          <a:noFill/>
          <a:ln w="25400" cap="rnd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>
              <a:sym typeface="Calibri" panose="020F050202020403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="" xmlns:a16="http://schemas.microsoft.com/office/drawing/2014/main" id="{EEC283E2-BCD1-4368-97B8-BBEDC8AD12AA}"/>
              </a:ext>
            </a:extLst>
          </p:cNvPr>
          <p:cNvSpPr txBox="1"/>
          <p:nvPr/>
        </p:nvSpPr>
        <p:spPr>
          <a:xfrm rot="13500000">
            <a:off x="958034" y="4906840"/>
            <a:ext cx="1008887" cy="1008887"/>
          </a:xfrm>
          <a:prstGeom prst="arc">
            <a:avLst/>
          </a:prstGeom>
          <a:noFill/>
          <a:ln w="25400" cap="rnd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>
              <a:sym typeface="Calibri" panose="020F0502020204030204" pitchFamily="34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="" xmlns:a16="http://schemas.microsoft.com/office/drawing/2014/main" id="{471A3722-4FBE-4D1C-9445-CDAECF4BE9D0}"/>
              </a:ext>
            </a:extLst>
          </p:cNvPr>
          <p:cNvSpPr/>
          <p:nvPr/>
        </p:nvSpPr>
        <p:spPr>
          <a:xfrm>
            <a:off x="2147494" y="2494097"/>
            <a:ext cx="3944513" cy="6463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, sed do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="" xmlns:a16="http://schemas.microsoft.com/office/drawing/2014/main" id="{8E7093F7-547A-4B06-9E04-6378C6F40B84}"/>
              </a:ext>
            </a:extLst>
          </p:cNvPr>
          <p:cNvSpPr/>
          <p:nvPr/>
        </p:nvSpPr>
        <p:spPr>
          <a:xfrm>
            <a:off x="2147494" y="3791108"/>
            <a:ext cx="3944513" cy="6463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, sed do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="" xmlns:a16="http://schemas.microsoft.com/office/drawing/2014/main" id="{040352BE-9EA9-4928-9BB8-12A18C43B855}"/>
              </a:ext>
            </a:extLst>
          </p:cNvPr>
          <p:cNvSpPr/>
          <p:nvPr/>
        </p:nvSpPr>
        <p:spPr>
          <a:xfrm>
            <a:off x="2147494" y="5088118"/>
            <a:ext cx="3944513" cy="6463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, sed do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="" xmlns:a16="http://schemas.microsoft.com/office/drawing/2014/main" id="{77A9DF55-6FC7-4D28-AA78-0E0A565BACE8}"/>
              </a:ext>
            </a:extLst>
          </p:cNvPr>
          <p:cNvGrpSpPr/>
          <p:nvPr/>
        </p:nvGrpSpPr>
        <p:grpSpPr>
          <a:xfrm flipH="1">
            <a:off x="7105709" y="256273"/>
            <a:ext cx="1065469" cy="767411"/>
            <a:chOff x="9631490" y="336605"/>
            <a:chExt cx="1065469" cy="767411"/>
          </a:xfrm>
        </p:grpSpPr>
        <p:sp>
          <p:nvSpPr>
            <p:cNvPr id="82" name="Freeform: Shape 81">
              <a:extLst>
                <a:ext uri="{FF2B5EF4-FFF2-40B4-BE49-F238E27FC236}">
                  <a16:creationId xmlns="" xmlns:a16="http://schemas.microsoft.com/office/drawing/2014/main" id="{C6B58C95-642B-4A6B-9665-BF2F065EA4F4}"/>
                </a:ext>
              </a:extLst>
            </p:cNvPr>
            <p:cNvSpPr/>
            <p:nvPr/>
          </p:nvSpPr>
          <p:spPr>
            <a:xfrm>
              <a:off x="10009632" y="649730"/>
              <a:ext cx="687327" cy="454286"/>
            </a:xfrm>
            <a:custGeom>
              <a:avLst/>
              <a:gdLst>
                <a:gd name="connsiteX0" fmla="*/ 555974 w 856933"/>
                <a:gd name="connsiteY0" fmla="*/ 32858 h 566386"/>
                <a:gd name="connsiteX1" fmla="*/ 7334 w 856933"/>
                <a:gd name="connsiteY1" fmla="*/ 252314 h 566386"/>
                <a:gd name="connsiteX2" fmla="*/ 275558 w 856933"/>
                <a:gd name="connsiteY2" fmla="*/ 557114 h 566386"/>
                <a:gd name="connsiteX3" fmla="*/ 775430 w 856933"/>
                <a:gd name="connsiteY3" fmla="*/ 447386 h 566386"/>
                <a:gd name="connsiteX4" fmla="*/ 836390 w 856933"/>
                <a:gd name="connsiteY4" fmla="*/ 45050 h 566386"/>
                <a:gd name="connsiteX5" fmla="*/ 555974 w 856933"/>
                <a:gd name="connsiteY5" fmla="*/ 32858 h 56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6933" h="566386">
                  <a:moveTo>
                    <a:pt x="555974" y="32858"/>
                  </a:moveTo>
                  <a:cubicBezTo>
                    <a:pt x="417798" y="67402"/>
                    <a:pt x="54070" y="164938"/>
                    <a:pt x="7334" y="252314"/>
                  </a:cubicBezTo>
                  <a:cubicBezTo>
                    <a:pt x="-39402" y="339690"/>
                    <a:pt x="147542" y="524602"/>
                    <a:pt x="275558" y="557114"/>
                  </a:cubicBezTo>
                  <a:cubicBezTo>
                    <a:pt x="403574" y="589626"/>
                    <a:pt x="681958" y="532730"/>
                    <a:pt x="775430" y="447386"/>
                  </a:cubicBezTo>
                  <a:cubicBezTo>
                    <a:pt x="868902" y="362042"/>
                    <a:pt x="870934" y="114138"/>
                    <a:pt x="836390" y="45050"/>
                  </a:cubicBezTo>
                  <a:cubicBezTo>
                    <a:pt x="801846" y="-24038"/>
                    <a:pt x="694150" y="-1686"/>
                    <a:pt x="555974" y="32858"/>
                  </a:cubicBezTo>
                  <a:close/>
                </a:path>
              </a:pathLst>
            </a:custGeom>
            <a:gradFill>
              <a:gsLst>
                <a:gs pos="10000">
                  <a:srgbClr val="51A7C2"/>
                </a:gs>
                <a:gs pos="100000">
                  <a:srgbClr val="B5F6DA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</a:pPr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="" xmlns:a16="http://schemas.microsoft.com/office/drawing/2014/main" id="{28849551-1E20-4DF5-A99D-68D4B87801C0}"/>
                </a:ext>
              </a:extLst>
            </p:cNvPr>
            <p:cNvSpPr/>
            <p:nvPr/>
          </p:nvSpPr>
          <p:spPr>
            <a:xfrm>
              <a:off x="9631490" y="336605"/>
              <a:ext cx="276931" cy="336146"/>
            </a:xfrm>
            <a:custGeom>
              <a:avLst/>
              <a:gdLst>
                <a:gd name="connsiteX0" fmla="*/ 43401 w 276931"/>
                <a:gd name="connsiteY0" fmla="*/ 56920 h 336146"/>
                <a:gd name="connsiteX1" fmla="*/ 6825 w 276931"/>
                <a:gd name="connsiteY1" fmla="*/ 288568 h 336146"/>
                <a:gd name="connsiteX2" fmla="*/ 128745 w 276931"/>
                <a:gd name="connsiteY2" fmla="*/ 312952 h 336146"/>
                <a:gd name="connsiteX3" fmla="*/ 275049 w 276931"/>
                <a:gd name="connsiteY3" fmla="*/ 20344 h 336146"/>
                <a:gd name="connsiteX4" fmla="*/ 43401 w 276931"/>
                <a:gd name="connsiteY4" fmla="*/ 56920 h 33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931" h="336146">
                  <a:moveTo>
                    <a:pt x="43401" y="56920"/>
                  </a:moveTo>
                  <a:cubicBezTo>
                    <a:pt x="-1303" y="101624"/>
                    <a:pt x="-7399" y="245896"/>
                    <a:pt x="6825" y="288568"/>
                  </a:cubicBezTo>
                  <a:cubicBezTo>
                    <a:pt x="21049" y="331240"/>
                    <a:pt x="84041" y="357656"/>
                    <a:pt x="128745" y="312952"/>
                  </a:cubicBezTo>
                  <a:cubicBezTo>
                    <a:pt x="173449" y="268248"/>
                    <a:pt x="293337" y="65048"/>
                    <a:pt x="275049" y="20344"/>
                  </a:cubicBezTo>
                  <a:cubicBezTo>
                    <a:pt x="256761" y="-24360"/>
                    <a:pt x="88105" y="12216"/>
                    <a:pt x="43401" y="56920"/>
                  </a:cubicBezTo>
                  <a:close/>
                </a:path>
              </a:pathLst>
            </a:custGeom>
            <a:gradFill>
              <a:gsLst>
                <a:gs pos="10000">
                  <a:srgbClr val="51A7C2"/>
                </a:gs>
                <a:gs pos="100000">
                  <a:srgbClr val="B5F6DA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</a:pPr>
              <a:endParaRPr 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="" xmlns:a16="http://schemas.microsoft.com/office/drawing/2014/main" id="{6292E6CF-0991-4E47-AA76-B998471632E9}"/>
              </a:ext>
            </a:extLst>
          </p:cNvPr>
          <p:cNvGrpSpPr/>
          <p:nvPr/>
        </p:nvGrpSpPr>
        <p:grpSpPr>
          <a:xfrm>
            <a:off x="1322043" y="2642637"/>
            <a:ext cx="255588" cy="349250"/>
            <a:chOff x="1322043" y="2642637"/>
            <a:chExt cx="255588" cy="349250"/>
          </a:xfrm>
        </p:grpSpPr>
        <p:sp>
          <p:nvSpPr>
            <p:cNvPr id="87" name="Freeform 48">
              <a:extLst>
                <a:ext uri="{FF2B5EF4-FFF2-40B4-BE49-F238E27FC236}">
                  <a16:creationId xmlns="" xmlns:a16="http://schemas.microsoft.com/office/drawing/2014/main" id="{A74D61B7-5BD5-4BD7-B2AA-D82A0534E6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2043" y="2642637"/>
              <a:ext cx="255588" cy="349250"/>
            </a:xfrm>
            <a:custGeom>
              <a:avLst/>
              <a:gdLst>
                <a:gd name="T0" fmla="*/ 68 w 68"/>
                <a:gd name="T1" fmla="*/ 84 h 92"/>
                <a:gd name="T2" fmla="*/ 60 w 68"/>
                <a:gd name="T3" fmla="*/ 92 h 92"/>
                <a:gd name="T4" fmla="*/ 8 w 68"/>
                <a:gd name="T5" fmla="*/ 92 h 92"/>
                <a:gd name="T6" fmla="*/ 0 w 68"/>
                <a:gd name="T7" fmla="*/ 84 h 92"/>
                <a:gd name="T8" fmla="*/ 0 w 68"/>
                <a:gd name="T9" fmla="*/ 8 h 92"/>
                <a:gd name="T10" fmla="*/ 8 w 68"/>
                <a:gd name="T11" fmla="*/ 0 h 92"/>
                <a:gd name="T12" fmla="*/ 60 w 68"/>
                <a:gd name="T13" fmla="*/ 0 h 92"/>
                <a:gd name="T14" fmla="*/ 68 w 68"/>
                <a:gd name="T15" fmla="*/ 8 h 92"/>
                <a:gd name="T16" fmla="*/ 68 w 68"/>
                <a:gd name="T17" fmla="*/ 8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92">
                  <a:moveTo>
                    <a:pt x="68" y="84"/>
                  </a:moveTo>
                  <a:cubicBezTo>
                    <a:pt x="68" y="88"/>
                    <a:pt x="64" y="92"/>
                    <a:pt x="60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4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8" y="4"/>
                    <a:pt x="68" y="8"/>
                  </a:cubicBezTo>
                  <a:lnTo>
                    <a:pt x="68" y="84"/>
                  </a:ln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Rectangle 49">
              <a:extLst>
                <a:ext uri="{FF2B5EF4-FFF2-40B4-BE49-F238E27FC236}">
                  <a16:creationId xmlns="" xmlns:a16="http://schemas.microsoft.com/office/drawing/2014/main" id="{1DDDF977-8BD7-4F36-9FA1-15842252A3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2206" y="2688674"/>
              <a:ext cx="195263" cy="241300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Oval 50">
              <a:extLst>
                <a:ext uri="{FF2B5EF4-FFF2-40B4-BE49-F238E27FC236}">
                  <a16:creationId xmlns="" xmlns:a16="http://schemas.microsoft.com/office/drawing/2014/main" id="{EA4C9BD5-4D6D-49C1-A9C8-88F2EA5DF2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693" y="2656924"/>
              <a:ext cx="14288" cy="15875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0" name="Rectangle 51">
              <a:extLst>
                <a:ext uri="{FF2B5EF4-FFF2-40B4-BE49-F238E27FC236}">
                  <a16:creationId xmlns="" xmlns:a16="http://schemas.microsoft.com/office/drawing/2014/main" id="{2D117C22-7631-49F8-9299-685B0BAC1A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8243" y="2733124"/>
              <a:ext cx="14288" cy="15875"/>
            </a:xfrm>
            <a:prstGeom prst="rect">
              <a:avLst/>
            </a:prstGeom>
            <a:solidFill>
              <a:schemeClr val="bg1"/>
            </a:solidFill>
            <a:ln w="14288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Rectangle 52">
              <a:extLst>
                <a:ext uri="{FF2B5EF4-FFF2-40B4-BE49-F238E27FC236}">
                  <a16:creationId xmlns="" xmlns:a16="http://schemas.microsoft.com/office/drawing/2014/main" id="{77063E77-D4F1-4D78-AC1B-28006DF1DC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693" y="2733124"/>
              <a:ext cx="14288" cy="15875"/>
            </a:xfrm>
            <a:prstGeom prst="rect">
              <a:avLst/>
            </a:prstGeom>
            <a:solidFill>
              <a:schemeClr val="bg1"/>
            </a:solidFill>
            <a:ln w="14288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Rectangle 53">
              <a:extLst>
                <a:ext uri="{FF2B5EF4-FFF2-40B4-BE49-F238E27FC236}">
                  <a16:creationId xmlns="" xmlns:a16="http://schemas.microsoft.com/office/drawing/2014/main" id="{E3DF6B9A-D38C-4EBC-A8D8-A3D6133889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7143" y="2733124"/>
              <a:ext cx="15875" cy="15875"/>
            </a:xfrm>
            <a:prstGeom prst="rect">
              <a:avLst/>
            </a:prstGeom>
            <a:solidFill>
              <a:schemeClr val="bg1"/>
            </a:solidFill>
            <a:ln w="14288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Rectangle 54">
              <a:extLst>
                <a:ext uri="{FF2B5EF4-FFF2-40B4-BE49-F238E27FC236}">
                  <a16:creationId xmlns="" xmlns:a16="http://schemas.microsoft.com/office/drawing/2014/main" id="{4D2468BC-BE6E-4CB2-AF1E-EE53E9AD5F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8243" y="2779162"/>
              <a:ext cx="14288" cy="14288"/>
            </a:xfrm>
            <a:prstGeom prst="rect">
              <a:avLst/>
            </a:prstGeom>
            <a:solidFill>
              <a:schemeClr val="bg1"/>
            </a:solidFill>
            <a:ln w="14288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Rectangle 55">
              <a:extLst>
                <a:ext uri="{FF2B5EF4-FFF2-40B4-BE49-F238E27FC236}">
                  <a16:creationId xmlns="" xmlns:a16="http://schemas.microsoft.com/office/drawing/2014/main" id="{4C0BF5F4-0F53-46D5-ACFD-123AD03F6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693" y="2779162"/>
              <a:ext cx="14288" cy="14288"/>
            </a:xfrm>
            <a:prstGeom prst="rect">
              <a:avLst/>
            </a:prstGeom>
            <a:solidFill>
              <a:schemeClr val="bg1"/>
            </a:solidFill>
            <a:ln w="14288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Rectangle 56">
              <a:extLst>
                <a:ext uri="{FF2B5EF4-FFF2-40B4-BE49-F238E27FC236}">
                  <a16:creationId xmlns="" xmlns:a16="http://schemas.microsoft.com/office/drawing/2014/main" id="{151373DB-9C10-48C3-B555-E620E051D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7143" y="2779162"/>
              <a:ext cx="15875" cy="14288"/>
            </a:xfrm>
            <a:prstGeom prst="rect">
              <a:avLst/>
            </a:prstGeom>
            <a:solidFill>
              <a:schemeClr val="bg1"/>
            </a:solidFill>
            <a:ln w="14288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Rectangle 57">
              <a:extLst>
                <a:ext uri="{FF2B5EF4-FFF2-40B4-BE49-F238E27FC236}">
                  <a16:creationId xmlns="" xmlns:a16="http://schemas.microsoft.com/office/drawing/2014/main" id="{89A8A56B-DAC6-4E3A-B746-8B928A7C21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8243" y="2825199"/>
              <a:ext cx="14288" cy="14288"/>
            </a:xfrm>
            <a:prstGeom prst="rect">
              <a:avLst/>
            </a:prstGeom>
            <a:solidFill>
              <a:schemeClr val="bg1"/>
            </a:solidFill>
            <a:ln w="14288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7" name="Rectangle 58">
              <a:extLst>
                <a:ext uri="{FF2B5EF4-FFF2-40B4-BE49-F238E27FC236}">
                  <a16:creationId xmlns="" xmlns:a16="http://schemas.microsoft.com/office/drawing/2014/main" id="{EC835B6C-DC0D-484D-A817-839C1453F7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693" y="2825199"/>
              <a:ext cx="14288" cy="14288"/>
            </a:xfrm>
            <a:prstGeom prst="rect">
              <a:avLst/>
            </a:prstGeom>
            <a:solidFill>
              <a:schemeClr val="bg1"/>
            </a:solidFill>
            <a:ln w="14288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8" name="Freeform 59">
              <a:extLst>
                <a:ext uri="{FF2B5EF4-FFF2-40B4-BE49-F238E27FC236}">
                  <a16:creationId xmlns="" xmlns:a16="http://schemas.microsoft.com/office/drawing/2014/main" id="{E9ACD393-1D42-4443-82C0-BCD1A4566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2693" y="2953787"/>
              <a:ext cx="14288" cy="14288"/>
            </a:xfrm>
            <a:custGeom>
              <a:avLst/>
              <a:gdLst>
                <a:gd name="T0" fmla="*/ 4 w 4"/>
                <a:gd name="T1" fmla="*/ 2 h 4"/>
                <a:gd name="T2" fmla="*/ 2 w 4"/>
                <a:gd name="T3" fmla="*/ 4 h 4"/>
                <a:gd name="T4" fmla="*/ 2 w 4"/>
                <a:gd name="T5" fmla="*/ 4 h 4"/>
                <a:gd name="T6" fmla="*/ 0 w 4"/>
                <a:gd name="T7" fmla="*/ 2 h 4"/>
                <a:gd name="T8" fmla="*/ 0 w 4"/>
                <a:gd name="T9" fmla="*/ 2 h 4"/>
                <a:gd name="T10" fmla="*/ 2 w 4"/>
                <a:gd name="T11" fmla="*/ 0 h 4"/>
                <a:gd name="T12" fmla="*/ 2 w 4"/>
                <a:gd name="T13" fmla="*/ 0 h 4"/>
                <a:gd name="T14" fmla="*/ 4 w 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3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="" xmlns:a16="http://schemas.microsoft.com/office/drawing/2014/main" id="{C7E03998-2646-4794-BF88-9C945E3AD241}"/>
              </a:ext>
            </a:extLst>
          </p:cNvPr>
          <p:cNvGrpSpPr/>
          <p:nvPr/>
        </p:nvGrpSpPr>
        <p:grpSpPr>
          <a:xfrm>
            <a:off x="1322043" y="5230308"/>
            <a:ext cx="255588" cy="361950"/>
            <a:chOff x="2730500" y="3248025"/>
            <a:chExt cx="255588" cy="361950"/>
          </a:xfrm>
          <a:solidFill>
            <a:schemeClr val="bg1"/>
          </a:solidFill>
        </p:grpSpPr>
        <p:sp>
          <p:nvSpPr>
            <p:cNvPr id="100" name="Freeform 859">
              <a:extLst>
                <a:ext uri="{FF2B5EF4-FFF2-40B4-BE49-F238E27FC236}">
                  <a16:creationId xmlns="" xmlns:a16="http://schemas.microsoft.com/office/drawing/2014/main" id="{51752A75-7677-425B-B8A9-91585B7514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0500" y="3248025"/>
              <a:ext cx="255588" cy="361950"/>
            </a:xfrm>
            <a:custGeom>
              <a:avLst/>
              <a:gdLst>
                <a:gd name="T0" fmla="*/ 66 w 68"/>
                <a:gd name="T1" fmla="*/ 96 h 96"/>
                <a:gd name="T2" fmla="*/ 65 w 68"/>
                <a:gd name="T3" fmla="*/ 95 h 96"/>
                <a:gd name="T4" fmla="*/ 58 w 68"/>
                <a:gd name="T5" fmla="*/ 89 h 96"/>
                <a:gd name="T6" fmla="*/ 51 w 68"/>
                <a:gd name="T7" fmla="*/ 95 h 96"/>
                <a:gd name="T8" fmla="*/ 49 w 68"/>
                <a:gd name="T9" fmla="*/ 95 h 96"/>
                <a:gd name="T10" fmla="*/ 42 w 68"/>
                <a:gd name="T11" fmla="*/ 89 h 96"/>
                <a:gd name="T12" fmla="*/ 35 w 68"/>
                <a:gd name="T13" fmla="*/ 95 h 96"/>
                <a:gd name="T14" fmla="*/ 33 w 68"/>
                <a:gd name="T15" fmla="*/ 95 h 96"/>
                <a:gd name="T16" fmla="*/ 26 w 68"/>
                <a:gd name="T17" fmla="*/ 89 h 96"/>
                <a:gd name="T18" fmla="*/ 19 w 68"/>
                <a:gd name="T19" fmla="*/ 95 h 96"/>
                <a:gd name="T20" fmla="*/ 17 w 68"/>
                <a:gd name="T21" fmla="*/ 95 h 96"/>
                <a:gd name="T22" fmla="*/ 10 w 68"/>
                <a:gd name="T23" fmla="*/ 89 h 96"/>
                <a:gd name="T24" fmla="*/ 3 w 68"/>
                <a:gd name="T25" fmla="*/ 95 h 96"/>
                <a:gd name="T26" fmla="*/ 1 w 68"/>
                <a:gd name="T27" fmla="*/ 96 h 96"/>
                <a:gd name="T28" fmla="*/ 0 w 68"/>
                <a:gd name="T29" fmla="*/ 94 h 96"/>
                <a:gd name="T30" fmla="*/ 0 w 68"/>
                <a:gd name="T31" fmla="*/ 2 h 96"/>
                <a:gd name="T32" fmla="*/ 1 w 68"/>
                <a:gd name="T33" fmla="*/ 0 h 96"/>
                <a:gd name="T34" fmla="*/ 3 w 68"/>
                <a:gd name="T35" fmla="*/ 1 h 96"/>
                <a:gd name="T36" fmla="*/ 10 w 68"/>
                <a:gd name="T37" fmla="*/ 7 h 96"/>
                <a:gd name="T38" fmla="*/ 17 w 68"/>
                <a:gd name="T39" fmla="*/ 1 h 96"/>
                <a:gd name="T40" fmla="*/ 19 w 68"/>
                <a:gd name="T41" fmla="*/ 1 h 96"/>
                <a:gd name="T42" fmla="*/ 26 w 68"/>
                <a:gd name="T43" fmla="*/ 7 h 96"/>
                <a:gd name="T44" fmla="*/ 33 w 68"/>
                <a:gd name="T45" fmla="*/ 1 h 96"/>
                <a:gd name="T46" fmla="*/ 35 w 68"/>
                <a:gd name="T47" fmla="*/ 1 h 96"/>
                <a:gd name="T48" fmla="*/ 42 w 68"/>
                <a:gd name="T49" fmla="*/ 7 h 96"/>
                <a:gd name="T50" fmla="*/ 49 w 68"/>
                <a:gd name="T51" fmla="*/ 1 h 96"/>
                <a:gd name="T52" fmla="*/ 51 w 68"/>
                <a:gd name="T53" fmla="*/ 1 h 96"/>
                <a:gd name="T54" fmla="*/ 58 w 68"/>
                <a:gd name="T55" fmla="*/ 7 h 96"/>
                <a:gd name="T56" fmla="*/ 65 w 68"/>
                <a:gd name="T57" fmla="*/ 1 h 96"/>
                <a:gd name="T58" fmla="*/ 67 w 68"/>
                <a:gd name="T59" fmla="*/ 0 h 96"/>
                <a:gd name="T60" fmla="*/ 68 w 68"/>
                <a:gd name="T61" fmla="*/ 2 h 96"/>
                <a:gd name="T62" fmla="*/ 68 w 68"/>
                <a:gd name="T63" fmla="*/ 94 h 96"/>
                <a:gd name="T64" fmla="*/ 67 w 68"/>
                <a:gd name="T65" fmla="*/ 96 h 96"/>
                <a:gd name="T66" fmla="*/ 66 w 68"/>
                <a:gd name="T67" fmla="*/ 96 h 96"/>
                <a:gd name="T68" fmla="*/ 42 w 68"/>
                <a:gd name="T69" fmla="*/ 84 h 96"/>
                <a:gd name="T70" fmla="*/ 43 w 68"/>
                <a:gd name="T71" fmla="*/ 85 h 96"/>
                <a:gd name="T72" fmla="*/ 50 w 68"/>
                <a:gd name="T73" fmla="*/ 91 h 96"/>
                <a:gd name="T74" fmla="*/ 57 w 68"/>
                <a:gd name="T75" fmla="*/ 85 h 96"/>
                <a:gd name="T76" fmla="*/ 59 w 68"/>
                <a:gd name="T77" fmla="*/ 85 h 96"/>
                <a:gd name="T78" fmla="*/ 64 w 68"/>
                <a:gd name="T79" fmla="*/ 89 h 96"/>
                <a:gd name="T80" fmla="*/ 64 w 68"/>
                <a:gd name="T81" fmla="*/ 7 h 96"/>
                <a:gd name="T82" fmla="*/ 59 w 68"/>
                <a:gd name="T83" fmla="*/ 11 h 96"/>
                <a:gd name="T84" fmla="*/ 57 w 68"/>
                <a:gd name="T85" fmla="*/ 11 h 96"/>
                <a:gd name="T86" fmla="*/ 50 w 68"/>
                <a:gd name="T87" fmla="*/ 5 h 96"/>
                <a:gd name="T88" fmla="*/ 43 w 68"/>
                <a:gd name="T89" fmla="*/ 11 h 96"/>
                <a:gd name="T90" fmla="*/ 41 w 68"/>
                <a:gd name="T91" fmla="*/ 11 h 96"/>
                <a:gd name="T92" fmla="*/ 34 w 68"/>
                <a:gd name="T93" fmla="*/ 5 h 96"/>
                <a:gd name="T94" fmla="*/ 27 w 68"/>
                <a:gd name="T95" fmla="*/ 11 h 96"/>
                <a:gd name="T96" fmla="*/ 25 w 68"/>
                <a:gd name="T97" fmla="*/ 11 h 96"/>
                <a:gd name="T98" fmla="*/ 18 w 68"/>
                <a:gd name="T99" fmla="*/ 5 h 96"/>
                <a:gd name="T100" fmla="*/ 11 w 68"/>
                <a:gd name="T101" fmla="*/ 11 h 96"/>
                <a:gd name="T102" fmla="*/ 9 w 68"/>
                <a:gd name="T103" fmla="*/ 11 h 96"/>
                <a:gd name="T104" fmla="*/ 4 w 68"/>
                <a:gd name="T105" fmla="*/ 7 h 96"/>
                <a:gd name="T106" fmla="*/ 4 w 68"/>
                <a:gd name="T107" fmla="*/ 89 h 96"/>
                <a:gd name="T108" fmla="*/ 9 w 68"/>
                <a:gd name="T109" fmla="*/ 85 h 96"/>
                <a:gd name="T110" fmla="*/ 11 w 68"/>
                <a:gd name="T111" fmla="*/ 85 h 96"/>
                <a:gd name="T112" fmla="*/ 18 w 68"/>
                <a:gd name="T113" fmla="*/ 91 h 96"/>
                <a:gd name="T114" fmla="*/ 25 w 68"/>
                <a:gd name="T115" fmla="*/ 85 h 96"/>
                <a:gd name="T116" fmla="*/ 27 w 68"/>
                <a:gd name="T117" fmla="*/ 85 h 96"/>
                <a:gd name="T118" fmla="*/ 34 w 68"/>
                <a:gd name="T119" fmla="*/ 91 h 96"/>
                <a:gd name="T120" fmla="*/ 41 w 68"/>
                <a:gd name="T121" fmla="*/ 85 h 96"/>
                <a:gd name="T122" fmla="*/ 42 w 68"/>
                <a:gd name="T123" fmla="*/ 8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8" h="96">
                  <a:moveTo>
                    <a:pt x="66" y="96"/>
                  </a:moveTo>
                  <a:cubicBezTo>
                    <a:pt x="65" y="96"/>
                    <a:pt x="65" y="96"/>
                    <a:pt x="65" y="95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6"/>
                    <a:pt x="49" y="96"/>
                    <a:pt x="49" y="95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6"/>
                    <a:pt x="33" y="96"/>
                    <a:pt x="33" y="95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19" y="96"/>
                    <a:pt x="17" y="96"/>
                    <a:pt x="17" y="95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2" y="96"/>
                    <a:pt x="1" y="96"/>
                  </a:cubicBezTo>
                  <a:cubicBezTo>
                    <a:pt x="0" y="96"/>
                    <a:pt x="0" y="95"/>
                    <a:pt x="0" y="9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9" y="0"/>
                    <a:pt x="19" y="1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0"/>
                    <a:pt x="35" y="0"/>
                    <a:pt x="35" y="1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51" y="0"/>
                    <a:pt x="51" y="1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0"/>
                    <a:pt x="68" y="1"/>
                    <a:pt x="68" y="2"/>
                  </a:cubicBezTo>
                  <a:cubicBezTo>
                    <a:pt x="68" y="94"/>
                    <a:pt x="68" y="94"/>
                    <a:pt x="68" y="94"/>
                  </a:cubicBezTo>
                  <a:cubicBezTo>
                    <a:pt x="68" y="95"/>
                    <a:pt x="68" y="96"/>
                    <a:pt x="67" y="96"/>
                  </a:cubicBezTo>
                  <a:cubicBezTo>
                    <a:pt x="67" y="96"/>
                    <a:pt x="66" y="96"/>
                    <a:pt x="66" y="96"/>
                  </a:cubicBezTo>
                  <a:close/>
                  <a:moveTo>
                    <a:pt x="42" y="84"/>
                  </a:moveTo>
                  <a:cubicBezTo>
                    <a:pt x="43" y="84"/>
                    <a:pt x="43" y="84"/>
                    <a:pt x="43" y="85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4"/>
                    <a:pt x="59" y="84"/>
                    <a:pt x="59" y="85"/>
                  </a:cubicBezTo>
                  <a:cubicBezTo>
                    <a:pt x="64" y="89"/>
                    <a:pt x="64" y="89"/>
                    <a:pt x="64" y="89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2"/>
                    <a:pt x="57" y="12"/>
                    <a:pt x="57" y="11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1" y="12"/>
                    <a:pt x="41" y="11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2"/>
                    <a:pt x="25" y="12"/>
                    <a:pt x="25" y="1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9" y="12"/>
                    <a:pt x="9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4"/>
                    <a:pt x="11" y="84"/>
                    <a:pt x="11" y="85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4"/>
                    <a:pt x="27" y="84"/>
                    <a:pt x="27" y="85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2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1" name="Freeform 860">
              <a:extLst>
                <a:ext uri="{FF2B5EF4-FFF2-40B4-BE49-F238E27FC236}">
                  <a16:creationId xmlns="" xmlns:a16="http://schemas.microsoft.com/office/drawing/2014/main" id="{40BB2199-9ABD-4833-8CA8-C04BA16C7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4950" y="3338513"/>
              <a:ext cx="136525" cy="15875"/>
            </a:xfrm>
            <a:custGeom>
              <a:avLst/>
              <a:gdLst>
                <a:gd name="T0" fmla="*/ 34 w 36"/>
                <a:gd name="T1" fmla="*/ 4 h 4"/>
                <a:gd name="T2" fmla="*/ 2 w 36"/>
                <a:gd name="T3" fmla="*/ 4 h 4"/>
                <a:gd name="T4" fmla="*/ 0 w 36"/>
                <a:gd name="T5" fmla="*/ 2 h 4"/>
                <a:gd name="T6" fmla="*/ 2 w 36"/>
                <a:gd name="T7" fmla="*/ 0 h 4"/>
                <a:gd name="T8" fmla="*/ 34 w 36"/>
                <a:gd name="T9" fmla="*/ 0 h 4"/>
                <a:gd name="T10" fmla="*/ 36 w 36"/>
                <a:gd name="T11" fmla="*/ 2 h 4"/>
                <a:gd name="T12" fmla="*/ 34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3"/>
                    <a:pt x="35" y="4"/>
                    <a:pt x="3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2" name="Freeform 861">
              <a:extLst>
                <a:ext uri="{FF2B5EF4-FFF2-40B4-BE49-F238E27FC236}">
                  <a16:creationId xmlns="" xmlns:a16="http://schemas.microsoft.com/office/drawing/2014/main" id="{5F7ADF18-3DE5-4A8B-AAA2-816B97753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4950" y="3384550"/>
              <a:ext cx="76200" cy="14288"/>
            </a:xfrm>
            <a:custGeom>
              <a:avLst/>
              <a:gdLst>
                <a:gd name="T0" fmla="*/ 18 w 20"/>
                <a:gd name="T1" fmla="*/ 4 h 4"/>
                <a:gd name="T2" fmla="*/ 2 w 20"/>
                <a:gd name="T3" fmla="*/ 4 h 4"/>
                <a:gd name="T4" fmla="*/ 0 w 20"/>
                <a:gd name="T5" fmla="*/ 2 h 4"/>
                <a:gd name="T6" fmla="*/ 2 w 20"/>
                <a:gd name="T7" fmla="*/ 0 h 4"/>
                <a:gd name="T8" fmla="*/ 18 w 20"/>
                <a:gd name="T9" fmla="*/ 0 h 4"/>
                <a:gd name="T10" fmla="*/ 20 w 20"/>
                <a:gd name="T11" fmla="*/ 2 h 4"/>
                <a:gd name="T12" fmla="*/ 18 w 2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3"/>
                    <a:pt x="19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3" name="Freeform 862">
              <a:extLst>
                <a:ext uri="{FF2B5EF4-FFF2-40B4-BE49-F238E27FC236}">
                  <a16:creationId xmlns="" xmlns:a16="http://schemas.microsoft.com/office/drawing/2014/main" id="{58C58660-399B-4640-A77A-63B657F67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4950" y="3429000"/>
              <a:ext cx="76200" cy="15875"/>
            </a:xfrm>
            <a:custGeom>
              <a:avLst/>
              <a:gdLst>
                <a:gd name="T0" fmla="*/ 18 w 20"/>
                <a:gd name="T1" fmla="*/ 4 h 4"/>
                <a:gd name="T2" fmla="*/ 2 w 20"/>
                <a:gd name="T3" fmla="*/ 4 h 4"/>
                <a:gd name="T4" fmla="*/ 0 w 20"/>
                <a:gd name="T5" fmla="*/ 2 h 4"/>
                <a:gd name="T6" fmla="*/ 2 w 20"/>
                <a:gd name="T7" fmla="*/ 0 h 4"/>
                <a:gd name="T8" fmla="*/ 18 w 20"/>
                <a:gd name="T9" fmla="*/ 0 h 4"/>
                <a:gd name="T10" fmla="*/ 20 w 20"/>
                <a:gd name="T11" fmla="*/ 2 h 4"/>
                <a:gd name="T12" fmla="*/ 18 w 2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3"/>
                    <a:pt x="19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4" name="Freeform 863">
              <a:extLst>
                <a:ext uri="{FF2B5EF4-FFF2-40B4-BE49-F238E27FC236}">
                  <a16:creationId xmlns="" xmlns:a16="http://schemas.microsoft.com/office/drawing/2014/main" id="{A1246524-F805-4758-906E-30074854F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4950" y="3473450"/>
              <a:ext cx="60325" cy="15875"/>
            </a:xfrm>
            <a:custGeom>
              <a:avLst/>
              <a:gdLst>
                <a:gd name="T0" fmla="*/ 14 w 16"/>
                <a:gd name="T1" fmla="*/ 4 h 4"/>
                <a:gd name="T2" fmla="*/ 2 w 16"/>
                <a:gd name="T3" fmla="*/ 4 h 4"/>
                <a:gd name="T4" fmla="*/ 0 w 16"/>
                <a:gd name="T5" fmla="*/ 2 h 4"/>
                <a:gd name="T6" fmla="*/ 2 w 16"/>
                <a:gd name="T7" fmla="*/ 0 h 4"/>
                <a:gd name="T8" fmla="*/ 14 w 16"/>
                <a:gd name="T9" fmla="*/ 0 h 4"/>
                <a:gd name="T10" fmla="*/ 16 w 16"/>
                <a:gd name="T11" fmla="*/ 2 h 4"/>
                <a:gd name="T12" fmla="*/ 14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5" name="Freeform 864">
              <a:extLst>
                <a:ext uri="{FF2B5EF4-FFF2-40B4-BE49-F238E27FC236}">
                  <a16:creationId xmlns="" xmlns:a16="http://schemas.microsoft.com/office/drawing/2014/main" id="{7C8D776B-AED1-4CEA-8212-CD612DD68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3538" y="3503613"/>
              <a:ext cx="14288" cy="30163"/>
            </a:xfrm>
            <a:custGeom>
              <a:avLst/>
              <a:gdLst>
                <a:gd name="T0" fmla="*/ 2 w 4"/>
                <a:gd name="T1" fmla="*/ 8 h 8"/>
                <a:gd name="T2" fmla="*/ 0 w 4"/>
                <a:gd name="T3" fmla="*/ 6 h 8"/>
                <a:gd name="T4" fmla="*/ 0 w 4"/>
                <a:gd name="T5" fmla="*/ 2 h 8"/>
                <a:gd name="T6" fmla="*/ 2 w 4"/>
                <a:gd name="T7" fmla="*/ 0 h 8"/>
                <a:gd name="T8" fmla="*/ 4 w 4"/>
                <a:gd name="T9" fmla="*/ 2 h 8"/>
                <a:gd name="T10" fmla="*/ 4 w 4"/>
                <a:gd name="T11" fmla="*/ 6 h 8"/>
                <a:gd name="T12" fmla="*/ 2 w 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3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6" name="Freeform 865">
              <a:extLst>
                <a:ext uri="{FF2B5EF4-FFF2-40B4-BE49-F238E27FC236}">
                  <a16:creationId xmlns="" xmlns:a16="http://schemas.microsoft.com/office/drawing/2014/main" id="{729D9DF2-2359-480B-8CBD-178F661ED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3538" y="3398838"/>
              <a:ext cx="14288" cy="30163"/>
            </a:xfrm>
            <a:custGeom>
              <a:avLst/>
              <a:gdLst>
                <a:gd name="T0" fmla="*/ 2 w 4"/>
                <a:gd name="T1" fmla="*/ 8 h 8"/>
                <a:gd name="T2" fmla="*/ 0 w 4"/>
                <a:gd name="T3" fmla="*/ 6 h 8"/>
                <a:gd name="T4" fmla="*/ 0 w 4"/>
                <a:gd name="T5" fmla="*/ 2 h 8"/>
                <a:gd name="T6" fmla="*/ 2 w 4"/>
                <a:gd name="T7" fmla="*/ 0 h 8"/>
                <a:gd name="T8" fmla="*/ 4 w 4"/>
                <a:gd name="T9" fmla="*/ 2 h 8"/>
                <a:gd name="T10" fmla="*/ 4 w 4"/>
                <a:gd name="T11" fmla="*/ 6 h 8"/>
                <a:gd name="T12" fmla="*/ 2 w 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3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7" name="Freeform 866">
              <a:extLst>
                <a:ext uri="{FF2B5EF4-FFF2-40B4-BE49-F238E27FC236}">
                  <a16:creationId xmlns="" xmlns:a16="http://schemas.microsoft.com/office/drawing/2014/main" id="{0AED2E78-5508-438A-BD7D-6EECD8C16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1313" y="3414713"/>
              <a:ext cx="58738" cy="104775"/>
            </a:xfrm>
            <a:custGeom>
              <a:avLst/>
              <a:gdLst>
                <a:gd name="T0" fmla="*/ 8 w 16"/>
                <a:gd name="T1" fmla="*/ 28 h 28"/>
                <a:gd name="T2" fmla="*/ 0 w 16"/>
                <a:gd name="T3" fmla="*/ 20 h 28"/>
                <a:gd name="T4" fmla="*/ 2 w 16"/>
                <a:gd name="T5" fmla="*/ 18 h 28"/>
                <a:gd name="T6" fmla="*/ 4 w 16"/>
                <a:gd name="T7" fmla="*/ 20 h 28"/>
                <a:gd name="T8" fmla="*/ 8 w 16"/>
                <a:gd name="T9" fmla="*/ 24 h 28"/>
                <a:gd name="T10" fmla="*/ 12 w 16"/>
                <a:gd name="T11" fmla="*/ 20 h 28"/>
                <a:gd name="T12" fmla="*/ 8 w 16"/>
                <a:gd name="T13" fmla="*/ 16 h 28"/>
                <a:gd name="T14" fmla="*/ 0 w 16"/>
                <a:gd name="T15" fmla="*/ 8 h 28"/>
                <a:gd name="T16" fmla="*/ 8 w 16"/>
                <a:gd name="T17" fmla="*/ 0 h 28"/>
                <a:gd name="T18" fmla="*/ 16 w 16"/>
                <a:gd name="T19" fmla="*/ 8 h 28"/>
                <a:gd name="T20" fmla="*/ 14 w 16"/>
                <a:gd name="T21" fmla="*/ 10 h 28"/>
                <a:gd name="T22" fmla="*/ 12 w 16"/>
                <a:gd name="T23" fmla="*/ 8 h 28"/>
                <a:gd name="T24" fmla="*/ 8 w 16"/>
                <a:gd name="T25" fmla="*/ 4 h 28"/>
                <a:gd name="T26" fmla="*/ 4 w 16"/>
                <a:gd name="T27" fmla="*/ 8 h 28"/>
                <a:gd name="T28" fmla="*/ 8 w 16"/>
                <a:gd name="T29" fmla="*/ 12 h 28"/>
                <a:gd name="T30" fmla="*/ 16 w 16"/>
                <a:gd name="T31" fmla="*/ 20 h 28"/>
                <a:gd name="T32" fmla="*/ 8 w 16"/>
                <a:gd name="T3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28">
                  <a:moveTo>
                    <a:pt x="8" y="28"/>
                  </a:moveTo>
                  <a:cubicBezTo>
                    <a:pt x="4" y="28"/>
                    <a:pt x="0" y="24"/>
                    <a:pt x="0" y="20"/>
                  </a:cubicBezTo>
                  <a:cubicBezTo>
                    <a:pt x="0" y="19"/>
                    <a:pt x="1" y="18"/>
                    <a:pt x="2" y="18"/>
                  </a:cubicBezTo>
                  <a:cubicBezTo>
                    <a:pt x="3" y="18"/>
                    <a:pt x="4" y="19"/>
                    <a:pt x="4" y="20"/>
                  </a:cubicBezTo>
                  <a:cubicBezTo>
                    <a:pt x="4" y="22"/>
                    <a:pt x="6" y="24"/>
                    <a:pt x="8" y="24"/>
                  </a:cubicBezTo>
                  <a:cubicBezTo>
                    <a:pt x="10" y="24"/>
                    <a:pt x="12" y="22"/>
                    <a:pt x="12" y="20"/>
                  </a:cubicBezTo>
                  <a:cubicBezTo>
                    <a:pt x="12" y="18"/>
                    <a:pt x="10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9"/>
                    <a:pt x="15" y="10"/>
                    <a:pt x="14" y="10"/>
                  </a:cubicBezTo>
                  <a:cubicBezTo>
                    <a:pt x="13" y="10"/>
                    <a:pt x="12" y="9"/>
                    <a:pt x="12" y="8"/>
                  </a:cubicBezTo>
                  <a:cubicBezTo>
                    <a:pt x="12" y="6"/>
                    <a:pt x="10" y="4"/>
                    <a:pt x="8" y="4"/>
                  </a:cubicBez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2" y="12"/>
                    <a:pt x="16" y="16"/>
                    <a:pt x="16" y="20"/>
                  </a:cubicBezTo>
                  <a:cubicBezTo>
                    <a:pt x="16" y="24"/>
                    <a:pt x="12" y="28"/>
                    <a:pt x="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="" xmlns:a16="http://schemas.microsoft.com/office/drawing/2014/main" id="{CC048211-E2A1-4BB0-9608-CB00F31BFCFD}"/>
              </a:ext>
            </a:extLst>
          </p:cNvPr>
          <p:cNvGrpSpPr/>
          <p:nvPr/>
        </p:nvGrpSpPr>
        <p:grpSpPr>
          <a:xfrm>
            <a:off x="1289253" y="3933297"/>
            <a:ext cx="360363" cy="361950"/>
            <a:chOff x="6997700" y="3970338"/>
            <a:chExt cx="360363" cy="361950"/>
          </a:xfrm>
          <a:solidFill>
            <a:schemeClr val="bg1"/>
          </a:solidFill>
        </p:grpSpPr>
        <p:sp>
          <p:nvSpPr>
            <p:cNvPr id="109" name="Freeform 940">
              <a:extLst>
                <a:ext uri="{FF2B5EF4-FFF2-40B4-BE49-F238E27FC236}">
                  <a16:creationId xmlns="" xmlns:a16="http://schemas.microsoft.com/office/drawing/2014/main" id="{3C6C9B3F-F79D-474A-92EA-40AE84F40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1988" y="4105275"/>
              <a:ext cx="285750" cy="150813"/>
            </a:xfrm>
            <a:custGeom>
              <a:avLst/>
              <a:gdLst>
                <a:gd name="T0" fmla="*/ 42 w 76"/>
                <a:gd name="T1" fmla="*/ 40 h 40"/>
                <a:gd name="T2" fmla="*/ 10 w 76"/>
                <a:gd name="T3" fmla="*/ 40 h 40"/>
                <a:gd name="T4" fmla="*/ 8 w 76"/>
                <a:gd name="T5" fmla="*/ 38 h 40"/>
                <a:gd name="T6" fmla="*/ 0 w 76"/>
                <a:gd name="T7" fmla="*/ 2 h 40"/>
                <a:gd name="T8" fmla="*/ 0 w 76"/>
                <a:gd name="T9" fmla="*/ 1 h 40"/>
                <a:gd name="T10" fmla="*/ 2 w 76"/>
                <a:gd name="T11" fmla="*/ 0 h 40"/>
                <a:gd name="T12" fmla="*/ 74 w 76"/>
                <a:gd name="T13" fmla="*/ 0 h 40"/>
                <a:gd name="T14" fmla="*/ 76 w 76"/>
                <a:gd name="T15" fmla="*/ 1 h 40"/>
                <a:gd name="T16" fmla="*/ 76 w 76"/>
                <a:gd name="T17" fmla="*/ 2 h 40"/>
                <a:gd name="T18" fmla="*/ 74 w 76"/>
                <a:gd name="T19" fmla="*/ 12 h 40"/>
                <a:gd name="T20" fmla="*/ 71 w 76"/>
                <a:gd name="T21" fmla="*/ 14 h 40"/>
                <a:gd name="T22" fmla="*/ 70 w 76"/>
                <a:gd name="T23" fmla="*/ 12 h 40"/>
                <a:gd name="T24" fmla="*/ 72 w 76"/>
                <a:gd name="T25" fmla="*/ 4 h 40"/>
                <a:gd name="T26" fmla="*/ 4 w 76"/>
                <a:gd name="T27" fmla="*/ 4 h 40"/>
                <a:gd name="T28" fmla="*/ 12 w 76"/>
                <a:gd name="T29" fmla="*/ 36 h 40"/>
                <a:gd name="T30" fmla="*/ 42 w 76"/>
                <a:gd name="T31" fmla="*/ 36 h 40"/>
                <a:gd name="T32" fmla="*/ 44 w 76"/>
                <a:gd name="T33" fmla="*/ 38 h 40"/>
                <a:gd name="T34" fmla="*/ 42 w 76"/>
                <a:gd name="T3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40">
                  <a:moveTo>
                    <a:pt x="42" y="40"/>
                  </a:move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8" y="39"/>
                    <a:pt x="8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5" y="0"/>
                    <a:pt x="76" y="1"/>
                  </a:cubicBezTo>
                  <a:cubicBezTo>
                    <a:pt x="76" y="1"/>
                    <a:pt x="76" y="2"/>
                    <a:pt x="76" y="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3" y="14"/>
                    <a:pt x="72" y="14"/>
                    <a:pt x="71" y="14"/>
                  </a:cubicBezTo>
                  <a:cubicBezTo>
                    <a:pt x="70" y="14"/>
                    <a:pt x="70" y="13"/>
                    <a:pt x="70" y="12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4" y="37"/>
                    <a:pt x="44" y="38"/>
                  </a:cubicBezTo>
                  <a:cubicBezTo>
                    <a:pt x="44" y="39"/>
                    <a:pt x="43" y="40"/>
                    <a:pt x="4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" name="Freeform 941">
              <a:extLst>
                <a:ext uri="{FF2B5EF4-FFF2-40B4-BE49-F238E27FC236}">
                  <a16:creationId xmlns="" xmlns:a16="http://schemas.microsoft.com/office/drawing/2014/main" id="{653BCE1C-A75D-42AD-A3F7-B5A16A7275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7700" y="4075113"/>
              <a:ext cx="315913" cy="46038"/>
            </a:xfrm>
            <a:custGeom>
              <a:avLst/>
              <a:gdLst>
                <a:gd name="T0" fmla="*/ 82 w 84"/>
                <a:gd name="T1" fmla="*/ 12 h 12"/>
                <a:gd name="T2" fmla="*/ 2 w 84"/>
                <a:gd name="T3" fmla="*/ 12 h 12"/>
                <a:gd name="T4" fmla="*/ 0 w 84"/>
                <a:gd name="T5" fmla="*/ 10 h 12"/>
                <a:gd name="T6" fmla="*/ 0 w 84"/>
                <a:gd name="T7" fmla="*/ 2 h 12"/>
                <a:gd name="T8" fmla="*/ 2 w 84"/>
                <a:gd name="T9" fmla="*/ 0 h 12"/>
                <a:gd name="T10" fmla="*/ 82 w 84"/>
                <a:gd name="T11" fmla="*/ 0 h 12"/>
                <a:gd name="T12" fmla="*/ 84 w 84"/>
                <a:gd name="T13" fmla="*/ 2 h 12"/>
                <a:gd name="T14" fmla="*/ 84 w 84"/>
                <a:gd name="T15" fmla="*/ 10 h 12"/>
                <a:gd name="T16" fmla="*/ 82 w 84"/>
                <a:gd name="T17" fmla="*/ 12 h 12"/>
                <a:gd name="T18" fmla="*/ 4 w 84"/>
                <a:gd name="T19" fmla="*/ 8 h 12"/>
                <a:gd name="T20" fmla="*/ 80 w 84"/>
                <a:gd name="T21" fmla="*/ 8 h 12"/>
                <a:gd name="T22" fmla="*/ 80 w 84"/>
                <a:gd name="T23" fmla="*/ 4 h 12"/>
                <a:gd name="T24" fmla="*/ 4 w 84"/>
                <a:gd name="T25" fmla="*/ 4 h 12"/>
                <a:gd name="T26" fmla="*/ 4 w 84"/>
                <a:gd name="T2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12">
                  <a:moveTo>
                    <a:pt x="8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3" y="0"/>
                    <a:pt x="84" y="1"/>
                    <a:pt x="84" y="2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1"/>
                    <a:pt x="83" y="12"/>
                    <a:pt x="82" y="12"/>
                  </a:cubicBezTo>
                  <a:close/>
                  <a:moveTo>
                    <a:pt x="4" y="8"/>
                  </a:moveTo>
                  <a:cubicBezTo>
                    <a:pt x="80" y="8"/>
                    <a:pt x="80" y="8"/>
                    <a:pt x="80" y="8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" name="Freeform 942">
              <a:extLst>
                <a:ext uri="{FF2B5EF4-FFF2-40B4-BE49-F238E27FC236}">
                  <a16:creationId xmlns="" xmlns:a16="http://schemas.microsoft.com/office/drawing/2014/main" id="{8387C48A-2245-4EE7-8417-7FD50141C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2150" y="3970338"/>
              <a:ext cx="106363" cy="90488"/>
            </a:xfrm>
            <a:custGeom>
              <a:avLst/>
              <a:gdLst>
                <a:gd name="T0" fmla="*/ 2 w 28"/>
                <a:gd name="T1" fmla="*/ 24 h 24"/>
                <a:gd name="T2" fmla="*/ 0 w 28"/>
                <a:gd name="T3" fmla="*/ 23 h 24"/>
                <a:gd name="T4" fmla="*/ 1 w 28"/>
                <a:gd name="T5" fmla="*/ 20 h 24"/>
                <a:gd name="T6" fmla="*/ 25 w 28"/>
                <a:gd name="T7" fmla="*/ 0 h 24"/>
                <a:gd name="T8" fmla="*/ 28 w 28"/>
                <a:gd name="T9" fmla="*/ 1 h 24"/>
                <a:gd name="T10" fmla="*/ 27 w 28"/>
                <a:gd name="T11" fmla="*/ 4 h 24"/>
                <a:gd name="T12" fmla="*/ 3 w 28"/>
                <a:gd name="T13" fmla="*/ 24 h 24"/>
                <a:gd name="T14" fmla="*/ 2 w 28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4">
                  <a:moveTo>
                    <a:pt x="2" y="24"/>
                  </a:moveTo>
                  <a:cubicBezTo>
                    <a:pt x="1" y="24"/>
                    <a:pt x="1" y="24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0"/>
                    <a:pt x="28" y="1"/>
                  </a:cubicBezTo>
                  <a:cubicBezTo>
                    <a:pt x="28" y="2"/>
                    <a:pt x="28" y="3"/>
                    <a:pt x="27" y="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2" y="24"/>
                    <a:pt x="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" name="Freeform 943">
              <a:extLst>
                <a:ext uri="{FF2B5EF4-FFF2-40B4-BE49-F238E27FC236}">
                  <a16:creationId xmlns="" xmlns:a16="http://schemas.microsoft.com/office/drawing/2014/main" id="{FA234870-9171-40F0-AD82-6AE6D4D3D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2800" y="3970338"/>
              <a:ext cx="104775" cy="90488"/>
            </a:xfrm>
            <a:custGeom>
              <a:avLst/>
              <a:gdLst>
                <a:gd name="T0" fmla="*/ 26 w 28"/>
                <a:gd name="T1" fmla="*/ 24 h 24"/>
                <a:gd name="T2" fmla="*/ 25 w 28"/>
                <a:gd name="T3" fmla="*/ 24 h 24"/>
                <a:gd name="T4" fmla="*/ 1 w 28"/>
                <a:gd name="T5" fmla="*/ 4 h 24"/>
                <a:gd name="T6" fmla="*/ 0 w 28"/>
                <a:gd name="T7" fmla="*/ 1 h 24"/>
                <a:gd name="T8" fmla="*/ 3 w 28"/>
                <a:gd name="T9" fmla="*/ 0 h 24"/>
                <a:gd name="T10" fmla="*/ 27 w 28"/>
                <a:gd name="T11" fmla="*/ 20 h 24"/>
                <a:gd name="T12" fmla="*/ 28 w 28"/>
                <a:gd name="T13" fmla="*/ 23 h 24"/>
                <a:gd name="T14" fmla="*/ 26 w 28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4">
                  <a:moveTo>
                    <a:pt x="26" y="24"/>
                  </a:moveTo>
                  <a:cubicBezTo>
                    <a:pt x="26" y="24"/>
                    <a:pt x="25" y="24"/>
                    <a:pt x="25" y="2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8" y="21"/>
                    <a:pt x="28" y="22"/>
                    <a:pt x="28" y="23"/>
                  </a:cubicBezTo>
                  <a:cubicBezTo>
                    <a:pt x="27" y="24"/>
                    <a:pt x="27" y="24"/>
                    <a:pt x="2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" name="Freeform 944">
              <a:extLst>
                <a:ext uri="{FF2B5EF4-FFF2-40B4-BE49-F238E27FC236}">
                  <a16:creationId xmlns="" xmlns:a16="http://schemas.microsoft.com/office/drawing/2014/main" id="{75C1F721-CF81-4FD2-8D6F-E1A69E3DF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1063" y="4217988"/>
              <a:ext cx="88900" cy="60325"/>
            </a:xfrm>
            <a:custGeom>
              <a:avLst/>
              <a:gdLst>
                <a:gd name="T0" fmla="*/ 10 w 24"/>
                <a:gd name="T1" fmla="*/ 16 h 16"/>
                <a:gd name="T2" fmla="*/ 8 w 24"/>
                <a:gd name="T3" fmla="*/ 15 h 16"/>
                <a:gd name="T4" fmla="*/ 1 w 24"/>
                <a:gd name="T5" fmla="*/ 7 h 16"/>
                <a:gd name="T6" fmla="*/ 1 w 24"/>
                <a:gd name="T7" fmla="*/ 5 h 16"/>
                <a:gd name="T8" fmla="*/ 3 w 24"/>
                <a:gd name="T9" fmla="*/ 5 h 16"/>
                <a:gd name="T10" fmla="*/ 10 w 24"/>
                <a:gd name="T11" fmla="*/ 11 h 16"/>
                <a:gd name="T12" fmla="*/ 21 w 24"/>
                <a:gd name="T13" fmla="*/ 1 h 16"/>
                <a:gd name="T14" fmla="*/ 23 w 24"/>
                <a:gd name="T15" fmla="*/ 1 h 16"/>
                <a:gd name="T16" fmla="*/ 23 w 24"/>
                <a:gd name="T17" fmla="*/ 3 h 16"/>
                <a:gd name="T18" fmla="*/ 11 w 24"/>
                <a:gd name="T19" fmla="*/ 15 h 16"/>
                <a:gd name="T20" fmla="*/ 10 w 24"/>
                <a:gd name="T2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6">
                  <a:moveTo>
                    <a:pt x="10" y="16"/>
                  </a:moveTo>
                  <a:cubicBezTo>
                    <a:pt x="9" y="16"/>
                    <a:pt x="9" y="16"/>
                    <a:pt x="8" y="1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5"/>
                    <a:pt x="1" y="5"/>
                  </a:cubicBezTo>
                  <a:cubicBezTo>
                    <a:pt x="1" y="4"/>
                    <a:pt x="3" y="4"/>
                    <a:pt x="3" y="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3" y="0"/>
                    <a:pt x="23" y="1"/>
                  </a:cubicBezTo>
                  <a:cubicBezTo>
                    <a:pt x="24" y="1"/>
                    <a:pt x="24" y="3"/>
                    <a:pt x="23" y="3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" name="Freeform 945">
              <a:extLst>
                <a:ext uri="{FF2B5EF4-FFF2-40B4-BE49-F238E27FC236}">
                  <a16:creationId xmlns="" xmlns:a16="http://schemas.microsoft.com/office/drawing/2014/main" id="{60FA57AB-F9E2-434E-86BD-B0039DF19E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2963" y="4165600"/>
              <a:ext cx="165100" cy="166688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4 h 44"/>
                <a:gd name="T12" fmla="*/ 4 w 44"/>
                <a:gd name="T13" fmla="*/ 22 h 44"/>
                <a:gd name="T14" fmla="*/ 22 w 44"/>
                <a:gd name="T15" fmla="*/ 40 h 44"/>
                <a:gd name="T16" fmla="*/ 40 w 44"/>
                <a:gd name="T17" fmla="*/ 22 h 44"/>
                <a:gd name="T18" fmla="*/ 22 w 44"/>
                <a:gd name="T1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4"/>
                  </a:moveTo>
                  <a:cubicBezTo>
                    <a:pt x="12" y="4"/>
                    <a:pt x="4" y="12"/>
                    <a:pt x="4" y="22"/>
                  </a:cubicBezTo>
                  <a:cubicBezTo>
                    <a:pt x="4" y="32"/>
                    <a:pt x="12" y="40"/>
                    <a:pt x="22" y="40"/>
                  </a:cubicBezTo>
                  <a:cubicBezTo>
                    <a:pt x="32" y="40"/>
                    <a:pt x="40" y="32"/>
                    <a:pt x="40" y="22"/>
                  </a:cubicBezTo>
                  <a:cubicBezTo>
                    <a:pt x="40" y="12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pic>
        <p:nvPicPr>
          <p:cNvPr id="2" name="Picture 1" descr="A hand holding a cellphone&#10;&#10;Description automatically generated">
            <a:extLst>
              <a:ext uri="{FF2B5EF4-FFF2-40B4-BE49-F238E27FC236}">
                <a16:creationId xmlns="" xmlns:a16="http://schemas.microsoft.com/office/drawing/2014/main" id="{2F075A3F-5678-49DB-BE9F-546075E3FA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67600" y="787470"/>
            <a:ext cx="4724400" cy="6070530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283B0C81-685A-4E8A-95AD-C4F5F99E4312}"/>
              </a:ext>
            </a:extLst>
          </p:cNvPr>
          <p:cNvGrpSpPr/>
          <p:nvPr/>
        </p:nvGrpSpPr>
        <p:grpSpPr>
          <a:xfrm>
            <a:off x="8171178" y="1517392"/>
            <a:ext cx="1661798" cy="2729860"/>
            <a:chOff x="8171178" y="1517392"/>
            <a:chExt cx="1661798" cy="2729860"/>
          </a:xfrm>
        </p:grpSpPr>
        <p:grpSp>
          <p:nvGrpSpPr>
            <p:cNvPr id="25" name="Group 24">
              <a:extLst>
                <a:ext uri="{FF2B5EF4-FFF2-40B4-BE49-F238E27FC236}">
                  <a16:creationId xmlns="" xmlns:a16="http://schemas.microsoft.com/office/drawing/2014/main" id="{52373CE4-9E44-4309-9B04-DBDEA5D98148}"/>
                </a:ext>
              </a:extLst>
            </p:cNvPr>
            <p:cNvGrpSpPr/>
            <p:nvPr/>
          </p:nvGrpSpPr>
          <p:grpSpPr>
            <a:xfrm>
              <a:off x="8280896" y="1517392"/>
              <a:ext cx="1426984" cy="2729860"/>
              <a:chOff x="11230359" y="-3033875"/>
              <a:chExt cx="1733526" cy="3316282"/>
            </a:xfrm>
          </p:grpSpPr>
          <p:sp>
            <p:nvSpPr>
              <p:cNvPr id="3" name="Freeform: Shape 2">
                <a:extLst>
                  <a:ext uri="{FF2B5EF4-FFF2-40B4-BE49-F238E27FC236}">
                    <a16:creationId xmlns="" xmlns:a16="http://schemas.microsoft.com/office/drawing/2014/main" id="{BED97069-6EE7-4C83-A13D-E4CE93BC801A}"/>
                  </a:ext>
                </a:extLst>
              </p:cNvPr>
              <p:cNvSpPr/>
              <p:nvPr/>
            </p:nvSpPr>
            <p:spPr>
              <a:xfrm>
                <a:off x="11243911" y="-186022"/>
                <a:ext cx="1706423" cy="468429"/>
              </a:xfrm>
              <a:custGeom>
                <a:avLst/>
                <a:gdLst>
                  <a:gd name="connsiteX0" fmla="*/ 1562691 w 1811300"/>
                  <a:gd name="connsiteY0" fmla="*/ 497220 h 497219"/>
                  <a:gd name="connsiteX1" fmla="*/ 248610 w 1811300"/>
                  <a:gd name="connsiteY1" fmla="*/ 497220 h 497219"/>
                  <a:gd name="connsiteX2" fmla="*/ 0 w 1811300"/>
                  <a:gd name="connsiteY2" fmla="*/ 248610 h 497219"/>
                  <a:gd name="connsiteX3" fmla="*/ 0 w 1811300"/>
                  <a:gd name="connsiteY3" fmla="*/ 248610 h 497219"/>
                  <a:gd name="connsiteX4" fmla="*/ 248610 w 1811300"/>
                  <a:gd name="connsiteY4" fmla="*/ 0 h 497219"/>
                  <a:gd name="connsiteX5" fmla="*/ 1562691 w 1811300"/>
                  <a:gd name="connsiteY5" fmla="*/ 0 h 497219"/>
                  <a:gd name="connsiteX6" fmla="*/ 1811301 w 1811300"/>
                  <a:gd name="connsiteY6" fmla="*/ 248610 h 497219"/>
                  <a:gd name="connsiteX7" fmla="*/ 1811301 w 1811300"/>
                  <a:gd name="connsiteY7" fmla="*/ 248610 h 497219"/>
                  <a:gd name="connsiteX8" fmla="*/ 1562691 w 1811300"/>
                  <a:gd name="connsiteY8" fmla="*/ 497220 h 497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1300" h="497219">
                    <a:moveTo>
                      <a:pt x="1562691" y="497220"/>
                    </a:moveTo>
                    <a:lnTo>
                      <a:pt x="248610" y="497220"/>
                    </a:lnTo>
                    <a:cubicBezTo>
                      <a:pt x="111342" y="497220"/>
                      <a:pt x="0" y="385878"/>
                      <a:pt x="0" y="248610"/>
                    </a:cubicBezTo>
                    <a:lnTo>
                      <a:pt x="0" y="248610"/>
                    </a:lnTo>
                    <a:cubicBezTo>
                      <a:pt x="0" y="111342"/>
                      <a:pt x="111342" y="0"/>
                      <a:pt x="248610" y="0"/>
                    </a:cubicBezTo>
                    <a:lnTo>
                      <a:pt x="1562691" y="0"/>
                    </a:lnTo>
                    <a:cubicBezTo>
                      <a:pt x="1699959" y="0"/>
                      <a:pt x="1811301" y="111342"/>
                      <a:pt x="1811301" y="248610"/>
                    </a:cubicBezTo>
                    <a:lnTo>
                      <a:pt x="1811301" y="248610"/>
                    </a:lnTo>
                    <a:cubicBezTo>
                      <a:pt x="1811301" y="385878"/>
                      <a:pt x="1700137" y="497220"/>
                      <a:pt x="1562691" y="497220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51A7C2"/>
                  </a:gs>
                  <a:gs pos="100000">
                    <a:srgbClr val="B5F6DA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indent="-457200" algn="ctr">
                  <a:lnSpc>
                    <a:spcPct val="90000"/>
                  </a:lnSpc>
                  <a:spcBef>
                    <a:spcPts val="1000"/>
                  </a:spcBef>
                  <a:buSzPct val="100000"/>
                </a:pPr>
                <a:r>
                  <a:rPr lang="en-US" sz="1600" b="1" dirty="0">
                    <a:solidFill>
                      <a:schemeClr val="lt1"/>
                    </a:solidFill>
                    <a:latin typeface="Calibri" panose="020F0502020204030204" pitchFamily="34" charset="0"/>
                  </a:rPr>
                  <a:t>ORDER</a:t>
                </a:r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="" xmlns:a16="http://schemas.microsoft.com/office/drawing/2014/main" id="{FE9FEEC7-2B07-42F8-86C6-5DDC58C344A8}"/>
                  </a:ext>
                </a:extLst>
              </p:cNvPr>
              <p:cNvSpPr/>
              <p:nvPr/>
            </p:nvSpPr>
            <p:spPr>
              <a:xfrm>
                <a:off x="11230359" y="-2690906"/>
                <a:ext cx="1733526" cy="425845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177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</a:rPr>
                  <a:t>ready!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="" xmlns:a16="http://schemas.microsoft.com/office/drawing/2014/main" id="{FF717640-50FE-4976-9273-EC96633E4066}"/>
                  </a:ext>
                </a:extLst>
              </p:cNvPr>
              <p:cNvSpPr txBox="1"/>
              <p:nvPr/>
            </p:nvSpPr>
            <p:spPr>
              <a:xfrm>
                <a:off x="11531220" y="-3033875"/>
                <a:ext cx="1131804" cy="3178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spc="0" baseline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  <a:sym typeface="Arial"/>
                    <a:rtl val="0"/>
                  </a:rPr>
                  <a:t>your food is</a:t>
                </a:r>
              </a:p>
            </p:txBody>
          </p:sp>
        </p:grpSp>
        <p:pic>
          <p:nvPicPr>
            <p:cNvPr id="28" name="Picture 27" descr="A sandwich with lettuce and fries on a plate&#10;&#10;Description automatically generated">
              <a:extLst>
                <a:ext uri="{FF2B5EF4-FFF2-40B4-BE49-F238E27FC236}">
                  <a16:creationId xmlns="" xmlns:a16="http://schemas.microsoft.com/office/drawing/2014/main" id="{B7387A0E-3196-4885-A9BA-FE1A26CFDC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71178" y="2551934"/>
              <a:ext cx="1661798" cy="1309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4512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0" name="Straight Connector 99">
            <a:extLst>
              <a:ext uri="{FF2B5EF4-FFF2-40B4-BE49-F238E27FC236}">
                <a16:creationId xmlns="" xmlns:a16="http://schemas.microsoft.com/office/drawing/2014/main" id="{C37D7D94-A4F8-436E-A575-EF167AFBCF7C}"/>
              </a:ext>
            </a:extLst>
          </p:cNvPr>
          <p:cNvCxnSpPr>
            <a:cxnSpLocks/>
          </p:cNvCxnSpPr>
          <p:nvPr/>
        </p:nvCxnSpPr>
        <p:spPr>
          <a:xfrm flipV="1">
            <a:off x="1108711" y="5502156"/>
            <a:ext cx="4543026" cy="7974"/>
          </a:xfrm>
          <a:prstGeom prst="line">
            <a:avLst/>
          </a:prstGeom>
          <a:ln w="1270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0A27ABDB-8549-4CFC-8E4E-B98508D1A959}"/>
              </a:ext>
            </a:extLst>
          </p:cNvPr>
          <p:cNvSpPr/>
          <p:nvPr/>
        </p:nvSpPr>
        <p:spPr>
          <a:xfrm rot="10800000">
            <a:off x="7931350" y="0"/>
            <a:ext cx="4260647" cy="4915504"/>
          </a:xfrm>
          <a:custGeom>
            <a:avLst/>
            <a:gdLst>
              <a:gd name="connsiteX0" fmla="*/ 4260647 w 4260647"/>
              <a:gd name="connsiteY0" fmla="*/ 4915504 h 4915504"/>
              <a:gd name="connsiteX1" fmla="*/ 0 w 4260647"/>
              <a:gd name="connsiteY1" fmla="*/ 4915504 h 4915504"/>
              <a:gd name="connsiteX2" fmla="*/ 0 w 4260647"/>
              <a:gd name="connsiteY2" fmla="*/ 2541 h 4915504"/>
              <a:gd name="connsiteX3" fmla="*/ 753 w 4260647"/>
              <a:gd name="connsiteY3" fmla="*/ 2348 h 4915504"/>
              <a:gd name="connsiteX4" fmla="*/ 52945 w 4260647"/>
              <a:gd name="connsiteY4" fmla="*/ 674 h 4915504"/>
              <a:gd name="connsiteX5" fmla="*/ 504441 w 4260647"/>
              <a:gd name="connsiteY5" fmla="*/ 470286 h 4915504"/>
              <a:gd name="connsiteX6" fmla="*/ 961863 w 4260647"/>
              <a:gd name="connsiteY6" fmla="*/ 3422670 h 4915504"/>
              <a:gd name="connsiteX7" fmla="*/ 4052727 w 4260647"/>
              <a:gd name="connsiteY7" fmla="*/ 4678281 h 4915504"/>
              <a:gd name="connsiteX8" fmla="*/ 4182626 w 4260647"/>
              <a:gd name="connsiteY8" fmla="*/ 4809547 h 491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60647" h="4915504">
                <a:moveTo>
                  <a:pt x="4260647" y="4915504"/>
                </a:moveTo>
                <a:lnTo>
                  <a:pt x="0" y="4915504"/>
                </a:lnTo>
                <a:lnTo>
                  <a:pt x="0" y="2541"/>
                </a:lnTo>
                <a:lnTo>
                  <a:pt x="753" y="2348"/>
                </a:lnTo>
                <a:cubicBezTo>
                  <a:pt x="17819" y="-62"/>
                  <a:pt x="35256" y="-613"/>
                  <a:pt x="52945" y="674"/>
                </a:cubicBezTo>
                <a:cubicBezTo>
                  <a:pt x="212145" y="12257"/>
                  <a:pt x="391718" y="172820"/>
                  <a:pt x="504441" y="470286"/>
                </a:cubicBezTo>
                <a:cubicBezTo>
                  <a:pt x="704835" y="999113"/>
                  <a:pt x="370481" y="2721338"/>
                  <a:pt x="961863" y="3422670"/>
                </a:cubicBezTo>
                <a:cubicBezTo>
                  <a:pt x="1553243" y="4124002"/>
                  <a:pt x="3448277" y="4155110"/>
                  <a:pt x="4052727" y="4678281"/>
                </a:cubicBezTo>
                <a:cubicBezTo>
                  <a:pt x="4099949" y="4719154"/>
                  <a:pt x="4143137" y="4763099"/>
                  <a:pt x="4182626" y="4809547"/>
                </a:cubicBezTo>
                <a:close/>
              </a:path>
            </a:pathLst>
          </a:custGeom>
          <a:gradFill>
            <a:gsLst>
              <a:gs pos="10000">
                <a:schemeClr val="bg1">
                  <a:lumMod val="85000"/>
                  <a:alpha val="10000"/>
                </a:schemeClr>
              </a:gs>
              <a:gs pos="100000">
                <a:schemeClr val="bg1">
                  <a:lumMod val="95000"/>
                  <a:alpha val="5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indent="-457200" algn="ctr">
              <a:lnSpc>
                <a:spcPct val="90000"/>
              </a:lnSpc>
              <a:spcBef>
                <a:spcPts val="1000"/>
              </a:spcBef>
              <a:buSzPct val="100000"/>
            </a:pPr>
            <a:endParaRPr lang="en-US">
              <a:latin typeface="Calibri" panose="020F050202020403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0B08BBB2-D723-40AF-8467-E62CB87D54D3}"/>
              </a:ext>
            </a:extLst>
          </p:cNvPr>
          <p:cNvGrpSpPr/>
          <p:nvPr/>
        </p:nvGrpSpPr>
        <p:grpSpPr>
          <a:xfrm>
            <a:off x="533402" y="492718"/>
            <a:ext cx="2887976" cy="1950712"/>
            <a:chOff x="533402" y="492718"/>
            <a:chExt cx="2887976" cy="1950712"/>
          </a:xfrm>
        </p:grpSpPr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1BDC47C5-632E-4F29-B869-B455C3444DF4}"/>
                </a:ext>
              </a:extLst>
            </p:cNvPr>
            <p:cNvSpPr txBox="1"/>
            <p:nvPr/>
          </p:nvSpPr>
          <p:spPr>
            <a:xfrm>
              <a:off x="533402" y="492718"/>
              <a:ext cx="882648" cy="66082"/>
            </a:xfrm>
            <a:prstGeom prst="roundRect">
              <a:avLst>
                <a:gd name="adj" fmla="val 50000"/>
              </a:avLst>
            </a:prstGeom>
            <a:gradFill>
              <a:gsLst>
                <a:gs pos="10000">
                  <a:srgbClr val="51A7C2"/>
                </a:gs>
                <a:gs pos="100000">
                  <a:srgbClr val="B5F6DA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lvl="1" indent="0">
                <a:buNone/>
              </a:pPr>
              <a:endParaRPr lang="en-US">
                <a:sym typeface="Calibri" panose="020F050202020403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75D937E8-ACE5-44B9-8289-4EA6EFF979B0}"/>
                </a:ext>
              </a:extLst>
            </p:cNvPr>
            <p:cNvSpPr txBox="1"/>
            <p:nvPr/>
          </p:nvSpPr>
          <p:spPr>
            <a:xfrm>
              <a:off x="533402" y="966102"/>
              <a:ext cx="2887976" cy="147732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3200" b="1" dirty="0">
                  <a:latin typeface="Segoe UI Black" panose="020B0A02040204020203" pitchFamily="34" charset="0"/>
                  <a:ea typeface="Segoe UI Black" panose="020B0A02040204020203" pitchFamily="34" charset="0"/>
                  <a:cs typeface="Segoe UI" panose="020B0502040204020203" pitchFamily="34" charset="0"/>
                </a:rPr>
                <a:t>HEALTH STANDARD PROTOCOL</a:t>
              </a:r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ACE311CC-2A7E-4437-A2BA-54D6597BDD16}"/>
              </a:ext>
            </a:extLst>
          </p:cNvPr>
          <p:cNvSpPr/>
          <p:nvPr/>
        </p:nvSpPr>
        <p:spPr>
          <a:xfrm>
            <a:off x="2" y="4404166"/>
            <a:ext cx="3904341" cy="2453834"/>
          </a:xfrm>
          <a:custGeom>
            <a:avLst/>
            <a:gdLst>
              <a:gd name="connsiteX0" fmla="*/ 82743 w 7167829"/>
              <a:gd name="connsiteY0" fmla="*/ 504 h 4504899"/>
              <a:gd name="connsiteX1" fmla="*/ 788343 w 7167829"/>
              <a:gd name="connsiteY1" fmla="*/ 351999 h 4504899"/>
              <a:gd name="connsiteX2" fmla="*/ 1503205 w 7167829"/>
              <a:gd name="connsiteY2" fmla="*/ 2561799 h 4504899"/>
              <a:gd name="connsiteX3" fmla="*/ 6333627 w 7167829"/>
              <a:gd name="connsiteY3" fmla="*/ 3501599 h 4504899"/>
              <a:gd name="connsiteX4" fmla="*/ 7163377 w 7167829"/>
              <a:gd name="connsiteY4" fmla="*/ 4458750 h 4504899"/>
              <a:gd name="connsiteX5" fmla="*/ 7167829 w 7167829"/>
              <a:gd name="connsiteY5" fmla="*/ 4504899 h 4504899"/>
              <a:gd name="connsiteX6" fmla="*/ 0 w 7167829"/>
              <a:gd name="connsiteY6" fmla="*/ 4504899 h 4504899"/>
              <a:gd name="connsiteX7" fmla="*/ 0 w 7167829"/>
              <a:gd name="connsiteY7" fmla="*/ 1902 h 4504899"/>
              <a:gd name="connsiteX8" fmla="*/ 1177 w 7167829"/>
              <a:gd name="connsiteY8" fmla="*/ 1757 h 4504899"/>
              <a:gd name="connsiteX9" fmla="*/ 82743 w 7167829"/>
              <a:gd name="connsiteY9" fmla="*/ 504 h 45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67829" h="4504899">
                <a:moveTo>
                  <a:pt x="82743" y="504"/>
                </a:moveTo>
                <a:cubicBezTo>
                  <a:pt x="331541" y="9174"/>
                  <a:pt x="612180" y="129352"/>
                  <a:pt x="788343" y="351999"/>
                </a:cubicBezTo>
                <a:cubicBezTo>
                  <a:pt x="1101521" y="747816"/>
                  <a:pt x="578990" y="2036866"/>
                  <a:pt x="1503205" y="2561799"/>
                </a:cubicBezTo>
                <a:cubicBezTo>
                  <a:pt x="2427419" y="3086732"/>
                  <a:pt x="5388989" y="3110016"/>
                  <a:pt x="6333627" y="3501599"/>
                </a:cubicBezTo>
                <a:cubicBezTo>
                  <a:pt x="6924026" y="3746339"/>
                  <a:pt x="7110853" y="4138253"/>
                  <a:pt x="7163377" y="4458750"/>
                </a:cubicBezTo>
                <a:lnTo>
                  <a:pt x="7167829" y="4504899"/>
                </a:lnTo>
                <a:lnTo>
                  <a:pt x="0" y="4504899"/>
                </a:lnTo>
                <a:lnTo>
                  <a:pt x="0" y="1902"/>
                </a:lnTo>
                <a:lnTo>
                  <a:pt x="1177" y="1757"/>
                </a:lnTo>
                <a:cubicBezTo>
                  <a:pt x="27848" y="-46"/>
                  <a:pt x="55099" y="-459"/>
                  <a:pt x="82743" y="504"/>
                </a:cubicBezTo>
                <a:close/>
              </a:path>
            </a:pathLst>
          </a:custGeom>
          <a:gradFill>
            <a:gsLst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indent="-457200" algn="ctr">
              <a:lnSpc>
                <a:spcPct val="90000"/>
              </a:lnSpc>
              <a:spcBef>
                <a:spcPts val="1000"/>
              </a:spcBef>
              <a:buSzPct val="100000"/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="" xmlns:a16="http://schemas.microsoft.com/office/drawing/2014/main" id="{C8A9142B-89F2-4B55-B332-7771742EFA6B}"/>
              </a:ext>
            </a:extLst>
          </p:cNvPr>
          <p:cNvSpPr/>
          <p:nvPr/>
        </p:nvSpPr>
        <p:spPr>
          <a:xfrm>
            <a:off x="1108711" y="3829851"/>
            <a:ext cx="3332244" cy="129266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Ut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nostrud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exercitation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ullamco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laboris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nisi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aliquip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ex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ea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commodo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consequat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9" name="Rectangle: Top Corners Rounded 108">
            <a:extLst>
              <a:ext uri="{FF2B5EF4-FFF2-40B4-BE49-F238E27FC236}">
                <a16:creationId xmlns="" xmlns:a16="http://schemas.microsoft.com/office/drawing/2014/main" id="{7EA4BE78-A87E-49DA-AD4A-C82DD45C010F}"/>
              </a:ext>
            </a:extLst>
          </p:cNvPr>
          <p:cNvSpPr/>
          <p:nvPr/>
        </p:nvSpPr>
        <p:spPr>
          <a:xfrm rot="5400000">
            <a:off x="4954966" y="2974878"/>
            <a:ext cx="4735270" cy="2046879"/>
          </a:xfrm>
          <a:prstGeom prst="round2SameRect">
            <a:avLst>
              <a:gd name="adj1" fmla="val 6698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7" name="Picture 106" descr="A person wearing a blue hat&#10;&#10;Description automatically generated">
            <a:extLst>
              <a:ext uri="{FF2B5EF4-FFF2-40B4-BE49-F238E27FC236}">
                <a16:creationId xmlns="" xmlns:a16="http://schemas.microsoft.com/office/drawing/2014/main" id="{CD41177A-6F57-4BDB-B44B-E45E484BB6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8209" y="1122687"/>
            <a:ext cx="4947832" cy="5735312"/>
          </a:xfrm>
          <a:prstGeom prst="rect">
            <a:avLst/>
          </a:prstGeom>
        </p:spPr>
      </p:pic>
      <p:sp>
        <p:nvSpPr>
          <p:cNvPr id="111" name="TextBox 110">
            <a:extLst>
              <a:ext uri="{FF2B5EF4-FFF2-40B4-BE49-F238E27FC236}">
                <a16:creationId xmlns="" xmlns:a16="http://schemas.microsoft.com/office/drawing/2014/main" id="{515B44F5-A693-45A8-BBD3-32EE760CFAAF}"/>
              </a:ext>
            </a:extLst>
          </p:cNvPr>
          <p:cNvSpPr txBox="1"/>
          <p:nvPr/>
        </p:nvSpPr>
        <p:spPr>
          <a:xfrm rot="2700000">
            <a:off x="8061296" y="2087565"/>
            <a:ext cx="569491" cy="569491"/>
          </a:xfrm>
          <a:prstGeom prst="roundRect">
            <a:avLst/>
          </a:prstGeom>
          <a:gradFill>
            <a:gsLst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>
              <a:sym typeface="Calibri" panose="020F0502020204030204" pitchFamily="34" charset="0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="" xmlns:a16="http://schemas.microsoft.com/office/drawing/2014/main" id="{6FD3BD7C-B535-46F9-ABDD-D8B966550A10}"/>
              </a:ext>
            </a:extLst>
          </p:cNvPr>
          <p:cNvSpPr txBox="1"/>
          <p:nvPr/>
        </p:nvSpPr>
        <p:spPr>
          <a:xfrm rot="2700000">
            <a:off x="8061296" y="3166253"/>
            <a:ext cx="569491" cy="569491"/>
          </a:xfrm>
          <a:prstGeom prst="roundRect">
            <a:avLst/>
          </a:prstGeom>
          <a:gradFill>
            <a:gsLst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>
              <a:sym typeface="Calibri" panose="020F050202020403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="" xmlns:a16="http://schemas.microsoft.com/office/drawing/2014/main" id="{32CE7057-598E-4B14-A191-611F223CEC81}"/>
              </a:ext>
            </a:extLst>
          </p:cNvPr>
          <p:cNvSpPr txBox="1"/>
          <p:nvPr/>
        </p:nvSpPr>
        <p:spPr>
          <a:xfrm rot="2700000">
            <a:off x="8061296" y="4244941"/>
            <a:ext cx="569491" cy="569491"/>
          </a:xfrm>
          <a:prstGeom prst="roundRect">
            <a:avLst/>
          </a:prstGeom>
          <a:gradFill>
            <a:gsLst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>
              <a:sym typeface="Calibri" panose="020F0502020204030204" pitchFamily="34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="" xmlns:a16="http://schemas.microsoft.com/office/drawing/2014/main" id="{39C50FF7-4007-4DD5-B2CD-2FF21F32D399}"/>
              </a:ext>
            </a:extLst>
          </p:cNvPr>
          <p:cNvSpPr txBox="1"/>
          <p:nvPr/>
        </p:nvSpPr>
        <p:spPr>
          <a:xfrm rot="2700000">
            <a:off x="8061296" y="5323630"/>
            <a:ext cx="569491" cy="569491"/>
          </a:xfrm>
          <a:prstGeom prst="roundRect">
            <a:avLst/>
          </a:prstGeom>
          <a:gradFill>
            <a:gsLst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>
              <a:sym typeface="Calibri" panose="020F0502020204030204" pitchFamily="34" charset="0"/>
            </a:endParaRPr>
          </a:p>
        </p:txBody>
      </p:sp>
      <p:sp>
        <p:nvSpPr>
          <p:cNvPr id="119" name="Rectangle 118">
            <a:extLst>
              <a:ext uri="{FF2B5EF4-FFF2-40B4-BE49-F238E27FC236}">
                <a16:creationId xmlns="" xmlns:a16="http://schemas.microsoft.com/office/drawing/2014/main" id="{205397D5-D21B-4761-8E9C-27777AEC8182}"/>
              </a:ext>
            </a:extLst>
          </p:cNvPr>
          <p:cNvSpPr/>
          <p:nvPr/>
        </p:nvSpPr>
        <p:spPr>
          <a:xfrm>
            <a:off x="8994242" y="2156867"/>
            <a:ext cx="2420009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0" name="Rectangle 119">
            <a:extLst>
              <a:ext uri="{FF2B5EF4-FFF2-40B4-BE49-F238E27FC236}">
                <a16:creationId xmlns="" xmlns:a16="http://schemas.microsoft.com/office/drawing/2014/main" id="{A557BA01-68C3-4751-A0D0-287FD07461A0}"/>
              </a:ext>
            </a:extLst>
          </p:cNvPr>
          <p:cNvSpPr/>
          <p:nvPr/>
        </p:nvSpPr>
        <p:spPr>
          <a:xfrm>
            <a:off x="8994242" y="5392932"/>
            <a:ext cx="2420009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1" name="Rectangle 120">
            <a:extLst>
              <a:ext uri="{FF2B5EF4-FFF2-40B4-BE49-F238E27FC236}">
                <a16:creationId xmlns="" xmlns:a16="http://schemas.microsoft.com/office/drawing/2014/main" id="{4BDE3B82-FC1F-4EC7-ADC6-1C34612D214B}"/>
              </a:ext>
            </a:extLst>
          </p:cNvPr>
          <p:cNvSpPr/>
          <p:nvPr/>
        </p:nvSpPr>
        <p:spPr>
          <a:xfrm>
            <a:off x="8994242" y="4314245"/>
            <a:ext cx="2420009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2" name="Rectangle 121">
            <a:extLst>
              <a:ext uri="{FF2B5EF4-FFF2-40B4-BE49-F238E27FC236}">
                <a16:creationId xmlns="" xmlns:a16="http://schemas.microsoft.com/office/drawing/2014/main" id="{A0A22B9E-8F68-4D54-9187-2BD584437744}"/>
              </a:ext>
            </a:extLst>
          </p:cNvPr>
          <p:cNvSpPr/>
          <p:nvPr/>
        </p:nvSpPr>
        <p:spPr>
          <a:xfrm>
            <a:off x="8994242" y="3235556"/>
            <a:ext cx="2420009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24" name="Straight Connector 123">
            <a:extLst>
              <a:ext uri="{FF2B5EF4-FFF2-40B4-BE49-F238E27FC236}">
                <a16:creationId xmlns="" xmlns:a16="http://schemas.microsoft.com/office/drawing/2014/main" id="{9684358E-0C5B-4762-881B-29A9B1DF8F78}"/>
              </a:ext>
            </a:extLst>
          </p:cNvPr>
          <p:cNvCxnSpPr>
            <a:cxnSpLocks/>
          </p:cNvCxnSpPr>
          <p:nvPr/>
        </p:nvCxnSpPr>
        <p:spPr>
          <a:xfrm>
            <a:off x="8994242" y="2911655"/>
            <a:ext cx="3197755" cy="0"/>
          </a:xfrm>
          <a:prstGeom prst="line">
            <a:avLst/>
          </a:prstGeom>
          <a:ln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="" xmlns:a16="http://schemas.microsoft.com/office/drawing/2014/main" id="{10183A3C-9396-42AF-ADDC-6305368C24C4}"/>
              </a:ext>
            </a:extLst>
          </p:cNvPr>
          <p:cNvCxnSpPr>
            <a:cxnSpLocks/>
          </p:cNvCxnSpPr>
          <p:nvPr/>
        </p:nvCxnSpPr>
        <p:spPr>
          <a:xfrm>
            <a:off x="8994242" y="3990344"/>
            <a:ext cx="3197755" cy="0"/>
          </a:xfrm>
          <a:prstGeom prst="line">
            <a:avLst/>
          </a:prstGeom>
          <a:ln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="" xmlns:a16="http://schemas.microsoft.com/office/drawing/2014/main" id="{3F870E11-7C35-4B24-9E8E-D9B0DA0D34C2}"/>
              </a:ext>
            </a:extLst>
          </p:cNvPr>
          <p:cNvCxnSpPr>
            <a:cxnSpLocks/>
          </p:cNvCxnSpPr>
          <p:nvPr/>
        </p:nvCxnSpPr>
        <p:spPr>
          <a:xfrm>
            <a:off x="8994242" y="5069033"/>
            <a:ext cx="3197755" cy="0"/>
          </a:xfrm>
          <a:prstGeom prst="line">
            <a:avLst/>
          </a:prstGeom>
          <a:ln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8" name="Group 147">
            <a:extLst>
              <a:ext uri="{FF2B5EF4-FFF2-40B4-BE49-F238E27FC236}">
                <a16:creationId xmlns="" xmlns:a16="http://schemas.microsoft.com/office/drawing/2014/main" id="{4895EED9-E563-4E6A-8B3E-5657FF093056}"/>
              </a:ext>
            </a:extLst>
          </p:cNvPr>
          <p:cNvGrpSpPr/>
          <p:nvPr/>
        </p:nvGrpSpPr>
        <p:grpSpPr>
          <a:xfrm>
            <a:off x="8182240" y="5492199"/>
            <a:ext cx="327603" cy="232352"/>
            <a:chOff x="8489960" y="6330552"/>
            <a:chExt cx="360363" cy="255587"/>
          </a:xfrm>
        </p:grpSpPr>
        <p:grpSp>
          <p:nvGrpSpPr>
            <p:cNvPr id="147" name="Group 146">
              <a:extLst>
                <a:ext uri="{FF2B5EF4-FFF2-40B4-BE49-F238E27FC236}">
                  <a16:creationId xmlns="" xmlns:a16="http://schemas.microsoft.com/office/drawing/2014/main" id="{72A38F6F-746C-49FD-9DA9-EC67749F3385}"/>
                </a:ext>
              </a:extLst>
            </p:cNvPr>
            <p:cNvGrpSpPr/>
            <p:nvPr/>
          </p:nvGrpSpPr>
          <p:grpSpPr>
            <a:xfrm>
              <a:off x="8489960" y="6330552"/>
              <a:ext cx="90488" cy="255587"/>
              <a:chOff x="8489960" y="6330552"/>
              <a:chExt cx="90488" cy="255587"/>
            </a:xfrm>
            <a:solidFill>
              <a:schemeClr val="bg1"/>
            </a:solidFill>
          </p:grpSpPr>
          <p:sp>
            <p:nvSpPr>
              <p:cNvPr id="136" name="Freeform 1731">
                <a:extLst>
                  <a:ext uri="{FF2B5EF4-FFF2-40B4-BE49-F238E27FC236}">
                    <a16:creationId xmlns="" xmlns:a16="http://schemas.microsoft.com/office/drawing/2014/main" id="{A9910E4E-F297-4D1D-AFA7-64D2AA656D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89960" y="6330552"/>
                <a:ext cx="90488" cy="90488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4 w 24"/>
                  <a:gd name="T13" fmla="*/ 12 h 24"/>
                  <a:gd name="T14" fmla="*/ 12 w 24"/>
                  <a:gd name="T15" fmla="*/ 20 h 24"/>
                  <a:gd name="T16" fmla="*/ 20 w 24"/>
                  <a:gd name="T17" fmla="*/ 12 h 24"/>
                  <a:gd name="T18" fmla="*/ 12 w 24"/>
                  <a:gd name="T1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9"/>
                      <a:pt x="19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20"/>
                      <a:pt x="12" y="20"/>
                    </a:cubicBezTo>
                    <a:cubicBezTo>
                      <a:pt x="16" y="20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7" name="Freeform 1732">
                <a:extLst>
                  <a:ext uri="{FF2B5EF4-FFF2-40B4-BE49-F238E27FC236}">
                    <a16:creationId xmlns="" xmlns:a16="http://schemas.microsoft.com/office/drawing/2014/main" id="{2BCE41AB-7C3F-472D-91B5-65C1201B74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89960" y="6436914"/>
                <a:ext cx="90488" cy="149225"/>
              </a:xfrm>
              <a:custGeom>
                <a:avLst/>
                <a:gdLst>
                  <a:gd name="T0" fmla="*/ 22 w 24"/>
                  <a:gd name="T1" fmla="*/ 40 h 40"/>
                  <a:gd name="T2" fmla="*/ 2 w 24"/>
                  <a:gd name="T3" fmla="*/ 40 h 40"/>
                  <a:gd name="T4" fmla="*/ 0 w 24"/>
                  <a:gd name="T5" fmla="*/ 38 h 40"/>
                  <a:gd name="T6" fmla="*/ 0 w 24"/>
                  <a:gd name="T7" fmla="*/ 12 h 40"/>
                  <a:gd name="T8" fmla="*/ 12 w 24"/>
                  <a:gd name="T9" fmla="*/ 0 h 40"/>
                  <a:gd name="T10" fmla="*/ 24 w 24"/>
                  <a:gd name="T11" fmla="*/ 12 h 40"/>
                  <a:gd name="T12" fmla="*/ 24 w 24"/>
                  <a:gd name="T13" fmla="*/ 38 h 40"/>
                  <a:gd name="T14" fmla="*/ 22 w 24"/>
                  <a:gd name="T15" fmla="*/ 40 h 40"/>
                  <a:gd name="T16" fmla="*/ 4 w 24"/>
                  <a:gd name="T17" fmla="*/ 36 h 40"/>
                  <a:gd name="T18" fmla="*/ 20 w 24"/>
                  <a:gd name="T19" fmla="*/ 36 h 40"/>
                  <a:gd name="T20" fmla="*/ 20 w 24"/>
                  <a:gd name="T21" fmla="*/ 12 h 40"/>
                  <a:gd name="T22" fmla="*/ 12 w 24"/>
                  <a:gd name="T23" fmla="*/ 4 h 40"/>
                  <a:gd name="T24" fmla="*/ 4 w 24"/>
                  <a:gd name="T25" fmla="*/ 12 h 40"/>
                  <a:gd name="T26" fmla="*/ 4 w 24"/>
                  <a:gd name="T27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0">
                    <a:moveTo>
                      <a:pt x="22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9"/>
                      <a:pt x="23" y="40"/>
                      <a:pt x="22" y="40"/>
                    </a:cubicBezTo>
                    <a:close/>
                    <a:moveTo>
                      <a:pt x="4" y="36"/>
                    </a:move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ubicBezTo>
                      <a:pt x="8" y="4"/>
                      <a:pt x="4" y="8"/>
                      <a:pt x="4" y="12"/>
                    </a:cubicBezTo>
                    <a:lnTo>
                      <a:pt x="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46" name="Group 145">
              <a:extLst>
                <a:ext uri="{FF2B5EF4-FFF2-40B4-BE49-F238E27FC236}">
                  <a16:creationId xmlns="" xmlns:a16="http://schemas.microsoft.com/office/drawing/2014/main" id="{55297E3E-8BB2-44D8-9853-3AD3DC60CAB4}"/>
                </a:ext>
              </a:extLst>
            </p:cNvPr>
            <p:cNvGrpSpPr/>
            <p:nvPr/>
          </p:nvGrpSpPr>
          <p:grpSpPr>
            <a:xfrm>
              <a:off x="8759835" y="6330552"/>
              <a:ext cx="90488" cy="255587"/>
              <a:chOff x="8759835" y="6330552"/>
              <a:chExt cx="90488" cy="255587"/>
            </a:xfrm>
            <a:solidFill>
              <a:schemeClr val="bg1"/>
            </a:solidFill>
          </p:grpSpPr>
          <p:sp>
            <p:nvSpPr>
              <p:cNvPr id="138" name="Freeform 1733">
                <a:extLst>
                  <a:ext uri="{FF2B5EF4-FFF2-40B4-BE49-F238E27FC236}">
                    <a16:creationId xmlns="" xmlns:a16="http://schemas.microsoft.com/office/drawing/2014/main" id="{F81281BD-767C-43BF-9501-E0227B79AF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59835" y="6330552"/>
                <a:ext cx="90488" cy="90488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4 w 24"/>
                  <a:gd name="T13" fmla="*/ 12 h 24"/>
                  <a:gd name="T14" fmla="*/ 12 w 24"/>
                  <a:gd name="T15" fmla="*/ 20 h 24"/>
                  <a:gd name="T16" fmla="*/ 20 w 24"/>
                  <a:gd name="T17" fmla="*/ 12 h 24"/>
                  <a:gd name="T18" fmla="*/ 12 w 24"/>
                  <a:gd name="T1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9"/>
                      <a:pt x="19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20"/>
                      <a:pt x="12" y="20"/>
                    </a:cubicBezTo>
                    <a:cubicBezTo>
                      <a:pt x="16" y="20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9" name="Freeform 1734">
                <a:extLst>
                  <a:ext uri="{FF2B5EF4-FFF2-40B4-BE49-F238E27FC236}">
                    <a16:creationId xmlns="" xmlns:a16="http://schemas.microsoft.com/office/drawing/2014/main" id="{0C51F55B-4DDF-4360-9134-A9E474EE20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59835" y="6436914"/>
                <a:ext cx="90488" cy="149225"/>
              </a:xfrm>
              <a:custGeom>
                <a:avLst/>
                <a:gdLst>
                  <a:gd name="T0" fmla="*/ 22 w 24"/>
                  <a:gd name="T1" fmla="*/ 40 h 40"/>
                  <a:gd name="T2" fmla="*/ 2 w 24"/>
                  <a:gd name="T3" fmla="*/ 40 h 40"/>
                  <a:gd name="T4" fmla="*/ 0 w 24"/>
                  <a:gd name="T5" fmla="*/ 38 h 40"/>
                  <a:gd name="T6" fmla="*/ 0 w 24"/>
                  <a:gd name="T7" fmla="*/ 12 h 40"/>
                  <a:gd name="T8" fmla="*/ 12 w 24"/>
                  <a:gd name="T9" fmla="*/ 0 h 40"/>
                  <a:gd name="T10" fmla="*/ 24 w 24"/>
                  <a:gd name="T11" fmla="*/ 12 h 40"/>
                  <a:gd name="T12" fmla="*/ 24 w 24"/>
                  <a:gd name="T13" fmla="*/ 38 h 40"/>
                  <a:gd name="T14" fmla="*/ 22 w 24"/>
                  <a:gd name="T15" fmla="*/ 40 h 40"/>
                  <a:gd name="T16" fmla="*/ 4 w 24"/>
                  <a:gd name="T17" fmla="*/ 36 h 40"/>
                  <a:gd name="T18" fmla="*/ 20 w 24"/>
                  <a:gd name="T19" fmla="*/ 36 h 40"/>
                  <a:gd name="T20" fmla="*/ 20 w 24"/>
                  <a:gd name="T21" fmla="*/ 12 h 40"/>
                  <a:gd name="T22" fmla="*/ 12 w 24"/>
                  <a:gd name="T23" fmla="*/ 4 h 40"/>
                  <a:gd name="T24" fmla="*/ 4 w 24"/>
                  <a:gd name="T25" fmla="*/ 12 h 40"/>
                  <a:gd name="T26" fmla="*/ 4 w 24"/>
                  <a:gd name="T27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0">
                    <a:moveTo>
                      <a:pt x="22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9"/>
                      <a:pt x="23" y="40"/>
                      <a:pt x="22" y="40"/>
                    </a:cubicBezTo>
                    <a:close/>
                    <a:moveTo>
                      <a:pt x="4" y="36"/>
                    </a:move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ubicBezTo>
                      <a:pt x="8" y="4"/>
                      <a:pt x="4" y="8"/>
                      <a:pt x="4" y="12"/>
                    </a:cubicBezTo>
                    <a:lnTo>
                      <a:pt x="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45" name="Group 144">
              <a:extLst>
                <a:ext uri="{FF2B5EF4-FFF2-40B4-BE49-F238E27FC236}">
                  <a16:creationId xmlns="" xmlns:a16="http://schemas.microsoft.com/office/drawing/2014/main" id="{1A54ACCB-BDD5-405A-AC2D-19D4F7D02D42}"/>
                </a:ext>
              </a:extLst>
            </p:cNvPr>
            <p:cNvGrpSpPr/>
            <p:nvPr/>
          </p:nvGrpSpPr>
          <p:grpSpPr>
            <a:xfrm>
              <a:off x="8616263" y="6429446"/>
              <a:ext cx="107756" cy="57798"/>
              <a:chOff x="8924925" y="6103144"/>
              <a:chExt cx="202406" cy="102394"/>
            </a:xfrm>
          </p:grpSpPr>
          <p:cxnSp>
            <p:nvCxnSpPr>
              <p:cNvPr id="141" name="Straight Connector 140">
                <a:extLst>
                  <a:ext uri="{FF2B5EF4-FFF2-40B4-BE49-F238E27FC236}">
                    <a16:creationId xmlns="" xmlns:a16="http://schemas.microsoft.com/office/drawing/2014/main" id="{73BDF67B-2FFB-4A4B-8CCD-45373676AB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4925" y="6103144"/>
                <a:ext cx="0" cy="102394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="" xmlns:a16="http://schemas.microsoft.com/office/drawing/2014/main" id="{66DDBFF9-5EDB-47D7-9696-8318EC05D8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27331" y="6103144"/>
                <a:ext cx="0" cy="102394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>
                <a:extLst>
                  <a:ext uri="{FF2B5EF4-FFF2-40B4-BE49-F238E27FC236}">
                    <a16:creationId xmlns="" xmlns:a16="http://schemas.microsoft.com/office/drawing/2014/main" id="{203C055C-E5D2-4474-945D-3DFE8636D9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4925" y="6154341"/>
                <a:ext cx="200025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9" name="Group 148">
            <a:extLst>
              <a:ext uri="{FF2B5EF4-FFF2-40B4-BE49-F238E27FC236}">
                <a16:creationId xmlns="" xmlns:a16="http://schemas.microsoft.com/office/drawing/2014/main" id="{B570ED0F-D1CA-40C2-948D-6A83A4207FA7}"/>
              </a:ext>
            </a:extLst>
          </p:cNvPr>
          <p:cNvGrpSpPr/>
          <p:nvPr/>
        </p:nvGrpSpPr>
        <p:grpSpPr>
          <a:xfrm>
            <a:off x="8188822" y="4373822"/>
            <a:ext cx="313171" cy="311728"/>
            <a:chOff x="7005638" y="1814513"/>
            <a:chExt cx="344488" cy="342901"/>
          </a:xfrm>
        </p:grpSpPr>
        <p:sp>
          <p:nvSpPr>
            <p:cNvPr id="150" name="Freeform 92">
              <a:extLst>
                <a:ext uri="{FF2B5EF4-FFF2-40B4-BE49-F238E27FC236}">
                  <a16:creationId xmlns="" xmlns:a16="http://schemas.microsoft.com/office/drawing/2014/main" id="{1FA0B447-5DFE-47AD-B753-54D858EFB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8351" y="1814513"/>
              <a:ext cx="119063" cy="184150"/>
            </a:xfrm>
            <a:custGeom>
              <a:avLst/>
              <a:gdLst>
                <a:gd name="T0" fmla="*/ 32 w 32"/>
                <a:gd name="T1" fmla="*/ 34 h 49"/>
                <a:gd name="T2" fmla="*/ 16 w 32"/>
                <a:gd name="T3" fmla="*/ 49 h 49"/>
                <a:gd name="T4" fmla="*/ 0 w 32"/>
                <a:gd name="T5" fmla="*/ 34 h 49"/>
                <a:gd name="T6" fmla="*/ 16 w 32"/>
                <a:gd name="T7" fmla="*/ 0 h 49"/>
                <a:gd name="T8" fmla="*/ 32 w 32"/>
                <a:gd name="T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9">
                  <a:moveTo>
                    <a:pt x="32" y="34"/>
                  </a:moveTo>
                  <a:cubicBezTo>
                    <a:pt x="32" y="43"/>
                    <a:pt x="25" y="49"/>
                    <a:pt x="16" y="49"/>
                  </a:cubicBezTo>
                  <a:cubicBezTo>
                    <a:pt x="7" y="49"/>
                    <a:pt x="0" y="43"/>
                    <a:pt x="0" y="34"/>
                  </a:cubicBezTo>
                  <a:cubicBezTo>
                    <a:pt x="0" y="25"/>
                    <a:pt x="16" y="0"/>
                    <a:pt x="16" y="0"/>
                  </a:cubicBezTo>
                  <a:cubicBezTo>
                    <a:pt x="16" y="0"/>
                    <a:pt x="32" y="25"/>
                    <a:pt x="32" y="34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1" name="Freeform 93">
              <a:extLst>
                <a:ext uri="{FF2B5EF4-FFF2-40B4-BE49-F238E27FC236}">
                  <a16:creationId xmlns="" xmlns:a16="http://schemas.microsoft.com/office/drawing/2014/main" id="{A310E67B-F47D-4668-B8F1-CB6A416C8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8513" y="1943101"/>
              <a:ext cx="30163" cy="25400"/>
            </a:xfrm>
            <a:custGeom>
              <a:avLst/>
              <a:gdLst>
                <a:gd name="T0" fmla="*/ 8 w 8"/>
                <a:gd name="T1" fmla="*/ 7 h 7"/>
                <a:gd name="T2" fmla="*/ 0 w 8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7">
                  <a:moveTo>
                    <a:pt x="8" y="7"/>
                  </a:moveTo>
                  <a:cubicBezTo>
                    <a:pt x="4" y="7"/>
                    <a:pt x="0" y="4"/>
                    <a:pt x="0" y="0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2" name="Rectangle 94">
              <a:extLst>
                <a:ext uri="{FF2B5EF4-FFF2-40B4-BE49-F238E27FC236}">
                  <a16:creationId xmlns="" xmlns:a16="http://schemas.microsoft.com/office/drawing/2014/main" id="{36805C16-557A-40AE-A09A-7CE64CC84D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5188" y="2111376"/>
              <a:ext cx="90488" cy="46038"/>
            </a:xfrm>
            <a:prstGeom prst="rect">
              <a:avLst/>
            </a:pr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3" name="Freeform 95">
              <a:extLst>
                <a:ext uri="{FF2B5EF4-FFF2-40B4-BE49-F238E27FC236}">
                  <a16:creationId xmlns="" xmlns:a16="http://schemas.microsoft.com/office/drawing/2014/main" id="{33FD370A-57D5-40A8-8649-C289D2162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1063" y="1893888"/>
              <a:ext cx="119063" cy="217488"/>
            </a:xfrm>
            <a:custGeom>
              <a:avLst/>
              <a:gdLst>
                <a:gd name="T0" fmla="*/ 16 w 32"/>
                <a:gd name="T1" fmla="*/ 58 h 58"/>
                <a:gd name="T2" fmla="*/ 16 w 32"/>
                <a:gd name="T3" fmla="*/ 52 h 58"/>
                <a:gd name="T4" fmla="*/ 32 w 32"/>
                <a:gd name="T5" fmla="*/ 36 h 58"/>
                <a:gd name="T6" fmla="*/ 32 w 32"/>
                <a:gd name="T7" fmla="*/ 4 h 58"/>
                <a:gd name="T8" fmla="*/ 22 w 32"/>
                <a:gd name="T9" fmla="*/ 28 h 58"/>
                <a:gd name="T10" fmla="*/ 10 w 32"/>
                <a:gd name="T11" fmla="*/ 40 h 58"/>
                <a:gd name="T12" fmla="*/ 13 w 32"/>
                <a:gd name="T13" fmla="*/ 28 h 58"/>
                <a:gd name="T14" fmla="*/ 6 w 32"/>
                <a:gd name="T15" fmla="*/ 24 h 58"/>
                <a:gd name="T16" fmla="*/ 0 w 32"/>
                <a:gd name="T17" fmla="*/ 40 h 58"/>
                <a:gd name="T18" fmla="*/ 0 w 32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8">
                  <a:moveTo>
                    <a:pt x="16" y="58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29" y="39"/>
                    <a:pt x="32" y="36"/>
                  </a:cubicBezTo>
                  <a:cubicBezTo>
                    <a:pt x="32" y="30"/>
                    <a:pt x="32" y="4"/>
                    <a:pt x="32" y="4"/>
                  </a:cubicBezTo>
                  <a:cubicBezTo>
                    <a:pt x="32" y="4"/>
                    <a:pt x="22" y="0"/>
                    <a:pt x="22" y="28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2"/>
                    <a:pt x="9" y="20"/>
                    <a:pt x="6" y="24"/>
                  </a:cubicBezTo>
                  <a:cubicBezTo>
                    <a:pt x="3" y="28"/>
                    <a:pt x="0" y="40"/>
                    <a:pt x="0" y="40"/>
                  </a:cubicBezTo>
                  <a:cubicBezTo>
                    <a:pt x="0" y="58"/>
                    <a:pt x="0" y="58"/>
                    <a:pt x="0" y="58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4" name="Rectangle 96">
              <a:extLst>
                <a:ext uri="{FF2B5EF4-FFF2-40B4-BE49-F238E27FC236}">
                  <a16:creationId xmlns="" xmlns:a16="http://schemas.microsoft.com/office/drawing/2014/main" id="{8A271957-DC22-447C-A524-CC8CB811D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0088" y="2111376"/>
              <a:ext cx="90488" cy="46038"/>
            </a:xfrm>
            <a:prstGeom prst="rect">
              <a:avLst/>
            </a:pr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5" name="Freeform 97">
              <a:extLst>
                <a:ext uri="{FF2B5EF4-FFF2-40B4-BE49-F238E27FC236}">
                  <a16:creationId xmlns="" xmlns:a16="http://schemas.microsoft.com/office/drawing/2014/main" id="{3EDE8BFA-E81D-4D43-B60F-E011E29E3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638" y="1893888"/>
              <a:ext cx="119063" cy="217488"/>
            </a:xfrm>
            <a:custGeom>
              <a:avLst/>
              <a:gdLst>
                <a:gd name="T0" fmla="*/ 16 w 32"/>
                <a:gd name="T1" fmla="*/ 58 h 58"/>
                <a:gd name="T2" fmla="*/ 16 w 32"/>
                <a:gd name="T3" fmla="*/ 52 h 58"/>
                <a:gd name="T4" fmla="*/ 0 w 32"/>
                <a:gd name="T5" fmla="*/ 36 h 58"/>
                <a:gd name="T6" fmla="*/ 0 w 32"/>
                <a:gd name="T7" fmla="*/ 4 h 58"/>
                <a:gd name="T8" fmla="*/ 10 w 32"/>
                <a:gd name="T9" fmla="*/ 28 h 58"/>
                <a:gd name="T10" fmla="*/ 22 w 32"/>
                <a:gd name="T11" fmla="*/ 40 h 58"/>
                <a:gd name="T12" fmla="*/ 19 w 32"/>
                <a:gd name="T13" fmla="*/ 28 h 58"/>
                <a:gd name="T14" fmla="*/ 26 w 32"/>
                <a:gd name="T15" fmla="*/ 24 h 58"/>
                <a:gd name="T16" fmla="*/ 32 w 32"/>
                <a:gd name="T17" fmla="*/ 40 h 58"/>
                <a:gd name="T18" fmla="*/ 32 w 32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8">
                  <a:moveTo>
                    <a:pt x="16" y="58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4" y="39"/>
                    <a:pt x="0" y="36"/>
                  </a:cubicBezTo>
                  <a:cubicBezTo>
                    <a:pt x="0" y="30"/>
                    <a:pt x="0" y="4"/>
                    <a:pt x="0" y="4"/>
                  </a:cubicBezTo>
                  <a:cubicBezTo>
                    <a:pt x="0" y="4"/>
                    <a:pt x="10" y="0"/>
                    <a:pt x="10" y="2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2"/>
                    <a:pt x="23" y="20"/>
                    <a:pt x="26" y="24"/>
                  </a:cubicBezTo>
                  <a:cubicBezTo>
                    <a:pt x="29" y="28"/>
                    <a:pt x="32" y="40"/>
                    <a:pt x="32" y="40"/>
                  </a:cubicBezTo>
                  <a:cubicBezTo>
                    <a:pt x="32" y="58"/>
                    <a:pt x="32" y="58"/>
                    <a:pt x="32" y="58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8" name="Group 4">
            <a:extLst>
              <a:ext uri="{FF2B5EF4-FFF2-40B4-BE49-F238E27FC236}">
                <a16:creationId xmlns="" xmlns:a16="http://schemas.microsoft.com/office/drawing/2014/main" id="{C6F09A0A-39A9-4CD1-900A-28B0F9BEF09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69829" y="3271611"/>
            <a:ext cx="352425" cy="358774"/>
            <a:chOff x="5154" y="2054"/>
            <a:chExt cx="222" cy="226"/>
          </a:xfrm>
          <a:solidFill>
            <a:schemeClr val="bg1"/>
          </a:solidFill>
        </p:grpSpPr>
        <p:sp>
          <p:nvSpPr>
            <p:cNvPr id="160" name="Freeform 5">
              <a:extLst>
                <a:ext uri="{FF2B5EF4-FFF2-40B4-BE49-F238E27FC236}">
                  <a16:creationId xmlns="" xmlns:a16="http://schemas.microsoft.com/office/drawing/2014/main" id="{D5F81A0C-C399-4675-AB5E-9994E14A6A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4" y="2054"/>
              <a:ext cx="222" cy="226"/>
            </a:xfrm>
            <a:custGeom>
              <a:avLst/>
              <a:gdLst>
                <a:gd name="T0" fmla="*/ 2014 w 2017"/>
                <a:gd name="T1" fmla="*/ 1216 h 2061"/>
                <a:gd name="T2" fmla="*/ 1792 w 2017"/>
                <a:gd name="T3" fmla="*/ 859 h 2061"/>
                <a:gd name="T4" fmla="*/ 1373 w 2017"/>
                <a:gd name="T5" fmla="*/ 127 h 2061"/>
                <a:gd name="T6" fmla="*/ 1153 w 2017"/>
                <a:gd name="T7" fmla="*/ 115 h 2061"/>
                <a:gd name="T8" fmla="*/ 862 w 2017"/>
                <a:gd name="T9" fmla="*/ 45 h 2061"/>
                <a:gd name="T10" fmla="*/ 622 w 2017"/>
                <a:gd name="T11" fmla="*/ 45 h 2061"/>
                <a:gd name="T12" fmla="*/ 454 w 2017"/>
                <a:gd name="T13" fmla="*/ 213 h 2061"/>
                <a:gd name="T14" fmla="*/ 399 w 2017"/>
                <a:gd name="T15" fmla="*/ 349 h 2061"/>
                <a:gd name="T16" fmla="*/ 468 w 2017"/>
                <a:gd name="T17" fmla="*/ 475 h 2061"/>
                <a:gd name="T18" fmla="*/ 302 w 2017"/>
                <a:gd name="T19" fmla="*/ 385 h 2061"/>
                <a:gd name="T20" fmla="*/ 200 w 2017"/>
                <a:gd name="T21" fmla="*/ 586 h 2061"/>
                <a:gd name="T22" fmla="*/ 133 w 2017"/>
                <a:gd name="T23" fmla="*/ 838 h 2061"/>
                <a:gd name="T24" fmla="*/ 264 w 2017"/>
                <a:gd name="T25" fmla="*/ 1501 h 2061"/>
                <a:gd name="T26" fmla="*/ 661 w 2017"/>
                <a:gd name="T27" fmla="*/ 1994 h 2061"/>
                <a:gd name="T28" fmla="*/ 744 w 2017"/>
                <a:gd name="T29" fmla="*/ 2009 h 2061"/>
                <a:gd name="T30" fmla="*/ 1280 w 2017"/>
                <a:gd name="T31" fmla="*/ 2039 h 2061"/>
                <a:gd name="T32" fmla="*/ 1207 w 2017"/>
                <a:gd name="T33" fmla="*/ 1730 h 2061"/>
                <a:gd name="T34" fmla="*/ 1081 w 2017"/>
                <a:gd name="T35" fmla="*/ 1326 h 2061"/>
                <a:gd name="T36" fmla="*/ 1255 w 2017"/>
                <a:gd name="T37" fmla="*/ 1410 h 2061"/>
                <a:gd name="T38" fmla="*/ 1624 w 2017"/>
                <a:gd name="T39" fmla="*/ 1611 h 2061"/>
                <a:gd name="T40" fmla="*/ 1761 w 2017"/>
                <a:gd name="T41" fmla="*/ 1036 h 2061"/>
                <a:gd name="T42" fmla="*/ 90 w 2017"/>
                <a:gd name="T43" fmla="*/ 983 h 2061"/>
                <a:gd name="T44" fmla="*/ 180 w 2017"/>
                <a:gd name="T45" fmla="*/ 934 h 2061"/>
                <a:gd name="T46" fmla="*/ 325 w 2017"/>
                <a:gd name="T47" fmla="*/ 1118 h 2061"/>
                <a:gd name="T48" fmla="*/ 155 w 2017"/>
                <a:gd name="T49" fmla="*/ 726 h 2061"/>
                <a:gd name="T50" fmla="*/ 419 w 2017"/>
                <a:gd name="T51" fmla="*/ 1039 h 2061"/>
                <a:gd name="T52" fmla="*/ 482 w 2017"/>
                <a:gd name="T53" fmla="*/ 1036 h 2061"/>
                <a:gd name="T54" fmla="*/ 247 w 2017"/>
                <a:gd name="T55" fmla="*/ 525 h 2061"/>
                <a:gd name="T56" fmla="*/ 572 w 2017"/>
                <a:gd name="T57" fmla="*/ 966 h 2061"/>
                <a:gd name="T58" fmla="*/ 633 w 2017"/>
                <a:gd name="T59" fmla="*/ 936 h 2061"/>
                <a:gd name="T60" fmla="*/ 478 w 2017"/>
                <a:gd name="T61" fmla="*/ 554 h 2061"/>
                <a:gd name="T62" fmla="*/ 847 w 2017"/>
                <a:gd name="T63" fmla="*/ 1142 h 2061"/>
                <a:gd name="T64" fmla="*/ 912 w 2017"/>
                <a:gd name="T65" fmla="*/ 778 h 2061"/>
                <a:gd name="T66" fmla="*/ 963 w 2017"/>
                <a:gd name="T67" fmla="*/ 727 h 2061"/>
                <a:gd name="T68" fmla="*/ 1013 w 2017"/>
                <a:gd name="T69" fmla="*/ 1326 h 2061"/>
                <a:gd name="T70" fmla="*/ 325 w 2017"/>
                <a:gd name="T71" fmla="*/ 1471 h 2061"/>
                <a:gd name="T72" fmla="*/ 1155 w 2017"/>
                <a:gd name="T73" fmla="*/ 1683 h 2061"/>
                <a:gd name="T74" fmla="*/ 598 w 2017"/>
                <a:gd name="T75" fmla="*/ 1890 h 2061"/>
                <a:gd name="T76" fmla="*/ 1152 w 2017"/>
                <a:gd name="T77" fmla="*/ 1616 h 2061"/>
                <a:gd name="T78" fmla="*/ 962 w 2017"/>
                <a:gd name="T79" fmla="*/ 659 h 2061"/>
                <a:gd name="T80" fmla="*/ 627 w 2017"/>
                <a:gd name="T81" fmla="*/ 531 h 2061"/>
                <a:gd name="T82" fmla="*/ 467 w 2017"/>
                <a:gd name="T83" fmla="*/ 349 h 2061"/>
                <a:gd name="T84" fmla="*/ 833 w 2017"/>
                <a:gd name="T85" fmla="*/ 593 h 2061"/>
                <a:gd name="T86" fmla="*/ 602 w 2017"/>
                <a:gd name="T87" fmla="*/ 265 h 2061"/>
                <a:gd name="T88" fmla="*/ 502 w 2017"/>
                <a:gd name="T89" fmla="*/ 93 h 2061"/>
                <a:gd name="T90" fmla="*/ 987 w 2017"/>
                <a:gd name="T91" fmla="*/ 483 h 2061"/>
                <a:gd name="T92" fmla="*/ 742 w 2017"/>
                <a:gd name="T93" fmla="*/ 165 h 2061"/>
                <a:gd name="T94" fmla="*/ 742 w 2017"/>
                <a:gd name="T95" fmla="*/ 93 h 2061"/>
                <a:gd name="T96" fmla="*/ 1314 w 2017"/>
                <a:gd name="T97" fmla="*/ 554 h 2061"/>
                <a:gd name="T98" fmla="*/ 1215 w 2017"/>
                <a:gd name="T99" fmla="*/ 145 h 2061"/>
                <a:gd name="T100" fmla="*/ 1308 w 2017"/>
                <a:gd name="T101" fmla="*/ 150 h 2061"/>
                <a:gd name="T102" fmla="*/ 1269 w 2017"/>
                <a:gd name="T103" fmla="*/ 1231 h 2061"/>
                <a:gd name="T104" fmla="*/ 1294 w 2017"/>
                <a:gd name="T105" fmla="*/ 1353 h 2061"/>
                <a:gd name="T106" fmla="*/ 1726 w 2017"/>
                <a:gd name="T107" fmla="*/ 896 h 2061"/>
                <a:gd name="T108" fmla="*/ 1737 w 2017"/>
                <a:gd name="T109" fmla="*/ 963 h 2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7" h="2061">
                  <a:moveTo>
                    <a:pt x="1957" y="1232"/>
                  </a:moveTo>
                  <a:cubicBezTo>
                    <a:pt x="1965" y="1240"/>
                    <a:pt x="1978" y="1244"/>
                    <a:pt x="1990" y="1241"/>
                  </a:cubicBezTo>
                  <a:cubicBezTo>
                    <a:pt x="2002" y="1238"/>
                    <a:pt x="2011" y="1228"/>
                    <a:pt x="2014" y="1216"/>
                  </a:cubicBezTo>
                  <a:cubicBezTo>
                    <a:pt x="2017" y="1205"/>
                    <a:pt x="2014" y="1192"/>
                    <a:pt x="2005" y="1183"/>
                  </a:cubicBezTo>
                  <a:cubicBezTo>
                    <a:pt x="1806" y="985"/>
                    <a:pt x="1806" y="985"/>
                    <a:pt x="1806" y="985"/>
                  </a:cubicBezTo>
                  <a:cubicBezTo>
                    <a:pt x="1830" y="944"/>
                    <a:pt x="1824" y="893"/>
                    <a:pt x="1792" y="859"/>
                  </a:cubicBezTo>
                  <a:cubicBezTo>
                    <a:pt x="1759" y="825"/>
                    <a:pt x="1708" y="817"/>
                    <a:pt x="1666" y="840"/>
                  </a:cubicBezTo>
                  <a:cubicBezTo>
                    <a:pt x="1617" y="782"/>
                    <a:pt x="1579" y="716"/>
                    <a:pt x="1554" y="644"/>
                  </a:cubicBezTo>
                  <a:cubicBezTo>
                    <a:pt x="1373" y="127"/>
                    <a:pt x="1373" y="127"/>
                    <a:pt x="1373" y="127"/>
                  </a:cubicBezTo>
                  <a:cubicBezTo>
                    <a:pt x="1362" y="98"/>
                    <a:pt x="1340" y="73"/>
                    <a:pt x="1312" y="59"/>
                  </a:cubicBezTo>
                  <a:cubicBezTo>
                    <a:pt x="1284" y="46"/>
                    <a:pt x="1251" y="44"/>
                    <a:pt x="1221" y="54"/>
                  </a:cubicBezTo>
                  <a:cubicBezTo>
                    <a:pt x="1191" y="65"/>
                    <a:pt x="1167" y="87"/>
                    <a:pt x="1153" y="115"/>
                  </a:cubicBezTo>
                  <a:cubicBezTo>
                    <a:pt x="1140" y="143"/>
                    <a:pt x="1138" y="176"/>
                    <a:pt x="1148" y="206"/>
                  </a:cubicBezTo>
                  <a:cubicBezTo>
                    <a:pt x="1215" y="395"/>
                    <a:pt x="1215" y="395"/>
                    <a:pt x="1215" y="395"/>
                  </a:cubicBezTo>
                  <a:cubicBezTo>
                    <a:pt x="862" y="45"/>
                    <a:pt x="862" y="45"/>
                    <a:pt x="862" y="45"/>
                  </a:cubicBezTo>
                  <a:cubicBezTo>
                    <a:pt x="815" y="0"/>
                    <a:pt x="741" y="0"/>
                    <a:pt x="694" y="45"/>
                  </a:cubicBezTo>
                  <a:cubicBezTo>
                    <a:pt x="681" y="57"/>
                    <a:pt x="672" y="73"/>
                    <a:pt x="666" y="89"/>
                  </a:cubicBezTo>
                  <a:cubicBezTo>
                    <a:pt x="622" y="45"/>
                    <a:pt x="622" y="45"/>
                    <a:pt x="622" y="45"/>
                  </a:cubicBezTo>
                  <a:cubicBezTo>
                    <a:pt x="575" y="0"/>
                    <a:pt x="501" y="0"/>
                    <a:pt x="454" y="45"/>
                  </a:cubicBezTo>
                  <a:cubicBezTo>
                    <a:pt x="431" y="67"/>
                    <a:pt x="419" y="97"/>
                    <a:pt x="419" y="129"/>
                  </a:cubicBezTo>
                  <a:cubicBezTo>
                    <a:pt x="419" y="161"/>
                    <a:pt x="431" y="191"/>
                    <a:pt x="454" y="213"/>
                  </a:cubicBezTo>
                  <a:cubicBezTo>
                    <a:pt x="478" y="238"/>
                    <a:pt x="478" y="238"/>
                    <a:pt x="478" y="238"/>
                  </a:cubicBezTo>
                  <a:cubicBezTo>
                    <a:pt x="462" y="243"/>
                    <a:pt x="446" y="253"/>
                    <a:pt x="434" y="265"/>
                  </a:cubicBezTo>
                  <a:cubicBezTo>
                    <a:pt x="411" y="287"/>
                    <a:pt x="399" y="318"/>
                    <a:pt x="399" y="349"/>
                  </a:cubicBezTo>
                  <a:cubicBezTo>
                    <a:pt x="399" y="381"/>
                    <a:pt x="411" y="411"/>
                    <a:pt x="434" y="433"/>
                  </a:cubicBezTo>
                  <a:cubicBezTo>
                    <a:pt x="474" y="473"/>
                    <a:pt x="474" y="473"/>
                    <a:pt x="474" y="473"/>
                  </a:cubicBezTo>
                  <a:cubicBezTo>
                    <a:pt x="472" y="474"/>
                    <a:pt x="470" y="474"/>
                    <a:pt x="468" y="475"/>
                  </a:cubicBezTo>
                  <a:cubicBezTo>
                    <a:pt x="452" y="483"/>
                    <a:pt x="438" y="494"/>
                    <a:pt x="427" y="508"/>
                  </a:cubicBezTo>
                  <a:cubicBezTo>
                    <a:pt x="400" y="452"/>
                    <a:pt x="400" y="452"/>
                    <a:pt x="400" y="452"/>
                  </a:cubicBezTo>
                  <a:cubicBezTo>
                    <a:pt x="382" y="413"/>
                    <a:pt x="344" y="388"/>
                    <a:pt x="302" y="385"/>
                  </a:cubicBezTo>
                  <a:cubicBezTo>
                    <a:pt x="259" y="381"/>
                    <a:pt x="218" y="401"/>
                    <a:pt x="194" y="436"/>
                  </a:cubicBezTo>
                  <a:cubicBezTo>
                    <a:pt x="171" y="471"/>
                    <a:pt x="167" y="517"/>
                    <a:pt x="186" y="555"/>
                  </a:cubicBezTo>
                  <a:cubicBezTo>
                    <a:pt x="200" y="586"/>
                    <a:pt x="200" y="586"/>
                    <a:pt x="200" y="586"/>
                  </a:cubicBezTo>
                  <a:cubicBezTo>
                    <a:pt x="160" y="586"/>
                    <a:pt x="122" y="607"/>
                    <a:pt x="100" y="641"/>
                  </a:cubicBezTo>
                  <a:cubicBezTo>
                    <a:pt x="78" y="676"/>
                    <a:pt x="76" y="719"/>
                    <a:pt x="94" y="756"/>
                  </a:cubicBezTo>
                  <a:cubicBezTo>
                    <a:pt x="133" y="838"/>
                    <a:pt x="133" y="838"/>
                    <a:pt x="133" y="838"/>
                  </a:cubicBezTo>
                  <a:cubicBezTo>
                    <a:pt x="113" y="838"/>
                    <a:pt x="93" y="843"/>
                    <a:pt x="75" y="853"/>
                  </a:cubicBezTo>
                  <a:cubicBezTo>
                    <a:pt x="20" y="886"/>
                    <a:pt x="0" y="955"/>
                    <a:pt x="29" y="1012"/>
                  </a:cubicBezTo>
                  <a:cubicBezTo>
                    <a:pt x="264" y="1501"/>
                    <a:pt x="264" y="1501"/>
                    <a:pt x="264" y="1501"/>
                  </a:cubicBezTo>
                  <a:cubicBezTo>
                    <a:pt x="328" y="1635"/>
                    <a:pt x="429" y="1747"/>
                    <a:pt x="555" y="1826"/>
                  </a:cubicBezTo>
                  <a:cubicBezTo>
                    <a:pt x="525" y="1861"/>
                    <a:pt x="521" y="1911"/>
                    <a:pt x="546" y="1950"/>
                  </a:cubicBezTo>
                  <a:cubicBezTo>
                    <a:pt x="570" y="1988"/>
                    <a:pt x="617" y="2006"/>
                    <a:pt x="661" y="1994"/>
                  </a:cubicBezTo>
                  <a:cubicBezTo>
                    <a:pt x="683" y="2039"/>
                    <a:pt x="683" y="2039"/>
                    <a:pt x="683" y="2039"/>
                  </a:cubicBezTo>
                  <a:cubicBezTo>
                    <a:pt x="691" y="2055"/>
                    <a:pt x="711" y="2061"/>
                    <a:pt x="728" y="2053"/>
                  </a:cubicBezTo>
                  <a:cubicBezTo>
                    <a:pt x="744" y="2045"/>
                    <a:pt x="752" y="2026"/>
                    <a:pt x="744" y="2009"/>
                  </a:cubicBezTo>
                  <a:cubicBezTo>
                    <a:pt x="724" y="1967"/>
                    <a:pt x="724" y="1967"/>
                    <a:pt x="724" y="1967"/>
                  </a:cubicBezTo>
                  <a:cubicBezTo>
                    <a:pt x="1147" y="1763"/>
                    <a:pt x="1147" y="1763"/>
                    <a:pt x="1147" y="1763"/>
                  </a:cubicBezTo>
                  <a:cubicBezTo>
                    <a:pt x="1280" y="2039"/>
                    <a:pt x="1280" y="2039"/>
                    <a:pt x="1280" y="2039"/>
                  </a:cubicBezTo>
                  <a:cubicBezTo>
                    <a:pt x="1288" y="2055"/>
                    <a:pt x="1308" y="2061"/>
                    <a:pt x="1325" y="2053"/>
                  </a:cubicBezTo>
                  <a:cubicBezTo>
                    <a:pt x="1341" y="2045"/>
                    <a:pt x="1348" y="2026"/>
                    <a:pt x="1341" y="2009"/>
                  </a:cubicBezTo>
                  <a:cubicBezTo>
                    <a:pt x="1207" y="1730"/>
                    <a:pt x="1207" y="1730"/>
                    <a:pt x="1207" y="1730"/>
                  </a:cubicBezTo>
                  <a:cubicBezTo>
                    <a:pt x="1243" y="1700"/>
                    <a:pt x="1255" y="1649"/>
                    <a:pt x="1235" y="1606"/>
                  </a:cubicBezTo>
                  <a:cubicBezTo>
                    <a:pt x="1215" y="1564"/>
                    <a:pt x="1169" y="1539"/>
                    <a:pt x="1123" y="1547"/>
                  </a:cubicBezTo>
                  <a:cubicBezTo>
                    <a:pt x="1096" y="1477"/>
                    <a:pt x="1082" y="1401"/>
                    <a:pt x="1081" y="1326"/>
                  </a:cubicBezTo>
                  <a:cubicBezTo>
                    <a:pt x="1081" y="1244"/>
                    <a:pt x="1081" y="1244"/>
                    <a:pt x="1081" y="1244"/>
                  </a:cubicBezTo>
                  <a:cubicBezTo>
                    <a:pt x="1127" y="1264"/>
                    <a:pt x="1174" y="1280"/>
                    <a:pt x="1222" y="1291"/>
                  </a:cubicBezTo>
                  <a:cubicBezTo>
                    <a:pt x="1206" y="1333"/>
                    <a:pt x="1219" y="1382"/>
                    <a:pt x="1255" y="1410"/>
                  </a:cubicBezTo>
                  <a:cubicBezTo>
                    <a:pt x="1291" y="1438"/>
                    <a:pt x="1341" y="1440"/>
                    <a:pt x="1379" y="1414"/>
                  </a:cubicBezTo>
                  <a:cubicBezTo>
                    <a:pt x="1576" y="1612"/>
                    <a:pt x="1576" y="1612"/>
                    <a:pt x="1576" y="1612"/>
                  </a:cubicBezTo>
                  <a:cubicBezTo>
                    <a:pt x="1590" y="1625"/>
                    <a:pt x="1611" y="1624"/>
                    <a:pt x="1624" y="1611"/>
                  </a:cubicBezTo>
                  <a:cubicBezTo>
                    <a:pt x="1637" y="1598"/>
                    <a:pt x="1637" y="1577"/>
                    <a:pt x="1624" y="1563"/>
                  </a:cubicBezTo>
                  <a:cubicBezTo>
                    <a:pt x="1429" y="1367"/>
                    <a:pt x="1429" y="1367"/>
                    <a:pt x="1429" y="1367"/>
                  </a:cubicBezTo>
                  <a:cubicBezTo>
                    <a:pt x="1761" y="1036"/>
                    <a:pt x="1761" y="1036"/>
                    <a:pt x="1761" y="1036"/>
                  </a:cubicBezTo>
                  <a:lnTo>
                    <a:pt x="1957" y="1232"/>
                  </a:lnTo>
                  <a:close/>
                  <a:moveTo>
                    <a:pt x="325" y="1471"/>
                  </a:moveTo>
                  <a:cubicBezTo>
                    <a:pt x="90" y="983"/>
                    <a:pt x="90" y="983"/>
                    <a:pt x="90" y="983"/>
                  </a:cubicBezTo>
                  <a:cubicBezTo>
                    <a:pt x="78" y="958"/>
                    <a:pt x="85" y="928"/>
                    <a:pt x="109" y="912"/>
                  </a:cubicBezTo>
                  <a:cubicBezTo>
                    <a:pt x="121" y="905"/>
                    <a:pt x="135" y="904"/>
                    <a:pt x="149" y="908"/>
                  </a:cubicBezTo>
                  <a:cubicBezTo>
                    <a:pt x="162" y="912"/>
                    <a:pt x="174" y="922"/>
                    <a:pt x="180" y="934"/>
                  </a:cubicBezTo>
                  <a:cubicBezTo>
                    <a:pt x="265" y="1113"/>
                    <a:pt x="265" y="1113"/>
                    <a:pt x="265" y="1113"/>
                  </a:cubicBezTo>
                  <a:cubicBezTo>
                    <a:pt x="270" y="1125"/>
                    <a:pt x="281" y="1132"/>
                    <a:pt x="294" y="1134"/>
                  </a:cubicBezTo>
                  <a:cubicBezTo>
                    <a:pt x="306" y="1135"/>
                    <a:pt x="318" y="1129"/>
                    <a:pt x="325" y="1118"/>
                  </a:cubicBezTo>
                  <a:cubicBezTo>
                    <a:pt x="332" y="1108"/>
                    <a:pt x="333" y="1094"/>
                    <a:pt x="327" y="1083"/>
                  </a:cubicBezTo>
                  <a:cubicBezTo>
                    <a:pt x="241" y="905"/>
                    <a:pt x="241" y="905"/>
                    <a:pt x="241" y="905"/>
                  </a:cubicBezTo>
                  <a:cubicBezTo>
                    <a:pt x="155" y="726"/>
                    <a:pt x="155" y="726"/>
                    <a:pt x="155" y="726"/>
                  </a:cubicBezTo>
                  <a:cubicBezTo>
                    <a:pt x="143" y="701"/>
                    <a:pt x="154" y="671"/>
                    <a:pt x="179" y="659"/>
                  </a:cubicBezTo>
                  <a:cubicBezTo>
                    <a:pt x="204" y="647"/>
                    <a:pt x="235" y="657"/>
                    <a:pt x="247" y="682"/>
                  </a:cubicBezTo>
                  <a:cubicBezTo>
                    <a:pt x="419" y="1039"/>
                    <a:pt x="419" y="1039"/>
                    <a:pt x="419" y="1039"/>
                  </a:cubicBezTo>
                  <a:cubicBezTo>
                    <a:pt x="424" y="1051"/>
                    <a:pt x="436" y="1059"/>
                    <a:pt x="449" y="1059"/>
                  </a:cubicBezTo>
                  <a:cubicBezTo>
                    <a:pt x="454" y="1059"/>
                    <a:pt x="460" y="1058"/>
                    <a:pt x="464" y="1055"/>
                  </a:cubicBezTo>
                  <a:cubicBezTo>
                    <a:pt x="472" y="1051"/>
                    <a:pt x="479" y="1044"/>
                    <a:pt x="482" y="1036"/>
                  </a:cubicBezTo>
                  <a:cubicBezTo>
                    <a:pt x="485" y="1027"/>
                    <a:pt x="484" y="1018"/>
                    <a:pt x="480" y="1010"/>
                  </a:cubicBezTo>
                  <a:cubicBezTo>
                    <a:pt x="308" y="653"/>
                    <a:pt x="308" y="653"/>
                    <a:pt x="308" y="653"/>
                  </a:cubicBezTo>
                  <a:cubicBezTo>
                    <a:pt x="247" y="525"/>
                    <a:pt x="247" y="525"/>
                    <a:pt x="247" y="525"/>
                  </a:cubicBezTo>
                  <a:cubicBezTo>
                    <a:pt x="235" y="500"/>
                    <a:pt x="246" y="470"/>
                    <a:pt x="271" y="458"/>
                  </a:cubicBezTo>
                  <a:cubicBezTo>
                    <a:pt x="296" y="446"/>
                    <a:pt x="326" y="456"/>
                    <a:pt x="338" y="481"/>
                  </a:cubicBezTo>
                  <a:cubicBezTo>
                    <a:pt x="572" y="966"/>
                    <a:pt x="572" y="966"/>
                    <a:pt x="572" y="966"/>
                  </a:cubicBezTo>
                  <a:cubicBezTo>
                    <a:pt x="577" y="977"/>
                    <a:pt x="587" y="985"/>
                    <a:pt x="600" y="986"/>
                  </a:cubicBezTo>
                  <a:cubicBezTo>
                    <a:pt x="612" y="987"/>
                    <a:pt x="625" y="982"/>
                    <a:pt x="632" y="971"/>
                  </a:cubicBezTo>
                  <a:cubicBezTo>
                    <a:pt x="638" y="961"/>
                    <a:pt x="639" y="947"/>
                    <a:pt x="633" y="936"/>
                  </a:cubicBezTo>
                  <a:cubicBezTo>
                    <a:pt x="474" y="605"/>
                    <a:pt x="474" y="605"/>
                    <a:pt x="474" y="605"/>
                  </a:cubicBezTo>
                  <a:cubicBezTo>
                    <a:pt x="474" y="605"/>
                    <a:pt x="474" y="605"/>
                    <a:pt x="474" y="605"/>
                  </a:cubicBezTo>
                  <a:cubicBezTo>
                    <a:pt x="466" y="588"/>
                    <a:pt x="467" y="569"/>
                    <a:pt x="478" y="554"/>
                  </a:cubicBezTo>
                  <a:cubicBezTo>
                    <a:pt x="488" y="539"/>
                    <a:pt x="505" y="531"/>
                    <a:pt x="523" y="532"/>
                  </a:cubicBezTo>
                  <a:cubicBezTo>
                    <a:pt x="541" y="533"/>
                    <a:pt x="557" y="544"/>
                    <a:pt x="565" y="561"/>
                  </a:cubicBezTo>
                  <a:cubicBezTo>
                    <a:pt x="847" y="1142"/>
                    <a:pt x="847" y="1142"/>
                    <a:pt x="847" y="1142"/>
                  </a:cubicBezTo>
                  <a:cubicBezTo>
                    <a:pt x="854" y="1157"/>
                    <a:pt x="870" y="1164"/>
                    <a:pt x="885" y="1161"/>
                  </a:cubicBezTo>
                  <a:cubicBezTo>
                    <a:pt x="901" y="1157"/>
                    <a:pt x="912" y="1143"/>
                    <a:pt x="912" y="1128"/>
                  </a:cubicBezTo>
                  <a:cubicBezTo>
                    <a:pt x="912" y="778"/>
                    <a:pt x="912" y="778"/>
                    <a:pt x="912" y="778"/>
                  </a:cubicBezTo>
                  <a:cubicBezTo>
                    <a:pt x="912" y="764"/>
                    <a:pt x="917" y="751"/>
                    <a:pt x="927" y="742"/>
                  </a:cubicBezTo>
                  <a:cubicBezTo>
                    <a:pt x="936" y="732"/>
                    <a:pt x="949" y="727"/>
                    <a:pt x="962" y="727"/>
                  </a:cubicBezTo>
                  <a:cubicBezTo>
                    <a:pt x="963" y="727"/>
                    <a:pt x="963" y="727"/>
                    <a:pt x="963" y="727"/>
                  </a:cubicBezTo>
                  <a:cubicBezTo>
                    <a:pt x="976" y="727"/>
                    <a:pt x="989" y="733"/>
                    <a:pt x="998" y="742"/>
                  </a:cubicBezTo>
                  <a:cubicBezTo>
                    <a:pt x="1008" y="752"/>
                    <a:pt x="1013" y="765"/>
                    <a:pt x="1013" y="778"/>
                  </a:cubicBezTo>
                  <a:cubicBezTo>
                    <a:pt x="1013" y="1326"/>
                    <a:pt x="1013" y="1326"/>
                    <a:pt x="1013" y="1326"/>
                  </a:cubicBezTo>
                  <a:cubicBezTo>
                    <a:pt x="1014" y="1410"/>
                    <a:pt x="1029" y="1494"/>
                    <a:pt x="1060" y="1573"/>
                  </a:cubicBezTo>
                  <a:cubicBezTo>
                    <a:pt x="619" y="1785"/>
                    <a:pt x="619" y="1785"/>
                    <a:pt x="619" y="1785"/>
                  </a:cubicBezTo>
                  <a:cubicBezTo>
                    <a:pt x="491" y="1713"/>
                    <a:pt x="389" y="1603"/>
                    <a:pt x="325" y="1471"/>
                  </a:cubicBezTo>
                  <a:close/>
                  <a:moveTo>
                    <a:pt x="1152" y="1616"/>
                  </a:moveTo>
                  <a:cubicBezTo>
                    <a:pt x="1166" y="1621"/>
                    <a:pt x="1175" y="1634"/>
                    <a:pt x="1176" y="1648"/>
                  </a:cubicBezTo>
                  <a:cubicBezTo>
                    <a:pt x="1177" y="1663"/>
                    <a:pt x="1169" y="1677"/>
                    <a:pt x="1155" y="1683"/>
                  </a:cubicBezTo>
                  <a:cubicBezTo>
                    <a:pt x="651" y="1926"/>
                    <a:pt x="651" y="1926"/>
                    <a:pt x="651" y="1926"/>
                  </a:cubicBezTo>
                  <a:cubicBezTo>
                    <a:pt x="639" y="1932"/>
                    <a:pt x="625" y="1931"/>
                    <a:pt x="614" y="1924"/>
                  </a:cubicBezTo>
                  <a:cubicBezTo>
                    <a:pt x="603" y="1917"/>
                    <a:pt x="597" y="1904"/>
                    <a:pt x="598" y="1890"/>
                  </a:cubicBezTo>
                  <a:cubicBezTo>
                    <a:pt x="599" y="1877"/>
                    <a:pt x="607" y="1865"/>
                    <a:pt x="619" y="1860"/>
                  </a:cubicBezTo>
                  <a:cubicBezTo>
                    <a:pt x="1124" y="1617"/>
                    <a:pt x="1124" y="1617"/>
                    <a:pt x="1124" y="1617"/>
                  </a:cubicBezTo>
                  <a:cubicBezTo>
                    <a:pt x="1133" y="1613"/>
                    <a:pt x="1143" y="1613"/>
                    <a:pt x="1152" y="1616"/>
                  </a:cubicBezTo>
                  <a:close/>
                  <a:moveTo>
                    <a:pt x="1081" y="778"/>
                  </a:moveTo>
                  <a:cubicBezTo>
                    <a:pt x="1081" y="712"/>
                    <a:pt x="1028" y="659"/>
                    <a:pt x="963" y="659"/>
                  </a:cubicBezTo>
                  <a:cubicBezTo>
                    <a:pt x="962" y="659"/>
                    <a:pt x="962" y="659"/>
                    <a:pt x="962" y="659"/>
                  </a:cubicBezTo>
                  <a:cubicBezTo>
                    <a:pt x="897" y="659"/>
                    <a:pt x="843" y="712"/>
                    <a:pt x="843" y="778"/>
                  </a:cubicBezTo>
                  <a:cubicBezTo>
                    <a:pt x="843" y="979"/>
                    <a:pt x="843" y="979"/>
                    <a:pt x="843" y="979"/>
                  </a:cubicBezTo>
                  <a:cubicBezTo>
                    <a:pt x="627" y="531"/>
                    <a:pt x="627" y="531"/>
                    <a:pt x="627" y="531"/>
                  </a:cubicBezTo>
                  <a:cubicBezTo>
                    <a:pt x="615" y="508"/>
                    <a:pt x="597" y="489"/>
                    <a:pt x="574" y="477"/>
                  </a:cubicBezTo>
                  <a:cubicBezTo>
                    <a:pt x="482" y="385"/>
                    <a:pt x="482" y="385"/>
                    <a:pt x="482" y="385"/>
                  </a:cubicBezTo>
                  <a:cubicBezTo>
                    <a:pt x="472" y="375"/>
                    <a:pt x="467" y="363"/>
                    <a:pt x="467" y="349"/>
                  </a:cubicBezTo>
                  <a:cubicBezTo>
                    <a:pt x="467" y="336"/>
                    <a:pt x="472" y="323"/>
                    <a:pt x="482" y="313"/>
                  </a:cubicBezTo>
                  <a:cubicBezTo>
                    <a:pt x="502" y="294"/>
                    <a:pt x="533" y="294"/>
                    <a:pt x="553" y="313"/>
                  </a:cubicBezTo>
                  <a:cubicBezTo>
                    <a:pt x="833" y="593"/>
                    <a:pt x="833" y="593"/>
                    <a:pt x="833" y="593"/>
                  </a:cubicBezTo>
                  <a:cubicBezTo>
                    <a:pt x="847" y="607"/>
                    <a:pt x="868" y="607"/>
                    <a:pt x="882" y="593"/>
                  </a:cubicBezTo>
                  <a:cubicBezTo>
                    <a:pt x="895" y="580"/>
                    <a:pt x="895" y="558"/>
                    <a:pt x="882" y="545"/>
                  </a:cubicBezTo>
                  <a:cubicBezTo>
                    <a:pt x="602" y="265"/>
                    <a:pt x="602" y="265"/>
                    <a:pt x="602" y="265"/>
                  </a:cubicBezTo>
                  <a:cubicBezTo>
                    <a:pt x="502" y="165"/>
                    <a:pt x="502" y="165"/>
                    <a:pt x="502" y="165"/>
                  </a:cubicBezTo>
                  <a:cubicBezTo>
                    <a:pt x="492" y="155"/>
                    <a:pt x="487" y="143"/>
                    <a:pt x="487" y="129"/>
                  </a:cubicBezTo>
                  <a:cubicBezTo>
                    <a:pt x="487" y="116"/>
                    <a:pt x="492" y="103"/>
                    <a:pt x="502" y="93"/>
                  </a:cubicBezTo>
                  <a:cubicBezTo>
                    <a:pt x="522" y="74"/>
                    <a:pt x="553" y="74"/>
                    <a:pt x="573" y="93"/>
                  </a:cubicBezTo>
                  <a:cubicBezTo>
                    <a:pt x="954" y="473"/>
                    <a:pt x="954" y="473"/>
                    <a:pt x="954" y="473"/>
                  </a:cubicBezTo>
                  <a:cubicBezTo>
                    <a:pt x="962" y="482"/>
                    <a:pt x="975" y="486"/>
                    <a:pt x="987" y="483"/>
                  </a:cubicBezTo>
                  <a:cubicBezTo>
                    <a:pt x="999" y="480"/>
                    <a:pt x="1008" y="470"/>
                    <a:pt x="1011" y="458"/>
                  </a:cubicBezTo>
                  <a:cubicBezTo>
                    <a:pt x="1015" y="446"/>
                    <a:pt x="1011" y="434"/>
                    <a:pt x="1002" y="425"/>
                  </a:cubicBezTo>
                  <a:cubicBezTo>
                    <a:pt x="742" y="165"/>
                    <a:pt x="742" y="165"/>
                    <a:pt x="742" y="165"/>
                  </a:cubicBezTo>
                  <a:cubicBezTo>
                    <a:pt x="742" y="165"/>
                    <a:pt x="742" y="165"/>
                    <a:pt x="742" y="165"/>
                  </a:cubicBezTo>
                  <a:cubicBezTo>
                    <a:pt x="733" y="155"/>
                    <a:pt x="727" y="142"/>
                    <a:pt x="727" y="129"/>
                  </a:cubicBezTo>
                  <a:cubicBezTo>
                    <a:pt x="727" y="116"/>
                    <a:pt x="733" y="103"/>
                    <a:pt x="742" y="93"/>
                  </a:cubicBezTo>
                  <a:cubicBezTo>
                    <a:pt x="762" y="74"/>
                    <a:pt x="794" y="74"/>
                    <a:pt x="814" y="93"/>
                  </a:cubicBezTo>
                  <a:cubicBezTo>
                    <a:pt x="1272" y="549"/>
                    <a:pt x="1272" y="549"/>
                    <a:pt x="1272" y="549"/>
                  </a:cubicBezTo>
                  <a:cubicBezTo>
                    <a:pt x="1283" y="560"/>
                    <a:pt x="1301" y="562"/>
                    <a:pt x="1314" y="554"/>
                  </a:cubicBezTo>
                  <a:cubicBezTo>
                    <a:pt x="1328" y="545"/>
                    <a:pt x="1334" y="528"/>
                    <a:pt x="1328" y="513"/>
                  </a:cubicBezTo>
                  <a:cubicBezTo>
                    <a:pt x="1212" y="183"/>
                    <a:pt x="1212" y="183"/>
                    <a:pt x="1212" y="183"/>
                  </a:cubicBezTo>
                  <a:cubicBezTo>
                    <a:pt x="1208" y="171"/>
                    <a:pt x="1209" y="157"/>
                    <a:pt x="1215" y="145"/>
                  </a:cubicBezTo>
                  <a:cubicBezTo>
                    <a:pt x="1222" y="130"/>
                    <a:pt x="1236" y="120"/>
                    <a:pt x="1252" y="117"/>
                  </a:cubicBezTo>
                  <a:cubicBezTo>
                    <a:pt x="1268" y="114"/>
                    <a:pt x="1285" y="119"/>
                    <a:pt x="1296" y="131"/>
                  </a:cubicBezTo>
                  <a:cubicBezTo>
                    <a:pt x="1302" y="136"/>
                    <a:pt x="1306" y="143"/>
                    <a:pt x="1308" y="150"/>
                  </a:cubicBezTo>
                  <a:cubicBezTo>
                    <a:pt x="1490" y="667"/>
                    <a:pt x="1490" y="667"/>
                    <a:pt x="1490" y="667"/>
                  </a:cubicBezTo>
                  <a:cubicBezTo>
                    <a:pt x="1518" y="747"/>
                    <a:pt x="1560" y="820"/>
                    <a:pt x="1615" y="885"/>
                  </a:cubicBezTo>
                  <a:cubicBezTo>
                    <a:pt x="1269" y="1231"/>
                    <a:pt x="1269" y="1231"/>
                    <a:pt x="1269" y="1231"/>
                  </a:cubicBezTo>
                  <a:cubicBezTo>
                    <a:pt x="1204" y="1219"/>
                    <a:pt x="1141" y="1198"/>
                    <a:pt x="1082" y="1169"/>
                  </a:cubicBezTo>
                  <a:lnTo>
                    <a:pt x="1081" y="778"/>
                  </a:lnTo>
                  <a:close/>
                  <a:moveTo>
                    <a:pt x="1294" y="1353"/>
                  </a:moveTo>
                  <a:cubicBezTo>
                    <a:pt x="1280" y="1339"/>
                    <a:pt x="1280" y="1316"/>
                    <a:pt x="1294" y="1302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700" y="896"/>
                    <a:pt x="1713" y="892"/>
                    <a:pt x="1726" y="896"/>
                  </a:cubicBezTo>
                  <a:cubicBezTo>
                    <a:pt x="1739" y="899"/>
                    <a:pt x="1749" y="909"/>
                    <a:pt x="1752" y="922"/>
                  </a:cubicBezTo>
                  <a:cubicBezTo>
                    <a:pt x="1756" y="935"/>
                    <a:pt x="1752" y="948"/>
                    <a:pt x="1742" y="958"/>
                  </a:cubicBezTo>
                  <a:cubicBezTo>
                    <a:pt x="1737" y="963"/>
                    <a:pt x="1737" y="963"/>
                    <a:pt x="1737" y="963"/>
                  </a:cubicBezTo>
                  <a:cubicBezTo>
                    <a:pt x="1346" y="1353"/>
                    <a:pt x="1346" y="1353"/>
                    <a:pt x="1346" y="1353"/>
                  </a:cubicBezTo>
                  <a:cubicBezTo>
                    <a:pt x="1332" y="1368"/>
                    <a:pt x="1309" y="1368"/>
                    <a:pt x="1294" y="13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6">
              <a:extLst>
                <a:ext uri="{FF2B5EF4-FFF2-40B4-BE49-F238E27FC236}">
                  <a16:creationId xmlns="" xmlns:a16="http://schemas.microsoft.com/office/drawing/2014/main" id="{BDE4F502-C5AB-4771-A587-EF82AE090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6" y="2207"/>
              <a:ext cx="30" cy="33"/>
            </a:xfrm>
            <a:custGeom>
              <a:avLst/>
              <a:gdLst>
                <a:gd name="T0" fmla="*/ 264 w 271"/>
                <a:gd name="T1" fmla="*/ 292 h 307"/>
                <a:gd name="T2" fmla="*/ 270 w 271"/>
                <a:gd name="T3" fmla="*/ 266 h 307"/>
                <a:gd name="T4" fmla="*/ 256 w 271"/>
                <a:gd name="T5" fmla="*/ 244 h 307"/>
                <a:gd name="T6" fmla="*/ 68 w 271"/>
                <a:gd name="T7" fmla="*/ 22 h 307"/>
                <a:gd name="T8" fmla="*/ 24 w 271"/>
                <a:gd name="T9" fmla="*/ 8 h 307"/>
                <a:gd name="T10" fmla="*/ 7 w 271"/>
                <a:gd name="T11" fmla="*/ 52 h 307"/>
                <a:gd name="T12" fmla="*/ 216 w 271"/>
                <a:gd name="T13" fmla="*/ 300 h 307"/>
                <a:gd name="T14" fmla="*/ 242 w 271"/>
                <a:gd name="T15" fmla="*/ 306 h 307"/>
                <a:gd name="T16" fmla="*/ 264 w 271"/>
                <a:gd name="T17" fmla="*/ 29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" h="307">
                  <a:moveTo>
                    <a:pt x="264" y="292"/>
                  </a:moveTo>
                  <a:cubicBezTo>
                    <a:pt x="269" y="284"/>
                    <a:pt x="271" y="275"/>
                    <a:pt x="270" y="266"/>
                  </a:cubicBezTo>
                  <a:cubicBezTo>
                    <a:pt x="268" y="257"/>
                    <a:pt x="263" y="249"/>
                    <a:pt x="256" y="244"/>
                  </a:cubicBezTo>
                  <a:cubicBezTo>
                    <a:pt x="175" y="188"/>
                    <a:pt x="111" y="111"/>
                    <a:pt x="68" y="22"/>
                  </a:cubicBezTo>
                  <a:cubicBezTo>
                    <a:pt x="60" y="6"/>
                    <a:pt x="40" y="0"/>
                    <a:pt x="24" y="8"/>
                  </a:cubicBezTo>
                  <a:cubicBezTo>
                    <a:pt x="7" y="16"/>
                    <a:pt x="0" y="35"/>
                    <a:pt x="7" y="52"/>
                  </a:cubicBezTo>
                  <a:cubicBezTo>
                    <a:pt x="55" y="151"/>
                    <a:pt x="127" y="236"/>
                    <a:pt x="216" y="300"/>
                  </a:cubicBezTo>
                  <a:cubicBezTo>
                    <a:pt x="224" y="305"/>
                    <a:pt x="233" y="307"/>
                    <a:pt x="242" y="306"/>
                  </a:cubicBezTo>
                  <a:cubicBezTo>
                    <a:pt x="251" y="304"/>
                    <a:pt x="259" y="299"/>
                    <a:pt x="264" y="2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2" name="Group 9">
            <a:extLst>
              <a:ext uri="{FF2B5EF4-FFF2-40B4-BE49-F238E27FC236}">
                <a16:creationId xmlns="" xmlns:a16="http://schemas.microsoft.com/office/drawing/2014/main" id="{4389562E-2E56-4309-B16E-63B46A6A6B8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45223" y="2224673"/>
            <a:ext cx="401637" cy="295275"/>
            <a:chOff x="5121" y="1401"/>
            <a:chExt cx="253" cy="186"/>
          </a:xfrm>
          <a:solidFill>
            <a:schemeClr val="bg1"/>
          </a:solidFill>
        </p:grpSpPr>
        <p:sp>
          <p:nvSpPr>
            <p:cNvPr id="164" name="Freeform 10">
              <a:extLst>
                <a:ext uri="{FF2B5EF4-FFF2-40B4-BE49-F238E27FC236}">
                  <a16:creationId xmlns="" xmlns:a16="http://schemas.microsoft.com/office/drawing/2014/main" id="{CD8626C9-F997-487D-BCE9-1381C0F28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8" y="1498"/>
              <a:ext cx="119" cy="17"/>
            </a:xfrm>
            <a:custGeom>
              <a:avLst/>
              <a:gdLst>
                <a:gd name="T0" fmla="*/ 28 w 962"/>
                <a:gd name="T1" fmla="*/ 71 h 140"/>
                <a:gd name="T2" fmla="*/ 482 w 962"/>
                <a:gd name="T3" fmla="*/ 140 h 140"/>
                <a:gd name="T4" fmla="*/ 936 w 962"/>
                <a:gd name="T5" fmla="*/ 71 h 140"/>
                <a:gd name="T6" fmla="*/ 959 w 962"/>
                <a:gd name="T7" fmla="*/ 46 h 140"/>
                <a:gd name="T8" fmla="*/ 949 w 962"/>
                <a:gd name="T9" fmla="*/ 13 h 140"/>
                <a:gd name="T10" fmla="*/ 916 w 962"/>
                <a:gd name="T11" fmla="*/ 6 h 140"/>
                <a:gd name="T12" fmla="*/ 49 w 962"/>
                <a:gd name="T13" fmla="*/ 6 h 140"/>
                <a:gd name="T14" fmla="*/ 6 w 962"/>
                <a:gd name="T15" fmla="*/ 28 h 140"/>
                <a:gd name="T16" fmla="*/ 28 w 962"/>
                <a:gd name="T17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2" h="140">
                  <a:moveTo>
                    <a:pt x="28" y="71"/>
                  </a:moveTo>
                  <a:cubicBezTo>
                    <a:pt x="175" y="117"/>
                    <a:pt x="328" y="140"/>
                    <a:pt x="482" y="140"/>
                  </a:cubicBezTo>
                  <a:cubicBezTo>
                    <a:pt x="636" y="140"/>
                    <a:pt x="789" y="117"/>
                    <a:pt x="936" y="71"/>
                  </a:cubicBezTo>
                  <a:cubicBezTo>
                    <a:pt x="948" y="67"/>
                    <a:pt x="956" y="58"/>
                    <a:pt x="959" y="46"/>
                  </a:cubicBezTo>
                  <a:cubicBezTo>
                    <a:pt x="962" y="34"/>
                    <a:pt x="958" y="21"/>
                    <a:pt x="949" y="13"/>
                  </a:cubicBezTo>
                  <a:cubicBezTo>
                    <a:pt x="940" y="5"/>
                    <a:pt x="927" y="2"/>
                    <a:pt x="916" y="6"/>
                  </a:cubicBezTo>
                  <a:cubicBezTo>
                    <a:pt x="633" y="94"/>
                    <a:pt x="331" y="94"/>
                    <a:pt x="49" y="6"/>
                  </a:cubicBezTo>
                  <a:cubicBezTo>
                    <a:pt x="31" y="0"/>
                    <a:pt x="11" y="10"/>
                    <a:pt x="6" y="28"/>
                  </a:cubicBezTo>
                  <a:cubicBezTo>
                    <a:pt x="0" y="46"/>
                    <a:pt x="10" y="65"/>
                    <a:pt x="28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1">
              <a:extLst>
                <a:ext uri="{FF2B5EF4-FFF2-40B4-BE49-F238E27FC236}">
                  <a16:creationId xmlns="" xmlns:a16="http://schemas.microsoft.com/office/drawing/2014/main" id="{D4D4496D-409E-41FE-9B67-BD35B30AF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8" y="1473"/>
              <a:ext cx="119" cy="13"/>
            </a:xfrm>
            <a:custGeom>
              <a:avLst/>
              <a:gdLst>
                <a:gd name="T0" fmla="*/ 31 w 960"/>
                <a:gd name="T1" fmla="*/ 70 h 105"/>
                <a:gd name="T2" fmla="*/ 480 w 960"/>
                <a:gd name="T3" fmla="*/ 105 h 105"/>
                <a:gd name="T4" fmla="*/ 929 w 960"/>
                <a:gd name="T5" fmla="*/ 70 h 105"/>
                <a:gd name="T6" fmla="*/ 956 w 960"/>
                <a:gd name="T7" fmla="*/ 49 h 105"/>
                <a:gd name="T8" fmla="*/ 951 w 960"/>
                <a:gd name="T9" fmla="*/ 15 h 105"/>
                <a:gd name="T10" fmla="*/ 918 w 960"/>
                <a:gd name="T11" fmla="*/ 3 h 105"/>
                <a:gd name="T12" fmla="*/ 42 w 960"/>
                <a:gd name="T13" fmla="*/ 3 h 105"/>
                <a:gd name="T14" fmla="*/ 3 w 960"/>
                <a:gd name="T15" fmla="*/ 31 h 105"/>
                <a:gd name="T16" fmla="*/ 31 w 960"/>
                <a:gd name="T17" fmla="*/ 7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0" h="105">
                  <a:moveTo>
                    <a:pt x="31" y="70"/>
                  </a:moveTo>
                  <a:cubicBezTo>
                    <a:pt x="180" y="93"/>
                    <a:pt x="330" y="105"/>
                    <a:pt x="480" y="105"/>
                  </a:cubicBezTo>
                  <a:cubicBezTo>
                    <a:pt x="630" y="105"/>
                    <a:pt x="780" y="93"/>
                    <a:pt x="929" y="70"/>
                  </a:cubicBezTo>
                  <a:cubicBezTo>
                    <a:pt x="941" y="68"/>
                    <a:pt x="951" y="60"/>
                    <a:pt x="956" y="49"/>
                  </a:cubicBezTo>
                  <a:cubicBezTo>
                    <a:pt x="960" y="37"/>
                    <a:pt x="958" y="24"/>
                    <a:pt x="951" y="15"/>
                  </a:cubicBezTo>
                  <a:cubicBezTo>
                    <a:pt x="943" y="5"/>
                    <a:pt x="931" y="1"/>
                    <a:pt x="918" y="3"/>
                  </a:cubicBezTo>
                  <a:cubicBezTo>
                    <a:pt x="628" y="47"/>
                    <a:pt x="332" y="47"/>
                    <a:pt x="42" y="3"/>
                  </a:cubicBezTo>
                  <a:cubicBezTo>
                    <a:pt x="23" y="0"/>
                    <a:pt x="6" y="13"/>
                    <a:pt x="3" y="31"/>
                  </a:cubicBezTo>
                  <a:cubicBezTo>
                    <a:pt x="0" y="50"/>
                    <a:pt x="13" y="67"/>
                    <a:pt x="31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2">
              <a:extLst>
                <a:ext uri="{FF2B5EF4-FFF2-40B4-BE49-F238E27FC236}">
                  <a16:creationId xmlns="" xmlns:a16="http://schemas.microsoft.com/office/drawing/2014/main" id="{E926905F-89C2-4766-9DFB-62C229B06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8" y="1528"/>
              <a:ext cx="119" cy="25"/>
            </a:xfrm>
            <a:custGeom>
              <a:avLst/>
              <a:gdLst>
                <a:gd name="T0" fmla="*/ 910 w 962"/>
                <a:gd name="T1" fmla="*/ 6 h 209"/>
                <a:gd name="T2" fmla="*/ 52 w 962"/>
                <a:gd name="T3" fmla="*/ 6 h 209"/>
                <a:gd name="T4" fmla="*/ 17 w 962"/>
                <a:gd name="T5" fmla="*/ 8 h 209"/>
                <a:gd name="T6" fmla="*/ 1 w 962"/>
                <a:gd name="T7" fmla="*/ 40 h 209"/>
                <a:gd name="T8" fmla="*/ 23 w 962"/>
                <a:gd name="T9" fmla="*/ 68 h 209"/>
                <a:gd name="T10" fmla="*/ 939 w 962"/>
                <a:gd name="T11" fmla="*/ 68 h 209"/>
                <a:gd name="T12" fmla="*/ 961 w 962"/>
                <a:gd name="T13" fmla="*/ 40 h 209"/>
                <a:gd name="T14" fmla="*/ 945 w 962"/>
                <a:gd name="T15" fmla="*/ 8 h 209"/>
                <a:gd name="T16" fmla="*/ 910 w 962"/>
                <a:gd name="T17" fmla="*/ 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2" h="209">
                  <a:moveTo>
                    <a:pt x="910" y="6"/>
                  </a:moveTo>
                  <a:cubicBezTo>
                    <a:pt x="639" y="139"/>
                    <a:pt x="323" y="139"/>
                    <a:pt x="52" y="6"/>
                  </a:cubicBezTo>
                  <a:cubicBezTo>
                    <a:pt x="41" y="0"/>
                    <a:pt x="27" y="1"/>
                    <a:pt x="17" y="8"/>
                  </a:cubicBezTo>
                  <a:cubicBezTo>
                    <a:pt x="6" y="15"/>
                    <a:pt x="0" y="27"/>
                    <a:pt x="1" y="40"/>
                  </a:cubicBezTo>
                  <a:cubicBezTo>
                    <a:pt x="3" y="52"/>
                    <a:pt x="11" y="63"/>
                    <a:pt x="23" y="68"/>
                  </a:cubicBezTo>
                  <a:cubicBezTo>
                    <a:pt x="312" y="209"/>
                    <a:pt x="650" y="209"/>
                    <a:pt x="939" y="68"/>
                  </a:cubicBezTo>
                  <a:cubicBezTo>
                    <a:pt x="951" y="63"/>
                    <a:pt x="959" y="52"/>
                    <a:pt x="961" y="40"/>
                  </a:cubicBezTo>
                  <a:cubicBezTo>
                    <a:pt x="962" y="27"/>
                    <a:pt x="956" y="15"/>
                    <a:pt x="945" y="8"/>
                  </a:cubicBezTo>
                  <a:cubicBezTo>
                    <a:pt x="935" y="1"/>
                    <a:pt x="921" y="0"/>
                    <a:pt x="9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3">
              <a:extLst>
                <a:ext uri="{FF2B5EF4-FFF2-40B4-BE49-F238E27FC236}">
                  <a16:creationId xmlns="" xmlns:a16="http://schemas.microsoft.com/office/drawing/2014/main" id="{147AEB25-1C3C-4AEB-A965-5534491391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21" y="1401"/>
              <a:ext cx="253" cy="186"/>
            </a:xfrm>
            <a:custGeom>
              <a:avLst/>
              <a:gdLst>
                <a:gd name="T0" fmla="*/ 1735 w 2048"/>
                <a:gd name="T1" fmla="*/ 341 h 1503"/>
                <a:gd name="T2" fmla="*/ 1587 w 2048"/>
                <a:gd name="T3" fmla="*/ 273 h 1503"/>
                <a:gd name="T4" fmla="*/ 1024 w 2048"/>
                <a:gd name="T5" fmla="*/ 0 h 1503"/>
                <a:gd name="T6" fmla="*/ 461 w 2048"/>
                <a:gd name="T7" fmla="*/ 273 h 1503"/>
                <a:gd name="T8" fmla="*/ 313 w 2048"/>
                <a:gd name="T9" fmla="*/ 341 h 1503"/>
                <a:gd name="T10" fmla="*/ 0 w 2048"/>
                <a:gd name="T11" fmla="*/ 478 h 1503"/>
                <a:gd name="T12" fmla="*/ 356 w 2048"/>
                <a:gd name="T13" fmla="*/ 1020 h 1503"/>
                <a:gd name="T14" fmla="*/ 1080 w 2048"/>
                <a:gd name="T15" fmla="*/ 1499 h 1503"/>
                <a:gd name="T16" fmla="*/ 2048 w 2048"/>
                <a:gd name="T17" fmla="*/ 649 h 1503"/>
                <a:gd name="T18" fmla="*/ 1911 w 2048"/>
                <a:gd name="T19" fmla="*/ 341 h 1503"/>
                <a:gd name="T20" fmla="*/ 461 w 2048"/>
                <a:gd name="T21" fmla="*/ 341 h 1503"/>
                <a:gd name="T22" fmla="*/ 1024 w 2048"/>
                <a:gd name="T23" fmla="*/ 68 h 1503"/>
                <a:gd name="T24" fmla="*/ 1587 w 2048"/>
                <a:gd name="T25" fmla="*/ 341 h 1503"/>
                <a:gd name="T26" fmla="*/ 1673 w 2048"/>
                <a:gd name="T27" fmla="*/ 376 h 1503"/>
                <a:gd name="T28" fmla="*/ 1570 w 2048"/>
                <a:gd name="T29" fmla="*/ 409 h 1503"/>
                <a:gd name="T30" fmla="*/ 1156 w 2048"/>
                <a:gd name="T31" fmla="*/ 199 h 1503"/>
                <a:gd name="T32" fmla="*/ 892 w 2048"/>
                <a:gd name="T33" fmla="*/ 200 h 1503"/>
                <a:gd name="T34" fmla="*/ 478 w 2048"/>
                <a:gd name="T35" fmla="*/ 409 h 1503"/>
                <a:gd name="T36" fmla="*/ 375 w 2048"/>
                <a:gd name="T37" fmla="*/ 376 h 1503"/>
                <a:gd name="T38" fmla="*/ 68 w 2048"/>
                <a:gd name="T39" fmla="*/ 649 h 1503"/>
                <a:gd name="T40" fmla="*/ 137 w 2048"/>
                <a:gd name="T41" fmla="*/ 410 h 1503"/>
                <a:gd name="T42" fmla="*/ 307 w 2048"/>
                <a:gd name="T43" fmla="*/ 751 h 1503"/>
                <a:gd name="T44" fmla="*/ 68 w 2048"/>
                <a:gd name="T45" fmla="*/ 649 h 1503"/>
                <a:gd name="T46" fmla="*/ 975 w 2048"/>
                <a:gd name="T47" fmla="*/ 1431 h 1503"/>
                <a:gd name="T48" fmla="*/ 414 w 2048"/>
                <a:gd name="T49" fmla="*/ 978 h 1503"/>
                <a:gd name="T50" fmla="*/ 375 w 2048"/>
                <a:gd name="T51" fmla="*/ 478 h 1503"/>
                <a:gd name="T52" fmla="*/ 945 w 2048"/>
                <a:gd name="T53" fmla="*/ 243 h 1503"/>
                <a:gd name="T54" fmla="*/ 1103 w 2048"/>
                <a:gd name="T55" fmla="*/ 243 h 1503"/>
                <a:gd name="T56" fmla="*/ 1570 w 2048"/>
                <a:gd name="T57" fmla="*/ 478 h 1503"/>
                <a:gd name="T58" fmla="*/ 1673 w 2048"/>
                <a:gd name="T59" fmla="*/ 751 h 1503"/>
                <a:gd name="T60" fmla="*/ 1634 w 2048"/>
                <a:gd name="T61" fmla="*/ 978 h 1503"/>
                <a:gd name="T62" fmla="*/ 1980 w 2048"/>
                <a:gd name="T63" fmla="*/ 649 h 1503"/>
                <a:gd name="T64" fmla="*/ 1741 w 2048"/>
                <a:gd name="T65" fmla="*/ 751 h 1503"/>
                <a:gd name="T66" fmla="*/ 1911 w 2048"/>
                <a:gd name="T67" fmla="*/ 410 h 1503"/>
                <a:gd name="T68" fmla="*/ 1980 w 2048"/>
                <a:gd name="T69" fmla="*/ 649 h 1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48" h="1503">
                  <a:moveTo>
                    <a:pt x="1911" y="341"/>
                  </a:moveTo>
                  <a:cubicBezTo>
                    <a:pt x="1735" y="341"/>
                    <a:pt x="1735" y="341"/>
                    <a:pt x="1735" y="341"/>
                  </a:cubicBezTo>
                  <a:cubicBezTo>
                    <a:pt x="1720" y="301"/>
                    <a:pt x="1682" y="273"/>
                    <a:pt x="1638" y="273"/>
                  </a:cubicBezTo>
                  <a:cubicBezTo>
                    <a:pt x="1587" y="273"/>
                    <a:pt x="1587" y="273"/>
                    <a:pt x="1587" y="273"/>
                  </a:cubicBezTo>
                  <a:cubicBezTo>
                    <a:pt x="1460" y="271"/>
                    <a:pt x="1341" y="213"/>
                    <a:pt x="1262" y="113"/>
                  </a:cubicBezTo>
                  <a:cubicBezTo>
                    <a:pt x="1204" y="42"/>
                    <a:pt x="1116" y="0"/>
                    <a:pt x="1024" y="0"/>
                  </a:cubicBezTo>
                  <a:cubicBezTo>
                    <a:pt x="932" y="0"/>
                    <a:pt x="844" y="42"/>
                    <a:pt x="786" y="113"/>
                  </a:cubicBezTo>
                  <a:cubicBezTo>
                    <a:pt x="707" y="213"/>
                    <a:pt x="588" y="271"/>
                    <a:pt x="461" y="273"/>
                  </a:cubicBezTo>
                  <a:cubicBezTo>
                    <a:pt x="410" y="273"/>
                    <a:pt x="410" y="273"/>
                    <a:pt x="410" y="273"/>
                  </a:cubicBezTo>
                  <a:cubicBezTo>
                    <a:pt x="366" y="273"/>
                    <a:pt x="328" y="301"/>
                    <a:pt x="313" y="341"/>
                  </a:cubicBezTo>
                  <a:cubicBezTo>
                    <a:pt x="137" y="341"/>
                    <a:pt x="137" y="341"/>
                    <a:pt x="137" y="341"/>
                  </a:cubicBezTo>
                  <a:cubicBezTo>
                    <a:pt x="61" y="341"/>
                    <a:pt x="0" y="403"/>
                    <a:pt x="0" y="478"/>
                  </a:cubicBezTo>
                  <a:cubicBezTo>
                    <a:pt x="0" y="649"/>
                    <a:pt x="0" y="649"/>
                    <a:pt x="0" y="649"/>
                  </a:cubicBezTo>
                  <a:cubicBezTo>
                    <a:pt x="0" y="828"/>
                    <a:pt x="161" y="993"/>
                    <a:pt x="356" y="1020"/>
                  </a:cubicBezTo>
                  <a:cubicBezTo>
                    <a:pt x="452" y="1283"/>
                    <a:pt x="689" y="1469"/>
                    <a:pt x="968" y="1499"/>
                  </a:cubicBezTo>
                  <a:cubicBezTo>
                    <a:pt x="1005" y="1503"/>
                    <a:pt x="1043" y="1503"/>
                    <a:pt x="1080" y="1499"/>
                  </a:cubicBezTo>
                  <a:cubicBezTo>
                    <a:pt x="1359" y="1469"/>
                    <a:pt x="1596" y="1283"/>
                    <a:pt x="1692" y="1020"/>
                  </a:cubicBezTo>
                  <a:cubicBezTo>
                    <a:pt x="1887" y="993"/>
                    <a:pt x="2048" y="828"/>
                    <a:pt x="2048" y="649"/>
                  </a:cubicBezTo>
                  <a:cubicBezTo>
                    <a:pt x="2048" y="478"/>
                    <a:pt x="2048" y="478"/>
                    <a:pt x="2048" y="478"/>
                  </a:cubicBezTo>
                  <a:cubicBezTo>
                    <a:pt x="2048" y="403"/>
                    <a:pt x="1987" y="341"/>
                    <a:pt x="1911" y="341"/>
                  </a:cubicBezTo>
                  <a:close/>
                  <a:moveTo>
                    <a:pt x="410" y="341"/>
                  </a:moveTo>
                  <a:cubicBezTo>
                    <a:pt x="461" y="341"/>
                    <a:pt x="461" y="341"/>
                    <a:pt x="461" y="341"/>
                  </a:cubicBezTo>
                  <a:cubicBezTo>
                    <a:pt x="608" y="340"/>
                    <a:pt x="747" y="272"/>
                    <a:pt x="839" y="156"/>
                  </a:cubicBezTo>
                  <a:cubicBezTo>
                    <a:pt x="884" y="101"/>
                    <a:pt x="952" y="68"/>
                    <a:pt x="1024" y="68"/>
                  </a:cubicBezTo>
                  <a:cubicBezTo>
                    <a:pt x="1096" y="68"/>
                    <a:pt x="1164" y="101"/>
                    <a:pt x="1209" y="156"/>
                  </a:cubicBezTo>
                  <a:cubicBezTo>
                    <a:pt x="1301" y="272"/>
                    <a:pt x="1440" y="340"/>
                    <a:pt x="1587" y="341"/>
                  </a:cubicBezTo>
                  <a:cubicBezTo>
                    <a:pt x="1638" y="341"/>
                    <a:pt x="1638" y="341"/>
                    <a:pt x="1638" y="341"/>
                  </a:cubicBezTo>
                  <a:cubicBezTo>
                    <a:pt x="1657" y="341"/>
                    <a:pt x="1673" y="357"/>
                    <a:pt x="1673" y="376"/>
                  </a:cubicBezTo>
                  <a:cubicBezTo>
                    <a:pt x="1673" y="410"/>
                    <a:pt x="1673" y="410"/>
                    <a:pt x="1673" y="410"/>
                  </a:cubicBezTo>
                  <a:cubicBezTo>
                    <a:pt x="1570" y="409"/>
                    <a:pt x="1570" y="409"/>
                    <a:pt x="1570" y="409"/>
                  </a:cubicBezTo>
                  <a:cubicBezTo>
                    <a:pt x="1569" y="409"/>
                    <a:pt x="1569" y="409"/>
                    <a:pt x="1569" y="409"/>
                  </a:cubicBezTo>
                  <a:cubicBezTo>
                    <a:pt x="1407" y="405"/>
                    <a:pt x="1255" y="328"/>
                    <a:pt x="1156" y="199"/>
                  </a:cubicBezTo>
                  <a:cubicBezTo>
                    <a:pt x="1124" y="160"/>
                    <a:pt x="1075" y="137"/>
                    <a:pt x="1024" y="137"/>
                  </a:cubicBezTo>
                  <a:cubicBezTo>
                    <a:pt x="972" y="137"/>
                    <a:pt x="924" y="160"/>
                    <a:pt x="892" y="200"/>
                  </a:cubicBezTo>
                  <a:cubicBezTo>
                    <a:pt x="792" y="328"/>
                    <a:pt x="641" y="405"/>
                    <a:pt x="479" y="409"/>
                  </a:cubicBezTo>
                  <a:cubicBezTo>
                    <a:pt x="478" y="409"/>
                    <a:pt x="478" y="409"/>
                    <a:pt x="478" y="409"/>
                  </a:cubicBezTo>
                  <a:cubicBezTo>
                    <a:pt x="375" y="410"/>
                    <a:pt x="375" y="410"/>
                    <a:pt x="375" y="410"/>
                  </a:cubicBezTo>
                  <a:cubicBezTo>
                    <a:pt x="375" y="376"/>
                    <a:pt x="375" y="376"/>
                    <a:pt x="375" y="376"/>
                  </a:cubicBezTo>
                  <a:cubicBezTo>
                    <a:pt x="375" y="357"/>
                    <a:pt x="391" y="341"/>
                    <a:pt x="410" y="341"/>
                  </a:cubicBezTo>
                  <a:close/>
                  <a:moveTo>
                    <a:pt x="68" y="649"/>
                  </a:moveTo>
                  <a:cubicBezTo>
                    <a:pt x="68" y="478"/>
                    <a:pt x="68" y="478"/>
                    <a:pt x="68" y="478"/>
                  </a:cubicBezTo>
                  <a:cubicBezTo>
                    <a:pt x="68" y="440"/>
                    <a:pt x="99" y="410"/>
                    <a:pt x="137" y="410"/>
                  </a:cubicBezTo>
                  <a:cubicBezTo>
                    <a:pt x="307" y="410"/>
                    <a:pt x="307" y="410"/>
                    <a:pt x="307" y="410"/>
                  </a:cubicBezTo>
                  <a:cubicBezTo>
                    <a:pt x="307" y="751"/>
                    <a:pt x="307" y="751"/>
                    <a:pt x="307" y="751"/>
                  </a:cubicBezTo>
                  <a:cubicBezTo>
                    <a:pt x="307" y="817"/>
                    <a:pt x="316" y="883"/>
                    <a:pt x="333" y="946"/>
                  </a:cubicBezTo>
                  <a:cubicBezTo>
                    <a:pt x="197" y="914"/>
                    <a:pt x="68" y="798"/>
                    <a:pt x="68" y="649"/>
                  </a:cubicBezTo>
                  <a:close/>
                  <a:moveTo>
                    <a:pt x="1073" y="1431"/>
                  </a:moveTo>
                  <a:cubicBezTo>
                    <a:pt x="1041" y="1435"/>
                    <a:pt x="1007" y="1435"/>
                    <a:pt x="975" y="1431"/>
                  </a:cubicBezTo>
                  <a:cubicBezTo>
                    <a:pt x="715" y="1403"/>
                    <a:pt x="496" y="1226"/>
                    <a:pt x="414" y="978"/>
                  </a:cubicBezTo>
                  <a:cubicBezTo>
                    <a:pt x="414" y="978"/>
                    <a:pt x="414" y="978"/>
                    <a:pt x="414" y="978"/>
                  </a:cubicBezTo>
                  <a:cubicBezTo>
                    <a:pt x="389" y="905"/>
                    <a:pt x="376" y="828"/>
                    <a:pt x="375" y="751"/>
                  </a:cubicBezTo>
                  <a:cubicBezTo>
                    <a:pt x="375" y="478"/>
                    <a:pt x="375" y="478"/>
                    <a:pt x="375" y="478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661" y="474"/>
                    <a:pt x="833" y="388"/>
                    <a:pt x="945" y="243"/>
                  </a:cubicBezTo>
                  <a:cubicBezTo>
                    <a:pt x="964" y="219"/>
                    <a:pt x="993" y="205"/>
                    <a:pt x="1024" y="205"/>
                  </a:cubicBezTo>
                  <a:cubicBezTo>
                    <a:pt x="1055" y="205"/>
                    <a:pt x="1084" y="219"/>
                    <a:pt x="1103" y="243"/>
                  </a:cubicBezTo>
                  <a:cubicBezTo>
                    <a:pt x="1215" y="387"/>
                    <a:pt x="1387" y="473"/>
                    <a:pt x="1569" y="478"/>
                  </a:cubicBezTo>
                  <a:cubicBezTo>
                    <a:pt x="1570" y="478"/>
                    <a:pt x="1570" y="478"/>
                    <a:pt x="1570" y="478"/>
                  </a:cubicBezTo>
                  <a:cubicBezTo>
                    <a:pt x="1673" y="478"/>
                    <a:pt x="1673" y="478"/>
                    <a:pt x="1673" y="478"/>
                  </a:cubicBezTo>
                  <a:cubicBezTo>
                    <a:pt x="1673" y="751"/>
                    <a:pt x="1673" y="751"/>
                    <a:pt x="1673" y="751"/>
                  </a:cubicBezTo>
                  <a:cubicBezTo>
                    <a:pt x="1672" y="828"/>
                    <a:pt x="1660" y="905"/>
                    <a:pt x="1634" y="978"/>
                  </a:cubicBezTo>
                  <a:cubicBezTo>
                    <a:pt x="1634" y="978"/>
                    <a:pt x="1634" y="978"/>
                    <a:pt x="1634" y="978"/>
                  </a:cubicBezTo>
                  <a:cubicBezTo>
                    <a:pt x="1552" y="1226"/>
                    <a:pt x="1333" y="1403"/>
                    <a:pt x="1073" y="1431"/>
                  </a:cubicBezTo>
                  <a:close/>
                  <a:moveTo>
                    <a:pt x="1980" y="649"/>
                  </a:moveTo>
                  <a:cubicBezTo>
                    <a:pt x="1980" y="798"/>
                    <a:pt x="1851" y="914"/>
                    <a:pt x="1715" y="946"/>
                  </a:cubicBezTo>
                  <a:cubicBezTo>
                    <a:pt x="1732" y="883"/>
                    <a:pt x="1741" y="817"/>
                    <a:pt x="1741" y="751"/>
                  </a:cubicBezTo>
                  <a:cubicBezTo>
                    <a:pt x="1741" y="410"/>
                    <a:pt x="1741" y="410"/>
                    <a:pt x="1741" y="410"/>
                  </a:cubicBezTo>
                  <a:cubicBezTo>
                    <a:pt x="1911" y="410"/>
                    <a:pt x="1911" y="410"/>
                    <a:pt x="1911" y="410"/>
                  </a:cubicBezTo>
                  <a:cubicBezTo>
                    <a:pt x="1949" y="410"/>
                    <a:pt x="1980" y="440"/>
                    <a:pt x="1980" y="478"/>
                  </a:cubicBezTo>
                  <a:lnTo>
                    <a:pt x="1980" y="6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5" name="Group 184">
            <a:extLst>
              <a:ext uri="{FF2B5EF4-FFF2-40B4-BE49-F238E27FC236}">
                <a16:creationId xmlns="" xmlns:a16="http://schemas.microsoft.com/office/drawing/2014/main" id="{8ED9B3ED-7120-4603-8CCD-E00D81660B0D}"/>
              </a:ext>
            </a:extLst>
          </p:cNvPr>
          <p:cNvGrpSpPr/>
          <p:nvPr/>
        </p:nvGrpSpPr>
        <p:grpSpPr>
          <a:xfrm>
            <a:off x="10045634" y="558800"/>
            <a:ext cx="1165214" cy="931489"/>
            <a:chOff x="10053740" y="592613"/>
            <a:chExt cx="1072349" cy="857252"/>
          </a:xfrm>
        </p:grpSpPr>
        <p:sp>
          <p:nvSpPr>
            <p:cNvPr id="183" name="Freeform: Shape 182">
              <a:extLst>
                <a:ext uri="{FF2B5EF4-FFF2-40B4-BE49-F238E27FC236}">
                  <a16:creationId xmlns="" xmlns:a16="http://schemas.microsoft.com/office/drawing/2014/main" id="{9BD9D4C9-303D-41A4-A402-99D2D79FA1F4}"/>
                </a:ext>
              </a:extLst>
            </p:cNvPr>
            <p:cNvSpPr/>
            <p:nvPr/>
          </p:nvSpPr>
          <p:spPr>
            <a:xfrm>
              <a:off x="10419674" y="890707"/>
              <a:ext cx="706415" cy="559158"/>
            </a:xfrm>
            <a:custGeom>
              <a:avLst/>
              <a:gdLst>
                <a:gd name="connsiteX0" fmla="*/ 177502 w 704333"/>
                <a:gd name="connsiteY0" fmla="*/ 49126 h 580325"/>
                <a:gd name="connsiteX1" fmla="*/ 6052 w 704333"/>
                <a:gd name="connsiteY1" fmla="*/ 426316 h 580325"/>
                <a:gd name="connsiteX2" fmla="*/ 428962 w 704333"/>
                <a:gd name="connsiteY2" fmla="*/ 574906 h 580325"/>
                <a:gd name="connsiteX3" fmla="*/ 703282 w 704333"/>
                <a:gd name="connsiteY3" fmla="*/ 254866 h 580325"/>
                <a:gd name="connsiteX4" fmla="*/ 508972 w 704333"/>
                <a:gd name="connsiteY4" fmla="*/ 71986 h 580325"/>
                <a:gd name="connsiteX5" fmla="*/ 154642 w 704333"/>
                <a:gd name="connsiteY5" fmla="*/ 3406 h 580325"/>
                <a:gd name="connsiteX6" fmla="*/ 177502 w 704333"/>
                <a:gd name="connsiteY6" fmla="*/ 49126 h 580325"/>
                <a:gd name="connsiteX0" fmla="*/ 179584 w 706415"/>
                <a:gd name="connsiteY0" fmla="*/ 27959 h 559158"/>
                <a:gd name="connsiteX1" fmla="*/ 8134 w 706415"/>
                <a:gd name="connsiteY1" fmla="*/ 405149 h 559158"/>
                <a:gd name="connsiteX2" fmla="*/ 431044 w 706415"/>
                <a:gd name="connsiteY2" fmla="*/ 553739 h 559158"/>
                <a:gd name="connsiteX3" fmla="*/ 705364 w 706415"/>
                <a:gd name="connsiteY3" fmla="*/ 233699 h 559158"/>
                <a:gd name="connsiteX4" fmla="*/ 511054 w 706415"/>
                <a:gd name="connsiteY4" fmla="*/ 50819 h 559158"/>
                <a:gd name="connsiteX5" fmla="*/ 179584 w 706415"/>
                <a:gd name="connsiteY5" fmla="*/ 27959 h 55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6415" h="559158">
                  <a:moveTo>
                    <a:pt x="179584" y="27959"/>
                  </a:moveTo>
                  <a:cubicBezTo>
                    <a:pt x="95764" y="87014"/>
                    <a:pt x="-33776" y="317519"/>
                    <a:pt x="8134" y="405149"/>
                  </a:cubicBezTo>
                  <a:cubicBezTo>
                    <a:pt x="50044" y="492779"/>
                    <a:pt x="314839" y="582314"/>
                    <a:pt x="431044" y="553739"/>
                  </a:cubicBezTo>
                  <a:cubicBezTo>
                    <a:pt x="547249" y="525164"/>
                    <a:pt x="692029" y="317519"/>
                    <a:pt x="705364" y="233699"/>
                  </a:cubicBezTo>
                  <a:cubicBezTo>
                    <a:pt x="718699" y="149879"/>
                    <a:pt x="602494" y="92729"/>
                    <a:pt x="511054" y="50819"/>
                  </a:cubicBezTo>
                  <a:cubicBezTo>
                    <a:pt x="423424" y="16529"/>
                    <a:pt x="263404" y="-31096"/>
                    <a:pt x="179584" y="27959"/>
                  </a:cubicBezTo>
                  <a:close/>
                </a:path>
              </a:pathLst>
            </a:custGeom>
            <a:gradFill>
              <a:gsLst>
                <a:gs pos="10000">
                  <a:srgbClr val="51A7C2"/>
                </a:gs>
                <a:gs pos="100000">
                  <a:srgbClr val="B5F6DA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</a:pPr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="" xmlns:a16="http://schemas.microsoft.com/office/drawing/2014/main" id="{FF35A2C7-7F7E-49E8-91F3-9D5BBBDCA451}"/>
                </a:ext>
              </a:extLst>
            </p:cNvPr>
            <p:cNvSpPr/>
            <p:nvPr/>
          </p:nvSpPr>
          <p:spPr>
            <a:xfrm>
              <a:off x="10053740" y="592613"/>
              <a:ext cx="289173" cy="267730"/>
            </a:xfrm>
            <a:custGeom>
              <a:avLst/>
              <a:gdLst>
                <a:gd name="connsiteX0" fmla="*/ 31917 w 289173"/>
                <a:gd name="connsiteY0" fmla="*/ 21108 h 267730"/>
                <a:gd name="connsiteX1" fmla="*/ 22392 w 289173"/>
                <a:gd name="connsiteY1" fmla="*/ 259233 h 267730"/>
                <a:gd name="connsiteX2" fmla="*/ 284330 w 289173"/>
                <a:gd name="connsiteY2" fmla="*/ 197321 h 267730"/>
                <a:gd name="connsiteX3" fmla="*/ 179555 w 289173"/>
                <a:gd name="connsiteY3" fmla="*/ 30633 h 267730"/>
                <a:gd name="connsiteX4" fmla="*/ 31917 w 289173"/>
                <a:gd name="connsiteY4" fmla="*/ 21108 h 267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173" h="267730">
                  <a:moveTo>
                    <a:pt x="31917" y="21108"/>
                  </a:moveTo>
                  <a:cubicBezTo>
                    <a:pt x="5723" y="59208"/>
                    <a:pt x="-19677" y="229864"/>
                    <a:pt x="22392" y="259233"/>
                  </a:cubicBezTo>
                  <a:cubicBezTo>
                    <a:pt x="64461" y="288602"/>
                    <a:pt x="258136" y="235421"/>
                    <a:pt x="284330" y="197321"/>
                  </a:cubicBezTo>
                  <a:cubicBezTo>
                    <a:pt x="310524" y="159221"/>
                    <a:pt x="224005" y="58414"/>
                    <a:pt x="179555" y="30633"/>
                  </a:cubicBezTo>
                  <a:cubicBezTo>
                    <a:pt x="135105" y="2852"/>
                    <a:pt x="58111" y="-16992"/>
                    <a:pt x="31917" y="21108"/>
                  </a:cubicBezTo>
                  <a:close/>
                </a:path>
              </a:pathLst>
            </a:custGeom>
            <a:gradFill>
              <a:gsLst>
                <a:gs pos="10000">
                  <a:srgbClr val="51A7C2"/>
                </a:gs>
                <a:gs pos="100000">
                  <a:srgbClr val="B5F6DA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</a:pPr>
              <a:endParaRPr lang="en-US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7366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="" xmlns:a16="http://schemas.microsoft.com/office/drawing/2014/main" id="{8528E6BF-039B-40A0-83F3-061F667D2490}"/>
              </a:ext>
            </a:extLst>
          </p:cNvPr>
          <p:cNvSpPr/>
          <p:nvPr/>
        </p:nvSpPr>
        <p:spPr>
          <a:xfrm>
            <a:off x="7160575" y="0"/>
            <a:ext cx="5031426" cy="6858000"/>
          </a:xfrm>
          <a:custGeom>
            <a:avLst/>
            <a:gdLst>
              <a:gd name="connsiteX0" fmla="*/ 634 w 4115097"/>
              <a:gd name="connsiteY0" fmla="*/ 0 h 6858000"/>
              <a:gd name="connsiteX1" fmla="*/ 4115097 w 4115097"/>
              <a:gd name="connsiteY1" fmla="*/ 0 h 6858000"/>
              <a:gd name="connsiteX2" fmla="*/ 4115097 w 4115097"/>
              <a:gd name="connsiteY2" fmla="*/ 6858000 h 6858000"/>
              <a:gd name="connsiteX3" fmla="*/ 4112397 w 4115097"/>
              <a:gd name="connsiteY3" fmla="*/ 6858000 h 6858000"/>
              <a:gd name="connsiteX4" fmla="*/ 4056649 w 4115097"/>
              <a:gd name="connsiteY4" fmla="*/ 6811547 h 6858000"/>
              <a:gd name="connsiteX5" fmla="*/ 3632497 w 4115097"/>
              <a:gd name="connsiteY5" fmla="*/ 6121400 h 6858000"/>
              <a:gd name="connsiteX6" fmla="*/ 3048297 w 4115097"/>
              <a:gd name="connsiteY6" fmla="*/ 2540000 h 6858000"/>
              <a:gd name="connsiteX7" fmla="*/ 2260897 w 4115097"/>
              <a:gd name="connsiteY7" fmla="*/ 1054100 h 6858000"/>
              <a:gd name="connsiteX8" fmla="*/ 686097 w 4115097"/>
              <a:gd name="connsiteY8" fmla="*/ 736600 h 6858000"/>
              <a:gd name="connsiteX9" fmla="*/ 0 w 4115097"/>
              <a:gd name="connsiteY9" fmla="*/ 272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15097" h="6858000">
                <a:moveTo>
                  <a:pt x="634" y="0"/>
                </a:moveTo>
                <a:lnTo>
                  <a:pt x="4115097" y="0"/>
                </a:lnTo>
                <a:lnTo>
                  <a:pt x="4115097" y="6858000"/>
                </a:lnTo>
                <a:lnTo>
                  <a:pt x="4112397" y="6858000"/>
                </a:lnTo>
                <a:lnTo>
                  <a:pt x="4056649" y="6811547"/>
                </a:lnTo>
                <a:cubicBezTo>
                  <a:pt x="3899718" y="6669617"/>
                  <a:pt x="3743622" y="6447367"/>
                  <a:pt x="3632497" y="6121400"/>
                </a:cubicBezTo>
                <a:cubicBezTo>
                  <a:pt x="3378497" y="5376333"/>
                  <a:pt x="3276897" y="3384550"/>
                  <a:pt x="3048297" y="2540000"/>
                </a:cubicBezTo>
                <a:cubicBezTo>
                  <a:pt x="2819697" y="1695450"/>
                  <a:pt x="2654597" y="1354667"/>
                  <a:pt x="2260897" y="1054100"/>
                </a:cubicBezTo>
                <a:cubicBezTo>
                  <a:pt x="1867197" y="753533"/>
                  <a:pt x="1043814" y="948267"/>
                  <a:pt x="686097" y="736600"/>
                </a:cubicBezTo>
                <a:cubicBezTo>
                  <a:pt x="417809" y="577850"/>
                  <a:pt x="25697" y="286941"/>
                  <a:pt x="0" y="27285"/>
                </a:cubicBezTo>
                <a:close/>
              </a:path>
            </a:pathLst>
          </a:custGeom>
          <a:gradFill>
            <a:gsLst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indent="-457200" algn="ctr">
              <a:lnSpc>
                <a:spcPct val="90000"/>
              </a:lnSpc>
              <a:spcBef>
                <a:spcPts val="1000"/>
              </a:spcBef>
              <a:buSzPct val="100000"/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5" name="Rectangle: Top Corners Rounded 14">
            <a:extLst>
              <a:ext uri="{FF2B5EF4-FFF2-40B4-BE49-F238E27FC236}">
                <a16:creationId xmlns="" xmlns:a16="http://schemas.microsoft.com/office/drawing/2014/main" id="{400AA0B8-0D9A-4B1A-9FAA-AD8BD6E16178}"/>
              </a:ext>
            </a:extLst>
          </p:cNvPr>
          <p:cNvSpPr/>
          <p:nvPr/>
        </p:nvSpPr>
        <p:spPr>
          <a:xfrm rot="5400000">
            <a:off x="5133165" y="-696135"/>
            <a:ext cx="4496852" cy="9620816"/>
          </a:xfrm>
          <a:prstGeom prst="round2SameRect">
            <a:avLst>
              <a:gd name="adj1" fmla="val 0"/>
              <a:gd name="adj2" fmla="val 0"/>
            </a:avLst>
          </a:prstGeom>
          <a:gradFill>
            <a:gsLst>
              <a:gs pos="0">
                <a:schemeClr val="bg1">
                  <a:lumMod val="85000"/>
                  <a:alpha val="0"/>
                </a:schemeClr>
              </a:gs>
              <a:gs pos="87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indent="-457200" algn="ctr">
              <a:lnSpc>
                <a:spcPct val="90000"/>
              </a:lnSpc>
              <a:spcBef>
                <a:spcPts val="1000"/>
              </a:spcBef>
              <a:buSzPct val="100000"/>
            </a:pPr>
            <a:endParaRPr lang="en-US">
              <a:latin typeface="Calibri" panose="020F050202020403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904BE55C-987C-4EC0-88D1-6E418939C461}"/>
              </a:ext>
            </a:extLst>
          </p:cNvPr>
          <p:cNvGrpSpPr/>
          <p:nvPr/>
        </p:nvGrpSpPr>
        <p:grpSpPr>
          <a:xfrm>
            <a:off x="533402" y="492718"/>
            <a:ext cx="1878719" cy="965827"/>
            <a:chOff x="533402" y="492718"/>
            <a:chExt cx="1878719" cy="965827"/>
          </a:xfrm>
        </p:grpSpPr>
        <p:sp>
          <p:nvSpPr>
            <p:cNvPr id="20" name="TextBox 19">
              <a:extLst>
                <a:ext uri="{FF2B5EF4-FFF2-40B4-BE49-F238E27FC236}">
                  <a16:creationId xmlns="" xmlns:a16="http://schemas.microsoft.com/office/drawing/2014/main" id="{AB16553A-CF11-49FB-ADD4-064B47EAACA3}"/>
                </a:ext>
              </a:extLst>
            </p:cNvPr>
            <p:cNvSpPr txBox="1"/>
            <p:nvPr/>
          </p:nvSpPr>
          <p:spPr>
            <a:xfrm>
              <a:off x="533402" y="492718"/>
              <a:ext cx="882648" cy="66082"/>
            </a:xfrm>
            <a:prstGeom prst="roundRect">
              <a:avLst>
                <a:gd name="adj" fmla="val 50000"/>
              </a:avLst>
            </a:prstGeom>
            <a:gradFill>
              <a:gsLst>
                <a:gs pos="10000">
                  <a:srgbClr val="51A7C2"/>
                </a:gs>
                <a:gs pos="100000">
                  <a:srgbClr val="B5F6DA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lvl="1" indent="0">
                <a:buNone/>
              </a:pPr>
              <a:endParaRPr lang="en-US">
                <a:sym typeface="Calibri" panose="020F050202020403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5A06A9CF-3AB3-4E3E-9A9D-F1BF7D37EB09}"/>
                </a:ext>
              </a:extLst>
            </p:cNvPr>
            <p:cNvSpPr txBox="1"/>
            <p:nvPr/>
          </p:nvSpPr>
          <p:spPr>
            <a:xfrm>
              <a:off x="533402" y="966102"/>
              <a:ext cx="1878719" cy="49244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3200" b="1" dirty="0">
                  <a:latin typeface="Segoe UI Black" panose="020B0A02040204020203" pitchFamily="34" charset="0"/>
                  <a:ea typeface="Segoe UI Black" panose="020B0A02040204020203" pitchFamily="34" charset="0"/>
                  <a:cs typeface="Segoe UI" panose="020B0502040204020203" pitchFamily="34" charset="0"/>
                </a:rPr>
                <a:t>MARKET </a:t>
              </a:r>
            </a:p>
          </p:txBody>
        </p:sp>
      </p:grpSp>
      <p:pic>
        <p:nvPicPr>
          <p:cNvPr id="17" name="Picture 16" descr="A person sitting in a car&#10;&#10;Description automatically generated">
            <a:extLst>
              <a:ext uri="{FF2B5EF4-FFF2-40B4-BE49-F238E27FC236}">
                <a16:creationId xmlns="" xmlns:a16="http://schemas.microsoft.com/office/drawing/2014/main" id="{A2C473F1-2F96-42B2-B6E8-DF84E93DE2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865847"/>
            <a:ext cx="6737954" cy="4496852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0385C209-CAE4-48E0-85CF-5D17595ABF39}"/>
              </a:ext>
            </a:extLst>
          </p:cNvPr>
          <p:cNvSpPr/>
          <p:nvPr/>
        </p:nvSpPr>
        <p:spPr>
          <a:xfrm>
            <a:off x="6279182" y="2310415"/>
            <a:ext cx="5177187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, sed do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US" sz="1400" b="0" i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30" name="Group 129">
            <a:extLst>
              <a:ext uri="{FF2B5EF4-FFF2-40B4-BE49-F238E27FC236}">
                <a16:creationId xmlns="" xmlns:a16="http://schemas.microsoft.com/office/drawing/2014/main" id="{DBA84F31-2420-48CB-8FEC-00EC571E2273}"/>
              </a:ext>
            </a:extLst>
          </p:cNvPr>
          <p:cNvGrpSpPr/>
          <p:nvPr/>
        </p:nvGrpSpPr>
        <p:grpSpPr>
          <a:xfrm>
            <a:off x="6279181" y="3026326"/>
            <a:ext cx="5177189" cy="2373775"/>
            <a:chOff x="6212506" y="2978803"/>
            <a:chExt cx="5177189" cy="2373775"/>
          </a:xfrm>
        </p:grpSpPr>
        <p:grpSp>
          <p:nvGrpSpPr>
            <p:cNvPr id="91" name="Group 90">
              <a:extLst>
                <a:ext uri="{FF2B5EF4-FFF2-40B4-BE49-F238E27FC236}">
                  <a16:creationId xmlns="" xmlns:a16="http://schemas.microsoft.com/office/drawing/2014/main" id="{B9E86E27-40EC-4B71-93CA-D0CD6D3374C4}"/>
                </a:ext>
              </a:extLst>
            </p:cNvPr>
            <p:cNvGrpSpPr/>
            <p:nvPr/>
          </p:nvGrpSpPr>
          <p:grpSpPr>
            <a:xfrm>
              <a:off x="6212506" y="2978803"/>
              <a:ext cx="516478" cy="2373775"/>
              <a:chOff x="6119465" y="2601656"/>
              <a:chExt cx="640802" cy="2945179"/>
            </a:xfrm>
          </p:grpSpPr>
          <p:sp>
            <p:nvSpPr>
              <p:cNvPr id="61" name="Rectangle: Rounded Corners 60">
                <a:extLst>
                  <a:ext uri="{FF2B5EF4-FFF2-40B4-BE49-F238E27FC236}">
                    <a16:creationId xmlns="" xmlns:a16="http://schemas.microsoft.com/office/drawing/2014/main" id="{58CD92D8-F2BA-439E-AD9C-AA313124DACC}"/>
                  </a:ext>
                </a:extLst>
              </p:cNvPr>
              <p:cNvSpPr/>
              <p:nvPr/>
            </p:nvSpPr>
            <p:spPr>
              <a:xfrm>
                <a:off x="6119466" y="2601656"/>
                <a:ext cx="640801" cy="294517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="" xmlns:a16="http://schemas.microsoft.com/office/drawing/2014/main" id="{5FF5173D-65AC-4276-AAA8-ABE47DB23C9A}"/>
                  </a:ext>
                </a:extLst>
              </p:cNvPr>
              <p:cNvSpPr/>
              <p:nvPr/>
            </p:nvSpPr>
            <p:spPr>
              <a:xfrm>
                <a:off x="6119466" y="4312889"/>
                <a:ext cx="640801" cy="946300"/>
              </a:xfrm>
              <a:custGeom>
                <a:avLst/>
                <a:gdLst>
                  <a:gd name="connsiteX0" fmla="*/ 687705 w 687800"/>
                  <a:gd name="connsiteY0" fmla="*/ 0 h 1187195"/>
                  <a:gd name="connsiteX1" fmla="*/ 425958 w 687800"/>
                  <a:gd name="connsiteY1" fmla="*/ 80200 h 1187195"/>
                  <a:gd name="connsiteX2" fmla="*/ 425958 w 687800"/>
                  <a:gd name="connsiteY2" fmla="*/ 80200 h 1187195"/>
                  <a:gd name="connsiteX3" fmla="*/ 0 w 687800"/>
                  <a:gd name="connsiteY3" fmla="*/ 130969 h 1187195"/>
                  <a:gd name="connsiteX4" fmla="*/ 0 w 687800"/>
                  <a:gd name="connsiteY4" fmla="*/ 1187196 h 1187195"/>
                  <a:gd name="connsiteX5" fmla="*/ 687800 w 687800"/>
                  <a:gd name="connsiteY5" fmla="*/ 1187196 h 1187195"/>
                  <a:gd name="connsiteX6" fmla="*/ 687800 w 687800"/>
                  <a:gd name="connsiteY6" fmla="*/ 0 h 1187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7800" h="1187195">
                    <a:moveTo>
                      <a:pt x="687705" y="0"/>
                    </a:moveTo>
                    <a:cubicBezTo>
                      <a:pt x="595503" y="0"/>
                      <a:pt x="503206" y="26765"/>
                      <a:pt x="425958" y="80200"/>
                    </a:cubicBezTo>
                    <a:lnTo>
                      <a:pt x="425958" y="80200"/>
                    </a:lnTo>
                    <a:cubicBezTo>
                      <a:pt x="301943" y="166021"/>
                      <a:pt x="139256" y="182880"/>
                      <a:pt x="0" y="130969"/>
                    </a:cubicBezTo>
                    <a:lnTo>
                      <a:pt x="0" y="1187196"/>
                    </a:lnTo>
                    <a:lnTo>
                      <a:pt x="687800" y="1187196"/>
                    </a:lnTo>
                    <a:lnTo>
                      <a:pt x="687800" y="0"/>
                    </a:lnTo>
                    <a:close/>
                  </a:path>
                </a:pathLst>
              </a:custGeom>
              <a:gradFill>
                <a:gsLst>
                  <a:gs pos="10000">
                    <a:srgbClr val="2A6778"/>
                  </a:gs>
                  <a:gs pos="100000">
                    <a:srgbClr val="58ADC4">
                      <a:alpha val="2000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indent="-457200" algn="ctr">
                  <a:lnSpc>
                    <a:spcPct val="90000"/>
                  </a:lnSpc>
                  <a:spcBef>
                    <a:spcPts val="1000"/>
                  </a:spcBef>
                  <a:buSzPct val="100000"/>
                </a:pPr>
                <a:endParaRPr lang="en-US" dirty="0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="" xmlns:a16="http://schemas.microsoft.com/office/drawing/2014/main" id="{A80B7CBC-263B-424C-8CF8-B6E87FD659EB}"/>
                  </a:ext>
                </a:extLst>
              </p:cNvPr>
              <p:cNvSpPr/>
              <p:nvPr/>
            </p:nvSpPr>
            <p:spPr>
              <a:xfrm>
                <a:off x="6119465" y="4374083"/>
                <a:ext cx="640802" cy="1172752"/>
              </a:xfrm>
              <a:custGeom>
                <a:avLst/>
                <a:gdLst>
                  <a:gd name="connsiteX0" fmla="*/ 0 w 640802"/>
                  <a:gd name="connsiteY0" fmla="*/ 0 h 1172752"/>
                  <a:gd name="connsiteX1" fmla="*/ 182807 w 640802"/>
                  <a:gd name="connsiteY1" fmla="*/ 60283 h 1172752"/>
                  <a:gd name="connsiteX2" fmla="*/ 640713 w 640802"/>
                  <a:gd name="connsiteY2" fmla="*/ 76302 h 1172752"/>
                  <a:gd name="connsiteX3" fmla="*/ 640801 w 640802"/>
                  <a:gd name="connsiteY3" fmla="*/ 76302 h 1172752"/>
                  <a:gd name="connsiteX4" fmla="*/ 640801 w 640802"/>
                  <a:gd name="connsiteY4" fmla="*/ 803042 h 1172752"/>
                  <a:gd name="connsiteX5" fmla="*/ 640802 w 640802"/>
                  <a:gd name="connsiteY5" fmla="*/ 803052 h 1172752"/>
                  <a:gd name="connsiteX6" fmla="*/ 640801 w 640802"/>
                  <a:gd name="connsiteY6" fmla="*/ 852351 h 1172752"/>
                  <a:gd name="connsiteX7" fmla="*/ 640801 w 640802"/>
                  <a:gd name="connsiteY7" fmla="*/ 885031 h 1172752"/>
                  <a:gd name="connsiteX8" fmla="*/ 637507 w 640802"/>
                  <a:gd name="connsiteY8" fmla="*/ 885031 h 1172752"/>
                  <a:gd name="connsiteX9" fmla="*/ 634292 w 640802"/>
                  <a:gd name="connsiteY9" fmla="*/ 916923 h 1172752"/>
                  <a:gd name="connsiteX10" fmla="*/ 320400 w 640802"/>
                  <a:gd name="connsiteY10" fmla="*/ 1172752 h 1172752"/>
                  <a:gd name="connsiteX11" fmla="*/ 320401 w 640802"/>
                  <a:gd name="connsiteY11" fmla="*/ 1172751 h 1172752"/>
                  <a:gd name="connsiteX12" fmla="*/ 6510 w 640802"/>
                  <a:gd name="connsiteY12" fmla="*/ 916922 h 1172752"/>
                  <a:gd name="connsiteX13" fmla="*/ 3295 w 640802"/>
                  <a:gd name="connsiteY13" fmla="*/ 885031 h 1172752"/>
                  <a:gd name="connsiteX14" fmla="*/ 0 w 640802"/>
                  <a:gd name="connsiteY14" fmla="*/ 885031 h 1172752"/>
                  <a:gd name="connsiteX15" fmla="*/ 0 w 640802"/>
                  <a:gd name="connsiteY15" fmla="*/ 852350 h 1172752"/>
                  <a:gd name="connsiteX16" fmla="*/ 0 w 640802"/>
                  <a:gd name="connsiteY16" fmla="*/ 803052 h 1172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40802" h="1172752">
                    <a:moveTo>
                      <a:pt x="0" y="0"/>
                    </a:moveTo>
                    <a:cubicBezTo>
                      <a:pt x="64870" y="7744"/>
                      <a:pt x="127876" y="27788"/>
                      <a:pt x="182807" y="60283"/>
                    </a:cubicBezTo>
                    <a:cubicBezTo>
                      <a:pt x="317073" y="139773"/>
                      <a:pt x="499880" y="145088"/>
                      <a:pt x="640713" y="76302"/>
                    </a:cubicBezTo>
                    <a:lnTo>
                      <a:pt x="640801" y="76302"/>
                    </a:lnTo>
                    <a:lnTo>
                      <a:pt x="640801" y="803042"/>
                    </a:lnTo>
                    <a:lnTo>
                      <a:pt x="640802" y="803052"/>
                    </a:lnTo>
                    <a:cubicBezTo>
                      <a:pt x="640802" y="819485"/>
                      <a:pt x="640801" y="835918"/>
                      <a:pt x="640801" y="852351"/>
                    </a:cubicBezTo>
                    <a:lnTo>
                      <a:pt x="640801" y="885031"/>
                    </a:lnTo>
                    <a:lnTo>
                      <a:pt x="637507" y="885031"/>
                    </a:lnTo>
                    <a:lnTo>
                      <a:pt x="634292" y="916923"/>
                    </a:lnTo>
                    <a:cubicBezTo>
                      <a:pt x="604416" y="1062925"/>
                      <a:pt x="475234" y="1172752"/>
                      <a:pt x="320400" y="1172752"/>
                    </a:cubicBezTo>
                    <a:lnTo>
                      <a:pt x="320401" y="1172751"/>
                    </a:lnTo>
                    <a:cubicBezTo>
                      <a:pt x="165567" y="1172751"/>
                      <a:pt x="36386" y="1062924"/>
                      <a:pt x="6510" y="916922"/>
                    </a:cubicBezTo>
                    <a:lnTo>
                      <a:pt x="3295" y="885031"/>
                    </a:lnTo>
                    <a:lnTo>
                      <a:pt x="0" y="885031"/>
                    </a:lnTo>
                    <a:lnTo>
                      <a:pt x="0" y="852350"/>
                    </a:lnTo>
                    <a:lnTo>
                      <a:pt x="0" y="803052"/>
                    </a:lnTo>
                    <a:close/>
                  </a:path>
                </a:pathLst>
              </a:custGeom>
              <a:gradFill>
                <a:gsLst>
                  <a:gs pos="10000">
                    <a:srgbClr val="51A7C2"/>
                  </a:gs>
                  <a:gs pos="100000">
                    <a:srgbClr val="B5F6DA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indent="-457200" algn="ctr">
                  <a:lnSpc>
                    <a:spcPct val="90000"/>
                  </a:lnSpc>
                  <a:spcBef>
                    <a:spcPts val="1000"/>
                  </a:spcBef>
                  <a:buSzPct val="100000"/>
                </a:pPr>
                <a:endParaRPr lang="en-US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="" xmlns:a16="http://schemas.microsoft.com/office/drawing/2014/main" id="{9999CB3C-0B90-4954-8918-FB30CC962C0E}"/>
                </a:ext>
              </a:extLst>
            </p:cNvPr>
            <p:cNvGrpSpPr/>
            <p:nvPr/>
          </p:nvGrpSpPr>
          <p:grpSpPr>
            <a:xfrm>
              <a:off x="7144647" y="2978803"/>
              <a:ext cx="516478" cy="2373774"/>
              <a:chOff x="7099132" y="2601657"/>
              <a:chExt cx="640802" cy="2945178"/>
            </a:xfrm>
          </p:grpSpPr>
          <p:sp>
            <p:nvSpPr>
              <p:cNvPr id="62" name="Rectangle: Rounded Corners 61">
                <a:extLst>
                  <a:ext uri="{FF2B5EF4-FFF2-40B4-BE49-F238E27FC236}">
                    <a16:creationId xmlns="" xmlns:a16="http://schemas.microsoft.com/office/drawing/2014/main" id="{CD3CE9F5-BD5D-4FBD-9F5B-ED413CC1E4CF}"/>
                  </a:ext>
                </a:extLst>
              </p:cNvPr>
              <p:cNvSpPr/>
              <p:nvPr/>
            </p:nvSpPr>
            <p:spPr>
              <a:xfrm>
                <a:off x="7099133" y="2601657"/>
                <a:ext cx="640801" cy="294517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="" xmlns:a16="http://schemas.microsoft.com/office/drawing/2014/main" id="{35DF9CA6-5B5B-43DB-8706-E2AC9AFFDD11}"/>
                  </a:ext>
                </a:extLst>
              </p:cNvPr>
              <p:cNvSpPr/>
              <p:nvPr/>
            </p:nvSpPr>
            <p:spPr>
              <a:xfrm>
                <a:off x="7099133" y="3981944"/>
                <a:ext cx="640801" cy="1277171"/>
              </a:xfrm>
              <a:custGeom>
                <a:avLst/>
                <a:gdLst>
                  <a:gd name="connsiteX0" fmla="*/ 687705 w 687800"/>
                  <a:gd name="connsiteY0" fmla="*/ 0 h 1602295"/>
                  <a:gd name="connsiteX1" fmla="*/ 562166 w 687800"/>
                  <a:gd name="connsiteY1" fmla="*/ 60198 h 1602295"/>
                  <a:gd name="connsiteX2" fmla="*/ 562166 w 687800"/>
                  <a:gd name="connsiteY2" fmla="*/ 60198 h 1602295"/>
                  <a:gd name="connsiteX3" fmla="*/ 38671 w 687800"/>
                  <a:gd name="connsiteY3" fmla="*/ 60198 h 1602295"/>
                  <a:gd name="connsiteX4" fmla="*/ 38671 w 687800"/>
                  <a:gd name="connsiteY4" fmla="*/ 60198 h 1602295"/>
                  <a:gd name="connsiteX5" fmla="*/ 0 w 687800"/>
                  <a:gd name="connsiteY5" fmla="*/ 36385 h 1602295"/>
                  <a:gd name="connsiteX6" fmla="*/ 0 w 687800"/>
                  <a:gd name="connsiteY6" fmla="*/ 1602296 h 1602295"/>
                  <a:gd name="connsiteX7" fmla="*/ 687800 w 687800"/>
                  <a:gd name="connsiteY7" fmla="*/ 1602296 h 1602295"/>
                  <a:gd name="connsiteX8" fmla="*/ 687800 w 687800"/>
                  <a:gd name="connsiteY8" fmla="*/ 0 h 1602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7800" h="1602295">
                    <a:moveTo>
                      <a:pt x="687705" y="0"/>
                    </a:moveTo>
                    <a:cubicBezTo>
                      <a:pt x="643318" y="13335"/>
                      <a:pt x="600837" y="33433"/>
                      <a:pt x="562166" y="60198"/>
                    </a:cubicBezTo>
                    <a:lnTo>
                      <a:pt x="562166" y="60198"/>
                    </a:lnTo>
                    <a:cubicBezTo>
                      <a:pt x="407670" y="167164"/>
                      <a:pt x="193167" y="167164"/>
                      <a:pt x="38671" y="60198"/>
                    </a:cubicBezTo>
                    <a:lnTo>
                      <a:pt x="38671" y="60198"/>
                    </a:lnTo>
                    <a:cubicBezTo>
                      <a:pt x="26194" y="51530"/>
                      <a:pt x="13240" y="43720"/>
                      <a:pt x="0" y="36385"/>
                    </a:cubicBezTo>
                    <a:lnTo>
                      <a:pt x="0" y="1602296"/>
                    </a:lnTo>
                    <a:lnTo>
                      <a:pt x="687800" y="1602296"/>
                    </a:lnTo>
                    <a:lnTo>
                      <a:pt x="687800" y="0"/>
                    </a:lnTo>
                    <a:close/>
                  </a:path>
                </a:pathLst>
              </a:custGeom>
              <a:gradFill>
                <a:gsLst>
                  <a:gs pos="10000">
                    <a:srgbClr val="2A6778"/>
                  </a:gs>
                  <a:gs pos="100000">
                    <a:srgbClr val="58ADC4">
                      <a:alpha val="2000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indent="-457200" algn="ctr">
                  <a:lnSpc>
                    <a:spcPct val="90000"/>
                  </a:lnSpc>
                  <a:spcBef>
                    <a:spcPts val="1000"/>
                  </a:spcBef>
                  <a:buSzPct val="100000"/>
                </a:pPr>
                <a:endParaRPr lang="en-US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="" xmlns:a16="http://schemas.microsoft.com/office/drawing/2014/main" id="{C13ECA95-EE59-4875-A54A-49D450C93F63}"/>
                  </a:ext>
                </a:extLst>
              </p:cNvPr>
              <p:cNvSpPr/>
              <p:nvPr/>
            </p:nvSpPr>
            <p:spPr>
              <a:xfrm>
                <a:off x="7099132" y="3988362"/>
                <a:ext cx="640802" cy="1558473"/>
              </a:xfrm>
              <a:custGeom>
                <a:avLst/>
                <a:gdLst>
                  <a:gd name="connsiteX0" fmla="*/ 0 w 640802"/>
                  <a:gd name="connsiteY0" fmla="*/ 4211 h 1558473"/>
                  <a:gd name="connsiteX1" fmla="*/ 309708 w 640802"/>
                  <a:gd name="connsiteY1" fmla="*/ 63886 h 1558473"/>
                  <a:gd name="connsiteX2" fmla="*/ 640713 w 640802"/>
                  <a:gd name="connsiteY2" fmla="*/ 120373 h 1558473"/>
                  <a:gd name="connsiteX3" fmla="*/ 640801 w 640802"/>
                  <a:gd name="connsiteY3" fmla="*/ 120373 h 1558473"/>
                  <a:gd name="connsiteX4" fmla="*/ 640801 w 640802"/>
                  <a:gd name="connsiteY4" fmla="*/ 1188763 h 1558473"/>
                  <a:gd name="connsiteX5" fmla="*/ 640802 w 640802"/>
                  <a:gd name="connsiteY5" fmla="*/ 1188773 h 1558473"/>
                  <a:gd name="connsiteX6" fmla="*/ 640801 w 640802"/>
                  <a:gd name="connsiteY6" fmla="*/ 1238072 h 1558473"/>
                  <a:gd name="connsiteX7" fmla="*/ 640801 w 640802"/>
                  <a:gd name="connsiteY7" fmla="*/ 1270830 h 1558473"/>
                  <a:gd name="connsiteX8" fmla="*/ 637499 w 640802"/>
                  <a:gd name="connsiteY8" fmla="*/ 1270830 h 1558473"/>
                  <a:gd name="connsiteX9" fmla="*/ 634292 w 640802"/>
                  <a:gd name="connsiteY9" fmla="*/ 1302644 h 1558473"/>
                  <a:gd name="connsiteX10" fmla="*/ 320400 w 640802"/>
                  <a:gd name="connsiteY10" fmla="*/ 1558473 h 1558473"/>
                  <a:gd name="connsiteX11" fmla="*/ 320401 w 640802"/>
                  <a:gd name="connsiteY11" fmla="*/ 1558472 h 1558473"/>
                  <a:gd name="connsiteX12" fmla="*/ 6510 w 640802"/>
                  <a:gd name="connsiteY12" fmla="*/ 1302643 h 1558473"/>
                  <a:gd name="connsiteX13" fmla="*/ 3303 w 640802"/>
                  <a:gd name="connsiteY13" fmla="*/ 1270830 h 1558473"/>
                  <a:gd name="connsiteX14" fmla="*/ 0 w 640802"/>
                  <a:gd name="connsiteY14" fmla="*/ 1270830 h 1558473"/>
                  <a:gd name="connsiteX15" fmla="*/ 0 w 640802"/>
                  <a:gd name="connsiteY15" fmla="*/ 1238071 h 1558473"/>
                  <a:gd name="connsiteX16" fmla="*/ 0 w 640802"/>
                  <a:gd name="connsiteY16" fmla="*/ 1188773 h 1558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40802" h="1558473">
                    <a:moveTo>
                      <a:pt x="0" y="4211"/>
                    </a:moveTo>
                    <a:cubicBezTo>
                      <a:pt x="106845" y="-9531"/>
                      <a:pt x="219280" y="10360"/>
                      <a:pt x="309708" y="63886"/>
                    </a:cubicBezTo>
                    <a:cubicBezTo>
                      <a:pt x="406169" y="121056"/>
                      <a:pt x="527657" y="139808"/>
                      <a:pt x="640713" y="120373"/>
                    </a:cubicBezTo>
                    <a:lnTo>
                      <a:pt x="640801" y="120373"/>
                    </a:lnTo>
                    <a:lnTo>
                      <a:pt x="640801" y="1188763"/>
                    </a:lnTo>
                    <a:lnTo>
                      <a:pt x="640802" y="1188773"/>
                    </a:lnTo>
                    <a:cubicBezTo>
                      <a:pt x="640802" y="1205206"/>
                      <a:pt x="640801" y="1221639"/>
                      <a:pt x="640801" y="1238072"/>
                    </a:cubicBezTo>
                    <a:lnTo>
                      <a:pt x="640801" y="1270830"/>
                    </a:lnTo>
                    <a:lnTo>
                      <a:pt x="637499" y="1270830"/>
                    </a:lnTo>
                    <a:lnTo>
                      <a:pt x="634292" y="1302644"/>
                    </a:lnTo>
                    <a:cubicBezTo>
                      <a:pt x="604416" y="1448646"/>
                      <a:pt x="475234" y="1558473"/>
                      <a:pt x="320400" y="1558473"/>
                    </a:cubicBezTo>
                    <a:lnTo>
                      <a:pt x="320401" y="1558472"/>
                    </a:lnTo>
                    <a:cubicBezTo>
                      <a:pt x="165567" y="1558472"/>
                      <a:pt x="36386" y="1448645"/>
                      <a:pt x="6510" y="1302643"/>
                    </a:cubicBezTo>
                    <a:lnTo>
                      <a:pt x="3303" y="1270830"/>
                    </a:lnTo>
                    <a:lnTo>
                      <a:pt x="0" y="1270830"/>
                    </a:lnTo>
                    <a:lnTo>
                      <a:pt x="0" y="1238071"/>
                    </a:lnTo>
                    <a:lnTo>
                      <a:pt x="0" y="1188773"/>
                    </a:lnTo>
                    <a:close/>
                  </a:path>
                </a:pathLst>
              </a:custGeom>
              <a:gradFill>
                <a:gsLst>
                  <a:gs pos="10000">
                    <a:srgbClr val="51A7C2"/>
                  </a:gs>
                  <a:gs pos="100000">
                    <a:srgbClr val="B5F6DA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indent="-457200" algn="ctr">
                  <a:lnSpc>
                    <a:spcPct val="90000"/>
                  </a:lnSpc>
                  <a:spcBef>
                    <a:spcPts val="1000"/>
                  </a:spcBef>
                  <a:buSzPct val="100000"/>
                </a:pPr>
                <a:endParaRPr lang="en-US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00" name="Group 99">
              <a:extLst>
                <a:ext uri="{FF2B5EF4-FFF2-40B4-BE49-F238E27FC236}">
                  <a16:creationId xmlns="" xmlns:a16="http://schemas.microsoft.com/office/drawing/2014/main" id="{27CC9FE3-15E1-41E5-85F9-63EEF2CF6445}"/>
                </a:ext>
              </a:extLst>
            </p:cNvPr>
            <p:cNvGrpSpPr/>
            <p:nvPr/>
          </p:nvGrpSpPr>
          <p:grpSpPr>
            <a:xfrm>
              <a:off x="8076788" y="2978803"/>
              <a:ext cx="516478" cy="2373775"/>
              <a:chOff x="8078799" y="2601656"/>
              <a:chExt cx="640802" cy="2945179"/>
            </a:xfrm>
          </p:grpSpPr>
          <p:sp>
            <p:nvSpPr>
              <p:cNvPr id="63" name="Rectangle: Rounded Corners 62">
                <a:extLst>
                  <a:ext uri="{FF2B5EF4-FFF2-40B4-BE49-F238E27FC236}">
                    <a16:creationId xmlns="" xmlns:a16="http://schemas.microsoft.com/office/drawing/2014/main" id="{CC800F40-B44D-43C2-9BD5-475B1BD3912D}"/>
                  </a:ext>
                </a:extLst>
              </p:cNvPr>
              <p:cNvSpPr/>
              <p:nvPr/>
            </p:nvSpPr>
            <p:spPr>
              <a:xfrm>
                <a:off x="8078800" y="2601656"/>
                <a:ext cx="640801" cy="294517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="" xmlns:a16="http://schemas.microsoft.com/office/drawing/2014/main" id="{3EB10C8D-FD76-4556-AD6F-978B25A082FD}"/>
                  </a:ext>
                </a:extLst>
              </p:cNvPr>
              <p:cNvSpPr/>
              <p:nvPr/>
            </p:nvSpPr>
            <p:spPr>
              <a:xfrm>
                <a:off x="8078800" y="3575832"/>
                <a:ext cx="640801" cy="1683206"/>
              </a:xfrm>
              <a:custGeom>
                <a:avLst/>
                <a:gdLst>
                  <a:gd name="connsiteX0" fmla="*/ 687705 w 687800"/>
                  <a:gd name="connsiteY0" fmla="*/ 0 h 2111692"/>
                  <a:gd name="connsiteX1" fmla="*/ 483203 w 687800"/>
                  <a:gd name="connsiteY1" fmla="*/ 76676 h 2111692"/>
                  <a:gd name="connsiteX2" fmla="*/ 483203 w 687800"/>
                  <a:gd name="connsiteY2" fmla="*/ 76676 h 2111692"/>
                  <a:gd name="connsiteX3" fmla="*/ 0 w 687800"/>
                  <a:gd name="connsiteY3" fmla="*/ 101346 h 2111692"/>
                  <a:gd name="connsiteX4" fmla="*/ 0 w 687800"/>
                  <a:gd name="connsiteY4" fmla="*/ 2111693 h 2111692"/>
                  <a:gd name="connsiteX5" fmla="*/ 687800 w 687800"/>
                  <a:gd name="connsiteY5" fmla="*/ 2111693 h 2111692"/>
                  <a:gd name="connsiteX6" fmla="*/ 687800 w 687800"/>
                  <a:gd name="connsiteY6" fmla="*/ 0 h 2111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7800" h="2111692">
                    <a:moveTo>
                      <a:pt x="687705" y="0"/>
                    </a:moveTo>
                    <a:cubicBezTo>
                      <a:pt x="615125" y="8763"/>
                      <a:pt x="544449" y="34290"/>
                      <a:pt x="483203" y="76676"/>
                    </a:cubicBezTo>
                    <a:lnTo>
                      <a:pt x="483203" y="76676"/>
                    </a:lnTo>
                    <a:cubicBezTo>
                      <a:pt x="341662" y="174593"/>
                      <a:pt x="149924" y="182785"/>
                      <a:pt x="0" y="101346"/>
                    </a:cubicBezTo>
                    <a:lnTo>
                      <a:pt x="0" y="2111693"/>
                    </a:lnTo>
                    <a:lnTo>
                      <a:pt x="687800" y="2111693"/>
                    </a:lnTo>
                    <a:lnTo>
                      <a:pt x="687800" y="0"/>
                    </a:lnTo>
                    <a:close/>
                  </a:path>
                </a:pathLst>
              </a:custGeom>
              <a:gradFill>
                <a:gsLst>
                  <a:gs pos="10000">
                    <a:srgbClr val="2A6778"/>
                  </a:gs>
                  <a:gs pos="100000">
                    <a:srgbClr val="58ADC4">
                      <a:alpha val="2000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indent="-457200" algn="ctr">
                  <a:lnSpc>
                    <a:spcPct val="90000"/>
                  </a:lnSpc>
                  <a:spcBef>
                    <a:spcPts val="1000"/>
                  </a:spcBef>
                  <a:buSzPct val="100000"/>
                </a:pPr>
                <a:endParaRPr lang="en-US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="" xmlns:a16="http://schemas.microsoft.com/office/drawing/2014/main" id="{3BBE5D83-2516-4203-AFBC-6B199F88B22F}"/>
                  </a:ext>
                </a:extLst>
              </p:cNvPr>
              <p:cNvSpPr/>
              <p:nvPr/>
            </p:nvSpPr>
            <p:spPr>
              <a:xfrm>
                <a:off x="8078799" y="3573251"/>
                <a:ext cx="640802" cy="1973584"/>
              </a:xfrm>
              <a:custGeom>
                <a:avLst/>
                <a:gdLst>
                  <a:gd name="connsiteX0" fmla="*/ 0 w 640802"/>
                  <a:gd name="connsiteY0" fmla="*/ 0 h 1973584"/>
                  <a:gd name="connsiteX1" fmla="*/ 236141 w 640802"/>
                  <a:gd name="connsiteY1" fmla="*/ 63775 h 1973584"/>
                  <a:gd name="connsiteX2" fmla="*/ 640712 w 640802"/>
                  <a:gd name="connsiteY2" fmla="*/ 101661 h 1973584"/>
                  <a:gd name="connsiteX3" fmla="*/ 640801 w 640802"/>
                  <a:gd name="connsiteY3" fmla="*/ 101661 h 1973584"/>
                  <a:gd name="connsiteX4" fmla="*/ 640801 w 640802"/>
                  <a:gd name="connsiteY4" fmla="*/ 1603874 h 1973584"/>
                  <a:gd name="connsiteX5" fmla="*/ 640802 w 640802"/>
                  <a:gd name="connsiteY5" fmla="*/ 1603884 h 1973584"/>
                  <a:gd name="connsiteX6" fmla="*/ 640801 w 640802"/>
                  <a:gd name="connsiteY6" fmla="*/ 1653183 h 1973584"/>
                  <a:gd name="connsiteX7" fmla="*/ 640801 w 640802"/>
                  <a:gd name="connsiteY7" fmla="*/ 1685940 h 1973584"/>
                  <a:gd name="connsiteX8" fmla="*/ 637499 w 640802"/>
                  <a:gd name="connsiteY8" fmla="*/ 1685940 h 1973584"/>
                  <a:gd name="connsiteX9" fmla="*/ 634292 w 640802"/>
                  <a:gd name="connsiteY9" fmla="*/ 1717755 h 1973584"/>
                  <a:gd name="connsiteX10" fmla="*/ 320400 w 640802"/>
                  <a:gd name="connsiteY10" fmla="*/ 1973584 h 1973584"/>
                  <a:gd name="connsiteX11" fmla="*/ 320401 w 640802"/>
                  <a:gd name="connsiteY11" fmla="*/ 1973583 h 1973584"/>
                  <a:gd name="connsiteX12" fmla="*/ 6510 w 640802"/>
                  <a:gd name="connsiteY12" fmla="*/ 1717754 h 1973584"/>
                  <a:gd name="connsiteX13" fmla="*/ 3303 w 640802"/>
                  <a:gd name="connsiteY13" fmla="*/ 1685940 h 1973584"/>
                  <a:gd name="connsiteX14" fmla="*/ 0 w 640802"/>
                  <a:gd name="connsiteY14" fmla="*/ 1685940 h 1973584"/>
                  <a:gd name="connsiteX15" fmla="*/ 0 w 640802"/>
                  <a:gd name="connsiteY15" fmla="*/ 1653182 h 1973584"/>
                  <a:gd name="connsiteX16" fmla="*/ 0 w 640802"/>
                  <a:gd name="connsiteY16" fmla="*/ 1603884 h 1973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40802" h="1973584">
                    <a:moveTo>
                      <a:pt x="0" y="0"/>
                    </a:moveTo>
                    <a:cubicBezTo>
                      <a:pt x="83329" y="1215"/>
                      <a:pt x="166302" y="22397"/>
                      <a:pt x="236141" y="63775"/>
                    </a:cubicBezTo>
                    <a:cubicBezTo>
                      <a:pt x="353989" y="133548"/>
                      <a:pt x="509287" y="146151"/>
                      <a:pt x="640712" y="101661"/>
                    </a:cubicBezTo>
                    <a:lnTo>
                      <a:pt x="640801" y="101661"/>
                    </a:lnTo>
                    <a:lnTo>
                      <a:pt x="640801" y="1603874"/>
                    </a:lnTo>
                    <a:lnTo>
                      <a:pt x="640802" y="1603884"/>
                    </a:lnTo>
                    <a:cubicBezTo>
                      <a:pt x="640802" y="1620317"/>
                      <a:pt x="640801" y="1636750"/>
                      <a:pt x="640801" y="1653183"/>
                    </a:cubicBezTo>
                    <a:lnTo>
                      <a:pt x="640801" y="1685940"/>
                    </a:lnTo>
                    <a:lnTo>
                      <a:pt x="637499" y="1685940"/>
                    </a:lnTo>
                    <a:lnTo>
                      <a:pt x="634292" y="1717755"/>
                    </a:lnTo>
                    <a:cubicBezTo>
                      <a:pt x="604415" y="1863757"/>
                      <a:pt x="475234" y="1973584"/>
                      <a:pt x="320400" y="1973584"/>
                    </a:cubicBezTo>
                    <a:lnTo>
                      <a:pt x="320401" y="1973583"/>
                    </a:lnTo>
                    <a:cubicBezTo>
                      <a:pt x="165567" y="1973583"/>
                      <a:pt x="36386" y="1863756"/>
                      <a:pt x="6510" y="1717754"/>
                    </a:cubicBezTo>
                    <a:lnTo>
                      <a:pt x="3303" y="1685940"/>
                    </a:lnTo>
                    <a:lnTo>
                      <a:pt x="0" y="1685940"/>
                    </a:lnTo>
                    <a:lnTo>
                      <a:pt x="0" y="1653182"/>
                    </a:lnTo>
                    <a:lnTo>
                      <a:pt x="0" y="1603884"/>
                    </a:lnTo>
                    <a:close/>
                  </a:path>
                </a:pathLst>
              </a:custGeom>
              <a:gradFill>
                <a:gsLst>
                  <a:gs pos="10000">
                    <a:srgbClr val="51A7C2"/>
                  </a:gs>
                  <a:gs pos="100000">
                    <a:srgbClr val="B5F6DA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indent="-457200" algn="ctr">
                  <a:lnSpc>
                    <a:spcPct val="90000"/>
                  </a:lnSpc>
                  <a:spcBef>
                    <a:spcPts val="1000"/>
                  </a:spcBef>
                  <a:buSzPct val="100000"/>
                </a:pPr>
                <a:endParaRPr lang="en-US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="" xmlns:a16="http://schemas.microsoft.com/office/drawing/2014/main" id="{2C03F5D2-0C77-4ABA-8EF4-7F9B209B2DAF}"/>
                </a:ext>
              </a:extLst>
            </p:cNvPr>
            <p:cNvGrpSpPr/>
            <p:nvPr/>
          </p:nvGrpSpPr>
          <p:grpSpPr>
            <a:xfrm>
              <a:off x="10873215" y="2978805"/>
              <a:ext cx="516480" cy="2373772"/>
              <a:chOff x="11017799" y="2601659"/>
              <a:chExt cx="640805" cy="2945175"/>
            </a:xfrm>
          </p:grpSpPr>
          <p:sp>
            <p:nvSpPr>
              <p:cNvPr id="64" name="Rectangle: Rounded Corners 63">
                <a:extLst>
                  <a:ext uri="{FF2B5EF4-FFF2-40B4-BE49-F238E27FC236}">
                    <a16:creationId xmlns="" xmlns:a16="http://schemas.microsoft.com/office/drawing/2014/main" id="{A1BE4EB1-DC17-4916-AF47-CE583ED06028}"/>
                  </a:ext>
                </a:extLst>
              </p:cNvPr>
              <p:cNvSpPr/>
              <p:nvPr/>
            </p:nvSpPr>
            <p:spPr>
              <a:xfrm flipH="1">
                <a:off x="11017799" y="2601659"/>
                <a:ext cx="640803" cy="294517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="" xmlns:a16="http://schemas.microsoft.com/office/drawing/2014/main" id="{4DB0B873-07AA-454B-BCE0-CCE9353C6C6C}"/>
                  </a:ext>
                </a:extLst>
              </p:cNvPr>
              <p:cNvSpPr/>
              <p:nvPr/>
            </p:nvSpPr>
            <p:spPr>
              <a:xfrm flipH="1">
                <a:off x="11017802" y="4312889"/>
                <a:ext cx="640802" cy="946300"/>
              </a:xfrm>
              <a:custGeom>
                <a:avLst/>
                <a:gdLst>
                  <a:gd name="connsiteX0" fmla="*/ 687705 w 687800"/>
                  <a:gd name="connsiteY0" fmla="*/ 0 h 1187195"/>
                  <a:gd name="connsiteX1" fmla="*/ 425958 w 687800"/>
                  <a:gd name="connsiteY1" fmla="*/ 80200 h 1187195"/>
                  <a:gd name="connsiteX2" fmla="*/ 425958 w 687800"/>
                  <a:gd name="connsiteY2" fmla="*/ 80200 h 1187195"/>
                  <a:gd name="connsiteX3" fmla="*/ 0 w 687800"/>
                  <a:gd name="connsiteY3" fmla="*/ 130969 h 1187195"/>
                  <a:gd name="connsiteX4" fmla="*/ 0 w 687800"/>
                  <a:gd name="connsiteY4" fmla="*/ 1187196 h 1187195"/>
                  <a:gd name="connsiteX5" fmla="*/ 687800 w 687800"/>
                  <a:gd name="connsiteY5" fmla="*/ 1187196 h 1187195"/>
                  <a:gd name="connsiteX6" fmla="*/ 687800 w 687800"/>
                  <a:gd name="connsiteY6" fmla="*/ 0 h 1187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7800" h="1187195">
                    <a:moveTo>
                      <a:pt x="687705" y="0"/>
                    </a:moveTo>
                    <a:cubicBezTo>
                      <a:pt x="595503" y="0"/>
                      <a:pt x="503206" y="26765"/>
                      <a:pt x="425958" y="80200"/>
                    </a:cubicBezTo>
                    <a:lnTo>
                      <a:pt x="425958" y="80200"/>
                    </a:lnTo>
                    <a:cubicBezTo>
                      <a:pt x="301943" y="166021"/>
                      <a:pt x="139256" y="182880"/>
                      <a:pt x="0" y="130969"/>
                    </a:cubicBezTo>
                    <a:lnTo>
                      <a:pt x="0" y="1187196"/>
                    </a:lnTo>
                    <a:lnTo>
                      <a:pt x="687800" y="1187196"/>
                    </a:lnTo>
                    <a:lnTo>
                      <a:pt x="687800" y="0"/>
                    </a:lnTo>
                    <a:close/>
                  </a:path>
                </a:pathLst>
              </a:custGeom>
              <a:gradFill>
                <a:gsLst>
                  <a:gs pos="10000">
                    <a:srgbClr val="2A6778"/>
                  </a:gs>
                  <a:gs pos="100000">
                    <a:srgbClr val="58ADC4">
                      <a:alpha val="2000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indent="-457200" algn="ctr">
                  <a:lnSpc>
                    <a:spcPct val="90000"/>
                  </a:lnSpc>
                  <a:spcBef>
                    <a:spcPts val="1000"/>
                  </a:spcBef>
                  <a:buSzPct val="100000"/>
                </a:pPr>
                <a:endParaRPr lang="en-US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="" xmlns:a16="http://schemas.microsoft.com/office/drawing/2014/main" id="{21BD44D7-E28A-4A66-A2D9-503168212424}"/>
                  </a:ext>
                </a:extLst>
              </p:cNvPr>
              <p:cNvSpPr/>
              <p:nvPr/>
            </p:nvSpPr>
            <p:spPr>
              <a:xfrm flipH="1">
                <a:off x="11017800" y="4374083"/>
                <a:ext cx="640804" cy="1172751"/>
              </a:xfrm>
              <a:custGeom>
                <a:avLst/>
                <a:gdLst>
                  <a:gd name="connsiteX0" fmla="*/ 0 w 640804"/>
                  <a:gd name="connsiteY0" fmla="*/ 0 h 1172751"/>
                  <a:gd name="connsiteX1" fmla="*/ 0 w 640804"/>
                  <a:gd name="connsiteY1" fmla="*/ 885031 h 1172751"/>
                  <a:gd name="connsiteX2" fmla="*/ 3297 w 640804"/>
                  <a:gd name="connsiteY2" fmla="*/ 885031 h 1172751"/>
                  <a:gd name="connsiteX3" fmla="*/ 6511 w 640804"/>
                  <a:gd name="connsiteY3" fmla="*/ 916922 h 1172751"/>
                  <a:gd name="connsiteX4" fmla="*/ 320403 w 640804"/>
                  <a:gd name="connsiteY4" fmla="*/ 1172751 h 1172751"/>
                  <a:gd name="connsiteX5" fmla="*/ 634295 w 640804"/>
                  <a:gd name="connsiteY5" fmla="*/ 916922 h 1172751"/>
                  <a:gd name="connsiteX6" fmla="*/ 637509 w 640804"/>
                  <a:gd name="connsiteY6" fmla="*/ 885031 h 1172751"/>
                  <a:gd name="connsiteX7" fmla="*/ 640802 w 640804"/>
                  <a:gd name="connsiteY7" fmla="*/ 885031 h 1172751"/>
                  <a:gd name="connsiteX8" fmla="*/ 640802 w 640804"/>
                  <a:gd name="connsiteY8" fmla="*/ 852370 h 1172751"/>
                  <a:gd name="connsiteX9" fmla="*/ 640804 w 640804"/>
                  <a:gd name="connsiteY9" fmla="*/ 852350 h 1172751"/>
                  <a:gd name="connsiteX10" fmla="*/ 640804 w 640804"/>
                  <a:gd name="connsiteY10" fmla="*/ 803052 h 1172751"/>
                  <a:gd name="connsiteX11" fmla="*/ 640802 w 640804"/>
                  <a:gd name="connsiteY11" fmla="*/ 803032 h 1172751"/>
                  <a:gd name="connsiteX12" fmla="*/ 640802 w 640804"/>
                  <a:gd name="connsiteY12" fmla="*/ 76302 h 1172751"/>
                  <a:gd name="connsiteX13" fmla="*/ 640714 w 640804"/>
                  <a:gd name="connsiteY13" fmla="*/ 76302 h 1172751"/>
                  <a:gd name="connsiteX14" fmla="*/ 182807 w 640804"/>
                  <a:gd name="connsiteY14" fmla="*/ 60283 h 1172751"/>
                  <a:gd name="connsiteX15" fmla="*/ 0 w 640804"/>
                  <a:gd name="connsiteY15" fmla="*/ 0 h 1172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40804" h="1172751">
                    <a:moveTo>
                      <a:pt x="0" y="0"/>
                    </a:moveTo>
                    <a:lnTo>
                      <a:pt x="0" y="885031"/>
                    </a:lnTo>
                    <a:lnTo>
                      <a:pt x="3297" y="885031"/>
                    </a:lnTo>
                    <a:lnTo>
                      <a:pt x="6511" y="916922"/>
                    </a:lnTo>
                    <a:cubicBezTo>
                      <a:pt x="36388" y="1062924"/>
                      <a:pt x="165569" y="1172751"/>
                      <a:pt x="320403" y="1172751"/>
                    </a:cubicBezTo>
                    <a:cubicBezTo>
                      <a:pt x="475237" y="1172751"/>
                      <a:pt x="604418" y="1062924"/>
                      <a:pt x="634295" y="916922"/>
                    </a:cubicBezTo>
                    <a:lnTo>
                      <a:pt x="637509" y="885031"/>
                    </a:lnTo>
                    <a:lnTo>
                      <a:pt x="640802" y="885031"/>
                    </a:lnTo>
                    <a:lnTo>
                      <a:pt x="640802" y="852370"/>
                    </a:lnTo>
                    <a:lnTo>
                      <a:pt x="640804" y="852350"/>
                    </a:lnTo>
                    <a:lnTo>
                      <a:pt x="640804" y="803052"/>
                    </a:lnTo>
                    <a:lnTo>
                      <a:pt x="640802" y="803032"/>
                    </a:lnTo>
                    <a:lnTo>
                      <a:pt x="640802" y="76302"/>
                    </a:lnTo>
                    <a:lnTo>
                      <a:pt x="640714" y="76302"/>
                    </a:lnTo>
                    <a:cubicBezTo>
                      <a:pt x="499881" y="145088"/>
                      <a:pt x="317073" y="139773"/>
                      <a:pt x="182807" y="60283"/>
                    </a:cubicBezTo>
                    <a:cubicBezTo>
                      <a:pt x="127876" y="27788"/>
                      <a:pt x="64870" y="774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51A7C2"/>
                  </a:gs>
                  <a:gs pos="100000">
                    <a:srgbClr val="B5F6DA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indent="-457200" algn="ctr">
                  <a:lnSpc>
                    <a:spcPct val="90000"/>
                  </a:lnSpc>
                  <a:spcBef>
                    <a:spcPts val="1000"/>
                  </a:spcBef>
                  <a:buSzPct val="100000"/>
                </a:pPr>
                <a:endParaRPr lang="en-US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="" xmlns:a16="http://schemas.microsoft.com/office/drawing/2014/main" id="{2DAB0C6B-2E4F-4374-B295-68CFF4D7DCEC}"/>
                </a:ext>
              </a:extLst>
            </p:cNvPr>
            <p:cNvGrpSpPr/>
            <p:nvPr/>
          </p:nvGrpSpPr>
          <p:grpSpPr>
            <a:xfrm>
              <a:off x="9941072" y="2978804"/>
              <a:ext cx="516480" cy="2373773"/>
              <a:chOff x="10038135" y="2601658"/>
              <a:chExt cx="640805" cy="2945177"/>
            </a:xfrm>
          </p:grpSpPr>
          <p:sp>
            <p:nvSpPr>
              <p:cNvPr id="65" name="Rectangle: Rounded Corners 64">
                <a:extLst>
                  <a:ext uri="{FF2B5EF4-FFF2-40B4-BE49-F238E27FC236}">
                    <a16:creationId xmlns="" xmlns:a16="http://schemas.microsoft.com/office/drawing/2014/main" id="{A8B09AE0-2244-477E-ABF6-271537E0F69C}"/>
                  </a:ext>
                </a:extLst>
              </p:cNvPr>
              <p:cNvSpPr/>
              <p:nvPr/>
            </p:nvSpPr>
            <p:spPr>
              <a:xfrm flipH="1">
                <a:off x="10038135" y="2601658"/>
                <a:ext cx="640803" cy="294517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="" xmlns:a16="http://schemas.microsoft.com/office/drawing/2014/main" id="{6F1C82FB-AE6E-4CB9-96FF-C91E4C42C977}"/>
                  </a:ext>
                </a:extLst>
              </p:cNvPr>
              <p:cNvSpPr/>
              <p:nvPr/>
            </p:nvSpPr>
            <p:spPr>
              <a:xfrm flipH="1">
                <a:off x="10038138" y="3981945"/>
                <a:ext cx="640802" cy="1277171"/>
              </a:xfrm>
              <a:custGeom>
                <a:avLst/>
                <a:gdLst>
                  <a:gd name="connsiteX0" fmla="*/ 687705 w 687800"/>
                  <a:gd name="connsiteY0" fmla="*/ 0 h 1602295"/>
                  <a:gd name="connsiteX1" fmla="*/ 562166 w 687800"/>
                  <a:gd name="connsiteY1" fmla="*/ 60198 h 1602295"/>
                  <a:gd name="connsiteX2" fmla="*/ 562166 w 687800"/>
                  <a:gd name="connsiteY2" fmla="*/ 60198 h 1602295"/>
                  <a:gd name="connsiteX3" fmla="*/ 38671 w 687800"/>
                  <a:gd name="connsiteY3" fmla="*/ 60198 h 1602295"/>
                  <a:gd name="connsiteX4" fmla="*/ 38671 w 687800"/>
                  <a:gd name="connsiteY4" fmla="*/ 60198 h 1602295"/>
                  <a:gd name="connsiteX5" fmla="*/ 0 w 687800"/>
                  <a:gd name="connsiteY5" fmla="*/ 36385 h 1602295"/>
                  <a:gd name="connsiteX6" fmla="*/ 0 w 687800"/>
                  <a:gd name="connsiteY6" fmla="*/ 1602296 h 1602295"/>
                  <a:gd name="connsiteX7" fmla="*/ 687800 w 687800"/>
                  <a:gd name="connsiteY7" fmla="*/ 1602296 h 1602295"/>
                  <a:gd name="connsiteX8" fmla="*/ 687800 w 687800"/>
                  <a:gd name="connsiteY8" fmla="*/ 0 h 1602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7800" h="1602295">
                    <a:moveTo>
                      <a:pt x="687705" y="0"/>
                    </a:moveTo>
                    <a:cubicBezTo>
                      <a:pt x="643318" y="13335"/>
                      <a:pt x="600837" y="33433"/>
                      <a:pt x="562166" y="60198"/>
                    </a:cubicBezTo>
                    <a:lnTo>
                      <a:pt x="562166" y="60198"/>
                    </a:lnTo>
                    <a:cubicBezTo>
                      <a:pt x="407670" y="167164"/>
                      <a:pt x="193167" y="167164"/>
                      <a:pt x="38671" y="60198"/>
                    </a:cubicBezTo>
                    <a:lnTo>
                      <a:pt x="38671" y="60198"/>
                    </a:lnTo>
                    <a:cubicBezTo>
                      <a:pt x="26194" y="51530"/>
                      <a:pt x="13240" y="43720"/>
                      <a:pt x="0" y="36385"/>
                    </a:cubicBezTo>
                    <a:lnTo>
                      <a:pt x="0" y="1602296"/>
                    </a:lnTo>
                    <a:lnTo>
                      <a:pt x="687800" y="1602296"/>
                    </a:lnTo>
                    <a:lnTo>
                      <a:pt x="687800" y="0"/>
                    </a:lnTo>
                    <a:close/>
                  </a:path>
                </a:pathLst>
              </a:custGeom>
              <a:gradFill>
                <a:gsLst>
                  <a:gs pos="10000">
                    <a:srgbClr val="2A6778"/>
                  </a:gs>
                  <a:gs pos="100000">
                    <a:srgbClr val="58ADC4">
                      <a:alpha val="2000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indent="-457200" algn="ctr">
                  <a:lnSpc>
                    <a:spcPct val="90000"/>
                  </a:lnSpc>
                  <a:spcBef>
                    <a:spcPts val="1000"/>
                  </a:spcBef>
                  <a:buSzPct val="100000"/>
                </a:pPr>
                <a:endParaRPr lang="en-US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="" xmlns:a16="http://schemas.microsoft.com/office/drawing/2014/main" id="{59208947-10A7-4BBF-9562-601D6600827D}"/>
                  </a:ext>
                </a:extLst>
              </p:cNvPr>
              <p:cNvSpPr/>
              <p:nvPr/>
            </p:nvSpPr>
            <p:spPr>
              <a:xfrm flipH="1">
                <a:off x="10038136" y="3988363"/>
                <a:ext cx="640804" cy="1558471"/>
              </a:xfrm>
              <a:custGeom>
                <a:avLst/>
                <a:gdLst>
                  <a:gd name="connsiteX0" fmla="*/ 0 w 640804"/>
                  <a:gd name="connsiteY0" fmla="*/ 4211 h 1558471"/>
                  <a:gd name="connsiteX1" fmla="*/ 0 w 640804"/>
                  <a:gd name="connsiteY1" fmla="*/ 1270830 h 1558471"/>
                  <a:gd name="connsiteX2" fmla="*/ 3304 w 640804"/>
                  <a:gd name="connsiteY2" fmla="*/ 1270830 h 1558471"/>
                  <a:gd name="connsiteX3" fmla="*/ 6511 w 640804"/>
                  <a:gd name="connsiteY3" fmla="*/ 1302642 h 1558471"/>
                  <a:gd name="connsiteX4" fmla="*/ 320403 w 640804"/>
                  <a:gd name="connsiteY4" fmla="*/ 1558471 h 1558471"/>
                  <a:gd name="connsiteX5" fmla="*/ 634295 w 640804"/>
                  <a:gd name="connsiteY5" fmla="*/ 1302642 h 1558471"/>
                  <a:gd name="connsiteX6" fmla="*/ 637502 w 640804"/>
                  <a:gd name="connsiteY6" fmla="*/ 1270830 h 1558471"/>
                  <a:gd name="connsiteX7" fmla="*/ 640802 w 640804"/>
                  <a:gd name="connsiteY7" fmla="*/ 1270830 h 1558471"/>
                  <a:gd name="connsiteX8" fmla="*/ 640802 w 640804"/>
                  <a:gd name="connsiteY8" fmla="*/ 1238090 h 1558471"/>
                  <a:gd name="connsiteX9" fmla="*/ 640804 w 640804"/>
                  <a:gd name="connsiteY9" fmla="*/ 1238070 h 1558471"/>
                  <a:gd name="connsiteX10" fmla="*/ 640804 w 640804"/>
                  <a:gd name="connsiteY10" fmla="*/ 1188772 h 1558471"/>
                  <a:gd name="connsiteX11" fmla="*/ 640802 w 640804"/>
                  <a:gd name="connsiteY11" fmla="*/ 1188752 h 1558471"/>
                  <a:gd name="connsiteX12" fmla="*/ 640802 w 640804"/>
                  <a:gd name="connsiteY12" fmla="*/ 120373 h 1558471"/>
                  <a:gd name="connsiteX13" fmla="*/ 640714 w 640804"/>
                  <a:gd name="connsiteY13" fmla="*/ 120373 h 1558471"/>
                  <a:gd name="connsiteX14" fmla="*/ 309708 w 640804"/>
                  <a:gd name="connsiteY14" fmla="*/ 63886 h 1558471"/>
                  <a:gd name="connsiteX15" fmla="*/ 0 w 640804"/>
                  <a:gd name="connsiteY15" fmla="*/ 4211 h 1558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40804" h="1558471">
                    <a:moveTo>
                      <a:pt x="0" y="4211"/>
                    </a:moveTo>
                    <a:lnTo>
                      <a:pt x="0" y="1270830"/>
                    </a:lnTo>
                    <a:lnTo>
                      <a:pt x="3304" y="1270830"/>
                    </a:lnTo>
                    <a:lnTo>
                      <a:pt x="6511" y="1302642"/>
                    </a:lnTo>
                    <a:cubicBezTo>
                      <a:pt x="36388" y="1448644"/>
                      <a:pt x="165569" y="1558471"/>
                      <a:pt x="320403" y="1558471"/>
                    </a:cubicBezTo>
                    <a:cubicBezTo>
                      <a:pt x="475237" y="1558471"/>
                      <a:pt x="604418" y="1448644"/>
                      <a:pt x="634295" y="1302642"/>
                    </a:cubicBezTo>
                    <a:lnTo>
                      <a:pt x="637502" y="1270830"/>
                    </a:lnTo>
                    <a:lnTo>
                      <a:pt x="640802" y="1270830"/>
                    </a:lnTo>
                    <a:lnTo>
                      <a:pt x="640802" y="1238090"/>
                    </a:lnTo>
                    <a:lnTo>
                      <a:pt x="640804" y="1238070"/>
                    </a:lnTo>
                    <a:lnTo>
                      <a:pt x="640804" y="1188772"/>
                    </a:lnTo>
                    <a:lnTo>
                      <a:pt x="640802" y="1188752"/>
                    </a:lnTo>
                    <a:lnTo>
                      <a:pt x="640802" y="120373"/>
                    </a:lnTo>
                    <a:lnTo>
                      <a:pt x="640714" y="120373"/>
                    </a:lnTo>
                    <a:cubicBezTo>
                      <a:pt x="527657" y="139808"/>
                      <a:pt x="406170" y="121056"/>
                      <a:pt x="309708" y="63886"/>
                    </a:cubicBezTo>
                    <a:cubicBezTo>
                      <a:pt x="219280" y="10360"/>
                      <a:pt x="106845" y="-9531"/>
                      <a:pt x="0" y="4211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51A7C2"/>
                  </a:gs>
                  <a:gs pos="100000">
                    <a:srgbClr val="B5F6DA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indent="-457200" algn="ctr">
                  <a:lnSpc>
                    <a:spcPct val="90000"/>
                  </a:lnSpc>
                  <a:spcBef>
                    <a:spcPts val="1000"/>
                  </a:spcBef>
                  <a:buSzPct val="100000"/>
                </a:pPr>
                <a:endParaRPr lang="en-US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="" xmlns:a16="http://schemas.microsoft.com/office/drawing/2014/main" id="{35FB310B-1887-4B3C-8CB2-E33971382064}"/>
                </a:ext>
              </a:extLst>
            </p:cNvPr>
            <p:cNvGrpSpPr/>
            <p:nvPr/>
          </p:nvGrpSpPr>
          <p:grpSpPr>
            <a:xfrm>
              <a:off x="9008929" y="2978805"/>
              <a:ext cx="516480" cy="2373772"/>
              <a:chOff x="9058468" y="2601659"/>
              <a:chExt cx="640805" cy="2945175"/>
            </a:xfrm>
          </p:grpSpPr>
          <p:sp>
            <p:nvSpPr>
              <p:cNvPr id="66" name="Rectangle: Rounded Corners 65">
                <a:extLst>
                  <a:ext uri="{FF2B5EF4-FFF2-40B4-BE49-F238E27FC236}">
                    <a16:creationId xmlns="" xmlns:a16="http://schemas.microsoft.com/office/drawing/2014/main" id="{EB31B6F4-05E2-4041-80C4-C6C9DC25B829}"/>
                  </a:ext>
                </a:extLst>
              </p:cNvPr>
              <p:cNvSpPr/>
              <p:nvPr/>
            </p:nvSpPr>
            <p:spPr>
              <a:xfrm flipH="1">
                <a:off x="9058468" y="2601659"/>
                <a:ext cx="640803" cy="294517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="" xmlns:a16="http://schemas.microsoft.com/office/drawing/2014/main" id="{02EC9FDD-C825-4D04-84D0-ECEA8FA0DD5B}"/>
                  </a:ext>
                </a:extLst>
              </p:cNvPr>
              <p:cNvSpPr/>
              <p:nvPr/>
            </p:nvSpPr>
            <p:spPr>
              <a:xfrm flipH="1">
                <a:off x="9058471" y="3575832"/>
                <a:ext cx="640802" cy="1683206"/>
              </a:xfrm>
              <a:custGeom>
                <a:avLst/>
                <a:gdLst>
                  <a:gd name="connsiteX0" fmla="*/ 687705 w 687800"/>
                  <a:gd name="connsiteY0" fmla="*/ 0 h 2111692"/>
                  <a:gd name="connsiteX1" fmla="*/ 483203 w 687800"/>
                  <a:gd name="connsiteY1" fmla="*/ 76676 h 2111692"/>
                  <a:gd name="connsiteX2" fmla="*/ 483203 w 687800"/>
                  <a:gd name="connsiteY2" fmla="*/ 76676 h 2111692"/>
                  <a:gd name="connsiteX3" fmla="*/ 0 w 687800"/>
                  <a:gd name="connsiteY3" fmla="*/ 101346 h 2111692"/>
                  <a:gd name="connsiteX4" fmla="*/ 0 w 687800"/>
                  <a:gd name="connsiteY4" fmla="*/ 2111693 h 2111692"/>
                  <a:gd name="connsiteX5" fmla="*/ 687800 w 687800"/>
                  <a:gd name="connsiteY5" fmla="*/ 2111693 h 2111692"/>
                  <a:gd name="connsiteX6" fmla="*/ 687800 w 687800"/>
                  <a:gd name="connsiteY6" fmla="*/ 0 h 2111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7800" h="2111692">
                    <a:moveTo>
                      <a:pt x="687705" y="0"/>
                    </a:moveTo>
                    <a:cubicBezTo>
                      <a:pt x="615125" y="8763"/>
                      <a:pt x="544449" y="34290"/>
                      <a:pt x="483203" y="76676"/>
                    </a:cubicBezTo>
                    <a:lnTo>
                      <a:pt x="483203" y="76676"/>
                    </a:lnTo>
                    <a:cubicBezTo>
                      <a:pt x="341662" y="174593"/>
                      <a:pt x="149924" y="182785"/>
                      <a:pt x="0" y="101346"/>
                    </a:cubicBezTo>
                    <a:lnTo>
                      <a:pt x="0" y="2111693"/>
                    </a:lnTo>
                    <a:lnTo>
                      <a:pt x="687800" y="2111693"/>
                    </a:lnTo>
                    <a:lnTo>
                      <a:pt x="687800" y="0"/>
                    </a:lnTo>
                    <a:close/>
                  </a:path>
                </a:pathLst>
              </a:custGeom>
              <a:gradFill>
                <a:gsLst>
                  <a:gs pos="10000">
                    <a:srgbClr val="2A6778"/>
                  </a:gs>
                  <a:gs pos="100000">
                    <a:srgbClr val="58ADC4">
                      <a:alpha val="2000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indent="-457200" algn="ctr">
                  <a:lnSpc>
                    <a:spcPct val="90000"/>
                  </a:lnSpc>
                  <a:spcBef>
                    <a:spcPts val="1000"/>
                  </a:spcBef>
                  <a:buSzPct val="100000"/>
                </a:pPr>
                <a:endParaRPr lang="en-US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="" xmlns:a16="http://schemas.microsoft.com/office/drawing/2014/main" id="{9B531F68-8FAA-4F20-A579-97E3FE596DE3}"/>
                  </a:ext>
                </a:extLst>
              </p:cNvPr>
              <p:cNvSpPr/>
              <p:nvPr/>
            </p:nvSpPr>
            <p:spPr>
              <a:xfrm flipH="1">
                <a:off x="9058469" y="3573251"/>
                <a:ext cx="640804" cy="1973583"/>
              </a:xfrm>
              <a:custGeom>
                <a:avLst/>
                <a:gdLst>
                  <a:gd name="connsiteX0" fmla="*/ 0 w 640804"/>
                  <a:gd name="connsiteY0" fmla="*/ 0 h 1973583"/>
                  <a:gd name="connsiteX1" fmla="*/ 0 w 640804"/>
                  <a:gd name="connsiteY1" fmla="*/ 1685940 h 1973583"/>
                  <a:gd name="connsiteX2" fmla="*/ 3304 w 640804"/>
                  <a:gd name="connsiteY2" fmla="*/ 1685940 h 1973583"/>
                  <a:gd name="connsiteX3" fmla="*/ 6511 w 640804"/>
                  <a:gd name="connsiteY3" fmla="*/ 1717754 h 1973583"/>
                  <a:gd name="connsiteX4" fmla="*/ 320403 w 640804"/>
                  <a:gd name="connsiteY4" fmla="*/ 1973583 h 1973583"/>
                  <a:gd name="connsiteX5" fmla="*/ 634295 w 640804"/>
                  <a:gd name="connsiteY5" fmla="*/ 1717754 h 1973583"/>
                  <a:gd name="connsiteX6" fmla="*/ 637502 w 640804"/>
                  <a:gd name="connsiteY6" fmla="*/ 1685940 h 1973583"/>
                  <a:gd name="connsiteX7" fmla="*/ 640802 w 640804"/>
                  <a:gd name="connsiteY7" fmla="*/ 1685940 h 1973583"/>
                  <a:gd name="connsiteX8" fmla="*/ 640802 w 640804"/>
                  <a:gd name="connsiteY8" fmla="*/ 1653202 h 1973583"/>
                  <a:gd name="connsiteX9" fmla="*/ 640804 w 640804"/>
                  <a:gd name="connsiteY9" fmla="*/ 1653182 h 1973583"/>
                  <a:gd name="connsiteX10" fmla="*/ 640804 w 640804"/>
                  <a:gd name="connsiteY10" fmla="*/ 1603884 h 1973583"/>
                  <a:gd name="connsiteX11" fmla="*/ 640802 w 640804"/>
                  <a:gd name="connsiteY11" fmla="*/ 1603864 h 1973583"/>
                  <a:gd name="connsiteX12" fmla="*/ 640802 w 640804"/>
                  <a:gd name="connsiteY12" fmla="*/ 101661 h 1973583"/>
                  <a:gd name="connsiteX13" fmla="*/ 640713 w 640804"/>
                  <a:gd name="connsiteY13" fmla="*/ 101661 h 1973583"/>
                  <a:gd name="connsiteX14" fmla="*/ 236141 w 640804"/>
                  <a:gd name="connsiteY14" fmla="*/ 63775 h 1973583"/>
                  <a:gd name="connsiteX15" fmla="*/ 0 w 640804"/>
                  <a:gd name="connsiteY15" fmla="*/ 0 h 1973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40804" h="1973583">
                    <a:moveTo>
                      <a:pt x="0" y="0"/>
                    </a:moveTo>
                    <a:lnTo>
                      <a:pt x="0" y="1685940"/>
                    </a:lnTo>
                    <a:lnTo>
                      <a:pt x="3304" y="1685940"/>
                    </a:lnTo>
                    <a:lnTo>
                      <a:pt x="6511" y="1717754"/>
                    </a:lnTo>
                    <a:cubicBezTo>
                      <a:pt x="36388" y="1863756"/>
                      <a:pt x="165569" y="1973583"/>
                      <a:pt x="320403" y="1973583"/>
                    </a:cubicBezTo>
                    <a:cubicBezTo>
                      <a:pt x="475237" y="1973583"/>
                      <a:pt x="604418" y="1863756"/>
                      <a:pt x="634295" y="1717754"/>
                    </a:cubicBezTo>
                    <a:lnTo>
                      <a:pt x="637502" y="1685940"/>
                    </a:lnTo>
                    <a:lnTo>
                      <a:pt x="640802" y="1685940"/>
                    </a:lnTo>
                    <a:lnTo>
                      <a:pt x="640802" y="1653202"/>
                    </a:lnTo>
                    <a:lnTo>
                      <a:pt x="640804" y="1653182"/>
                    </a:lnTo>
                    <a:lnTo>
                      <a:pt x="640804" y="1603884"/>
                    </a:lnTo>
                    <a:lnTo>
                      <a:pt x="640802" y="1603864"/>
                    </a:lnTo>
                    <a:lnTo>
                      <a:pt x="640802" y="101661"/>
                    </a:lnTo>
                    <a:lnTo>
                      <a:pt x="640713" y="101661"/>
                    </a:lnTo>
                    <a:cubicBezTo>
                      <a:pt x="509288" y="146151"/>
                      <a:pt x="353990" y="133548"/>
                      <a:pt x="236141" y="63775"/>
                    </a:cubicBezTo>
                    <a:cubicBezTo>
                      <a:pt x="166302" y="22397"/>
                      <a:pt x="83328" y="1215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51A7C2"/>
                  </a:gs>
                  <a:gs pos="100000">
                    <a:srgbClr val="B5F6DA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indent="-457200" algn="ctr">
                  <a:lnSpc>
                    <a:spcPct val="90000"/>
                  </a:lnSpc>
                  <a:spcBef>
                    <a:spcPts val="1000"/>
                  </a:spcBef>
                  <a:buSzPct val="100000"/>
                </a:pPr>
                <a:endParaRPr lang="en-US">
                  <a:solidFill>
                    <a:schemeClr val="lt1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104" name="TextBox 103">
            <a:extLst>
              <a:ext uri="{FF2B5EF4-FFF2-40B4-BE49-F238E27FC236}">
                <a16:creationId xmlns="" xmlns:a16="http://schemas.microsoft.com/office/drawing/2014/main" id="{8F517FF9-0420-46AE-B641-4A3ED4B45E0E}"/>
              </a:ext>
            </a:extLst>
          </p:cNvPr>
          <p:cNvSpPr txBox="1"/>
          <p:nvPr/>
        </p:nvSpPr>
        <p:spPr>
          <a:xfrm rot="16200000">
            <a:off x="6279183" y="3331533"/>
            <a:ext cx="516476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30%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="" xmlns:a16="http://schemas.microsoft.com/office/drawing/2014/main" id="{72A6B4A8-68C8-4772-9610-1A50337A334B}"/>
              </a:ext>
            </a:extLst>
          </p:cNvPr>
          <p:cNvSpPr txBox="1"/>
          <p:nvPr/>
        </p:nvSpPr>
        <p:spPr>
          <a:xfrm rot="16200000">
            <a:off x="7211326" y="3331533"/>
            <a:ext cx="516476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40%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="" xmlns:a16="http://schemas.microsoft.com/office/drawing/2014/main" id="{1A52F2C4-A5C6-4C36-AE46-9046FE1287A0}"/>
              </a:ext>
            </a:extLst>
          </p:cNvPr>
          <p:cNvSpPr txBox="1"/>
          <p:nvPr/>
        </p:nvSpPr>
        <p:spPr>
          <a:xfrm rot="16200000">
            <a:off x="8143469" y="3331533"/>
            <a:ext cx="516476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50%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="" xmlns:a16="http://schemas.microsoft.com/office/drawing/2014/main" id="{BA09B676-E13F-4D98-BAC4-3FE43B76768D}"/>
              </a:ext>
            </a:extLst>
          </p:cNvPr>
          <p:cNvSpPr txBox="1"/>
          <p:nvPr/>
        </p:nvSpPr>
        <p:spPr>
          <a:xfrm rot="16200000">
            <a:off x="9075612" y="3331533"/>
            <a:ext cx="516476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50%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="" xmlns:a16="http://schemas.microsoft.com/office/drawing/2014/main" id="{5AA5C64D-54C3-4E86-8DB7-BE5E158975A5}"/>
              </a:ext>
            </a:extLst>
          </p:cNvPr>
          <p:cNvSpPr txBox="1"/>
          <p:nvPr/>
        </p:nvSpPr>
        <p:spPr>
          <a:xfrm rot="16200000">
            <a:off x="10007755" y="3331533"/>
            <a:ext cx="516476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40%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="" xmlns:a16="http://schemas.microsoft.com/office/drawing/2014/main" id="{7B21CFB1-CB66-4FA2-863B-A446B701C57E}"/>
              </a:ext>
            </a:extLst>
          </p:cNvPr>
          <p:cNvSpPr txBox="1"/>
          <p:nvPr/>
        </p:nvSpPr>
        <p:spPr>
          <a:xfrm rot="16200000">
            <a:off x="10939896" y="3331533"/>
            <a:ext cx="516476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30%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="" xmlns:a16="http://schemas.microsoft.com/office/drawing/2014/main" id="{FDFC9187-5587-4408-9DD9-56BDB4DF22EF}"/>
              </a:ext>
            </a:extLst>
          </p:cNvPr>
          <p:cNvSpPr txBox="1"/>
          <p:nvPr/>
        </p:nvSpPr>
        <p:spPr>
          <a:xfrm rot="2700000">
            <a:off x="6331843" y="5371100"/>
            <a:ext cx="408683" cy="408683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 dirty="0">
              <a:sym typeface="Calibri" panose="020F050202020403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="" xmlns:a16="http://schemas.microsoft.com/office/drawing/2014/main" id="{DB098098-F32F-4512-BE5D-C4C79E850AFC}"/>
              </a:ext>
            </a:extLst>
          </p:cNvPr>
          <p:cNvSpPr txBox="1"/>
          <p:nvPr/>
        </p:nvSpPr>
        <p:spPr>
          <a:xfrm rot="2700000">
            <a:off x="7263726" y="5371100"/>
            <a:ext cx="408683" cy="408683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 dirty="0">
              <a:sym typeface="Calibri" panose="020F0502020204030204" pitchFamily="34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="" xmlns:a16="http://schemas.microsoft.com/office/drawing/2014/main" id="{6628D966-AA31-47C6-AF0D-799838009764}"/>
              </a:ext>
            </a:extLst>
          </p:cNvPr>
          <p:cNvSpPr txBox="1"/>
          <p:nvPr/>
        </p:nvSpPr>
        <p:spPr>
          <a:xfrm rot="2700000">
            <a:off x="8195609" y="5371100"/>
            <a:ext cx="408683" cy="408683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 dirty="0">
              <a:sym typeface="Calibri" panose="020F0502020204030204" pitchFamily="34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="" xmlns:a16="http://schemas.microsoft.com/office/drawing/2014/main" id="{137D4365-41F2-46FE-A0CE-A986998D2EAC}"/>
              </a:ext>
            </a:extLst>
          </p:cNvPr>
          <p:cNvSpPr txBox="1"/>
          <p:nvPr/>
        </p:nvSpPr>
        <p:spPr>
          <a:xfrm rot="2700000">
            <a:off x="9127492" y="5371100"/>
            <a:ext cx="408683" cy="408683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 dirty="0">
              <a:sym typeface="Calibri" panose="020F0502020204030204" pitchFamily="34" charset="0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="" xmlns:a16="http://schemas.microsoft.com/office/drawing/2014/main" id="{C08C3D9C-997B-413C-AD42-5EBF77FBD795}"/>
              </a:ext>
            </a:extLst>
          </p:cNvPr>
          <p:cNvSpPr txBox="1"/>
          <p:nvPr/>
        </p:nvSpPr>
        <p:spPr>
          <a:xfrm rot="2700000">
            <a:off x="10059375" y="5371100"/>
            <a:ext cx="408683" cy="408683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 dirty="0">
              <a:sym typeface="Calibri" panose="020F0502020204030204" pitchFamily="34" charset="0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="" xmlns:a16="http://schemas.microsoft.com/office/drawing/2014/main" id="{225C3068-904A-4851-AEAD-5E1E54EBAFE9}"/>
              </a:ext>
            </a:extLst>
          </p:cNvPr>
          <p:cNvSpPr txBox="1"/>
          <p:nvPr/>
        </p:nvSpPr>
        <p:spPr>
          <a:xfrm rot="2700000">
            <a:off x="10991257" y="5371100"/>
            <a:ext cx="408683" cy="408683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 dirty="0">
              <a:sym typeface="Calibri" panose="020F0502020204030204" pitchFamily="34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="" xmlns:a16="http://schemas.microsoft.com/office/drawing/2014/main" id="{FF338A2C-EDCA-4D67-A082-B5DF36E4AB54}"/>
              </a:ext>
            </a:extLst>
          </p:cNvPr>
          <p:cNvSpPr txBox="1"/>
          <p:nvPr/>
        </p:nvSpPr>
        <p:spPr>
          <a:xfrm rot="2700000">
            <a:off x="6395456" y="5659365"/>
            <a:ext cx="281461" cy="281461"/>
          </a:xfrm>
          <a:custGeom>
            <a:avLst/>
            <a:gdLst>
              <a:gd name="connsiteX0" fmla="*/ 0 w 408683"/>
              <a:gd name="connsiteY0" fmla="*/ 68115 h 408683"/>
              <a:gd name="connsiteX1" fmla="*/ 68115 w 408683"/>
              <a:gd name="connsiteY1" fmla="*/ 0 h 408683"/>
              <a:gd name="connsiteX2" fmla="*/ 340568 w 408683"/>
              <a:gd name="connsiteY2" fmla="*/ 0 h 408683"/>
              <a:gd name="connsiteX3" fmla="*/ 408683 w 408683"/>
              <a:gd name="connsiteY3" fmla="*/ 68115 h 408683"/>
              <a:gd name="connsiteX4" fmla="*/ 408683 w 408683"/>
              <a:gd name="connsiteY4" fmla="*/ 340568 h 408683"/>
              <a:gd name="connsiteX5" fmla="*/ 340568 w 408683"/>
              <a:gd name="connsiteY5" fmla="*/ 408683 h 408683"/>
              <a:gd name="connsiteX6" fmla="*/ 68115 w 408683"/>
              <a:gd name="connsiteY6" fmla="*/ 408683 h 408683"/>
              <a:gd name="connsiteX7" fmla="*/ 0 w 408683"/>
              <a:gd name="connsiteY7" fmla="*/ 340568 h 408683"/>
              <a:gd name="connsiteX8" fmla="*/ 0 w 408683"/>
              <a:gd name="connsiteY8" fmla="*/ 68115 h 408683"/>
              <a:gd name="connsiteX0" fmla="*/ 0 w 408683"/>
              <a:gd name="connsiteY0" fmla="*/ 340568 h 408683"/>
              <a:gd name="connsiteX1" fmla="*/ 68115 w 408683"/>
              <a:gd name="connsiteY1" fmla="*/ 0 h 408683"/>
              <a:gd name="connsiteX2" fmla="*/ 340568 w 408683"/>
              <a:gd name="connsiteY2" fmla="*/ 0 h 408683"/>
              <a:gd name="connsiteX3" fmla="*/ 408683 w 408683"/>
              <a:gd name="connsiteY3" fmla="*/ 68115 h 408683"/>
              <a:gd name="connsiteX4" fmla="*/ 408683 w 408683"/>
              <a:gd name="connsiteY4" fmla="*/ 340568 h 408683"/>
              <a:gd name="connsiteX5" fmla="*/ 340568 w 408683"/>
              <a:gd name="connsiteY5" fmla="*/ 408683 h 408683"/>
              <a:gd name="connsiteX6" fmla="*/ 68115 w 408683"/>
              <a:gd name="connsiteY6" fmla="*/ 408683 h 408683"/>
              <a:gd name="connsiteX7" fmla="*/ 0 w 408683"/>
              <a:gd name="connsiteY7" fmla="*/ 340568 h 408683"/>
              <a:gd name="connsiteX0" fmla="*/ 68115 w 408683"/>
              <a:gd name="connsiteY0" fmla="*/ 0 h 408683"/>
              <a:gd name="connsiteX1" fmla="*/ 340568 w 408683"/>
              <a:gd name="connsiteY1" fmla="*/ 0 h 408683"/>
              <a:gd name="connsiteX2" fmla="*/ 408683 w 408683"/>
              <a:gd name="connsiteY2" fmla="*/ 68115 h 408683"/>
              <a:gd name="connsiteX3" fmla="*/ 408683 w 408683"/>
              <a:gd name="connsiteY3" fmla="*/ 340568 h 408683"/>
              <a:gd name="connsiteX4" fmla="*/ 340568 w 408683"/>
              <a:gd name="connsiteY4" fmla="*/ 408683 h 408683"/>
              <a:gd name="connsiteX5" fmla="*/ 68115 w 408683"/>
              <a:gd name="connsiteY5" fmla="*/ 408683 h 408683"/>
              <a:gd name="connsiteX6" fmla="*/ 0 w 408683"/>
              <a:gd name="connsiteY6" fmla="*/ 340568 h 408683"/>
              <a:gd name="connsiteX7" fmla="*/ 159555 w 408683"/>
              <a:gd name="connsiteY7" fmla="*/ 91440 h 408683"/>
              <a:gd name="connsiteX0" fmla="*/ 340568 w 408683"/>
              <a:gd name="connsiteY0" fmla="*/ 0 h 408683"/>
              <a:gd name="connsiteX1" fmla="*/ 408683 w 408683"/>
              <a:gd name="connsiteY1" fmla="*/ 68115 h 408683"/>
              <a:gd name="connsiteX2" fmla="*/ 408683 w 408683"/>
              <a:gd name="connsiteY2" fmla="*/ 340568 h 408683"/>
              <a:gd name="connsiteX3" fmla="*/ 340568 w 408683"/>
              <a:gd name="connsiteY3" fmla="*/ 408683 h 408683"/>
              <a:gd name="connsiteX4" fmla="*/ 68115 w 408683"/>
              <a:gd name="connsiteY4" fmla="*/ 408683 h 408683"/>
              <a:gd name="connsiteX5" fmla="*/ 0 w 408683"/>
              <a:gd name="connsiteY5" fmla="*/ 340568 h 408683"/>
              <a:gd name="connsiteX6" fmla="*/ 159555 w 408683"/>
              <a:gd name="connsiteY6" fmla="*/ 91440 h 408683"/>
              <a:gd name="connsiteX0" fmla="*/ 408683 w 408683"/>
              <a:gd name="connsiteY0" fmla="*/ 0 h 340568"/>
              <a:gd name="connsiteX1" fmla="*/ 408683 w 408683"/>
              <a:gd name="connsiteY1" fmla="*/ 272453 h 340568"/>
              <a:gd name="connsiteX2" fmla="*/ 340568 w 408683"/>
              <a:gd name="connsiteY2" fmla="*/ 340568 h 340568"/>
              <a:gd name="connsiteX3" fmla="*/ 68115 w 408683"/>
              <a:gd name="connsiteY3" fmla="*/ 340568 h 340568"/>
              <a:gd name="connsiteX4" fmla="*/ 0 w 408683"/>
              <a:gd name="connsiteY4" fmla="*/ 272453 h 340568"/>
              <a:gd name="connsiteX5" fmla="*/ 159555 w 408683"/>
              <a:gd name="connsiteY5" fmla="*/ 23325 h 340568"/>
              <a:gd name="connsiteX0" fmla="*/ 408683 w 408683"/>
              <a:gd name="connsiteY0" fmla="*/ 0 h 340568"/>
              <a:gd name="connsiteX1" fmla="*/ 408683 w 408683"/>
              <a:gd name="connsiteY1" fmla="*/ 272453 h 340568"/>
              <a:gd name="connsiteX2" fmla="*/ 340568 w 408683"/>
              <a:gd name="connsiteY2" fmla="*/ 340568 h 340568"/>
              <a:gd name="connsiteX3" fmla="*/ 68115 w 408683"/>
              <a:gd name="connsiteY3" fmla="*/ 340568 h 340568"/>
              <a:gd name="connsiteX4" fmla="*/ 0 w 408683"/>
              <a:gd name="connsiteY4" fmla="*/ 272453 h 340568"/>
              <a:gd name="connsiteX0" fmla="*/ 340568 w 340568"/>
              <a:gd name="connsiteY0" fmla="*/ 0 h 340568"/>
              <a:gd name="connsiteX1" fmla="*/ 340568 w 340568"/>
              <a:gd name="connsiteY1" fmla="*/ 272453 h 340568"/>
              <a:gd name="connsiteX2" fmla="*/ 272453 w 340568"/>
              <a:gd name="connsiteY2" fmla="*/ 340568 h 340568"/>
              <a:gd name="connsiteX3" fmla="*/ 0 w 340568"/>
              <a:gd name="connsiteY3" fmla="*/ 340568 h 34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568" h="340568">
                <a:moveTo>
                  <a:pt x="340568" y="0"/>
                </a:moveTo>
                <a:lnTo>
                  <a:pt x="340568" y="272453"/>
                </a:lnTo>
                <a:cubicBezTo>
                  <a:pt x="340568" y="310072"/>
                  <a:pt x="310072" y="340568"/>
                  <a:pt x="272453" y="340568"/>
                </a:cubicBezTo>
                <a:lnTo>
                  <a:pt x="0" y="340568"/>
                </a:lnTo>
              </a:path>
            </a:pathLst>
          </a:custGeom>
          <a:noFill/>
          <a:ln cap="rnd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 dirty="0">
              <a:sym typeface="Calibri" panose="020F0502020204030204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="" xmlns:a16="http://schemas.microsoft.com/office/drawing/2014/main" id="{EC7B09AC-283B-48D3-8A88-BDF87CEAD2C8}"/>
              </a:ext>
            </a:extLst>
          </p:cNvPr>
          <p:cNvSpPr txBox="1"/>
          <p:nvPr/>
        </p:nvSpPr>
        <p:spPr>
          <a:xfrm rot="2700000">
            <a:off x="7327338" y="5659365"/>
            <a:ext cx="281461" cy="281461"/>
          </a:xfrm>
          <a:custGeom>
            <a:avLst/>
            <a:gdLst>
              <a:gd name="connsiteX0" fmla="*/ 0 w 408683"/>
              <a:gd name="connsiteY0" fmla="*/ 68115 h 408683"/>
              <a:gd name="connsiteX1" fmla="*/ 68115 w 408683"/>
              <a:gd name="connsiteY1" fmla="*/ 0 h 408683"/>
              <a:gd name="connsiteX2" fmla="*/ 340568 w 408683"/>
              <a:gd name="connsiteY2" fmla="*/ 0 h 408683"/>
              <a:gd name="connsiteX3" fmla="*/ 408683 w 408683"/>
              <a:gd name="connsiteY3" fmla="*/ 68115 h 408683"/>
              <a:gd name="connsiteX4" fmla="*/ 408683 w 408683"/>
              <a:gd name="connsiteY4" fmla="*/ 340568 h 408683"/>
              <a:gd name="connsiteX5" fmla="*/ 340568 w 408683"/>
              <a:gd name="connsiteY5" fmla="*/ 408683 h 408683"/>
              <a:gd name="connsiteX6" fmla="*/ 68115 w 408683"/>
              <a:gd name="connsiteY6" fmla="*/ 408683 h 408683"/>
              <a:gd name="connsiteX7" fmla="*/ 0 w 408683"/>
              <a:gd name="connsiteY7" fmla="*/ 340568 h 408683"/>
              <a:gd name="connsiteX8" fmla="*/ 0 w 408683"/>
              <a:gd name="connsiteY8" fmla="*/ 68115 h 408683"/>
              <a:gd name="connsiteX0" fmla="*/ 0 w 408683"/>
              <a:gd name="connsiteY0" fmla="*/ 340568 h 408683"/>
              <a:gd name="connsiteX1" fmla="*/ 68115 w 408683"/>
              <a:gd name="connsiteY1" fmla="*/ 0 h 408683"/>
              <a:gd name="connsiteX2" fmla="*/ 340568 w 408683"/>
              <a:gd name="connsiteY2" fmla="*/ 0 h 408683"/>
              <a:gd name="connsiteX3" fmla="*/ 408683 w 408683"/>
              <a:gd name="connsiteY3" fmla="*/ 68115 h 408683"/>
              <a:gd name="connsiteX4" fmla="*/ 408683 w 408683"/>
              <a:gd name="connsiteY4" fmla="*/ 340568 h 408683"/>
              <a:gd name="connsiteX5" fmla="*/ 340568 w 408683"/>
              <a:gd name="connsiteY5" fmla="*/ 408683 h 408683"/>
              <a:gd name="connsiteX6" fmla="*/ 68115 w 408683"/>
              <a:gd name="connsiteY6" fmla="*/ 408683 h 408683"/>
              <a:gd name="connsiteX7" fmla="*/ 0 w 408683"/>
              <a:gd name="connsiteY7" fmla="*/ 340568 h 408683"/>
              <a:gd name="connsiteX0" fmla="*/ 68115 w 408683"/>
              <a:gd name="connsiteY0" fmla="*/ 0 h 408683"/>
              <a:gd name="connsiteX1" fmla="*/ 340568 w 408683"/>
              <a:gd name="connsiteY1" fmla="*/ 0 h 408683"/>
              <a:gd name="connsiteX2" fmla="*/ 408683 w 408683"/>
              <a:gd name="connsiteY2" fmla="*/ 68115 h 408683"/>
              <a:gd name="connsiteX3" fmla="*/ 408683 w 408683"/>
              <a:gd name="connsiteY3" fmla="*/ 340568 h 408683"/>
              <a:gd name="connsiteX4" fmla="*/ 340568 w 408683"/>
              <a:gd name="connsiteY4" fmla="*/ 408683 h 408683"/>
              <a:gd name="connsiteX5" fmla="*/ 68115 w 408683"/>
              <a:gd name="connsiteY5" fmla="*/ 408683 h 408683"/>
              <a:gd name="connsiteX6" fmla="*/ 0 w 408683"/>
              <a:gd name="connsiteY6" fmla="*/ 340568 h 408683"/>
              <a:gd name="connsiteX7" fmla="*/ 159555 w 408683"/>
              <a:gd name="connsiteY7" fmla="*/ 91440 h 408683"/>
              <a:gd name="connsiteX0" fmla="*/ 340568 w 408683"/>
              <a:gd name="connsiteY0" fmla="*/ 0 h 408683"/>
              <a:gd name="connsiteX1" fmla="*/ 408683 w 408683"/>
              <a:gd name="connsiteY1" fmla="*/ 68115 h 408683"/>
              <a:gd name="connsiteX2" fmla="*/ 408683 w 408683"/>
              <a:gd name="connsiteY2" fmla="*/ 340568 h 408683"/>
              <a:gd name="connsiteX3" fmla="*/ 340568 w 408683"/>
              <a:gd name="connsiteY3" fmla="*/ 408683 h 408683"/>
              <a:gd name="connsiteX4" fmla="*/ 68115 w 408683"/>
              <a:gd name="connsiteY4" fmla="*/ 408683 h 408683"/>
              <a:gd name="connsiteX5" fmla="*/ 0 w 408683"/>
              <a:gd name="connsiteY5" fmla="*/ 340568 h 408683"/>
              <a:gd name="connsiteX6" fmla="*/ 159555 w 408683"/>
              <a:gd name="connsiteY6" fmla="*/ 91440 h 408683"/>
              <a:gd name="connsiteX0" fmla="*/ 408683 w 408683"/>
              <a:gd name="connsiteY0" fmla="*/ 0 h 340568"/>
              <a:gd name="connsiteX1" fmla="*/ 408683 w 408683"/>
              <a:gd name="connsiteY1" fmla="*/ 272453 h 340568"/>
              <a:gd name="connsiteX2" fmla="*/ 340568 w 408683"/>
              <a:gd name="connsiteY2" fmla="*/ 340568 h 340568"/>
              <a:gd name="connsiteX3" fmla="*/ 68115 w 408683"/>
              <a:gd name="connsiteY3" fmla="*/ 340568 h 340568"/>
              <a:gd name="connsiteX4" fmla="*/ 0 w 408683"/>
              <a:gd name="connsiteY4" fmla="*/ 272453 h 340568"/>
              <a:gd name="connsiteX5" fmla="*/ 159555 w 408683"/>
              <a:gd name="connsiteY5" fmla="*/ 23325 h 340568"/>
              <a:gd name="connsiteX0" fmla="*/ 408683 w 408683"/>
              <a:gd name="connsiteY0" fmla="*/ 0 h 340568"/>
              <a:gd name="connsiteX1" fmla="*/ 408683 w 408683"/>
              <a:gd name="connsiteY1" fmla="*/ 272453 h 340568"/>
              <a:gd name="connsiteX2" fmla="*/ 340568 w 408683"/>
              <a:gd name="connsiteY2" fmla="*/ 340568 h 340568"/>
              <a:gd name="connsiteX3" fmla="*/ 68115 w 408683"/>
              <a:gd name="connsiteY3" fmla="*/ 340568 h 340568"/>
              <a:gd name="connsiteX4" fmla="*/ 0 w 408683"/>
              <a:gd name="connsiteY4" fmla="*/ 272453 h 340568"/>
              <a:gd name="connsiteX0" fmla="*/ 340568 w 340568"/>
              <a:gd name="connsiteY0" fmla="*/ 0 h 340568"/>
              <a:gd name="connsiteX1" fmla="*/ 340568 w 340568"/>
              <a:gd name="connsiteY1" fmla="*/ 272453 h 340568"/>
              <a:gd name="connsiteX2" fmla="*/ 272453 w 340568"/>
              <a:gd name="connsiteY2" fmla="*/ 340568 h 340568"/>
              <a:gd name="connsiteX3" fmla="*/ 0 w 340568"/>
              <a:gd name="connsiteY3" fmla="*/ 340568 h 34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568" h="340568">
                <a:moveTo>
                  <a:pt x="340568" y="0"/>
                </a:moveTo>
                <a:lnTo>
                  <a:pt x="340568" y="272453"/>
                </a:lnTo>
                <a:cubicBezTo>
                  <a:pt x="340568" y="310072"/>
                  <a:pt x="310072" y="340568"/>
                  <a:pt x="272453" y="340568"/>
                </a:cubicBezTo>
                <a:lnTo>
                  <a:pt x="0" y="340568"/>
                </a:lnTo>
              </a:path>
            </a:pathLst>
          </a:custGeom>
          <a:noFill/>
          <a:ln cap="rnd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 dirty="0">
              <a:sym typeface="Calibri" panose="020F0502020204030204" pitchFamily="34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="" xmlns:a16="http://schemas.microsoft.com/office/drawing/2014/main" id="{27FCA40B-7EE2-410C-8E40-6317A3A7A789}"/>
              </a:ext>
            </a:extLst>
          </p:cNvPr>
          <p:cNvSpPr txBox="1"/>
          <p:nvPr/>
        </p:nvSpPr>
        <p:spPr>
          <a:xfrm rot="2700000">
            <a:off x="8259220" y="5659365"/>
            <a:ext cx="281461" cy="281461"/>
          </a:xfrm>
          <a:custGeom>
            <a:avLst/>
            <a:gdLst>
              <a:gd name="connsiteX0" fmla="*/ 0 w 408683"/>
              <a:gd name="connsiteY0" fmla="*/ 68115 h 408683"/>
              <a:gd name="connsiteX1" fmla="*/ 68115 w 408683"/>
              <a:gd name="connsiteY1" fmla="*/ 0 h 408683"/>
              <a:gd name="connsiteX2" fmla="*/ 340568 w 408683"/>
              <a:gd name="connsiteY2" fmla="*/ 0 h 408683"/>
              <a:gd name="connsiteX3" fmla="*/ 408683 w 408683"/>
              <a:gd name="connsiteY3" fmla="*/ 68115 h 408683"/>
              <a:gd name="connsiteX4" fmla="*/ 408683 w 408683"/>
              <a:gd name="connsiteY4" fmla="*/ 340568 h 408683"/>
              <a:gd name="connsiteX5" fmla="*/ 340568 w 408683"/>
              <a:gd name="connsiteY5" fmla="*/ 408683 h 408683"/>
              <a:gd name="connsiteX6" fmla="*/ 68115 w 408683"/>
              <a:gd name="connsiteY6" fmla="*/ 408683 h 408683"/>
              <a:gd name="connsiteX7" fmla="*/ 0 w 408683"/>
              <a:gd name="connsiteY7" fmla="*/ 340568 h 408683"/>
              <a:gd name="connsiteX8" fmla="*/ 0 w 408683"/>
              <a:gd name="connsiteY8" fmla="*/ 68115 h 408683"/>
              <a:gd name="connsiteX0" fmla="*/ 0 w 408683"/>
              <a:gd name="connsiteY0" fmla="*/ 340568 h 408683"/>
              <a:gd name="connsiteX1" fmla="*/ 68115 w 408683"/>
              <a:gd name="connsiteY1" fmla="*/ 0 h 408683"/>
              <a:gd name="connsiteX2" fmla="*/ 340568 w 408683"/>
              <a:gd name="connsiteY2" fmla="*/ 0 h 408683"/>
              <a:gd name="connsiteX3" fmla="*/ 408683 w 408683"/>
              <a:gd name="connsiteY3" fmla="*/ 68115 h 408683"/>
              <a:gd name="connsiteX4" fmla="*/ 408683 w 408683"/>
              <a:gd name="connsiteY4" fmla="*/ 340568 h 408683"/>
              <a:gd name="connsiteX5" fmla="*/ 340568 w 408683"/>
              <a:gd name="connsiteY5" fmla="*/ 408683 h 408683"/>
              <a:gd name="connsiteX6" fmla="*/ 68115 w 408683"/>
              <a:gd name="connsiteY6" fmla="*/ 408683 h 408683"/>
              <a:gd name="connsiteX7" fmla="*/ 0 w 408683"/>
              <a:gd name="connsiteY7" fmla="*/ 340568 h 408683"/>
              <a:gd name="connsiteX0" fmla="*/ 68115 w 408683"/>
              <a:gd name="connsiteY0" fmla="*/ 0 h 408683"/>
              <a:gd name="connsiteX1" fmla="*/ 340568 w 408683"/>
              <a:gd name="connsiteY1" fmla="*/ 0 h 408683"/>
              <a:gd name="connsiteX2" fmla="*/ 408683 w 408683"/>
              <a:gd name="connsiteY2" fmla="*/ 68115 h 408683"/>
              <a:gd name="connsiteX3" fmla="*/ 408683 w 408683"/>
              <a:gd name="connsiteY3" fmla="*/ 340568 h 408683"/>
              <a:gd name="connsiteX4" fmla="*/ 340568 w 408683"/>
              <a:gd name="connsiteY4" fmla="*/ 408683 h 408683"/>
              <a:gd name="connsiteX5" fmla="*/ 68115 w 408683"/>
              <a:gd name="connsiteY5" fmla="*/ 408683 h 408683"/>
              <a:gd name="connsiteX6" fmla="*/ 0 w 408683"/>
              <a:gd name="connsiteY6" fmla="*/ 340568 h 408683"/>
              <a:gd name="connsiteX7" fmla="*/ 159555 w 408683"/>
              <a:gd name="connsiteY7" fmla="*/ 91440 h 408683"/>
              <a:gd name="connsiteX0" fmla="*/ 340568 w 408683"/>
              <a:gd name="connsiteY0" fmla="*/ 0 h 408683"/>
              <a:gd name="connsiteX1" fmla="*/ 408683 w 408683"/>
              <a:gd name="connsiteY1" fmla="*/ 68115 h 408683"/>
              <a:gd name="connsiteX2" fmla="*/ 408683 w 408683"/>
              <a:gd name="connsiteY2" fmla="*/ 340568 h 408683"/>
              <a:gd name="connsiteX3" fmla="*/ 340568 w 408683"/>
              <a:gd name="connsiteY3" fmla="*/ 408683 h 408683"/>
              <a:gd name="connsiteX4" fmla="*/ 68115 w 408683"/>
              <a:gd name="connsiteY4" fmla="*/ 408683 h 408683"/>
              <a:gd name="connsiteX5" fmla="*/ 0 w 408683"/>
              <a:gd name="connsiteY5" fmla="*/ 340568 h 408683"/>
              <a:gd name="connsiteX6" fmla="*/ 159555 w 408683"/>
              <a:gd name="connsiteY6" fmla="*/ 91440 h 408683"/>
              <a:gd name="connsiteX0" fmla="*/ 408683 w 408683"/>
              <a:gd name="connsiteY0" fmla="*/ 0 h 340568"/>
              <a:gd name="connsiteX1" fmla="*/ 408683 w 408683"/>
              <a:gd name="connsiteY1" fmla="*/ 272453 h 340568"/>
              <a:gd name="connsiteX2" fmla="*/ 340568 w 408683"/>
              <a:gd name="connsiteY2" fmla="*/ 340568 h 340568"/>
              <a:gd name="connsiteX3" fmla="*/ 68115 w 408683"/>
              <a:gd name="connsiteY3" fmla="*/ 340568 h 340568"/>
              <a:gd name="connsiteX4" fmla="*/ 0 w 408683"/>
              <a:gd name="connsiteY4" fmla="*/ 272453 h 340568"/>
              <a:gd name="connsiteX5" fmla="*/ 159555 w 408683"/>
              <a:gd name="connsiteY5" fmla="*/ 23325 h 340568"/>
              <a:gd name="connsiteX0" fmla="*/ 408683 w 408683"/>
              <a:gd name="connsiteY0" fmla="*/ 0 h 340568"/>
              <a:gd name="connsiteX1" fmla="*/ 408683 w 408683"/>
              <a:gd name="connsiteY1" fmla="*/ 272453 h 340568"/>
              <a:gd name="connsiteX2" fmla="*/ 340568 w 408683"/>
              <a:gd name="connsiteY2" fmla="*/ 340568 h 340568"/>
              <a:gd name="connsiteX3" fmla="*/ 68115 w 408683"/>
              <a:gd name="connsiteY3" fmla="*/ 340568 h 340568"/>
              <a:gd name="connsiteX4" fmla="*/ 0 w 408683"/>
              <a:gd name="connsiteY4" fmla="*/ 272453 h 340568"/>
              <a:gd name="connsiteX0" fmla="*/ 340568 w 340568"/>
              <a:gd name="connsiteY0" fmla="*/ 0 h 340568"/>
              <a:gd name="connsiteX1" fmla="*/ 340568 w 340568"/>
              <a:gd name="connsiteY1" fmla="*/ 272453 h 340568"/>
              <a:gd name="connsiteX2" fmla="*/ 272453 w 340568"/>
              <a:gd name="connsiteY2" fmla="*/ 340568 h 340568"/>
              <a:gd name="connsiteX3" fmla="*/ 0 w 340568"/>
              <a:gd name="connsiteY3" fmla="*/ 340568 h 34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568" h="340568">
                <a:moveTo>
                  <a:pt x="340568" y="0"/>
                </a:moveTo>
                <a:lnTo>
                  <a:pt x="340568" y="272453"/>
                </a:lnTo>
                <a:cubicBezTo>
                  <a:pt x="340568" y="310072"/>
                  <a:pt x="310072" y="340568"/>
                  <a:pt x="272453" y="340568"/>
                </a:cubicBezTo>
                <a:lnTo>
                  <a:pt x="0" y="340568"/>
                </a:lnTo>
              </a:path>
            </a:pathLst>
          </a:custGeom>
          <a:noFill/>
          <a:ln cap="rnd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 dirty="0">
              <a:sym typeface="Calibri" panose="020F0502020204030204" pitchFamily="34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="" xmlns:a16="http://schemas.microsoft.com/office/drawing/2014/main" id="{D2105AC5-C0CD-4B63-A0B8-2411D1E00AFB}"/>
              </a:ext>
            </a:extLst>
          </p:cNvPr>
          <p:cNvSpPr txBox="1"/>
          <p:nvPr/>
        </p:nvSpPr>
        <p:spPr>
          <a:xfrm rot="2700000">
            <a:off x="9191102" y="5659365"/>
            <a:ext cx="281461" cy="281461"/>
          </a:xfrm>
          <a:custGeom>
            <a:avLst/>
            <a:gdLst>
              <a:gd name="connsiteX0" fmla="*/ 0 w 408683"/>
              <a:gd name="connsiteY0" fmla="*/ 68115 h 408683"/>
              <a:gd name="connsiteX1" fmla="*/ 68115 w 408683"/>
              <a:gd name="connsiteY1" fmla="*/ 0 h 408683"/>
              <a:gd name="connsiteX2" fmla="*/ 340568 w 408683"/>
              <a:gd name="connsiteY2" fmla="*/ 0 h 408683"/>
              <a:gd name="connsiteX3" fmla="*/ 408683 w 408683"/>
              <a:gd name="connsiteY3" fmla="*/ 68115 h 408683"/>
              <a:gd name="connsiteX4" fmla="*/ 408683 w 408683"/>
              <a:gd name="connsiteY4" fmla="*/ 340568 h 408683"/>
              <a:gd name="connsiteX5" fmla="*/ 340568 w 408683"/>
              <a:gd name="connsiteY5" fmla="*/ 408683 h 408683"/>
              <a:gd name="connsiteX6" fmla="*/ 68115 w 408683"/>
              <a:gd name="connsiteY6" fmla="*/ 408683 h 408683"/>
              <a:gd name="connsiteX7" fmla="*/ 0 w 408683"/>
              <a:gd name="connsiteY7" fmla="*/ 340568 h 408683"/>
              <a:gd name="connsiteX8" fmla="*/ 0 w 408683"/>
              <a:gd name="connsiteY8" fmla="*/ 68115 h 408683"/>
              <a:gd name="connsiteX0" fmla="*/ 0 w 408683"/>
              <a:gd name="connsiteY0" fmla="*/ 340568 h 408683"/>
              <a:gd name="connsiteX1" fmla="*/ 68115 w 408683"/>
              <a:gd name="connsiteY1" fmla="*/ 0 h 408683"/>
              <a:gd name="connsiteX2" fmla="*/ 340568 w 408683"/>
              <a:gd name="connsiteY2" fmla="*/ 0 h 408683"/>
              <a:gd name="connsiteX3" fmla="*/ 408683 w 408683"/>
              <a:gd name="connsiteY3" fmla="*/ 68115 h 408683"/>
              <a:gd name="connsiteX4" fmla="*/ 408683 w 408683"/>
              <a:gd name="connsiteY4" fmla="*/ 340568 h 408683"/>
              <a:gd name="connsiteX5" fmla="*/ 340568 w 408683"/>
              <a:gd name="connsiteY5" fmla="*/ 408683 h 408683"/>
              <a:gd name="connsiteX6" fmla="*/ 68115 w 408683"/>
              <a:gd name="connsiteY6" fmla="*/ 408683 h 408683"/>
              <a:gd name="connsiteX7" fmla="*/ 0 w 408683"/>
              <a:gd name="connsiteY7" fmla="*/ 340568 h 408683"/>
              <a:gd name="connsiteX0" fmla="*/ 68115 w 408683"/>
              <a:gd name="connsiteY0" fmla="*/ 0 h 408683"/>
              <a:gd name="connsiteX1" fmla="*/ 340568 w 408683"/>
              <a:gd name="connsiteY1" fmla="*/ 0 h 408683"/>
              <a:gd name="connsiteX2" fmla="*/ 408683 w 408683"/>
              <a:gd name="connsiteY2" fmla="*/ 68115 h 408683"/>
              <a:gd name="connsiteX3" fmla="*/ 408683 w 408683"/>
              <a:gd name="connsiteY3" fmla="*/ 340568 h 408683"/>
              <a:gd name="connsiteX4" fmla="*/ 340568 w 408683"/>
              <a:gd name="connsiteY4" fmla="*/ 408683 h 408683"/>
              <a:gd name="connsiteX5" fmla="*/ 68115 w 408683"/>
              <a:gd name="connsiteY5" fmla="*/ 408683 h 408683"/>
              <a:gd name="connsiteX6" fmla="*/ 0 w 408683"/>
              <a:gd name="connsiteY6" fmla="*/ 340568 h 408683"/>
              <a:gd name="connsiteX7" fmla="*/ 159555 w 408683"/>
              <a:gd name="connsiteY7" fmla="*/ 91440 h 408683"/>
              <a:gd name="connsiteX0" fmla="*/ 340568 w 408683"/>
              <a:gd name="connsiteY0" fmla="*/ 0 h 408683"/>
              <a:gd name="connsiteX1" fmla="*/ 408683 w 408683"/>
              <a:gd name="connsiteY1" fmla="*/ 68115 h 408683"/>
              <a:gd name="connsiteX2" fmla="*/ 408683 w 408683"/>
              <a:gd name="connsiteY2" fmla="*/ 340568 h 408683"/>
              <a:gd name="connsiteX3" fmla="*/ 340568 w 408683"/>
              <a:gd name="connsiteY3" fmla="*/ 408683 h 408683"/>
              <a:gd name="connsiteX4" fmla="*/ 68115 w 408683"/>
              <a:gd name="connsiteY4" fmla="*/ 408683 h 408683"/>
              <a:gd name="connsiteX5" fmla="*/ 0 w 408683"/>
              <a:gd name="connsiteY5" fmla="*/ 340568 h 408683"/>
              <a:gd name="connsiteX6" fmla="*/ 159555 w 408683"/>
              <a:gd name="connsiteY6" fmla="*/ 91440 h 408683"/>
              <a:gd name="connsiteX0" fmla="*/ 408683 w 408683"/>
              <a:gd name="connsiteY0" fmla="*/ 0 h 340568"/>
              <a:gd name="connsiteX1" fmla="*/ 408683 w 408683"/>
              <a:gd name="connsiteY1" fmla="*/ 272453 h 340568"/>
              <a:gd name="connsiteX2" fmla="*/ 340568 w 408683"/>
              <a:gd name="connsiteY2" fmla="*/ 340568 h 340568"/>
              <a:gd name="connsiteX3" fmla="*/ 68115 w 408683"/>
              <a:gd name="connsiteY3" fmla="*/ 340568 h 340568"/>
              <a:gd name="connsiteX4" fmla="*/ 0 w 408683"/>
              <a:gd name="connsiteY4" fmla="*/ 272453 h 340568"/>
              <a:gd name="connsiteX5" fmla="*/ 159555 w 408683"/>
              <a:gd name="connsiteY5" fmla="*/ 23325 h 340568"/>
              <a:gd name="connsiteX0" fmla="*/ 408683 w 408683"/>
              <a:gd name="connsiteY0" fmla="*/ 0 h 340568"/>
              <a:gd name="connsiteX1" fmla="*/ 408683 w 408683"/>
              <a:gd name="connsiteY1" fmla="*/ 272453 h 340568"/>
              <a:gd name="connsiteX2" fmla="*/ 340568 w 408683"/>
              <a:gd name="connsiteY2" fmla="*/ 340568 h 340568"/>
              <a:gd name="connsiteX3" fmla="*/ 68115 w 408683"/>
              <a:gd name="connsiteY3" fmla="*/ 340568 h 340568"/>
              <a:gd name="connsiteX4" fmla="*/ 0 w 408683"/>
              <a:gd name="connsiteY4" fmla="*/ 272453 h 340568"/>
              <a:gd name="connsiteX0" fmla="*/ 340568 w 340568"/>
              <a:gd name="connsiteY0" fmla="*/ 0 h 340568"/>
              <a:gd name="connsiteX1" fmla="*/ 340568 w 340568"/>
              <a:gd name="connsiteY1" fmla="*/ 272453 h 340568"/>
              <a:gd name="connsiteX2" fmla="*/ 272453 w 340568"/>
              <a:gd name="connsiteY2" fmla="*/ 340568 h 340568"/>
              <a:gd name="connsiteX3" fmla="*/ 0 w 340568"/>
              <a:gd name="connsiteY3" fmla="*/ 340568 h 34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568" h="340568">
                <a:moveTo>
                  <a:pt x="340568" y="0"/>
                </a:moveTo>
                <a:lnTo>
                  <a:pt x="340568" y="272453"/>
                </a:lnTo>
                <a:cubicBezTo>
                  <a:pt x="340568" y="310072"/>
                  <a:pt x="310072" y="340568"/>
                  <a:pt x="272453" y="340568"/>
                </a:cubicBezTo>
                <a:lnTo>
                  <a:pt x="0" y="340568"/>
                </a:lnTo>
              </a:path>
            </a:pathLst>
          </a:custGeom>
          <a:noFill/>
          <a:ln cap="rnd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 dirty="0">
              <a:sym typeface="Calibri" panose="020F0502020204030204" pitchFamily="34" charset="0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="" xmlns:a16="http://schemas.microsoft.com/office/drawing/2014/main" id="{9DAD5F39-8A00-47A8-B637-D663BB8878E3}"/>
              </a:ext>
            </a:extLst>
          </p:cNvPr>
          <p:cNvSpPr txBox="1"/>
          <p:nvPr/>
        </p:nvSpPr>
        <p:spPr>
          <a:xfrm rot="2700000">
            <a:off x="10122984" y="5659365"/>
            <a:ext cx="281461" cy="281461"/>
          </a:xfrm>
          <a:custGeom>
            <a:avLst/>
            <a:gdLst>
              <a:gd name="connsiteX0" fmla="*/ 0 w 408683"/>
              <a:gd name="connsiteY0" fmla="*/ 68115 h 408683"/>
              <a:gd name="connsiteX1" fmla="*/ 68115 w 408683"/>
              <a:gd name="connsiteY1" fmla="*/ 0 h 408683"/>
              <a:gd name="connsiteX2" fmla="*/ 340568 w 408683"/>
              <a:gd name="connsiteY2" fmla="*/ 0 h 408683"/>
              <a:gd name="connsiteX3" fmla="*/ 408683 w 408683"/>
              <a:gd name="connsiteY3" fmla="*/ 68115 h 408683"/>
              <a:gd name="connsiteX4" fmla="*/ 408683 w 408683"/>
              <a:gd name="connsiteY4" fmla="*/ 340568 h 408683"/>
              <a:gd name="connsiteX5" fmla="*/ 340568 w 408683"/>
              <a:gd name="connsiteY5" fmla="*/ 408683 h 408683"/>
              <a:gd name="connsiteX6" fmla="*/ 68115 w 408683"/>
              <a:gd name="connsiteY6" fmla="*/ 408683 h 408683"/>
              <a:gd name="connsiteX7" fmla="*/ 0 w 408683"/>
              <a:gd name="connsiteY7" fmla="*/ 340568 h 408683"/>
              <a:gd name="connsiteX8" fmla="*/ 0 w 408683"/>
              <a:gd name="connsiteY8" fmla="*/ 68115 h 408683"/>
              <a:gd name="connsiteX0" fmla="*/ 0 w 408683"/>
              <a:gd name="connsiteY0" fmla="*/ 340568 h 408683"/>
              <a:gd name="connsiteX1" fmla="*/ 68115 w 408683"/>
              <a:gd name="connsiteY1" fmla="*/ 0 h 408683"/>
              <a:gd name="connsiteX2" fmla="*/ 340568 w 408683"/>
              <a:gd name="connsiteY2" fmla="*/ 0 h 408683"/>
              <a:gd name="connsiteX3" fmla="*/ 408683 w 408683"/>
              <a:gd name="connsiteY3" fmla="*/ 68115 h 408683"/>
              <a:gd name="connsiteX4" fmla="*/ 408683 w 408683"/>
              <a:gd name="connsiteY4" fmla="*/ 340568 h 408683"/>
              <a:gd name="connsiteX5" fmla="*/ 340568 w 408683"/>
              <a:gd name="connsiteY5" fmla="*/ 408683 h 408683"/>
              <a:gd name="connsiteX6" fmla="*/ 68115 w 408683"/>
              <a:gd name="connsiteY6" fmla="*/ 408683 h 408683"/>
              <a:gd name="connsiteX7" fmla="*/ 0 w 408683"/>
              <a:gd name="connsiteY7" fmla="*/ 340568 h 408683"/>
              <a:gd name="connsiteX0" fmla="*/ 68115 w 408683"/>
              <a:gd name="connsiteY0" fmla="*/ 0 h 408683"/>
              <a:gd name="connsiteX1" fmla="*/ 340568 w 408683"/>
              <a:gd name="connsiteY1" fmla="*/ 0 h 408683"/>
              <a:gd name="connsiteX2" fmla="*/ 408683 w 408683"/>
              <a:gd name="connsiteY2" fmla="*/ 68115 h 408683"/>
              <a:gd name="connsiteX3" fmla="*/ 408683 w 408683"/>
              <a:gd name="connsiteY3" fmla="*/ 340568 h 408683"/>
              <a:gd name="connsiteX4" fmla="*/ 340568 w 408683"/>
              <a:gd name="connsiteY4" fmla="*/ 408683 h 408683"/>
              <a:gd name="connsiteX5" fmla="*/ 68115 w 408683"/>
              <a:gd name="connsiteY5" fmla="*/ 408683 h 408683"/>
              <a:gd name="connsiteX6" fmla="*/ 0 w 408683"/>
              <a:gd name="connsiteY6" fmla="*/ 340568 h 408683"/>
              <a:gd name="connsiteX7" fmla="*/ 159555 w 408683"/>
              <a:gd name="connsiteY7" fmla="*/ 91440 h 408683"/>
              <a:gd name="connsiteX0" fmla="*/ 340568 w 408683"/>
              <a:gd name="connsiteY0" fmla="*/ 0 h 408683"/>
              <a:gd name="connsiteX1" fmla="*/ 408683 w 408683"/>
              <a:gd name="connsiteY1" fmla="*/ 68115 h 408683"/>
              <a:gd name="connsiteX2" fmla="*/ 408683 w 408683"/>
              <a:gd name="connsiteY2" fmla="*/ 340568 h 408683"/>
              <a:gd name="connsiteX3" fmla="*/ 340568 w 408683"/>
              <a:gd name="connsiteY3" fmla="*/ 408683 h 408683"/>
              <a:gd name="connsiteX4" fmla="*/ 68115 w 408683"/>
              <a:gd name="connsiteY4" fmla="*/ 408683 h 408683"/>
              <a:gd name="connsiteX5" fmla="*/ 0 w 408683"/>
              <a:gd name="connsiteY5" fmla="*/ 340568 h 408683"/>
              <a:gd name="connsiteX6" fmla="*/ 159555 w 408683"/>
              <a:gd name="connsiteY6" fmla="*/ 91440 h 408683"/>
              <a:gd name="connsiteX0" fmla="*/ 408683 w 408683"/>
              <a:gd name="connsiteY0" fmla="*/ 0 h 340568"/>
              <a:gd name="connsiteX1" fmla="*/ 408683 w 408683"/>
              <a:gd name="connsiteY1" fmla="*/ 272453 h 340568"/>
              <a:gd name="connsiteX2" fmla="*/ 340568 w 408683"/>
              <a:gd name="connsiteY2" fmla="*/ 340568 h 340568"/>
              <a:gd name="connsiteX3" fmla="*/ 68115 w 408683"/>
              <a:gd name="connsiteY3" fmla="*/ 340568 h 340568"/>
              <a:gd name="connsiteX4" fmla="*/ 0 w 408683"/>
              <a:gd name="connsiteY4" fmla="*/ 272453 h 340568"/>
              <a:gd name="connsiteX5" fmla="*/ 159555 w 408683"/>
              <a:gd name="connsiteY5" fmla="*/ 23325 h 340568"/>
              <a:gd name="connsiteX0" fmla="*/ 408683 w 408683"/>
              <a:gd name="connsiteY0" fmla="*/ 0 h 340568"/>
              <a:gd name="connsiteX1" fmla="*/ 408683 w 408683"/>
              <a:gd name="connsiteY1" fmla="*/ 272453 h 340568"/>
              <a:gd name="connsiteX2" fmla="*/ 340568 w 408683"/>
              <a:gd name="connsiteY2" fmla="*/ 340568 h 340568"/>
              <a:gd name="connsiteX3" fmla="*/ 68115 w 408683"/>
              <a:gd name="connsiteY3" fmla="*/ 340568 h 340568"/>
              <a:gd name="connsiteX4" fmla="*/ 0 w 408683"/>
              <a:gd name="connsiteY4" fmla="*/ 272453 h 340568"/>
              <a:gd name="connsiteX0" fmla="*/ 340568 w 340568"/>
              <a:gd name="connsiteY0" fmla="*/ 0 h 340568"/>
              <a:gd name="connsiteX1" fmla="*/ 340568 w 340568"/>
              <a:gd name="connsiteY1" fmla="*/ 272453 h 340568"/>
              <a:gd name="connsiteX2" fmla="*/ 272453 w 340568"/>
              <a:gd name="connsiteY2" fmla="*/ 340568 h 340568"/>
              <a:gd name="connsiteX3" fmla="*/ 0 w 340568"/>
              <a:gd name="connsiteY3" fmla="*/ 340568 h 34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568" h="340568">
                <a:moveTo>
                  <a:pt x="340568" y="0"/>
                </a:moveTo>
                <a:lnTo>
                  <a:pt x="340568" y="272453"/>
                </a:lnTo>
                <a:cubicBezTo>
                  <a:pt x="340568" y="310072"/>
                  <a:pt x="310072" y="340568"/>
                  <a:pt x="272453" y="340568"/>
                </a:cubicBezTo>
                <a:lnTo>
                  <a:pt x="0" y="340568"/>
                </a:lnTo>
              </a:path>
            </a:pathLst>
          </a:custGeom>
          <a:noFill/>
          <a:ln cap="rnd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 dirty="0">
              <a:sym typeface="Calibri" panose="020F0502020204030204" pitchFamily="34" charset="0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="" xmlns:a16="http://schemas.microsoft.com/office/drawing/2014/main" id="{327E305D-7157-4BCB-B3B0-89EAC1EA7FFF}"/>
              </a:ext>
            </a:extLst>
          </p:cNvPr>
          <p:cNvSpPr txBox="1"/>
          <p:nvPr/>
        </p:nvSpPr>
        <p:spPr>
          <a:xfrm rot="2700000">
            <a:off x="11054868" y="5659365"/>
            <a:ext cx="281461" cy="281461"/>
          </a:xfrm>
          <a:custGeom>
            <a:avLst/>
            <a:gdLst>
              <a:gd name="connsiteX0" fmla="*/ 0 w 408683"/>
              <a:gd name="connsiteY0" fmla="*/ 68115 h 408683"/>
              <a:gd name="connsiteX1" fmla="*/ 68115 w 408683"/>
              <a:gd name="connsiteY1" fmla="*/ 0 h 408683"/>
              <a:gd name="connsiteX2" fmla="*/ 340568 w 408683"/>
              <a:gd name="connsiteY2" fmla="*/ 0 h 408683"/>
              <a:gd name="connsiteX3" fmla="*/ 408683 w 408683"/>
              <a:gd name="connsiteY3" fmla="*/ 68115 h 408683"/>
              <a:gd name="connsiteX4" fmla="*/ 408683 w 408683"/>
              <a:gd name="connsiteY4" fmla="*/ 340568 h 408683"/>
              <a:gd name="connsiteX5" fmla="*/ 340568 w 408683"/>
              <a:gd name="connsiteY5" fmla="*/ 408683 h 408683"/>
              <a:gd name="connsiteX6" fmla="*/ 68115 w 408683"/>
              <a:gd name="connsiteY6" fmla="*/ 408683 h 408683"/>
              <a:gd name="connsiteX7" fmla="*/ 0 w 408683"/>
              <a:gd name="connsiteY7" fmla="*/ 340568 h 408683"/>
              <a:gd name="connsiteX8" fmla="*/ 0 w 408683"/>
              <a:gd name="connsiteY8" fmla="*/ 68115 h 408683"/>
              <a:gd name="connsiteX0" fmla="*/ 0 w 408683"/>
              <a:gd name="connsiteY0" fmla="*/ 340568 h 408683"/>
              <a:gd name="connsiteX1" fmla="*/ 68115 w 408683"/>
              <a:gd name="connsiteY1" fmla="*/ 0 h 408683"/>
              <a:gd name="connsiteX2" fmla="*/ 340568 w 408683"/>
              <a:gd name="connsiteY2" fmla="*/ 0 h 408683"/>
              <a:gd name="connsiteX3" fmla="*/ 408683 w 408683"/>
              <a:gd name="connsiteY3" fmla="*/ 68115 h 408683"/>
              <a:gd name="connsiteX4" fmla="*/ 408683 w 408683"/>
              <a:gd name="connsiteY4" fmla="*/ 340568 h 408683"/>
              <a:gd name="connsiteX5" fmla="*/ 340568 w 408683"/>
              <a:gd name="connsiteY5" fmla="*/ 408683 h 408683"/>
              <a:gd name="connsiteX6" fmla="*/ 68115 w 408683"/>
              <a:gd name="connsiteY6" fmla="*/ 408683 h 408683"/>
              <a:gd name="connsiteX7" fmla="*/ 0 w 408683"/>
              <a:gd name="connsiteY7" fmla="*/ 340568 h 408683"/>
              <a:gd name="connsiteX0" fmla="*/ 68115 w 408683"/>
              <a:gd name="connsiteY0" fmla="*/ 0 h 408683"/>
              <a:gd name="connsiteX1" fmla="*/ 340568 w 408683"/>
              <a:gd name="connsiteY1" fmla="*/ 0 h 408683"/>
              <a:gd name="connsiteX2" fmla="*/ 408683 w 408683"/>
              <a:gd name="connsiteY2" fmla="*/ 68115 h 408683"/>
              <a:gd name="connsiteX3" fmla="*/ 408683 w 408683"/>
              <a:gd name="connsiteY3" fmla="*/ 340568 h 408683"/>
              <a:gd name="connsiteX4" fmla="*/ 340568 w 408683"/>
              <a:gd name="connsiteY4" fmla="*/ 408683 h 408683"/>
              <a:gd name="connsiteX5" fmla="*/ 68115 w 408683"/>
              <a:gd name="connsiteY5" fmla="*/ 408683 h 408683"/>
              <a:gd name="connsiteX6" fmla="*/ 0 w 408683"/>
              <a:gd name="connsiteY6" fmla="*/ 340568 h 408683"/>
              <a:gd name="connsiteX7" fmla="*/ 159555 w 408683"/>
              <a:gd name="connsiteY7" fmla="*/ 91440 h 408683"/>
              <a:gd name="connsiteX0" fmla="*/ 340568 w 408683"/>
              <a:gd name="connsiteY0" fmla="*/ 0 h 408683"/>
              <a:gd name="connsiteX1" fmla="*/ 408683 w 408683"/>
              <a:gd name="connsiteY1" fmla="*/ 68115 h 408683"/>
              <a:gd name="connsiteX2" fmla="*/ 408683 w 408683"/>
              <a:gd name="connsiteY2" fmla="*/ 340568 h 408683"/>
              <a:gd name="connsiteX3" fmla="*/ 340568 w 408683"/>
              <a:gd name="connsiteY3" fmla="*/ 408683 h 408683"/>
              <a:gd name="connsiteX4" fmla="*/ 68115 w 408683"/>
              <a:gd name="connsiteY4" fmla="*/ 408683 h 408683"/>
              <a:gd name="connsiteX5" fmla="*/ 0 w 408683"/>
              <a:gd name="connsiteY5" fmla="*/ 340568 h 408683"/>
              <a:gd name="connsiteX6" fmla="*/ 159555 w 408683"/>
              <a:gd name="connsiteY6" fmla="*/ 91440 h 408683"/>
              <a:gd name="connsiteX0" fmla="*/ 408683 w 408683"/>
              <a:gd name="connsiteY0" fmla="*/ 0 h 340568"/>
              <a:gd name="connsiteX1" fmla="*/ 408683 w 408683"/>
              <a:gd name="connsiteY1" fmla="*/ 272453 h 340568"/>
              <a:gd name="connsiteX2" fmla="*/ 340568 w 408683"/>
              <a:gd name="connsiteY2" fmla="*/ 340568 h 340568"/>
              <a:gd name="connsiteX3" fmla="*/ 68115 w 408683"/>
              <a:gd name="connsiteY3" fmla="*/ 340568 h 340568"/>
              <a:gd name="connsiteX4" fmla="*/ 0 w 408683"/>
              <a:gd name="connsiteY4" fmla="*/ 272453 h 340568"/>
              <a:gd name="connsiteX5" fmla="*/ 159555 w 408683"/>
              <a:gd name="connsiteY5" fmla="*/ 23325 h 340568"/>
              <a:gd name="connsiteX0" fmla="*/ 408683 w 408683"/>
              <a:gd name="connsiteY0" fmla="*/ 0 h 340568"/>
              <a:gd name="connsiteX1" fmla="*/ 408683 w 408683"/>
              <a:gd name="connsiteY1" fmla="*/ 272453 h 340568"/>
              <a:gd name="connsiteX2" fmla="*/ 340568 w 408683"/>
              <a:gd name="connsiteY2" fmla="*/ 340568 h 340568"/>
              <a:gd name="connsiteX3" fmla="*/ 68115 w 408683"/>
              <a:gd name="connsiteY3" fmla="*/ 340568 h 340568"/>
              <a:gd name="connsiteX4" fmla="*/ 0 w 408683"/>
              <a:gd name="connsiteY4" fmla="*/ 272453 h 340568"/>
              <a:gd name="connsiteX0" fmla="*/ 340568 w 340568"/>
              <a:gd name="connsiteY0" fmla="*/ 0 h 340568"/>
              <a:gd name="connsiteX1" fmla="*/ 340568 w 340568"/>
              <a:gd name="connsiteY1" fmla="*/ 272453 h 340568"/>
              <a:gd name="connsiteX2" fmla="*/ 272453 w 340568"/>
              <a:gd name="connsiteY2" fmla="*/ 340568 h 340568"/>
              <a:gd name="connsiteX3" fmla="*/ 0 w 340568"/>
              <a:gd name="connsiteY3" fmla="*/ 340568 h 34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568" h="340568">
                <a:moveTo>
                  <a:pt x="340568" y="0"/>
                </a:moveTo>
                <a:lnTo>
                  <a:pt x="340568" y="272453"/>
                </a:lnTo>
                <a:cubicBezTo>
                  <a:pt x="340568" y="310072"/>
                  <a:pt x="310072" y="340568"/>
                  <a:pt x="272453" y="340568"/>
                </a:cubicBezTo>
                <a:lnTo>
                  <a:pt x="0" y="340568"/>
                </a:lnTo>
              </a:path>
            </a:pathLst>
          </a:custGeom>
          <a:noFill/>
          <a:ln cap="rnd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 dirty="0">
              <a:sym typeface="Calibri" panose="020F0502020204030204" pitchFamily="34" charset="0"/>
            </a:endParaRPr>
          </a:p>
        </p:txBody>
      </p:sp>
      <p:grpSp>
        <p:nvGrpSpPr>
          <p:cNvPr id="138" name="Group 137">
            <a:extLst>
              <a:ext uri="{FF2B5EF4-FFF2-40B4-BE49-F238E27FC236}">
                <a16:creationId xmlns="" xmlns:a16="http://schemas.microsoft.com/office/drawing/2014/main" id="{DCDC3469-2E9D-43C2-B204-F0AAC9445E80}"/>
              </a:ext>
            </a:extLst>
          </p:cNvPr>
          <p:cNvGrpSpPr/>
          <p:nvPr/>
        </p:nvGrpSpPr>
        <p:grpSpPr>
          <a:xfrm>
            <a:off x="6279181" y="5421553"/>
            <a:ext cx="5177189" cy="307777"/>
            <a:chOff x="6212506" y="3264960"/>
            <a:chExt cx="5177189" cy="307777"/>
          </a:xfrm>
        </p:grpSpPr>
        <p:sp>
          <p:nvSpPr>
            <p:cNvPr id="139" name="TextBox 138">
              <a:extLst>
                <a:ext uri="{FF2B5EF4-FFF2-40B4-BE49-F238E27FC236}">
                  <a16:creationId xmlns="" xmlns:a16="http://schemas.microsoft.com/office/drawing/2014/main" id="{57065E66-1C55-402B-9FE4-15835BE03BA5}"/>
                </a:ext>
              </a:extLst>
            </p:cNvPr>
            <p:cNvSpPr txBox="1"/>
            <p:nvPr/>
          </p:nvSpPr>
          <p:spPr>
            <a:xfrm>
              <a:off x="6212506" y="3264960"/>
              <a:ext cx="516476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ea typeface="Segoe UI Black" panose="020B0A02040204020203" pitchFamily="34" charset="0"/>
                  <a:cs typeface="Segoe UI" panose="020B0502040204020203" pitchFamily="34" charset="0"/>
                </a:rPr>
                <a:t>1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="" xmlns:a16="http://schemas.microsoft.com/office/drawing/2014/main" id="{F5BD11D1-F3B6-429A-8766-304A4266F3C2}"/>
                </a:ext>
              </a:extLst>
            </p:cNvPr>
            <p:cNvSpPr txBox="1"/>
            <p:nvPr/>
          </p:nvSpPr>
          <p:spPr>
            <a:xfrm>
              <a:off x="7144649" y="3264960"/>
              <a:ext cx="516476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ea typeface="Segoe UI Black" panose="020B0A02040204020203" pitchFamily="34" charset="0"/>
                  <a:cs typeface="Segoe UI" panose="020B0502040204020203" pitchFamily="34" charset="0"/>
                </a:rPr>
                <a:t>2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="" xmlns:a16="http://schemas.microsoft.com/office/drawing/2014/main" id="{748BF190-D237-4A71-95C1-3BACCB1D8123}"/>
                </a:ext>
              </a:extLst>
            </p:cNvPr>
            <p:cNvSpPr txBox="1"/>
            <p:nvPr/>
          </p:nvSpPr>
          <p:spPr>
            <a:xfrm>
              <a:off x="8076792" y="3264960"/>
              <a:ext cx="516476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ea typeface="Segoe UI Black" panose="020B0A02040204020203" pitchFamily="34" charset="0"/>
                  <a:cs typeface="Segoe UI" panose="020B0502040204020203" pitchFamily="34" charset="0"/>
                </a:rPr>
                <a:t>3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="" xmlns:a16="http://schemas.microsoft.com/office/drawing/2014/main" id="{C9FD50E8-5A71-49D4-8DEE-44C4F5710EB6}"/>
                </a:ext>
              </a:extLst>
            </p:cNvPr>
            <p:cNvSpPr txBox="1"/>
            <p:nvPr/>
          </p:nvSpPr>
          <p:spPr>
            <a:xfrm>
              <a:off x="9008935" y="3264960"/>
              <a:ext cx="516476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ea typeface="Segoe UI Black" panose="020B0A02040204020203" pitchFamily="34" charset="0"/>
                  <a:cs typeface="Segoe UI" panose="020B0502040204020203" pitchFamily="34" charset="0"/>
                </a:rPr>
                <a:t>4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="" xmlns:a16="http://schemas.microsoft.com/office/drawing/2014/main" id="{3B4EDD67-843F-45BA-996D-283D1296E68A}"/>
                </a:ext>
              </a:extLst>
            </p:cNvPr>
            <p:cNvSpPr txBox="1"/>
            <p:nvPr/>
          </p:nvSpPr>
          <p:spPr>
            <a:xfrm>
              <a:off x="9941078" y="3264960"/>
              <a:ext cx="516476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ea typeface="Segoe UI Black" panose="020B0A02040204020203" pitchFamily="34" charset="0"/>
                  <a:cs typeface="Segoe UI" panose="020B0502040204020203" pitchFamily="34" charset="0"/>
                </a:rPr>
                <a:t>5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="" xmlns:a16="http://schemas.microsoft.com/office/drawing/2014/main" id="{1D65C2BA-5D40-4EAB-87EA-2F6E9DE62B73}"/>
                </a:ext>
              </a:extLst>
            </p:cNvPr>
            <p:cNvSpPr txBox="1"/>
            <p:nvPr/>
          </p:nvSpPr>
          <p:spPr>
            <a:xfrm>
              <a:off x="10873219" y="3264960"/>
              <a:ext cx="516476" cy="307777"/>
            </a:xfrm>
            <a:prstGeom prst="rect">
              <a:avLst/>
            </a:prstGeom>
            <a:noFill/>
          </p:spPr>
          <p:txBody>
            <a:bodyPr wrap="square" lIns="0" rIns="0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ea typeface="Segoe UI Black" panose="020B0A02040204020203" pitchFamily="34" charset="0"/>
                  <a:cs typeface="Segoe UI" panose="020B0502040204020203" pitchFamily="34" charset="0"/>
                </a:rPr>
                <a:t>6</a:t>
              </a:r>
            </a:p>
          </p:txBody>
        </p:sp>
      </p:grpSp>
      <p:sp>
        <p:nvSpPr>
          <p:cNvPr id="146" name="Freeform: Shape 145">
            <a:extLst>
              <a:ext uri="{FF2B5EF4-FFF2-40B4-BE49-F238E27FC236}">
                <a16:creationId xmlns="" xmlns:a16="http://schemas.microsoft.com/office/drawing/2014/main" id="{3642E353-5C93-4A27-902A-8ED41A14CBEF}"/>
              </a:ext>
            </a:extLst>
          </p:cNvPr>
          <p:cNvSpPr/>
          <p:nvPr/>
        </p:nvSpPr>
        <p:spPr>
          <a:xfrm>
            <a:off x="539769" y="5891898"/>
            <a:ext cx="783951" cy="737502"/>
          </a:xfrm>
          <a:custGeom>
            <a:avLst/>
            <a:gdLst>
              <a:gd name="connsiteX0" fmla="*/ 274794 w 1057996"/>
              <a:gd name="connsiteY0" fmla="*/ 134143 h 995309"/>
              <a:gd name="connsiteX1" fmla="*/ 17619 w 1057996"/>
              <a:gd name="connsiteY1" fmla="*/ 762793 h 995309"/>
              <a:gd name="connsiteX2" fmla="*/ 741519 w 1057996"/>
              <a:gd name="connsiteY2" fmla="*/ 981868 h 995309"/>
              <a:gd name="connsiteX3" fmla="*/ 1055844 w 1057996"/>
              <a:gd name="connsiteY3" fmla="*/ 419893 h 995309"/>
              <a:gd name="connsiteX4" fmla="*/ 846294 w 1057996"/>
              <a:gd name="connsiteY4" fmla="*/ 19843 h 995309"/>
              <a:gd name="connsiteX5" fmla="*/ 274794 w 1057996"/>
              <a:gd name="connsiteY5" fmla="*/ 134143 h 99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7996" h="995309">
                <a:moveTo>
                  <a:pt x="274794" y="134143"/>
                </a:moveTo>
                <a:cubicBezTo>
                  <a:pt x="136681" y="257968"/>
                  <a:pt x="-60168" y="621506"/>
                  <a:pt x="17619" y="762793"/>
                </a:cubicBezTo>
                <a:cubicBezTo>
                  <a:pt x="95406" y="904080"/>
                  <a:pt x="568482" y="1039018"/>
                  <a:pt x="741519" y="981868"/>
                </a:cubicBezTo>
                <a:cubicBezTo>
                  <a:pt x="914557" y="924718"/>
                  <a:pt x="1038382" y="580230"/>
                  <a:pt x="1055844" y="419893"/>
                </a:cubicBezTo>
                <a:cubicBezTo>
                  <a:pt x="1073306" y="259556"/>
                  <a:pt x="982819" y="67468"/>
                  <a:pt x="846294" y="19843"/>
                </a:cubicBezTo>
                <a:cubicBezTo>
                  <a:pt x="709769" y="-27782"/>
                  <a:pt x="412907" y="10318"/>
                  <a:pt x="274794" y="134143"/>
                </a:cubicBezTo>
                <a:close/>
              </a:path>
            </a:pathLst>
          </a:custGeom>
          <a:gradFill>
            <a:gsLst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indent="-457200" algn="ctr">
              <a:lnSpc>
                <a:spcPct val="90000"/>
              </a:lnSpc>
              <a:spcBef>
                <a:spcPts val="1000"/>
              </a:spcBef>
              <a:buSzPct val="100000"/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48" name="Freeform: Shape 147">
            <a:extLst>
              <a:ext uri="{FF2B5EF4-FFF2-40B4-BE49-F238E27FC236}">
                <a16:creationId xmlns="" xmlns:a16="http://schemas.microsoft.com/office/drawing/2014/main" id="{7AA87DAD-C80B-4B71-B463-E06118E1AF91}"/>
              </a:ext>
            </a:extLst>
          </p:cNvPr>
          <p:cNvSpPr/>
          <p:nvPr/>
        </p:nvSpPr>
        <p:spPr>
          <a:xfrm>
            <a:off x="1409663" y="5435162"/>
            <a:ext cx="377495" cy="355831"/>
          </a:xfrm>
          <a:custGeom>
            <a:avLst/>
            <a:gdLst>
              <a:gd name="connsiteX0" fmla="*/ 12304 w 377495"/>
              <a:gd name="connsiteY0" fmla="*/ 24873 h 355831"/>
              <a:gd name="connsiteX1" fmla="*/ 73264 w 377495"/>
              <a:gd name="connsiteY1" fmla="*/ 352533 h 355831"/>
              <a:gd name="connsiteX2" fmla="*/ 370444 w 377495"/>
              <a:gd name="connsiteY2" fmla="*/ 184893 h 355831"/>
              <a:gd name="connsiteX3" fmla="*/ 263764 w 377495"/>
              <a:gd name="connsiteY3" fmla="*/ 40113 h 355831"/>
              <a:gd name="connsiteX4" fmla="*/ 12304 w 377495"/>
              <a:gd name="connsiteY4" fmla="*/ 24873 h 355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495" h="355831">
                <a:moveTo>
                  <a:pt x="12304" y="24873"/>
                </a:moveTo>
                <a:cubicBezTo>
                  <a:pt x="-19446" y="76943"/>
                  <a:pt x="13574" y="325863"/>
                  <a:pt x="73264" y="352533"/>
                </a:cubicBezTo>
                <a:cubicBezTo>
                  <a:pt x="132954" y="379203"/>
                  <a:pt x="338694" y="236963"/>
                  <a:pt x="370444" y="184893"/>
                </a:cubicBezTo>
                <a:cubicBezTo>
                  <a:pt x="402194" y="132823"/>
                  <a:pt x="319644" y="65513"/>
                  <a:pt x="263764" y="40113"/>
                </a:cubicBezTo>
                <a:cubicBezTo>
                  <a:pt x="207884" y="14713"/>
                  <a:pt x="44054" y="-27197"/>
                  <a:pt x="12304" y="24873"/>
                </a:cubicBezTo>
                <a:close/>
              </a:path>
            </a:pathLst>
          </a:custGeom>
          <a:gradFill>
            <a:gsLst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indent="-457200" algn="ctr">
              <a:lnSpc>
                <a:spcPct val="90000"/>
              </a:lnSpc>
              <a:spcBef>
                <a:spcPts val="1000"/>
              </a:spcBef>
              <a:buSzPct val="100000"/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="" xmlns:a16="http://schemas.microsoft.com/office/drawing/2014/main" id="{4BB930D1-8B2B-4487-82D3-51D94A36F847}"/>
              </a:ext>
            </a:extLst>
          </p:cNvPr>
          <p:cNvSpPr txBox="1"/>
          <p:nvPr/>
        </p:nvSpPr>
        <p:spPr>
          <a:xfrm rot="10800000">
            <a:off x="4971998" y="1865845"/>
            <a:ext cx="891515" cy="1160481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">
                <a:srgbClr val="58ADC4"/>
              </a:gs>
              <a:gs pos="100000">
                <a:srgbClr val="58ADC4">
                  <a:alpha val="2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 dirty="0">
              <a:sym typeface="Calibri" panose="020F0502020204030204" pitchFamily="34" charset="0"/>
            </a:endParaRPr>
          </a:p>
        </p:txBody>
      </p:sp>
      <p:grpSp>
        <p:nvGrpSpPr>
          <p:cNvPr id="151" name="Group 150">
            <a:extLst>
              <a:ext uri="{FF2B5EF4-FFF2-40B4-BE49-F238E27FC236}">
                <a16:creationId xmlns="" xmlns:a16="http://schemas.microsoft.com/office/drawing/2014/main" id="{5747E394-6641-4AA4-98E9-00631AC56587}"/>
              </a:ext>
            </a:extLst>
          </p:cNvPr>
          <p:cNvGrpSpPr/>
          <p:nvPr/>
        </p:nvGrpSpPr>
        <p:grpSpPr>
          <a:xfrm>
            <a:off x="5196028" y="2331479"/>
            <a:ext cx="443460" cy="388758"/>
            <a:chOff x="2670175" y="1112838"/>
            <a:chExt cx="360363" cy="315913"/>
          </a:xfrm>
          <a:solidFill>
            <a:schemeClr val="bg1"/>
          </a:solidFill>
        </p:grpSpPr>
        <p:sp>
          <p:nvSpPr>
            <p:cNvPr id="152" name="Freeform 793">
              <a:extLst>
                <a:ext uri="{FF2B5EF4-FFF2-40B4-BE49-F238E27FC236}">
                  <a16:creationId xmlns="" xmlns:a16="http://schemas.microsoft.com/office/drawing/2014/main" id="{FA279F00-57C0-4764-8723-91152835A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1228725"/>
              <a:ext cx="300038" cy="200025"/>
            </a:xfrm>
            <a:custGeom>
              <a:avLst/>
              <a:gdLst>
                <a:gd name="T0" fmla="*/ 78 w 80"/>
                <a:gd name="T1" fmla="*/ 53 h 53"/>
                <a:gd name="T2" fmla="*/ 2 w 80"/>
                <a:gd name="T3" fmla="*/ 53 h 53"/>
                <a:gd name="T4" fmla="*/ 0 w 80"/>
                <a:gd name="T5" fmla="*/ 51 h 53"/>
                <a:gd name="T6" fmla="*/ 0 w 80"/>
                <a:gd name="T7" fmla="*/ 2 h 53"/>
                <a:gd name="T8" fmla="*/ 2 w 80"/>
                <a:gd name="T9" fmla="*/ 0 h 53"/>
                <a:gd name="T10" fmla="*/ 4 w 80"/>
                <a:gd name="T11" fmla="*/ 2 h 53"/>
                <a:gd name="T12" fmla="*/ 4 w 80"/>
                <a:gd name="T13" fmla="*/ 49 h 53"/>
                <a:gd name="T14" fmla="*/ 76 w 80"/>
                <a:gd name="T15" fmla="*/ 49 h 53"/>
                <a:gd name="T16" fmla="*/ 76 w 80"/>
                <a:gd name="T17" fmla="*/ 2 h 53"/>
                <a:gd name="T18" fmla="*/ 78 w 80"/>
                <a:gd name="T19" fmla="*/ 0 h 53"/>
                <a:gd name="T20" fmla="*/ 80 w 80"/>
                <a:gd name="T21" fmla="*/ 2 h 53"/>
                <a:gd name="T22" fmla="*/ 80 w 80"/>
                <a:gd name="T23" fmla="*/ 51 h 53"/>
                <a:gd name="T24" fmla="*/ 78 w 80"/>
                <a:gd name="T2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53">
                  <a:moveTo>
                    <a:pt x="78" y="53"/>
                  </a:moveTo>
                  <a:cubicBezTo>
                    <a:pt x="2" y="53"/>
                    <a:pt x="2" y="53"/>
                    <a:pt x="2" y="53"/>
                  </a:cubicBezTo>
                  <a:cubicBezTo>
                    <a:pt x="1" y="53"/>
                    <a:pt x="0" y="52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7" y="0"/>
                    <a:pt x="78" y="0"/>
                  </a:cubicBezTo>
                  <a:cubicBezTo>
                    <a:pt x="79" y="0"/>
                    <a:pt x="80" y="1"/>
                    <a:pt x="80" y="2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80" y="52"/>
                    <a:pt x="79" y="53"/>
                    <a:pt x="7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3" name="Freeform 794">
              <a:extLst>
                <a:ext uri="{FF2B5EF4-FFF2-40B4-BE49-F238E27FC236}">
                  <a16:creationId xmlns="" xmlns:a16="http://schemas.microsoft.com/office/drawing/2014/main" id="{8A92F8B1-2E79-457C-8DE6-02785371B5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0500" y="1277938"/>
              <a:ext cx="134938" cy="106363"/>
            </a:xfrm>
            <a:custGeom>
              <a:avLst/>
              <a:gdLst>
                <a:gd name="T0" fmla="*/ 34 w 36"/>
                <a:gd name="T1" fmla="*/ 28 h 28"/>
                <a:gd name="T2" fmla="*/ 2 w 36"/>
                <a:gd name="T3" fmla="*/ 28 h 28"/>
                <a:gd name="T4" fmla="*/ 0 w 36"/>
                <a:gd name="T5" fmla="*/ 26 h 28"/>
                <a:gd name="T6" fmla="*/ 0 w 36"/>
                <a:gd name="T7" fmla="*/ 2 h 28"/>
                <a:gd name="T8" fmla="*/ 2 w 36"/>
                <a:gd name="T9" fmla="*/ 0 h 28"/>
                <a:gd name="T10" fmla="*/ 34 w 36"/>
                <a:gd name="T11" fmla="*/ 0 h 28"/>
                <a:gd name="T12" fmla="*/ 36 w 36"/>
                <a:gd name="T13" fmla="*/ 2 h 28"/>
                <a:gd name="T14" fmla="*/ 36 w 36"/>
                <a:gd name="T15" fmla="*/ 26 h 28"/>
                <a:gd name="T16" fmla="*/ 34 w 36"/>
                <a:gd name="T17" fmla="*/ 28 h 28"/>
                <a:gd name="T18" fmla="*/ 4 w 36"/>
                <a:gd name="T19" fmla="*/ 24 h 28"/>
                <a:gd name="T20" fmla="*/ 32 w 36"/>
                <a:gd name="T21" fmla="*/ 24 h 28"/>
                <a:gd name="T22" fmla="*/ 32 w 36"/>
                <a:gd name="T23" fmla="*/ 4 h 28"/>
                <a:gd name="T24" fmla="*/ 4 w 36"/>
                <a:gd name="T25" fmla="*/ 4 h 28"/>
                <a:gd name="T26" fmla="*/ 4 w 36"/>
                <a:gd name="T27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28">
                  <a:moveTo>
                    <a:pt x="34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0" y="27"/>
                    <a:pt x="0" y="2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7"/>
                    <a:pt x="35" y="28"/>
                    <a:pt x="34" y="28"/>
                  </a:cubicBezTo>
                  <a:close/>
                  <a:moveTo>
                    <a:pt x="4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4" name="Freeform 795">
              <a:extLst>
                <a:ext uri="{FF2B5EF4-FFF2-40B4-BE49-F238E27FC236}">
                  <a16:creationId xmlns="" xmlns:a16="http://schemas.microsoft.com/office/drawing/2014/main" id="{6960DF57-79FA-4B45-9D02-A55469D7B4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1313" y="1277938"/>
              <a:ext cx="88900" cy="150813"/>
            </a:xfrm>
            <a:custGeom>
              <a:avLst/>
              <a:gdLst>
                <a:gd name="T0" fmla="*/ 22 w 24"/>
                <a:gd name="T1" fmla="*/ 40 h 40"/>
                <a:gd name="T2" fmla="*/ 2 w 24"/>
                <a:gd name="T3" fmla="*/ 40 h 40"/>
                <a:gd name="T4" fmla="*/ 0 w 24"/>
                <a:gd name="T5" fmla="*/ 38 h 40"/>
                <a:gd name="T6" fmla="*/ 0 w 24"/>
                <a:gd name="T7" fmla="*/ 2 h 40"/>
                <a:gd name="T8" fmla="*/ 2 w 24"/>
                <a:gd name="T9" fmla="*/ 0 h 40"/>
                <a:gd name="T10" fmla="*/ 22 w 24"/>
                <a:gd name="T11" fmla="*/ 0 h 40"/>
                <a:gd name="T12" fmla="*/ 24 w 24"/>
                <a:gd name="T13" fmla="*/ 2 h 40"/>
                <a:gd name="T14" fmla="*/ 24 w 24"/>
                <a:gd name="T15" fmla="*/ 38 h 40"/>
                <a:gd name="T16" fmla="*/ 22 w 24"/>
                <a:gd name="T17" fmla="*/ 40 h 40"/>
                <a:gd name="T18" fmla="*/ 4 w 24"/>
                <a:gd name="T19" fmla="*/ 36 h 40"/>
                <a:gd name="T20" fmla="*/ 20 w 24"/>
                <a:gd name="T21" fmla="*/ 36 h 40"/>
                <a:gd name="T22" fmla="*/ 20 w 24"/>
                <a:gd name="T23" fmla="*/ 4 h 40"/>
                <a:gd name="T24" fmla="*/ 4 w 24"/>
                <a:gd name="T25" fmla="*/ 4 h 40"/>
                <a:gd name="T26" fmla="*/ 4 w 24"/>
                <a:gd name="T2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0">
                  <a:moveTo>
                    <a:pt x="22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9"/>
                    <a:pt x="23" y="40"/>
                    <a:pt x="22" y="40"/>
                  </a:cubicBezTo>
                  <a:close/>
                  <a:moveTo>
                    <a:pt x="4" y="36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5" name="Freeform 796">
              <a:extLst>
                <a:ext uri="{FF2B5EF4-FFF2-40B4-BE49-F238E27FC236}">
                  <a16:creationId xmlns="" xmlns:a16="http://schemas.microsoft.com/office/drawing/2014/main" id="{A76791D3-E29D-4179-8D88-2AC78518E8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175" y="1112838"/>
              <a:ext cx="360363" cy="74613"/>
            </a:xfrm>
            <a:custGeom>
              <a:avLst/>
              <a:gdLst>
                <a:gd name="T0" fmla="*/ 94 w 96"/>
                <a:gd name="T1" fmla="*/ 20 h 20"/>
                <a:gd name="T2" fmla="*/ 2 w 96"/>
                <a:gd name="T3" fmla="*/ 20 h 20"/>
                <a:gd name="T4" fmla="*/ 0 w 96"/>
                <a:gd name="T5" fmla="*/ 19 h 20"/>
                <a:gd name="T6" fmla="*/ 0 w 96"/>
                <a:gd name="T7" fmla="*/ 17 h 20"/>
                <a:gd name="T8" fmla="*/ 8 w 96"/>
                <a:gd name="T9" fmla="*/ 1 h 20"/>
                <a:gd name="T10" fmla="*/ 10 w 96"/>
                <a:gd name="T11" fmla="*/ 0 h 20"/>
                <a:gd name="T12" fmla="*/ 86 w 96"/>
                <a:gd name="T13" fmla="*/ 0 h 20"/>
                <a:gd name="T14" fmla="*/ 88 w 96"/>
                <a:gd name="T15" fmla="*/ 1 h 20"/>
                <a:gd name="T16" fmla="*/ 96 w 96"/>
                <a:gd name="T17" fmla="*/ 17 h 20"/>
                <a:gd name="T18" fmla="*/ 96 w 96"/>
                <a:gd name="T19" fmla="*/ 19 h 20"/>
                <a:gd name="T20" fmla="*/ 94 w 96"/>
                <a:gd name="T21" fmla="*/ 20 h 20"/>
                <a:gd name="T22" fmla="*/ 5 w 96"/>
                <a:gd name="T23" fmla="*/ 16 h 20"/>
                <a:gd name="T24" fmla="*/ 91 w 96"/>
                <a:gd name="T25" fmla="*/ 16 h 20"/>
                <a:gd name="T26" fmla="*/ 85 w 96"/>
                <a:gd name="T27" fmla="*/ 4 h 20"/>
                <a:gd name="T28" fmla="*/ 11 w 96"/>
                <a:gd name="T29" fmla="*/ 4 h 20"/>
                <a:gd name="T30" fmla="*/ 5 w 96"/>
                <a:gd name="T3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">
                  <a:moveTo>
                    <a:pt x="94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1" y="20"/>
                    <a:pt x="0" y="19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7" y="0"/>
                    <a:pt x="88" y="1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8"/>
                    <a:pt x="96" y="18"/>
                    <a:pt x="96" y="19"/>
                  </a:cubicBezTo>
                  <a:cubicBezTo>
                    <a:pt x="95" y="20"/>
                    <a:pt x="95" y="20"/>
                    <a:pt x="94" y="20"/>
                  </a:cubicBezTo>
                  <a:close/>
                  <a:moveTo>
                    <a:pt x="5" y="16"/>
                  </a:moveTo>
                  <a:cubicBezTo>
                    <a:pt x="91" y="16"/>
                    <a:pt x="91" y="16"/>
                    <a:pt x="91" y="16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5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6" name="Freeform 797">
              <a:extLst>
                <a:ext uri="{FF2B5EF4-FFF2-40B4-BE49-F238E27FC236}">
                  <a16:creationId xmlns="" xmlns:a16="http://schemas.microsoft.com/office/drawing/2014/main" id="{2A135FB5-9497-4C1D-A61E-750392AFB0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175" y="1173163"/>
              <a:ext cx="360363" cy="90488"/>
            </a:xfrm>
            <a:custGeom>
              <a:avLst/>
              <a:gdLst>
                <a:gd name="T0" fmla="*/ 60 w 96"/>
                <a:gd name="T1" fmla="*/ 24 h 24"/>
                <a:gd name="T2" fmla="*/ 48 w 96"/>
                <a:gd name="T3" fmla="*/ 19 h 24"/>
                <a:gd name="T4" fmla="*/ 36 w 96"/>
                <a:gd name="T5" fmla="*/ 24 h 24"/>
                <a:gd name="T6" fmla="*/ 22 w 96"/>
                <a:gd name="T7" fmla="*/ 17 h 24"/>
                <a:gd name="T8" fmla="*/ 14 w 96"/>
                <a:gd name="T9" fmla="*/ 20 h 24"/>
                <a:gd name="T10" fmla="*/ 0 w 96"/>
                <a:gd name="T11" fmla="*/ 6 h 24"/>
                <a:gd name="T12" fmla="*/ 0 w 96"/>
                <a:gd name="T13" fmla="*/ 2 h 24"/>
                <a:gd name="T14" fmla="*/ 2 w 96"/>
                <a:gd name="T15" fmla="*/ 0 h 24"/>
                <a:gd name="T16" fmla="*/ 94 w 96"/>
                <a:gd name="T17" fmla="*/ 0 h 24"/>
                <a:gd name="T18" fmla="*/ 96 w 96"/>
                <a:gd name="T19" fmla="*/ 2 h 24"/>
                <a:gd name="T20" fmla="*/ 96 w 96"/>
                <a:gd name="T21" fmla="*/ 6 h 24"/>
                <a:gd name="T22" fmla="*/ 82 w 96"/>
                <a:gd name="T23" fmla="*/ 20 h 24"/>
                <a:gd name="T24" fmla="*/ 74 w 96"/>
                <a:gd name="T25" fmla="*/ 17 h 24"/>
                <a:gd name="T26" fmla="*/ 60 w 96"/>
                <a:gd name="T27" fmla="*/ 24 h 24"/>
                <a:gd name="T28" fmla="*/ 48 w 96"/>
                <a:gd name="T29" fmla="*/ 15 h 24"/>
                <a:gd name="T30" fmla="*/ 50 w 96"/>
                <a:gd name="T31" fmla="*/ 15 h 24"/>
                <a:gd name="T32" fmla="*/ 60 w 96"/>
                <a:gd name="T33" fmla="*/ 20 h 24"/>
                <a:gd name="T34" fmla="*/ 72 w 96"/>
                <a:gd name="T35" fmla="*/ 13 h 24"/>
                <a:gd name="T36" fmla="*/ 74 w 96"/>
                <a:gd name="T37" fmla="*/ 12 h 24"/>
                <a:gd name="T38" fmla="*/ 75 w 96"/>
                <a:gd name="T39" fmla="*/ 13 h 24"/>
                <a:gd name="T40" fmla="*/ 82 w 96"/>
                <a:gd name="T41" fmla="*/ 16 h 24"/>
                <a:gd name="T42" fmla="*/ 92 w 96"/>
                <a:gd name="T43" fmla="*/ 6 h 24"/>
                <a:gd name="T44" fmla="*/ 92 w 96"/>
                <a:gd name="T45" fmla="*/ 4 h 24"/>
                <a:gd name="T46" fmla="*/ 4 w 96"/>
                <a:gd name="T47" fmla="*/ 4 h 24"/>
                <a:gd name="T48" fmla="*/ 4 w 96"/>
                <a:gd name="T49" fmla="*/ 6 h 24"/>
                <a:gd name="T50" fmla="*/ 14 w 96"/>
                <a:gd name="T51" fmla="*/ 16 h 24"/>
                <a:gd name="T52" fmla="*/ 21 w 96"/>
                <a:gd name="T53" fmla="*/ 13 h 24"/>
                <a:gd name="T54" fmla="*/ 22 w 96"/>
                <a:gd name="T55" fmla="*/ 12 h 24"/>
                <a:gd name="T56" fmla="*/ 24 w 96"/>
                <a:gd name="T57" fmla="*/ 13 h 24"/>
                <a:gd name="T58" fmla="*/ 36 w 96"/>
                <a:gd name="T59" fmla="*/ 20 h 24"/>
                <a:gd name="T60" fmla="*/ 47 w 96"/>
                <a:gd name="T61" fmla="*/ 15 h 24"/>
                <a:gd name="T62" fmla="*/ 48 w 96"/>
                <a:gd name="T63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4">
                  <a:moveTo>
                    <a:pt x="60" y="24"/>
                  </a:moveTo>
                  <a:cubicBezTo>
                    <a:pt x="56" y="24"/>
                    <a:pt x="51" y="22"/>
                    <a:pt x="48" y="19"/>
                  </a:cubicBezTo>
                  <a:cubicBezTo>
                    <a:pt x="45" y="22"/>
                    <a:pt x="40" y="24"/>
                    <a:pt x="36" y="24"/>
                  </a:cubicBezTo>
                  <a:cubicBezTo>
                    <a:pt x="31" y="24"/>
                    <a:pt x="25" y="21"/>
                    <a:pt x="22" y="17"/>
                  </a:cubicBezTo>
                  <a:cubicBezTo>
                    <a:pt x="20" y="19"/>
                    <a:pt x="17" y="20"/>
                    <a:pt x="14" y="20"/>
                  </a:cubicBezTo>
                  <a:cubicBezTo>
                    <a:pt x="6" y="20"/>
                    <a:pt x="0" y="14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1"/>
                    <a:pt x="96" y="2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14"/>
                    <a:pt x="90" y="20"/>
                    <a:pt x="82" y="20"/>
                  </a:cubicBezTo>
                  <a:cubicBezTo>
                    <a:pt x="79" y="20"/>
                    <a:pt x="76" y="19"/>
                    <a:pt x="74" y="17"/>
                  </a:cubicBezTo>
                  <a:cubicBezTo>
                    <a:pt x="71" y="21"/>
                    <a:pt x="65" y="24"/>
                    <a:pt x="60" y="24"/>
                  </a:cubicBezTo>
                  <a:close/>
                  <a:moveTo>
                    <a:pt x="48" y="15"/>
                  </a:moveTo>
                  <a:cubicBezTo>
                    <a:pt x="49" y="15"/>
                    <a:pt x="49" y="15"/>
                    <a:pt x="50" y="15"/>
                  </a:cubicBezTo>
                  <a:cubicBezTo>
                    <a:pt x="52" y="18"/>
                    <a:pt x="56" y="20"/>
                    <a:pt x="60" y="20"/>
                  </a:cubicBezTo>
                  <a:cubicBezTo>
                    <a:pt x="65" y="20"/>
                    <a:pt x="70" y="17"/>
                    <a:pt x="72" y="13"/>
                  </a:cubicBezTo>
                  <a:cubicBezTo>
                    <a:pt x="73" y="12"/>
                    <a:pt x="73" y="12"/>
                    <a:pt x="74" y="12"/>
                  </a:cubicBezTo>
                  <a:cubicBezTo>
                    <a:pt x="74" y="12"/>
                    <a:pt x="75" y="12"/>
                    <a:pt x="75" y="13"/>
                  </a:cubicBezTo>
                  <a:cubicBezTo>
                    <a:pt x="78" y="15"/>
                    <a:pt x="80" y="16"/>
                    <a:pt x="82" y="16"/>
                  </a:cubicBezTo>
                  <a:cubicBezTo>
                    <a:pt x="88" y="16"/>
                    <a:pt x="92" y="12"/>
                    <a:pt x="92" y="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12"/>
                    <a:pt x="8" y="16"/>
                    <a:pt x="14" y="16"/>
                  </a:cubicBezTo>
                  <a:cubicBezTo>
                    <a:pt x="16" y="16"/>
                    <a:pt x="18" y="15"/>
                    <a:pt x="21" y="13"/>
                  </a:cubicBezTo>
                  <a:cubicBezTo>
                    <a:pt x="21" y="12"/>
                    <a:pt x="22" y="12"/>
                    <a:pt x="22" y="12"/>
                  </a:cubicBezTo>
                  <a:cubicBezTo>
                    <a:pt x="23" y="12"/>
                    <a:pt x="23" y="12"/>
                    <a:pt x="24" y="13"/>
                  </a:cubicBezTo>
                  <a:cubicBezTo>
                    <a:pt x="26" y="17"/>
                    <a:pt x="31" y="20"/>
                    <a:pt x="36" y="20"/>
                  </a:cubicBezTo>
                  <a:cubicBezTo>
                    <a:pt x="40" y="20"/>
                    <a:pt x="44" y="18"/>
                    <a:pt x="47" y="15"/>
                  </a:cubicBezTo>
                  <a:cubicBezTo>
                    <a:pt x="47" y="15"/>
                    <a:pt x="47" y="15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7" name="Freeform 798">
              <a:extLst>
                <a:ext uri="{FF2B5EF4-FFF2-40B4-BE49-F238E27FC236}">
                  <a16:creationId xmlns="" xmlns:a16="http://schemas.microsoft.com/office/drawing/2014/main" id="{728B75CF-5C4E-4743-8564-1DC4A2613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788" y="1112838"/>
              <a:ext cx="30163" cy="120650"/>
            </a:xfrm>
            <a:custGeom>
              <a:avLst/>
              <a:gdLst>
                <a:gd name="T0" fmla="*/ 2 w 8"/>
                <a:gd name="T1" fmla="*/ 32 h 32"/>
                <a:gd name="T2" fmla="*/ 0 w 8"/>
                <a:gd name="T3" fmla="*/ 30 h 32"/>
                <a:gd name="T4" fmla="*/ 0 w 8"/>
                <a:gd name="T5" fmla="*/ 18 h 32"/>
                <a:gd name="T6" fmla="*/ 0 w 8"/>
                <a:gd name="T7" fmla="*/ 18 h 32"/>
                <a:gd name="T8" fmla="*/ 4 w 8"/>
                <a:gd name="T9" fmla="*/ 2 h 32"/>
                <a:gd name="T10" fmla="*/ 6 w 8"/>
                <a:gd name="T11" fmla="*/ 0 h 32"/>
                <a:gd name="T12" fmla="*/ 8 w 8"/>
                <a:gd name="T13" fmla="*/ 2 h 32"/>
                <a:gd name="T14" fmla="*/ 4 w 8"/>
                <a:gd name="T15" fmla="*/ 18 h 32"/>
                <a:gd name="T16" fmla="*/ 4 w 8"/>
                <a:gd name="T17" fmla="*/ 30 h 32"/>
                <a:gd name="T18" fmla="*/ 2 w 8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2">
                  <a:moveTo>
                    <a:pt x="2" y="32"/>
                  </a:moveTo>
                  <a:cubicBezTo>
                    <a:pt x="1" y="32"/>
                    <a:pt x="0" y="31"/>
                    <a:pt x="0" y="3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3" y="32"/>
                    <a:pt x="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8" name="Freeform 799">
              <a:extLst>
                <a:ext uri="{FF2B5EF4-FFF2-40B4-BE49-F238E27FC236}">
                  <a16:creationId xmlns="" xmlns:a16="http://schemas.microsoft.com/office/drawing/2014/main" id="{FA4F2CA3-C182-4CC7-9DD9-D83BF2C81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3213" y="1112838"/>
              <a:ext cx="14288" cy="131763"/>
            </a:xfrm>
            <a:custGeom>
              <a:avLst/>
              <a:gdLst>
                <a:gd name="T0" fmla="*/ 2 w 4"/>
                <a:gd name="T1" fmla="*/ 35 h 35"/>
                <a:gd name="T2" fmla="*/ 0 w 4"/>
                <a:gd name="T3" fmla="*/ 33 h 35"/>
                <a:gd name="T4" fmla="*/ 0 w 4"/>
                <a:gd name="T5" fmla="*/ 2 h 35"/>
                <a:gd name="T6" fmla="*/ 2 w 4"/>
                <a:gd name="T7" fmla="*/ 0 h 35"/>
                <a:gd name="T8" fmla="*/ 4 w 4"/>
                <a:gd name="T9" fmla="*/ 2 h 35"/>
                <a:gd name="T10" fmla="*/ 4 w 4"/>
                <a:gd name="T11" fmla="*/ 33 h 35"/>
                <a:gd name="T12" fmla="*/ 2 w 4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5">
                  <a:moveTo>
                    <a:pt x="2" y="35"/>
                  </a:move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3" y="35"/>
                    <a:pt x="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9" name="Freeform 800">
              <a:extLst>
                <a:ext uri="{FF2B5EF4-FFF2-40B4-BE49-F238E27FC236}">
                  <a16:creationId xmlns="" xmlns:a16="http://schemas.microsoft.com/office/drawing/2014/main" id="{2085B2F8-3DC8-4E38-84EA-C850390A2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5763" y="1112838"/>
              <a:ext cx="30163" cy="120650"/>
            </a:xfrm>
            <a:custGeom>
              <a:avLst/>
              <a:gdLst>
                <a:gd name="T0" fmla="*/ 6 w 8"/>
                <a:gd name="T1" fmla="*/ 32 h 32"/>
                <a:gd name="T2" fmla="*/ 4 w 8"/>
                <a:gd name="T3" fmla="*/ 30 h 32"/>
                <a:gd name="T4" fmla="*/ 4 w 8"/>
                <a:gd name="T5" fmla="*/ 18 h 32"/>
                <a:gd name="T6" fmla="*/ 0 w 8"/>
                <a:gd name="T7" fmla="*/ 2 h 32"/>
                <a:gd name="T8" fmla="*/ 2 w 8"/>
                <a:gd name="T9" fmla="*/ 0 h 32"/>
                <a:gd name="T10" fmla="*/ 4 w 8"/>
                <a:gd name="T11" fmla="*/ 2 h 32"/>
                <a:gd name="T12" fmla="*/ 8 w 8"/>
                <a:gd name="T13" fmla="*/ 18 h 32"/>
                <a:gd name="T14" fmla="*/ 8 w 8"/>
                <a:gd name="T15" fmla="*/ 18 h 32"/>
                <a:gd name="T16" fmla="*/ 8 w 8"/>
                <a:gd name="T17" fmla="*/ 30 h 32"/>
                <a:gd name="T18" fmla="*/ 6 w 8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2">
                  <a:moveTo>
                    <a:pt x="6" y="32"/>
                  </a:moveTo>
                  <a:cubicBezTo>
                    <a:pt x="5" y="32"/>
                    <a:pt x="4" y="31"/>
                    <a:pt x="4" y="30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0"/>
                    <a:pt x="4" y="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1"/>
                    <a:pt x="7" y="32"/>
                    <a:pt x="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0" name="Oval 801">
              <a:extLst>
                <a:ext uri="{FF2B5EF4-FFF2-40B4-BE49-F238E27FC236}">
                  <a16:creationId xmlns="" xmlns:a16="http://schemas.microsoft.com/office/drawing/2014/main" id="{FDF096DB-EFBD-498E-A2F6-037220EAD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5763" y="1354138"/>
              <a:ext cx="14288" cy="14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464609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Freeform: Shape 173">
            <a:extLst>
              <a:ext uri="{FF2B5EF4-FFF2-40B4-BE49-F238E27FC236}">
                <a16:creationId xmlns="" xmlns:a16="http://schemas.microsoft.com/office/drawing/2014/main" id="{93873AF1-9A36-4745-A020-8C0A52C4732A}"/>
              </a:ext>
            </a:extLst>
          </p:cNvPr>
          <p:cNvSpPr/>
          <p:nvPr/>
        </p:nvSpPr>
        <p:spPr>
          <a:xfrm>
            <a:off x="0" y="0"/>
            <a:ext cx="3649212" cy="2695000"/>
          </a:xfrm>
          <a:custGeom>
            <a:avLst/>
            <a:gdLst>
              <a:gd name="connsiteX0" fmla="*/ 0 w 3649212"/>
              <a:gd name="connsiteY0" fmla="*/ 0 h 2695000"/>
              <a:gd name="connsiteX1" fmla="*/ 3649212 w 3649212"/>
              <a:gd name="connsiteY1" fmla="*/ 0 h 2695000"/>
              <a:gd name="connsiteX2" fmla="*/ 3648267 w 3649212"/>
              <a:gd name="connsiteY2" fmla="*/ 1921 h 2695000"/>
              <a:gd name="connsiteX3" fmla="*/ 2868962 w 3649212"/>
              <a:gd name="connsiteY3" fmla="*/ 647339 h 2695000"/>
              <a:gd name="connsiteX4" fmla="*/ 1320525 w 3649212"/>
              <a:gd name="connsiteY4" fmla="*/ 776375 h 2695000"/>
              <a:gd name="connsiteX5" fmla="*/ 675343 w 3649212"/>
              <a:gd name="connsiteY5" fmla="*/ 2389330 h 2695000"/>
              <a:gd name="connsiteX6" fmla="*/ 118874 w 3649212"/>
              <a:gd name="connsiteY6" fmla="*/ 2675629 h 2695000"/>
              <a:gd name="connsiteX7" fmla="*/ 0 w 3649212"/>
              <a:gd name="connsiteY7" fmla="*/ 2695000 h 269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9212" h="2695000">
                <a:moveTo>
                  <a:pt x="0" y="0"/>
                </a:moveTo>
                <a:lnTo>
                  <a:pt x="3649212" y="0"/>
                </a:lnTo>
                <a:lnTo>
                  <a:pt x="3648267" y="1921"/>
                </a:lnTo>
                <a:cubicBezTo>
                  <a:pt x="3495872" y="260902"/>
                  <a:pt x="3104184" y="521327"/>
                  <a:pt x="2868962" y="647339"/>
                </a:cubicBezTo>
                <a:cubicBezTo>
                  <a:pt x="2492605" y="848957"/>
                  <a:pt x="1686127" y="486043"/>
                  <a:pt x="1320525" y="776375"/>
                </a:cubicBezTo>
                <a:cubicBezTo>
                  <a:pt x="954922" y="1066706"/>
                  <a:pt x="954922" y="2066739"/>
                  <a:pt x="675343" y="2389330"/>
                </a:cubicBezTo>
                <a:cubicBezTo>
                  <a:pt x="535554" y="2550626"/>
                  <a:pt x="320493" y="2633961"/>
                  <a:pt x="118874" y="2675629"/>
                </a:cubicBezTo>
                <a:lnTo>
                  <a:pt x="0" y="2695000"/>
                </a:lnTo>
                <a:close/>
              </a:path>
            </a:pathLst>
          </a:custGeom>
          <a:gradFill>
            <a:gsLst>
              <a:gs pos="10000">
                <a:schemeClr val="bg1">
                  <a:lumMod val="85000"/>
                  <a:alpha val="10000"/>
                </a:schemeClr>
              </a:gs>
              <a:gs pos="100000">
                <a:schemeClr val="bg1">
                  <a:lumMod val="95000"/>
                  <a:alpha val="5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457200" algn="ctr">
              <a:lnSpc>
                <a:spcPct val="90000"/>
              </a:lnSpc>
              <a:spcBef>
                <a:spcPts val="1000"/>
              </a:spcBef>
              <a:buSzPct val="100000"/>
            </a:pPr>
            <a:endParaRPr lang="en-US">
              <a:latin typeface="Calibri" panose="020F050202020403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B3C7942B-C1B3-4929-856E-341E34AF5E93}"/>
              </a:ext>
            </a:extLst>
          </p:cNvPr>
          <p:cNvGrpSpPr/>
          <p:nvPr/>
        </p:nvGrpSpPr>
        <p:grpSpPr>
          <a:xfrm>
            <a:off x="533402" y="492718"/>
            <a:ext cx="6484147" cy="965827"/>
            <a:chOff x="533402" y="492718"/>
            <a:chExt cx="6484147" cy="965827"/>
          </a:xfrm>
        </p:grpSpPr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689457F5-C15A-4440-97B5-D98E16738680}"/>
                </a:ext>
              </a:extLst>
            </p:cNvPr>
            <p:cNvSpPr txBox="1"/>
            <p:nvPr/>
          </p:nvSpPr>
          <p:spPr>
            <a:xfrm>
              <a:off x="533402" y="492718"/>
              <a:ext cx="882648" cy="66082"/>
            </a:xfrm>
            <a:prstGeom prst="roundRect">
              <a:avLst>
                <a:gd name="adj" fmla="val 50000"/>
              </a:avLst>
            </a:prstGeom>
            <a:gradFill>
              <a:gsLst>
                <a:gs pos="10000">
                  <a:srgbClr val="51A7C2"/>
                </a:gs>
                <a:gs pos="100000">
                  <a:srgbClr val="B5F6DA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lvl="1" indent="0">
                <a:buNone/>
              </a:pPr>
              <a:endParaRPr lang="en-US">
                <a:sym typeface="Calibri" panose="020F0502020204030204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="" xmlns:a16="http://schemas.microsoft.com/office/drawing/2014/main" id="{7314B2DA-6DD0-4F91-804C-88DD3CAD3011}"/>
                </a:ext>
              </a:extLst>
            </p:cNvPr>
            <p:cNvSpPr txBox="1"/>
            <p:nvPr/>
          </p:nvSpPr>
          <p:spPr>
            <a:xfrm>
              <a:off x="533402" y="966102"/>
              <a:ext cx="6484147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3200" b="1" dirty="0">
                  <a:latin typeface="Segoe UI Black" panose="020B0A02040204020203" pitchFamily="34" charset="0"/>
                  <a:ea typeface="Segoe UI Black" panose="020B0A02040204020203" pitchFamily="34" charset="0"/>
                  <a:cs typeface="Segoe UI" panose="020B0502040204020203" pitchFamily="34" charset="0"/>
                </a:rPr>
                <a:t>SWOT</a:t>
              </a:r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="" xmlns:a16="http://schemas.microsoft.com/office/drawing/2014/main" id="{70FAD52C-FEF8-4B0D-892B-472A3C0E2D90}"/>
              </a:ext>
            </a:extLst>
          </p:cNvPr>
          <p:cNvGrpSpPr/>
          <p:nvPr/>
        </p:nvGrpSpPr>
        <p:grpSpPr>
          <a:xfrm>
            <a:off x="0" y="2984508"/>
            <a:ext cx="12192000" cy="1854202"/>
            <a:chOff x="0" y="2933353"/>
            <a:chExt cx="12192000" cy="1854202"/>
          </a:xfrm>
        </p:grpSpPr>
        <p:pic>
          <p:nvPicPr>
            <p:cNvPr id="127" name="Picture 126" descr="A picture containing person, standing, person, holding&#10;&#10;Description automatically generated">
              <a:extLst>
                <a:ext uri="{FF2B5EF4-FFF2-40B4-BE49-F238E27FC236}">
                  <a16:creationId xmlns="" xmlns:a16="http://schemas.microsoft.com/office/drawing/2014/main" id="{58893970-3EE6-40AA-985C-1DBA133A2D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3068919"/>
              <a:ext cx="12192000" cy="1571312"/>
            </a:xfrm>
            <a:prstGeom prst="rect">
              <a:avLst/>
            </a:prstGeom>
          </p:spPr>
        </p:pic>
        <p:sp>
          <p:nvSpPr>
            <p:cNvPr id="129" name="TextBox 128">
              <a:extLst>
                <a:ext uri="{FF2B5EF4-FFF2-40B4-BE49-F238E27FC236}">
                  <a16:creationId xmlns="" xmlns:a16="http://schemas.microsoft.com/office/drawing/2014/main" id="{4AA6E64B-FA14-43B9-8112-DE4A3F0D56A3}"/>
                </a:ext>
              </a:extLst>
            </p:cNvPr>
            <p:cNvSpPr txBox="1"/>
            <p:nvPr/>
          </p:nvSpPr>
          <p:spPr>
            <a:xfrm>
              <a:off x="0" y="3068919"/>
              <a:ext cx="12192000" cy="1573674"/>
            </a:xfrm>
            <a:prstGeom prst="rect">
              <a:avLst/>
            </a:prstGeom>
            <a:gradFill>
              <a:gsLst>
                <a:gs pos="10000">
                  <a:srgbClr val="58ADC4">
                    <a:alpha val="60000"/>
                  </a:srgbClr>
                </a:gs>
                <a:gs pos="100000">
                  <a:srgbClr val="58ADC4">
                    <a:alpha val="2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lvl="1" indent="0">
                <a:buNone/>
              </a:pPr>
              <a:endParaRPr lang="en-US" dirty="0">
                <a:sym typeface="Calibri" panose="020F0502020204030204" pitchFamily="34" charset="0"/>
              </a:endParaRPr>
            </a:p>
          </p:txBody>
        </p:sp>
        <p:sp>
          <p:nvSpPr>
            <p:cNvPr id="130" name="Oval 129">
              <a:extLst>
                <a:ext uri="{FF2B5EF4-FFF2-40B4-BE49-F238E27FC236}">
                  <a16:creationId xmlns="" xmlns:a16="http://schemas.microsoft.com/office/drawing/2014/main" id="{CF558615-F8B2-4DA9-A145-8869C3119660}"/>
                </a:ext>
              </a:extLst>
            </p:cNvPr>
            <p:cNvSpPr/>
            <p:nvPr/>
          </p:nvSpPr>
          <p:spPr>
            <a:xfrm>
              <a:off x="5168898" y="2933353"/>
              <a:ext cx="1854202" cy="18542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="" xmlns:a16="http://schemas.microsoft.com/office/drawing/2014/main" id="{DB0FF389-01CD-4843-9B89-B88D20D9149D}"/>
              </a:ext>
            </a:extLst>
          </p:cNvPr>
          <p:cNvGrpSpPr/>
          <p:nvPr/>
        </p:nvGrpSpPr>
        <p:grpSpPr>
          <a:xfrm>
            <a:off x="3768010" y="1593231"/>
            <a:ext cx="4655978" cy="4661932"/>
            <a:chOff x="4380876" y="2263277"/>
            <a:chExt cx="3292341" cy="3296552"/>
          </a:xfrm>
        </p:grpSpPr>
        <p:sp>
          <p:nvSpPr>
            <p:cNvPr id="85" name="Freeform: Shape 84">
              <a:extLst>
                <a:ext uri="{FF2B5EF4-FFF2-40B4-BE49-F238E27FC236}">
                  <a16:creationId xmlns="" xmlns:a16="http://schemas.microsoft.com/office/drawing/2014/main" id="{683E7A43-6D13-4C00-8E80-A9E0C08B49C4}"/>
                </a:ext>
              </a:extLst>
            </p:cNvPr>
            <p:cNvSpPr/>
            <p:nvPr/>
          </p:nvSpPr>
          <p:spPr>
            <a:xfrm flipH="1">
              <a:off x="4380876" y="3911553"/>
              <a:ext cx="1992646" cy="1648276"/>
            </a:xfrm>
            <a:custGeom>
              <a:avLst/>
              <a:gdLst>
                <a:gd name="connsiteX0" fmla="*/ 880560 w 1992646"/>
                <a:gd name="connsiteY0" fmla="*/ 0 h 1648276"/>
                <a:gd name="connsiteX1" fmla="*/ 790529 w 1992646"/>
                <a:gd name="connsiteY1" fmla="*/ 59032 h 1648276"/>
                <a:gd name="connsiteX2" fmla="*/ 0 w 1992646"/>
                <a:gd name="connsiteY2" fmla="*/ 1648276 h 1648276"/>
                <a:gd name="connsiteX3" fmla="*/ 690692 w 1992646"/>
                <a:gd name="connsiteY3" fmla="*/ 1648276 h 1648276"/>
                <a:gd name="connsiteX4" fmla="*/ 1353190 w 1992646"/>
                <a:gd name="connsiteY4" fmla="*/ 514178 h 1648276"/>
                <a:gd name="connsiteX5" fmla="*/ 1842575 w 1992646"/>
                <a:gd name="connsiteY5" fmla="*/ 354988 h 1648276"/>
                <a:gd name="connsiteX6" fmla="*/ 1992646 w 1992646"/>
                <a:gd name="connsiteY6" fmla="*/ 347471 h 1648276"/>
                <a:gd name="connsiteX7" fmla="*/ 1992646 w 1992646"/>
                <a:gd name="connsiteY7" fmla="*/ 343608 h 1648276"/>
                <a:gd name="connsiteX8" fmla="*/ 1892878 w 1992646"/>
                <a:gd name="connsiteY8" fmla="*/ 341876 h 1648276"/>
                <a:gd name="connsiteX9" fmla="*/ 1013956 w 1992646"/>
                <a:gd name="connsiteY9" fmla="*/ 87466 h 1648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92646" h="1648276">
                  <a:moveTo>
                    <a:pt x="880560" y="0"/>
                  </a:moveTo>
                  <a:lnTo>
                    <a:pt x="790529" y="59032"/>
                  </a:lnTo>
                  <a:cubicBezTo>
                    <a:pt x="296689" y="432464"/>
                    <a:pt x="0" y="1019010"/>
                    <a:pt x="0" y="1648276"/>
                  </a:cubicBezTo>
                  <a:lnTo>
                    <a:pt x="690692" y="1648276"/>
                  </a:lnTo>
                  <a:cubicBezTo>
                    <a:pt x="690692" y="1178391"/>
                    <a:pt x="943885" y="744963"/>
                    <a:pt x="1353190" y="514178"/>
                  </a:cubicBezTo>
                  <a:cubicBezTo>
                    <a:pt x="1506679" y="427633"/>
                    <a:pt x="1673191" y="374622"/>
                    <a:pt x="1842575" y="354988"/>
                  </a:cubicBezTo>
                  <a:lnTo>
                    <a:pt x="1992646" y="347471"/>
                  </a:lnTo>
                  <a:lnTo>
                    <a:pt x="1992646" y="343608"/>
                  </a:lnTo>
                  <a:lnTo>
                    <a:pt x="1892878" y="341876"/>
                  </a:lnTo>
                  <a:cubicBezTo>
                    <a:pt x="1589220" y="326676"/>
                    <a:pt x="1288025" y="241999"/>
                    <a:pt x="1013956" y="87466"/>
                  </a:cubicBezTo>
                  <a:close/>
                </a:path>
              </a:pathLst>
            </a:custGeom>
            <a:gradFill>
              <a:gsLst>
                <a:gs pos="10000">
                  <a:srgbClr val="51A7C2"/>
                </a:gs>
                <a:gs pos="100000">
                  <a:srgbClr val="B5F6DA"/>
                </a:gs>
              </a:gsLst>
              <a:lin ang="16200000" scaled="0"/>
            </a:gradFill>
            <a:ln w="254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</a:pPr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="" xmlns:a16="http://schemas.microsoft.com/office/drawing/2014/main" id="{C222A172-809F-418E-8CA2-91DCCDF2B0DC}"/>
                </a:ext>
              </a:extLst>
            </p:cNvPr>
            <p:cNvSpPr/>
            <p:nvPr/>
          </p:nvSpPr>
          <p:spPr>
            <a:xfrm>
              <a:off x="5680571" y="3567945"/>
              <a:ext cx="1992646" cy="1991884"/>
            </a:xfrm>
            <a:custGeom>
              <a:avLst/>
              <a:gdLst>
                <a:gd name="connsiteX0" fmla="*/ 1130 w 1992646"/>
                <a:gd name="connsiteY0" fmla="*/ 1975039 h 1991884"/>
                <a:gd name="connsiteX1" fmla="*/ 2259 w 1992646"/>
                <a:gd name="connsiteY1" fmla="*/ 1991884 h 1991884"/>
                <a:gd name="connsiteX2" fmla="*/ 0 w 1992646"/>
                <a:gd name="connsiteY2" fmla="*/ 1991884 h 1991884"/>
                <a:gd name="connsiteX3" fmla="*/ 1992646 w 1992646"/>
                <a:gd name="connsiteY3" fmla="*/ 0 h 1991884"/>
                <a:gd name="connsiteX4" fmla="*/ 1992646 w 1992646"/>
                <a:gd name="connsiteY4" fmla="*/ 691079 h 1991884"/>
                <a:gd name="connsiteX5" fmla="*/ 1842575 w 1992646"/>
                <a:gd name="connsiteY5" fmla="*/ 698596 h 1991884"/>
                <a:gd name="connsiteX6" fmla="*/ 1353190 w 1992646"/>
                <a:gd name="connsiteY6" fmla="*/ 857786 h 1991884"/>
                <a:gd name="connsiteX7" fmla="*/ 702371 w 1992646"/>
                <a:gd name="connsiteY7" fmla="*/ 1817711 h 1991884"/>
                <a:gd name="connsiteX8" fmla="*/ 691897 w 1992646"/>
                <a:gd name="connsiteY8" fmla="*/ 1973915 h 1991884"/>
                <a:gd name="connsiteX9" fmla="*/ 679238 w 1992646"/>
                <a:gd name="connsiteY9" fmla="*/ 1758245 h 1991884"/>
                <a:gd name="connsiteX10" fmla="*/ 369570 w 1992646"/>
                <a:gd name="connsiteY10" fmla="*/ 903673 h 1991884"/>
                <a:gd name="connsiteX11" fmla="*/ 347986 w 1992646"/>
                <a:gd name="connsiteY11" fmla="*/ 874371 h 1991884"/>
                <a:gd name="connsiteX12" fmla="*/ 417841 w 1992646"/>
                <a:gd name="connsiteY12" fmla="*/ 770942 h 1991884"/>
                <a:gd name="connsiteX13" fmla="*/ 1013955 w 1992646"/>
                <a:gd name="connsiteY13" fmla="*/ 256142 h 1991884"/>
                <a:gd name="connsiteX14" fmla="*/ 1892878 w 1992646"/>
                <a:gd name="connsiteY14" fmla="*/ 1733 h 199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92646" h="1991884">
                  <a:moveTo>
                    <a:pt x="1130" y="1975039"/>
                  </a:moveTo>
                  <a:lnTo>
                    <a:pt x="2259" y="1991884"/>
                  </a:lnTo>
                  <a:lnTo>
                    <a:pt x="0" y="1991884"/>
                  </a:lnTo>
                  <a:close/>
                  <a:moveTo>
                    <a:pt x="1992646" y="0"/>
                  </a:moveTo>
                  <a:lnTo>
                    <a:pt x="1992646" y="691079"/>
                  </a:lnTo>
                  <a:lnTo>
                    <a:pt x="1842575" y="698596"/>
                  </a:lnTo>
                  <a:cubicBezTo>
                    <a:pt x="1673191" y="718230"/>
                    <a:pt x="1506679" y="771241"/>
                    <a:pt x="1353190" y="857786"/>
                  </a:cubicBezTo>
                  <a:cubicBezTo>
                    <a:pt x="995048" y="1059723"/>
                    <a:pt x="756429" y="1416808"/>
                    <a:pt x="702371" y="1817711"/>
                  </a:cubicBezTo>
                  <a:lnTo>
                    <a:pt x="691897" y="1973915"/>
                  </a:lnTo>
                  <a:lnTo>
                    <a:pt x="679238" y="1758245"/>
                  </a:lnTo>
                  <a:cubicBezTo>
                    <a:pt x="642930" y="1450283"/>
                    <a:pt x="535560" y="1158326"/>
                    <a:pt x="369570" y="903673"/>
                  </a:cubicBezTo>
                  <a:lnTo>
                    <a:pt x="347986" y="874371"/>
                  </a:lnTo>
                  <a:lnTo>
                    <a:pt x="417841" y="770942"/>
                  </a:lnTo>
                  <a:cubicBezTo>
                    <a:pt x="577723" y="564670"/>
                    <a:pt x="779039" y="388599"/>
                    <a:pt x="1013955" y="256142"/>
                  </a:cubicBezTo>
                  <a:cubicBezTo>
                    <a:pt x="1288024" y="101609"/>
                    <a:pt x="1589219" y="16932"/>
                    <a:pt x="1892878" y="1733"/>
                  </a:cubicBezTo>
                  <a:close/>
                </a:path>
              </a:pathLst>
            </a:custGeom>
            <a:gradFill>
              <a:gsLst>
                <a:gs pos="10000">
                  <a:srgbClr val="51A7C2"/>
                </a:gs>
                <a:gs pos="100000">
                  <a:srgbClr val="B5F6DA"/>
                </a:gs>
              </a:gsLst>
              <a:lin ang="5400000" scaled="0"/>
            </a:gradFill>
            <a:ln w="254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</a:pPr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="" xmlns:a16="http://schemas.microsoft.com/office/drawing/2014/main" id="{CA389AA3-A421-4DBD-9857-D4BBB1AFA3F3}"/>
                </a:ext>
              </a:extLst>
            </p:cNvPr>
            <p:cNvSpPr/>
            <p:nvPr/>
          </p:nvSpPr>
          <p:spPr>
            <a:xfrm rot="10800000" flipH="1">
              <a:off x="5680572" y="2263277"/>
              <a:ext cx="1992645" cy="1648276"/>
            </a:xfrm>
            <a:custGeom>
              <a:avLst/>
              <a:gdLst>
                <a:gd name="connsiteX0" fmla="*/ 0 w 1992645"/>
                <a:gd name="connsiteY0" fmla="*/ 1648276 h 1648276"/>
                <a:gd name="connsiteX1" fmla="*/ 690691 w 1992645"/>
                <a:gd name="connsiteY1" fmla="*/ 1648276 h 1648276"/>
                <a:gd name="connsiteX2" fmla="*/ 1353189 w 1992645"/>
                <a:gd name="connsiteY2" fmla="*/ 514178 h 1648276"/>
                <a:gd name="connsiteX3" fmla="*/ 1842575 w 1992645"/>
                <a:gd name="connsiteY3" fmla="*/ 354988 h 1648276"/>
                <a:gd name="connsiteX4" fmla="*/ 1992645 w 1992645"/>
                <a:gd name="connsiteY4" fmla="*/ 347471 h 1648276"/>
                <a:gd name="connsiteX5" fmla="*/ 1992645 w 1992645"/>
                <a:gd name="connsiteY5" fmla="*/ 343608 h 1648276"/>
                <a:gd name="connsiteX6" fmla="*/ 1892877 w 1992645"/>
                <a:gd name="connsiteY6" fmla="*/ 341876 h 1648276"/>
                <a:gd name="connsiteX7" fmla="*/ 1013954 w 1992645"/>
                <a:gd name="connsiteY7" fmla="*/ 87466 h 1648276"/>
                <a:gd name="connsiteX8" fmla="*/ 880559 w 1992645"/>
                <a:gd name="connsiteY8" fmla="*/ 0 h 1648276"/>
                <a:gd name="connsiteX9" fmla="*/ 790529 w 1992645"/>
                <a:gd name="connsiteY9" fmla="*/ 59032 h 1648276"/>
                <a:gd name="connsiteX10" fmla="*/ 0 w 1992645"/>
                <a:gd name="connsiteY10" fmla="*/ 1648276 h 1648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92645" h="1648276">
                  <a:moveTo>
                    <a:pt x="0" y="1648276"/>
                  </a:moveTo>
                  <a:lnTo>
                    <a:pt x="690691" y="1648276"/>
                  </a:lnTo>
                  <a:cubicBezTo>
                    <a:pt x="690691" y="1178391"/>
                    <a:pt x="943884" y="744963"/>
                    <a:pt x="1353189" y="514178"/>
                  </a:cubicBezTo>
                  <a:cubicBezTo>
                    <a:pt x="1506679" y="427633"/>
                    <a:pt x="1673190" y="374622"/>
                    <a:pt x="1842575" y="354988"/>
                  </a:cubicBezTo>
                  <a:lnTo>
                    <a:pt x="1992645" y="347471"/>
                  </a:lnTo>
                  <a:lnTo>
                    <a:pt x="1992645" y="343608"/>
                  </a:lnTo>
                  <a:lnTo>
                    <a:pt x="1892877" y="341876"/>
                  </a:lnTo>
                  <a:cubicBezTo>
                    <a:pt x="1589218" y="326676"/>
                    <a:pt x="1288023" y="241999"/>
                    <a:pt x="1013954" y="87466"/>
                  </a:cubicBezTo>
                  <a:lnTo>
                    <a:pt x="880559" y="0"/>
                  </a:lnTo>
                  <a:lnTo>
                    <a:pt x="790529" y="59032"/>
                  </a:lnTo>
                  <a:cubicBezTo>
                    <a:pt x="296689" y="432464"/>
                    <a:pt x="0" y="1019010"/>
                    <a:pt x="0" y="1648276"/>
                  </a:cubicBezTo>
                  <a:close/>
                </a:path>
              </a:pathLst>
            </a:custGeom>
            <a:gradFill>
              <a:gsLst>
                <a:gs pos="10000">
                  <a:srgbClr val="51A7C2"/>
                </a:gs>
                <a:gs pos="100000">
                  <a:srgbClr val="B5F6DA"/>
                </a:gs>
              </a:gsLst>
              <a:lin ang="0" scaled="0"/>
            </a:gradFill>
            <a:ln w="254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</a:pPr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="" xmlns:a16="http://schemas.microsoft.com/office/drawing/2014/main" id="{16EFE936-9BFF-41B6-8D0E-45DE33A2EA12}"/>
                </a:ext>
              </a:extLst>
            </p:cNvPr>
            <p:cNvSpPr/>
            <p:nvPr/>
          </p:nvSpPr>
          <p:spPr>
            <a:xfrm rot="10800000">
              <a:off x="4380876" y="2263277"/>
              <a:ext cx="1992645" cy="1991884"/>
            </a:xfrm>
            <a:custGeom>
              <a:avLst/>
              <a:gdLst>
                <a:gd name="connsiteX0" fmla="*/ 691820 w 1992645"/>
                <a:gd name="connsiteY0" fmla="*/ 1975046 h 1991884"/>
                <a:gd name="connsiteX1" fmla="*/ 675074 w 1992645"/>
                <a:gd name="connsiteY1" fmla="*/ 1725311 h 1991884"/>
                <a:gd name="connsiteX2" fmla="*/ 420887 w 1992645"/>
                <a:gd name="connsiteY2" fmla="*/ 986784 h 1991884"/>
                <a:gd name="connsiteX3" fmla="*/ 346474 w 1992645"/>
                <a:gd name="connsiteY3" fmla="*/ 876607 h 1991884"/>
                <a:gd name="connsiteX4" fmla="*/ 417841 w 1992645"/>
                <a:gd name="connsiteY4" fmla="*/ 770942 h 1991884"/>
                <a:gd name="connsiteX5" fmla="*/ 1013954 w 1992645"/>
                <a:gd name="connsiteY5" fmla="*/ 256142 h 1991884"/>
                <a:gd name="connsiteX6" fmla="*/ 1892877 w 1992645"/>
                <a:gd name="connsiteY6" fmla="*/ 1733 h 1991884"/>
                <a:gd name="connsiteX7" fmla="*/ 1992645 w 1992645"/>
                <a:gd name="connsiteY7" fmla="*/ 0 h 1991884"/>
                <a:gd name="connsiteX8" fmla="*/ 1992645 w 1992645"/>
                <a:gd name="connsiteY8" fmla="*/ 691079 h 1991884"/>
                <a:gd name="connsiteX9" fmla="*/ 1842574 w 1992645"/>
                <a:gd name="connsiteY9" fmla="*/ 698596 h 1991884"/>
                <a:gd name="connsiteX10" fmla="*/ 1353189 w 1992645"/>
                <a:gd name="connsiteY10" fmla="*/ 857786 h 1991884"/>
                <a:gd name="connsiteX11" fmla="*/ 702370 w 1992645"/>
                <a:gd name="connsiteY11" fmla="*/ 1817711 h 1991884"/>
                <a:gd name="connsiteX12" fmla="*/ 2258 w 1992645"/>
                <a:gd name="connsiteY12" fmla="*/ 1991884 h 1991884"/>
                <a:gd name="connsiteX13" fmla="*/ 0 w 1992645"/>
                <a:gd name="connsiteY13" fmla="*/ 1991884 h 1991884"/>
                <a:gd name="connsiteX14" fmla="*/ 1129 w 1992645"/>
                <a:gd name="connsiteY14" fmla="*/ 1975047 h 199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92645" h="1991884">
                  <a:moveTo>
                    <a:pt x="691820" y="1975046"/>
                  </a:moveTo>
                  <a:lnTo>
                    <a:pt x="675074" y="1725311"/>
                  </a:lnTo>
                  <a:cubicBezTo>
                    <a:pt x="639616" y="1462347"/>
                    <a:pt x="552275" y="1211700"/>
                    <a:pt x="420887" y="986784"/>
                  </a:cubicBezTo>
                  <a:lnTo>
                    <a:pt x="346474" y="876607"/>
                  </a:lnTo>
                  <a:lnTo>
                    <a:pt x="417841" y="770942"/>
                  </a:lnTo>
                  <a:cubicBezTo>
                    <a:pt x="577722" y="564670"/>
                    <a:pt x="779038" y="388599"/>
                    <a:pt x="1013954" y="256142"/>
                  </a:cubicBezTo>
                  <a:cubicBezTo>
                    <a:pt x="1288023" y="101609"/>
                    <a:pt x="1589218" y="16932"/>
                    <a:pt x="1892877" y="1733"/>
                  </a:cubicBezTo>
                  <a:lnTo>
                    <a:pt x="1992645" y="0"/>
                  </a:lnTo>
                  <a:lnTo>
                    <a:pt x="1992645" y="691079"/>
                  </a:lnTo>
                  <a:lnTo>
                    <a:pt x="1842574" y="698596"/>
                  </a:lnTo>
                  <a:cubicBezTo>
                    <a:pt x="1673190" y="718230"/>
                    <a:pt x="1506678" y="771241"/>
                    <a:pt x="1353189" y="857786"/>
                  </a:cubicBezTo>
                  <a:cubicBezTo>
                    <a:pt x="995047" y="1059722"/>
                    <a:pt x="756428" y="1416808"/>
                    <a:pt x="702370" y="1817711"/>
                  </a:cubicBezTo>
                  <a:close/>
                  <a:moveTo>
                    <a:pt x="2258" y="1991884"/>
                  </a:moveTo>
                  <a:lnTo>
                    <a:pt x="0" y="1991884"/>
                  </a:lnTo>
                  <a:lnTo>
                    <a:pt x="1129" y="1975047"/>
                  </a:lnTo>
                  <a:close/>
                </a:path>
              </a:pathLst>
            </a:custGeom>
            <a:gradFill>
              <a:gsLst>
                <a:gs pos="10000">
                  <a:srgbClr val="51A7C2"/>
                </a:gs>
                <a:gs pos="100000">
                  <a:srgbClr val="B5F6DA"/>
                </a:gs>
              </a:gsLst>
              <a:lin ang="10800000" scaled="0"/>
            </a:gradFill>
            <a:ln w="254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</a:pPr>
              <a:endParaRPr lang="en-US">
                <a:latin typeface="Calibri" panose="020F0502020204030204" pitchFamily="34" charset="0"/>
              </a:endParaRPr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A3991A79-1DE5-4F0B-992D-C5156B156271}"/>
              </a:ext>
            </a:extLst>
          </p:cNvPr>
          <p:cNvSpPr txBox="1"/>
          <p:nvPr/>
        </p:nvSpPr>
        <p:spPr>
          <a:xfrm>
            <a:off x="7259938" y="1580642"/>
            <a:ext cx="1162825" cy="11628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r>
              <a:rPr lang="en-US" sz="3200" dirty="0">
                <a:latin typeface="Segoe UI Black" panose="020B0A02040204020203" pitchFamily="34" charset="0"/>
                <a:ea typeface="Segoe UI Black" panose="020B0A02040204020203" pitchFamily="34" charset="0"/>
                <a:sym typeface="Calibri" panose="020F0502020204030204" pitchFamily="34" charset="0"/>
              </a:rPr>
              <a:t>W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="" xmlns:a16="http://schemas.microsoft.com/office/drawing/2014/main" id="{B83A715F-B318-47A8-82AC-2F0B0F32730E}"/>
              </a:ext>
            </a:extLst>
          </p:cNvPr>
          <p:cNvSpPr txBox="1"/>
          <p:nvPr/>
        </p:nvSpPr>
        <p:spPr>
          <a:xfrm>
            <a:off x="7259938" y="5077781"/>
            <a:ext cx="1162825" cy="11628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r>
              <a:rPr lang="en-US" sz="3200" dirty="0">
                <a:latin typeface="Segoe UI Black" panose="020B0A02040204020203" pitchFamily="34" charset="0"/>
                <a:ea typeface="Segoe UI Black" panose="020B0A02040204020203" pitchFamily="34" charset="0"/>
                <a:sym typeface="Calibri" panose="020F0502020204030204" pitchFamily="34" charset="0"/>
              </a:rPr>
              <a:t>T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723424C5-D86F-4264-8C93-602AE554D417}"/>
              </a:ext>
            </a:extLst>
          </p:cNvPr>
          <p:cNvSpPr txBox="1"/>
          <p:nvPr/>
        </p:nvSpPr>
        <p:spPr>
          <a:xfrm>
            <a:off x="3769237" y="5077781"/>
            <a:ext cx="1162825" cy="11628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r>
              <a:rPr lang="en-US" sz="3200" dirty="0">
                <a:latin typeface="Segoe UI Black" panose="020B0A02040204020203" pitchFamily="34" charset="0"/>
                <a:ea typeface="Segoe UI Black" panose="020B0A02040204020203" pitchFamily="34" charset="0"/>
                <a:sym typeface="Calibri" panose="020F0502020204030204" pitchFamily="34" charset="0"/>
              </a:rPr>
              <a:t>O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="" xmlns:a16="http://schemas.microsoft.com/office/drawing/2014/main" id="{BC167694-85CE-4C05-AE0F-2F350080A556}"/>
              </a:ext>
            </a:extLst>
          </p:cNvPr>
          <p:cNvSpPr txBox="1"/>
          <p:nvPr/>
        </p:nvSpPr>
        <p:spPr>
          <a:xfrm>
            <a:off x="3769237" y="1580642"/>
            <a:ext cx="1162825" cy="11628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r>
              <a:rPr lang="en-US" sz="3200" dirty="0">
                <a:latin typeface="Segoe UI Black" panose="020B0A02040204020203" pitchFamily="34" charset="0"/>
                <a:ea typeface="Segoe UI Black" panose="020B0A02040204020203" pitchFamily="34" charset="0"/>
                <a:sym typeface="Calibri" panose="020F0502020204030204" pitchFamily="34" charset="0"/>
              </a:rPr>
              <a:t>S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="" xmlns:a16="http://schemas.microsoft.com/office/drawing/2014/main" id="{9F10C6CA-8FE6-408D-AACC-EC5856BD90DA}"/>
              </a:ext>
            </a:extLst>
          </p:cNvPr>
          <p:cNvSpPr txBox="1"/>
          <p:nvPr/>
        </p:nvSpPr>
        <p:spPr>
          <a:xfrm>
            <a:off x="7841350" y="74102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135" name="Group 134">
            <a:extLst>
              <a:ext uri="{FF2B5EF4-FFF2-40B4-BE49-F238E27FC236}">
                <a16:creationId xmlns="" xmlns:a16="http://schemas.microsoft.com/office/drawing/2014/main" id="{C896BE78-C3FE-4BB4-B746-35EB9DC27A3B}"/>
              </a:ext>
            </a:extLst>
          </p:cNvPr>
          <p:cNvGrpSpPr/>
          <p:nvPr/>
        </p:nvGrpSpPr>
        <p:grpSpPr>
          <a:xfrm>
            <a:off x="533401" y="1731166"/>
            <a:ext cx="11125199" cy="4358913"/>
            <a:chOff x="842014" y="1731166"/>
            <a:chExt cx="11125199" cy="4358913"/>
          </a:xfrm>
        </p:grpSpPr>
        <p:grpSp>
          <p:nvGrpSpPr>
            <p:cNvPr id="106" name="Group 105">
              <a:extLst>
                <a:ext uri="{FF2B5EF4-FFF2-40B4-BE49-F238E27FC236}">
                  <a16:creationId xmlns="" xmlns:a16="http://schemas.microsoft.com/office/drawing/2014/main" id="{70C58477-D039-4DD7-A356-44A9FCAA7340}"/>
                </a:ext>
              </a:extLst>
            </p:cNvPr>
            <p:cNvGrpSpPr/>
            <p:nvPr/>
          </p:nvGrpSpPr>
          <p:grpSpPr>
            <a:xfrm>
              <a:off x="842014" y="5228305"/>
              <a:ext cx="3390809" cy="861774"/>
              <a:chOff x="224788" y="1731166"/>
              <a:chExt cx="3390809" cy="861774"/>
            </a:xfrm>
          </p:grpSpPr>
          <p:sp>
            <p:nvSpPr>
              <p:cNvPr id="108" name="TextBox 107">
                <a:extLst>
                  <a:ext uri="{FF2B5EF4-FFF2-40B4-BE49-F238E27FC236}">
                    <a16:creationId xmlns="" xmlns:a16="http://schemas.microsoft.com/office/drawing/2014/main" id="{394A1EDC-E895-40BA-A82C-E3D73EDA808A}"/>
                  </a:ext>
                </a:extLst>
              </p:cNvPr>
              <p:cNvSpPr txBox="1"/>
              <p:nvPr/>
            </p:nvSpPr>
            <p:spPr>
              <a:xfrm rot="2700000">
                <a:off x="2815495" y="1762004"/>
                <a:ext cx="800104" cy="80010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indent="-457200" algn="ctr">
                  <a:lnSpc>
                    <a:spcPct val="90000"/>
                  </a:lnSpc>
                  <a:spcBef>
                    <a:spcPts val="1000"/>
                  </a:spcBef>
                  <a:buSzPct val="100000"/>
                  <a:defRPr>
                    <a:latin typeface="Calibri" panose="020F0502020204030204" pitchFamily="34" charset="0"/>
                  </a:defRPr>
                </a:lvl1pPr>
                <a:lvl2pPr marL="228600" lvl="1" indent="-228600" algn="ctr">
                  <a:lnSpc>
                    <a:spcPct val="90000"/>
                  </a:lnSpc>
                  <a:spcBef>
                    <a:spcPts val="1000"/>
                  </a:spcBef>
                  <a:buSzPct val="100000"/>
                  <a:buFont typeface="Arial" panose="020B0604020202020204" pitchFamily="34" charset="0"/>
                  <a:buChar char="•"/>
                  <a:defRPr>
                    <a:latin typeface="Calibri" panose="020F0502020204030204" pitchFamily="34" charset="0"/>
                  </a:defRPr>
                </a:lvl2pPr>
                <a:lvl3pPr marL="685800" lvl="2" indent="-228600" algn="ctr">
                  <a:lnSpc>
                    <a:spcPct val="90000"/>
                  </a:lnSpc>
                  <a:spcBef>
                    <a:spcPts val="500"/>
                  </a:spcBef>
                  <a:buSzPct val="100000"/>
                  <a:buFont typeface="Arial" panose="020B0604020202020204" pitchFamily="34" charset="0"/>
                  <a:buChar char="•"/>
                  <a:defRPr>
                    <a:latin typeface="Calibri" panose="020F0502020204030204" pitchFamily="34" charset="0"/>
                  </a:defRPr>
                </a:lvl3pPr>
                <a:lvl4pPr marL="1143000" lvl="3" indent="-228600" algn="ctr">
                  <a:lnSpc>
                    <a:spcPct val="90000"/>
                  </a:lnSpc>
                  <a:spcBef>
                    <a:spcPts val="500"/>
                  </a:spcBef>
                  <a:buSzPct val="100000"/>
                  <a:buFont typeface="Arial" panose="020B0604020202020204" pitchFamily="34" charset="0"/>
                  <a:buChar char="•"/>
                  <a:defRPr>
                    <a:latin typeface="Calibri" panose="020F0502020204030204" pitchFamily="34" charset="0"/>
                  </a:defRPr>
                </a:lvl4pPr>
                <a:lvl5pPr marL="1600200" lvl="4" indent="-228600" algn="ctr">
                  <a:lnSpc>
                    <a:spcPct val="90000"/>
                  </a:lnSpc>
                  <a:spcBef>
                    <a:spcPts val="500"/>
                  </a:spcBef>
                  <a:buSzPct val="100000"/>
                  <a:buFont typeface="Arial" panose="020B0604020202020204" pitchFamily="34" charset="0"/>
                  <a:buChar char="•"/>
                  <a:defRPr>
                    <a:latin typeface="Calibri" panose="020F0502020204030204" pitchFamily="34" charset="0"/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lvl="1" indent="0">
                  <a:buNone/>
                </a:pPr>
                <a:endParaRPr lang="en-US" dirty="0">
                  <a:sym typeface="Calibri" panose="020F0502020204030204" pitchFamily="34" charset="0"/>
                </a:endParaRP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="" xmlns:a16="http://schemas.microsoft.com/office/drawing/2014/main" id="{F948E9B9-650F-47C8-9C65-9C5CF4868898}"/>
                  </a:ext>
                </a:extLst>
              </p:cNvPr>
              <p:cNvSpPr/>
              <p:nvPr/>
            </p:nvSpPr>
            <p:spPr>
              <a:xfrm>
                <a:off x="224788" y="1731166"/>
                <a:ext cx="2975609" cy="86177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adipiscing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, sed do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et dolore magna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endParaRPr lang="en-US" sz="14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134" name="Group 133">
              <a:extLst>
                <a:ext uri="{FF2B5EF4-FFF2-40B4-BE49-F238E27FC236}">
                  <a16:creationId xmlns="" xmlns:a16="http://schemas.microsoft.com/office/drawing/2014/main" id="{D5088249-000C-4B87-9657-B7010236FAC2}"/>
                </a:ext>
              </a:extLst>
            </p:cNvPr>
            <p:cNvGrpSpPr/>
            <p:nvPr/>
          </p:nvGrpSpPr>
          <p:grpSpPr>
            <a:xfrm>
              <a:off x="8576403" y="1731166"/>
              <a:ext cx="3390810" cy="4358913"/>
              <a:chOff x="8576403" y="1731166"/>
              <a:chExt cx="3390810" cy="4358913"/>
            </a:xfrm>
          </p:grpSpPr>
          <p:grpSp>
            <p:nvGrpSpPr>
              <p:cNvPr id="116" name="Group 115">
                <a:extLst>
                  <a:ext uri="{FF2B5EF4-FFF2-40B4-BE49-F238E27FC236}">
                    <a16:creationId xmlns="" xmlns:a16="http://schemas.microsoft.com/office/drawing/2014/main" id="{1FE60583-288A-4D6F-BD85-998AC833C368}"/>
                  </a:ext>
                </a:extLst>
              </p:cNvPr>
              <p:cNvGrpSpPr/>
              <p:nvPr/>
            </p:nvGrpSpPr>
            <p:grpSpPr>
              <a:xfrm flipH="1">
                <a:off x="8576403" y="1731166"/>
                <a:ext cx="3390810" cy="861774"/>
                <a:chOff x="224787" y="1731166"/>
                <a:chExt cx="3390810" cy="861774"/>
              </a:xfrm>
            </p:grpSpPr>
            <p:sp>
              <p:nvSpPr>
                <p:cNvPr id="118" name="TextBox 117">
                  <a:extLst>
                    <a:ext uri="{FF2B5EF4-FFF2-40B4-BE49-F238E27FC236}">
                      <a16:creationId xmlns="" xmlns:a16="http://schemas.microsoft.com/office/drawing/2014/main" id="{08AF45DB-5ED1-4994-947D-F62F72142111}"/>
                    </a:ext>
                  </a:extLst>
                </p:cNvPr>
                <p:cNvSpPr txBox="1"/>
                <p:nvPr/>
              </p:nvSpPr>
              <p:spPr>
                <a:xfrm rot="13500000">
                  <a:off x="2815495" y="1762004"/>
                  <a:ext cx="800104" cy="800100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10800000" algn="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indent="-457200" algn="ctr">
                    <a:lnSpc>
                      <a:spcPct val="90000"/>
                    </a:lnSpc>
                    <a:spcBef>
                      <a:spcPts val="1000"/>
                    </a:spcBef>
                    <a:buSzPct val="100000"/>
                    <a:defRPr>
                      <a:latin typeface="Calibri" panose="020F0502020204030204" pitchFamily="34" charset="0"/>
                    </a:defRPr>
                  </a:lvl1pPr>
                  <a:lvl2pPr marL="228600" lvl="1" indent="-228600" algn="ctr">
                    <a:lnSpc>
                      <a:spcPct val="90000"/>
                    </a:lnSpc>
                    <a:spcBef>
                      <a:spcPts val="1000"/>
                    </a:spcBef>
                    <a:buSzPct val="100000"/>
                    <a:buFont typeface="Arial" panose="020B0604020202020204" pitchFamily="34" charset="0"/>
                    <a:buChar char="•"/>
                    <a:defRPr>
                      <a:latin typeface="Calibri" panose="020F0502020204030204" pitchFamily="34" charset="0"/>
                    </a:defRPr>
                  </a:lvl2pPr>
                  <a:lvl3pPr marL="685800" lvl="2" indent="-228600" algn="ctr">
                    <a:lnSpc>
                      <a:spcPct val="90000"/>
                    </a:lnSpc>
                    <a:spcBef>
                      <a:spcPts val="500"/>
                    </a:spcBef>
                    <a:buSzPct val="100000"/>
                    <a:buFont typeface="Arial" panose="020B0604020202020204" pitchFamily="34" charset="0"/>
                    <a:buChar char="•"/>
                    <a:defRPr>
                      <a:latin typeface="Calibri" panose="020F0502020204030204" pitchFamily="34" charset="0"/>
                    </a:defRPr>
                  </a:lvl3pPr>
                  <a:lvl4pPr marL="1143000" lvl="3" indent="-228600" algn="ctr">
                    <a:lnSpc>
                      <a:spcPct val="90000"/>
                    </a:lnSpc>
                    <a:spcBef>
                      <a:spcPts val="500"/>
                    </a:spcBef>
                    <a:buSzPct val="100000"/>
                    <a:buFont typeface="Arial" panose="020B0604020202020204" pitchFamily="34" charset="0"/>
                    <a:buChar char="•"/>
                    <a:defRPr>
                      <a:latin typeface="Calibri" panose="020F0502020204030204" pitchFamily="34" charset="0"/>
                    </a:defRPr>
                  </a:lvl4pPr>
                  <a:lvl5pPr marL="1600200" lvl="4" indent="-228600" algn="ctr">
                    <a:lnSpc>
                      <a:spcPct val="90000"/>
                    </a:lnSpc>
                    <a:spcBef>
                      <a:spcPts val="500"/>
                    </a:spcBef>
                    <a:buSzPct val="100000"/>
                    <a:buFont typeface="Arial" panose="020B0604020202020204" pitchFamily="34" charset="0"/>
                    <a:buChar char="•"/>
                    <a:defRPr>
                      <a:latin typeface="Calibri" panose="020F0502020204030204" pitchFamily="34" charset="0"/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pPr marL="0" lvl="1" indent="0">
                    <a:buNone/>
                  </a:pPr>
                  <a:endParaRPr lang="en-US" dirty="0"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19" name="Rectangle 118">
                  <a:extLst>
                    <a:ext uri="{FF2B5EF4-FFF2-40B4-BE49-F238E27FC236}">
                      <a16:creationId xmlns="" xmlns:a16="http://schemas.microsoft.com/office/drawing/2014/main" id="{123C89A9-00B5-48CA-8A4D-55B66C5528BD}"/>
                    </a:ext>
                  </a:extLst>
                </p:cNvPr>
                <p:cNvSpPr/>
                <p:nvPr/>
              </p:nvSpPr>
              <p:spPr>
                <a:xfrm>
                  <a:off x="224787" y="1731166"/>
                  <a:ext cx="2975609" cy="861774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spAutoFit/>
                </a:bodyPr>
                <a:lstStyle/>
                <a:p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Lorem ipsum dolor sit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amet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,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consectetur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adipiscing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elit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, sed do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eiusmod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tempor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incididunt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ut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labore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 et dolore magna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aliqua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. </a:t>
                  </a:r>
                  <a:endParaRPr lang="en-US" sz="14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  <p:grpSp>
            <p:nvGrpSpPr>
              <p:cNvPr id="121" name="Group 120">
                <a:extLst>
                  <a:ext uri="{FF2B5EF4-FFF2-40B4-BE49-F238E27FC236}">
                    <a16:creationId xmlns="" xmlns:a16="http://schemas.microsoft.com/office/drawing/2014/main" id="{48E73528-C741-4F8D-8851-3AB502E95761}"/>
                  </a:ext>
                </a:extLst>
              </p:cNvPr>
              <p:cNvGrpSpPr/>
              <p:nvPr/>
            </p:nvGrpSpPr>
            <p:grpSpPr>
              <a:xfrm flipH="1">
                <a:off x="8576403" y="5228305"/>
                <a:ext cx="3390810" cy="861774"/>
                <a:chOff x="224787" y="1731166"/>
                <a:chExt cx="3390810" cy="861774"/>
              </a:xfrm>
            </p:grpSpPr>
            <p:sp>
              <p:nvSpPr>
                <p:cNvPr id="123" name="TextBox 122">
                  <a:extLst>
                    <a:ext uri="{FF2B5EF4-FFF2-40B4-BE49-F238E27FC236}">
                      <a16:creationId xmlns="" xmlns:a16="http://schemas.microsoft.com/office/drawing/2014/main" id="{B32BDE49-CDCF-4ADC-9C98-56E8A60F3349}"/>
                    </a:ext>
                  </a:extLst>
                </p:cNvPr>
                <p:cNvSpPr txBox="1"/>
                <p:nvPr/>
              </p:nvSpPr>
              <p:spPr>
                <a:xfrm rot="13500000">
                  <a:off x="2815495" y="1762004"/>
                  <a:ext cx="800104" cy="800100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10800000" algn="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indent="-457200" algn="ctr">
                    <a:lnSpc>
                      <a:spcPct val="90000"/>
                    </a:lnSpc>
                    <a:spcBef>
                      <a:spcPts val="1000"/>
                    </a:spcBef>
                    <a:buSzPct val="100000"/>
                    <a:defRPr>
                      <a:latin typeface="Calibri" panose="020F0502020204030204" pitchFamily="34" charset="0"/>
                    </a:defRPr>
                  </a:lvl1pPr>
                  <a:lvl2pPr marL="228600" lvl="1" indent="-228600" algn="ctr">
                    <a:lnSpc>
                      <a:spcPct val="90000"/>
                    </a:lnSpc>
                    <a:spcBef>
                      <a:spcPts val="1000"/>
                    </a:spcBef>
                    <a:buSzPct val="100000"/>
                    <a:buFont typeface="Arial" panose="020B0604020202020204" pitchFamily="34" charset="0"/>
                    <a:buChar char="•"/>
                    <a:defRPr>
                      <a:latin typeface="Calibri" panose="020F0502020204030204" pitchFamily="34" charset="0"/>
                    </a:defRPr>
                  </a:lvl2pPr>
                  <a:lvl3pPr marL="685800" lvl="2" indent="-228600" algn="ctr">
                    <a:lnSpc>
                      <a:spcPct val="90000"/>
                    </a:lnSpc>
                    <a:spcBef>
                      <a:spcPts val="500"/>
                    </a:spcBef>
                    <a:buSzPct val="100000"/>
                    <a:buFont typeface="Arial" panose="020B0604020202020204" pitchFamily="34" charset="0"/>
                    <a:buChar char="•"/>
                    <a:defRPr>
                      <a:latin typeface="Calibri" panose="020F0502020204030204" pitchFamily="34" charset="0"/>
                    </a:defRPr>
                  </a:lvl3pPr>
                  <a:lvl4pPr marL="1143000" lvl="3" indent="-228600" algn="ctr">
                    <a:lnSpc>
                      <a:spcPct val="90000"/>
                    </a:lnSpc>
                    <a:spcBef>
                      <a:spcPts val="500"/>
                    </a:spcBef>
                    <a:buSzPct val="100000"/>
                    <a:buFont typeface="Arial" panose="020B0604020202020204" pitchFamily="34" charset="0"/>
                    <a:buChar char="•"/>
                    <a:defRPr>
                      <a:latin typeface="Calibri" panose="020F0502020204030204" pitchFamily="34" charset="0"/>
                    </a:defRPr>
                  </a:lvl4pPr>
                  <a:lvl5pPr marL="1600200" lvl="4" indent="-228600" algn="ctr">
                    <a:lnSpc>
                      <a:spcPct val="90000"/>
                    </a:lnSpc>
                    <a:spcBef>
                      <a:spcPts val="500"/>
                    </a:spcBef>
                    <a:buSzPct val="100000"/>
                    <a:buFont typeface="Arial" panose="020B0604020202020204" pitchFamily="34" charset="0"/>
                    <a:buChar char="•"/>
                    <a:defRPr>
                      <a:latin typeface="Calibri" panose="020F0502020204030204" pitchFamily="34" charset="0"/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pPr marL="0" lvl="1" indent="0">
                    <a:buNone/>
                  </a:pPr>
                  <a:endParaRPr lang="en-US" dirty="0"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24" name="Rectangle 123">
                  <a:extLst>
                    <a:ext uri="{FF2B5EF4-FFF2-40B4-BE49-F238E27FC236}">
                      <a16:creationId xmlns="" xmlns:a16="http://schemas.microsoft.com/office/drawing/2014/main" id="{C381FBB8-5D45-4970-9610-8E4AC8BD2E95}"/>
                    </a:ext>
                  </a:extLst>
                </p:cNvPr>
                <p:cNvSpPr/>
                <p:nvPr/>
              </p:nvSpPr>
              <p:spPr>
                <a:xfrm>
                  <a:off x="224787" y="1731166"/>
                  <a:ext cx="2975609" cy="861774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spAutoFit/>
                </a:bodyPr>
                <a:lstStyle/>
                <a:p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Lorem ipsum dolor sit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amet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,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consectetur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adipiscing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elit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, sed do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eiusmod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tempor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incididunt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ut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labore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 et dolore magna </a:t>
                  </a:r>
                  <a:r>
                    <a:rPr lang="en-US" sz="1400" dirty="0" err="1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aliqua</a:t>
                  </a:r>
                  <a:r>
                    <a:rPr lang="en-US" sz="1400" dirty="0">
                      <a:solidFill>
                        <a:srgbClr val="000000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. </a:t>
                  </a:r>
                  <a:endParaRPr lang="en-US" sz="1400" dirty="0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  <p:grpSp>
          <p:nvGrpSpPr>
            <p:cNvPr id="101" name="Group 100">
              <a:extLst>
                <a:ext uri="{FF2B5EF4-FFF2-40B4-BE49-F238E27FC236}">
                  <a16:creationId xmlns="" xmlns:a16="http://schemas.microsoft.com/office/drawing/2014/main" id="{DE842982-FA98-4A45-9031-E49237CB6943}"/>
                </a:ext>
              </a:extLst>
            </p:cNvPr>
            <p:cNvGrpSpPr/>
            <p:nvPr/>
          </p:nvGrpSpPr>
          <p:grpSpPr>
            <a:xfrm>
              <a:off x="842014" y="1731166"/>
              <a:ext cx="3390809" cy="861774"/>
              <a:chOff x="224788" y="1731166"/>
              <a:chExt cx="3390809" cy="861774"/>
            </a:xfrm>
          </p:grpSpPr>
          <p:sp>
            <p:nvSpPr>
              <p:cNvPr id="100" name="TextBox 99">
                <a:extLst>
                  <a:ext uri="{FF2B5EF4-FFF2-40B4-BE49-F238E27FC236}">
                    <a16:creationId xmlns="" xmlns:a16="http://schemas.microsoft.com/office/drawing/2014/main" id="{EAF11E2A-E2BE-41F1-B1D6-134A7D86FE7A}"/>
                  </a:ext>
                </a:extLst>
              </p:cNvPr>
              <p:cNvSpPr txBox="1"/>
              <p:nvPr/>
            </p:nvSpPr>
            <p:spPr>
              <a:xfrm rot="2700000">
                <a:off x="2815495" y="1762004"/>
                <a:ext cx="800104" cy="80010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indent="-457200" algn="ctr">
                  <a:lnSpc>
                    <a:spcPct val="90000"/>
                  </a:lnSpc>
                  <a:spcBef>
                    <a:spcPts val="1000"/>
                  </a:spcBef>
                  <a:buSzPct val="100000"/>
                  <a:defRPr>
                    <a:latin typeface="Calibri" panose="020F0502020204030204" pitchFamily="34" charset="0"/>
                  </a:defRPr>
                </a:lvl1pPr>
                <a:lvl2pPr marL="228600" lvl="1" indent="-228600" algn="ctr">
                  <a:lnSpc>
                    <a:spcPct val="90000"/>
                  </a:lnSpc>
                  <a:spcBef>
                    <a:spcPts val="1000"/>
                  </a:spcBef>
                  <a:buSzPct val="100000"/>
                  <a:buFont typeface="Arial" panose="020B0604020202020204" pitchFamily="34" charset="0"/>
                  <a:buChar char="•"/>
                  <a:defRPr>
                    <a:latin typeface="Calibri" panose="020F0502020204030204" pitchFamily="34" charset="0"/>
                  </a:defRPr>
                </a:lvl2pPr>
                <a:lvl3pPr marL="685800" lvl="2" indent="-228600" algn="ctr">
                  <a:lnSpc>
                    <a:spcPct val="90000"/>
                  </a:lnSpc>
                  <a:spcBef>
                    <a:spcPts val="500"/>
                  </a:spcBef>
                  <a:buSzPct val="100000"/>
                  <a:buFont typeface="Arial" panose="020B0604020202020204" pitchFamily="34" charset="0"/>
                  <a:buChar char="•"/>
                  <a:defRPr>
                    <a:latin typeface="Calibri" panose="020F0502020204030204" pitchFamily="34" charset="0"/>
                  </a:defRPr>
                </a:lvl3pPr>
                <a:lvl4pPr marL="1143000" lvl="3" indent="-228600" algn="ctr">
                  <a:lnSpc>
                    <a:spcPct val="90000"/>
                  </a:lnSpc>
                  <a:spcBef>
                    <a:spcPts val="500"/>
                  </a:spcBef>
                  <a:buSzPct val="100000"/>
                  <a:buFont typeface="Arial" panose="020B0604020202020204" pitchFamily="34" charset="0"/>
                  <a:buChar char="•"/>
                  <a:defRPr>
                    <a:latin typeface="Calibri" panose="020F0502020204030204" pitchFamily="34" charset="0"/>
                  </a:defRPr>
                </a:lvl4pPr>
                <a:lvl5pPr marL="1600200" lvl="4" indent="-228600" algn="ctr">
                  <a:lnSpc>
                    <a:spcPct val="90000"/>
                  </a:lnSpc>
                  <a:spcBef>
                    <a:spcPts val="500"/>
                  </a:spcBef>
                  <a:buSzPct val="100000"/>
                  <a:buFont typeface="Arial" panose="020B0604020202020204" pitchFamily="34" charset="0"/>
                  <a:buChar char="•"/>
                  <a:defRPr>
                    <a:latin typeface="Calibri" panose="020F0502020204030204" pitchFamily="34" charset="0"/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lvl="1" indent="0">
                  <a:buNone/>
                </a:pPr>
                <a:endParaRPr lang="en-US" dirty="0">
                  <a:sym typeface="Calibri" panose="020F0502020204030204" pitchFamily="34" charset="0"/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="" xmlns:a16="http://schemas.microsoft.com/office/drawing/2014/main" id="{EBB8C530-69B1-4193-9BA7-A5F4A03263DA}"/>
                  </a:ext>
                </a:extLst>
              </p:cNvPr>
              <p:cNvSpPr/>
              <p:nvPr/>
            </p:nvSpPr>
            <p:spPr>
              <a:xfrm>
                <a:off x="224788" y="1731166"/>
                <a:ext cx="2975609" cy="86177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adipiscing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, sed do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et dolore magna </a:t>
                </a:r>
                <a:r>
                  <a:rPr lang="en-US" sz="1400" dirty="0" err="1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sz="1400" dirty="0">
                    <a:solidFill>
                      <a:srgbClr val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endParaRPr lang="en-US" sz="14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137" name="Group 136">
            <a:extLst>
              <a:ext uri="{FF2B5EF4-FFF2-40B4-BE49-F238E27FC236}">
                <a16:creationId xmlns="" xmlns:a16="http://schemas.microsoft.com/office/drawing/2014/main" id="{300D35EB-AD44-4F37-B303-F7ECEF7C7735}"/>
              </a:ext>
            </a:extLst>
          </p:cNvPr>
          <p:cNvGrpSpPr/>
          <p:nvPr/>
        </p:nvGrpSpPr>
        <p:grpSpPr>
          <a:xfrm>
            <a:off x="4929838" y="3268668"/>
            <a:ext cx="363220" cy="380683"/>
            <a:chOff x="4841876" y="1811338"/>
            <a:chExt cx="330200" cy="346075"/>
          </a:xfrm>
        </p:grpSpPr>
        <p:sp>
          <p:nvSpPr>
            <p:cNvPr id="138" name="Rectangle 31">
              <a:extLst>
                <a:ext uri="{FF2B5EF4-FFF2-40B4-BE49-F238E27FC236}">
                  <a16:creationId xmlns="" xmlns:a16="http://schemas.microsoft.com/office/drawing/2014/main" id="{2F8507C5-B591-48DC-B189-DA73955145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1876" y="1855788"/>
              <a:ext cx="30163" cy="90488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9" name="Rectangle 32">
              <a:extLst>
                <a:ext uri="{FF2B5EF4-FFF2-40B4-BE49-F238E27FC236}">
                  <a16:creationId xmlns="" xmlns:a16="http://schemas.microsoft.com/office/drawing/2014/main" id="{1082F8D3-D275-4133-B6B3-3D203B3331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2038" y="1811338"/>
              <a:ext cx="30163" cy="180975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0" name="Rectangle 33">
              <a:extLst>
                <a:ext uri="{FF2B5EF4-FFF2-40B4-BE49-F238E27FC236}">
                  <a16:creationId xmlns="" xmlns:a16="http://schemas.microsoft.com/office/drawing/2014/main" id="{F326F0F7-5384-4FFB-8495-2E93FA6940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1913" y="1855788"/>
              <a:ext cx="30163" cy="90488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1" name="Rectangle 34">
              <a:extLst>
                <a:ext uri="{FF2B5EF4-FFF2-40B4-BE49-F238E27FC236}">
                  <a16:creationId xmlns="" xmlns:a16="http://schemas.microsoft.com/office/drawing/2014/main" id="{B96A8001-8924-4409-A83B-2073A60242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1751" y="1811338"/>
              <a:ext cx="30163" cy="180975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2" name="Freeform 35">
              <a:extLst>
                <a:ext uri="{FF2B5EF4-FFF2-40B4-BE49-F238E27FC236}">
                  <a16:creationId xmlns="" xmlns:a16="http://schemas.microsoft.com/office/drawing/2014/main" id="{47CCD246-096F-49D9-B360-C7452493D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2363" y="1855788"/>
              <a:ext cx="149225" cy="301625"/>
            </a:xfrm>
            <a:custGeom>
              <a:avLst/>
              <a:gdLst>
                <a:gd name="T0" fmla="*/ 8 w 40"/>
                <a:gd name="T1" fmla="*/ 16 h 80"/>
                <a:gd name="T2" fmla="*/ 0 w 40"/>
                <a:gd name="T3" fmla="*/ 16 h 80"/>
                <a:gd name="T4" fmla="*/ 0 w 40"/>
                <a:gd name="T5" fmla="*/ 28 h 80"/>
                <a:gd name="T6" fmla="*/ 8 w 40"/>
                <a:gd name="T7" fmla="*/ 36 h 80"/>
                <a:gd name="T8" fmla="*/ 0 w 40"/>
                <a:gd name="T9" fmla="*/ 80 h 80"/>
                <a:gd name="T10" fmla="*/ 40 w 40"/>
                <a:gd name="T11" fmla="*/ 80 h 80"/>
                <a:gd name="T12" fmla="*/ 33 w 40"/>
                <a:gd name="T13" fmla="*/ 42 h 80"/>
                <a:gd name="T14" fmla="*/ 36 w 40"/>
                <a:gd name="T15" fmla="*/ 32 h 80"/>
                <a:gd name="T16" fmla="*/ 40 w 40"/>
                <a:gd name="T17" fmla="*/ 23 h 80"/>
                <a:gd name="T18" fmla="*/ 40 w 40"/>
                <a:gd name="T19" fmla="*/ 0 h 80"/>
                <a:gd name="T20" fmla="*/ 8 w 40"/>
                <a:gd name="T21" fmla="*/ 0 h 80"/>
                <a:gd name="T22" fmla="*/ 8 w 40"/>
                <a:gd name="T23" fmla="*/ 1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80">
                  <a:moveTo>
                    <a:pt x="8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4" y="36"/>
                    <a:pt x="8" y="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2" y="38"/>
                    <a:pt x="34" y="34"/>
                    <a:pt x="36" y="32"/>
                  </a:cubicBezTo>
                  <a:cubicBezTo>
                    <a:pt x="39" y="29"/>
                    <a:pt x="40" y="26"/>
                    <a:pt x="40" y="2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8" y="16"/>
                  </a:ln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3" name="Line 36">
              <a:extLst>
                <a:ext uri="{FF2B5EF4-FFF2-40B4-BE49-F238E27FC236}">
                  <a16:creationId xmlns="" xmlns:a16="http://schemas.microsoft.com/office/drawing/2014/main" id="{F4168C81-722E-464C-B5A8-DBC9633F8C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02201" y="1916113"/>
              <a:ext cx="52388" cy="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4" name="Line 37">
              <a:extLst>
                <a:ext uri="{FF2B5EF4-FFF2-40B4-BE49-F238E27FC236}">
                  <a16:creationId xmlns="" xmlns:a16="http://schemas.microsoft.com/office/drawing/2014/main" id="{E81FCA83-CF73-48FD-8A7B-DEE32E5911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02201" y="1885950"/>
              <a:ext cx="58738" cy="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5" name="Line 38">
              <a:extLst>
                <a:ext uri="{FF2B5EF4-FFF2-40B4-BE49-F238E27FC236}">
                  <a16:creationId xmlns="" xmlns:a16="http://schemas.microsoft.com/office/drawing/2014/main" id="{A92536ED-3877-48E9-83F0-E98AE028DA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1588" y="1885950"/>
              <a:ext cx="30163" cy="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6" name="Line 39">
              <a:extLst>
                <a:ext uri="{FF2B5EF4-FFF2-40B4-BE49-F238E27FC236}">
                  <a16:creationId xmlns="" xmlns:a16="http://schemas.microsoft.com/office/drawing/2014/main" id="{E64CD43B-D6D5-4BA2-8109-9A857D8632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1588" y="1916113"/>
              <a:ext cx="30163" cy="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7" name="Line 40">
              <a:extLst>
                <a:ext uri="{FF2B5EF4-FFF2-40B4-BE49-F238E27FC236}">
                  <a16:creationId xmlns="" xmlns:a16="http://schemas.microsoft.com/office/drawing/2014/main" id="{B2750271-C9AE-4D5F-8D8D-809A21885B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91101" y="1855788"/>
              <a:ext cx="0" cy="52388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8" name="Line 41">
              <a:extLst>
                <a:ext uri="{FF2B5EF4-FFF2-40B4-BE49-F238E27FC236}">
                  <a16:creationId xmlns="" xmlns:a16="http://schemas.microsoft.com/office/drawing/2014/main" id="{D6C811F9-AA93-4EF0-A8CE-209FF05637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21263" y="1855788"/>
              <a:ext cx="0" cy="52388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9" name="Line 42">
              <a:extLst>
                <a:ext uri="{FF2B5EF4-FFF2-40B4-BE49-F238E27FC236}">
                  <a16:creationId xmlns="" xmlns:a16="http://schemas.microsoft.com/office/drawing/2014/main" id="{B4B831A3-EC57-4A39-91B7-CCDB1DD2B0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51426" y="1855788"/>
              <a:ext cx="0" cy="52388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="" xmlns:a16="http://schemas.microsoft.com/office/drawing/2014/main" id="{58AFF0E9-0110-48BE-A242-C81A0C947010}"/>
              </a:ext>
            </a:extLst>
          </p:cNvPr>
          <p:cNvGrpSpPr/>
          <p:nvPr/>
        </p:nvGrpSpPr>
        <p:grpSpPr>
          <a:xfrm>
            <a:off x="5537516" y="4805472"/>
            <a:ext cx="360363" cy="360363"/>
            <a:chOff x="6997700" y="4330700"/>
            <a:chExt cx="360363" cy="360363"/>
          </a:xfrm>
          <a:solidFill>
            <a:schemeClr val="bg1"/>
          </a:solidFill>
        </p:grpSpPr>
        <p:sp>
          <p:nvSpPr>
            <p:cNvPr id="151" name="Freeform 1280">
              <a:extLst>
                <a:ext uri="{FF2B5EF4-FFF2-40B4-BE49-F238E27FC236}">
                  <a16:creationId xmlns="" xmlns:a16="http://schemas.microsoft.com/office/drawing/2014/main" id="{35B2E817-50F6-44A6-870E-6B8B9D5A5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700" y="4330700"/>
              <a:ext cx="360363" cy="360363"/>
            </a:xfrm>
            <a:custGeom>
              <a:avLst/>
              <a:gdLst>
                <a:gd name="T0" fmla="*/ 2 w 96"/>
                <a:gd name="T1" fmla="*/ 96 h 96"/>
                <a:gd name="T2" fmla="*/ 1 w 96"/>
                <a:gd name="T3" fmla="*/ 95 h 96"/>
                <a:gd name="T4" fmla="*/ 1 w 96"/>
                <a:gd name="T5" fmla="*/ 93 h 96"/>
                <a:gd name="T6" fmla="*/ 93 w 96"/>
                <a:gd name="T7" fmla="*/ 1 h 96"/>
                <a:gd name="T8" fmla="*/ 95 w 96"/>
                <a:gd name="T9" fmla="*/ 1 h 96"/>
                <a:gd name="T10" fmla="*/ 95 w 96"/>
                <a:gd name="T11" fmla="*/ 3 h 96"/>
                <a:gd name="T12" fmla="*/ 3 w 96"/>
                <a:gd name="T13" fmla="*/ 95 h 96"/>
                <a:gd name="T14" fmla="*/ 2 w 96"/>
                <a:gd name="T1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96">
                  <a:moveTo>
                    <a:pt x="2" y="96"/>
                  </a:moveTo>
                  <a:cubicBezTo>
                    <a:pt x="1" y="96"/>
                    <a:pt x="1" y="96"/>
                    <a:pt x="1" y="95"/>
                  </a:cubicBezTo>
                  <a:cubicBezTo>
                    <a:pt x="0" y="95"/>
                    <a:pt x="0" y="93"/>
                    <a:pt x="1" y="93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0"/>
                    <a:pt x="95" y="0"/>
                    <a:pt x="95" y="1"/>
                  </a:cubicBezTo>
                  <a:cubicBezTo>
                    <a:pt x="96" y="1"/>
                    <a:pt x="96" y="3"/>
                    <a:pt x="95" y="3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2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2" name="Freeform 1281">
              <a:extLst>
                <a:ext uri="{FF2B5EF4-FFF2-40B4-BE49-F238E27FC236}">
                  <a16:creationId xmlns="" xmlns:a16="http://schemas.microsoft.com/office/drawing/2014/main" id="{555B503F-5141-4C19-B809-41A52D6763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1988" y="4346575"/>
              <a:ext cx="120650" cy="119063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4 h 32"/>
                <a:gd name="T12" fmla="*/ 4 w 32"/>
                <a:gd name="T13" fmla="*/ 16 h 32"/>
                <a:gd name="T14" fmla="*/ 16 w 32"/>
                <a:gd name="T15" fmla="*/ 28 h 32"/>
                <a:gd name="T16" fmla="*/ 28 w 32"/>
                <a:gd name="T17" fmla="*/ 16 h 32"/>
                <a:gd name="T18" fmla="*/ 16 w 32"/>
                <a:gd name="T1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23"/>
                    <a:pt x="9" y="28"/>
                    <a:pt x="16" y="28"/>
                  </a:cubicBezTo>
                  <a:cubicBezTo>
                    <a:pt x="23" y="28"/>
                    <a:pt x="28" y="23"/>
                    <a:pt x="28" y="16"/>
                  </a:cubicBezTo>
                  <a:cubicBezTo>
                    <a:pt x="28" y="9"/>
                    <a:pt x="23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3" name="Freeform 1282">
              <a:extLst>
                <a:ext uri="{FF2B5EF4-FFF2-40B4-BE49-F238E27FC236}">
                  <a16:creationId xmlns="" xmlns:a16="http://schemas.microsoft.com/office/drawing/2014/main" id="{06711968-3614-4FDA-BB8B-00722E3120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23125" y="4556125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4 h 32"/>
                <a:gd name="T12" fmla="*/ 4 w 32"/>
                <a:gd name="T13" fmla="*/ 16 h 32"/>
                <a:gd name="T14" fmla="*/ 16 w 32"/>
                <a:gd name="T15" fmla="*/ 28 h 32"/>
                <a:gd name="T16" fmla="*/ 28 w 32"/>
                <a:gd name="T17" fmla="*/ 16 h 32"/>
                <a:gd name="T18" fmla="*/ 16 w 32"/>
                <a:gd name="T1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23"/>
                    <a:pt x="9" y="28"/>
                    <a:pt x="16" y="28"/>
                  </a:cubicBezTo>
                  <a:cubicBezTo>
                    <a:pt x="23" y="28"/>
                    <a:pt x="28" y="23"/>
                    <a:pt x="28" y="16"/>
                  </a:cubicBezTo>
                  <a:cubicBezTo>
                    <a:pt x="28" y="9"/>
                    <a:pt x="23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4" name="Freeform 1283">
              <a:extLst>
                <a:ext uri="{FF2B5EF4-FFF2-40B4-BE49-F238E27FC236}">
                  <a16:creationId xmlns="" xmlns:a16="http://schemas.microsoft.com/office/drawing/2014/main" id="{61FB01C0-7BE7-4A05-9F8D-4D0B5EFA3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5350" y="4330700"/>
              <a:ext cx="112713" cy="112713"/>
            </a:xfrm>
            <a:custGeom>
              <a:avLst/>
              <a:gdLst>
                <a:gd name="T0" fmla="*/ 28 w 30"/>
                <a:gd name="T1" fmla="*/ 30 h 30"/>
                <a:gd name="T2" fmla="*/ 26 w 30"/>
                <a:gd name="T3" fmla="*/ 28 h 30"/>
                <a:gd name="T4" fmla="*/ 26 w 30"/>
                <a:gd name="T5" fmla="*/ 4 h 30"/>
                <a:gd name="T6" fmla="*/ 2 w 30"/>
                <a:gd name="T7" fmla="*/ 4 h 30"/>
                <a:gd name="T8" fmla="*/ 0 w 30"/>
                <a:gd name="T9" fmla="*/ 2 h 30"/>
                <a:gd name="T10" fmla="*/ 2 w 30"/>
                <a:gd name="T11" fmla="*/ 0 h 30"/>
                <a:gd name="T12" fmla="*/ 28 w 30"/>
                <a:gd name="T13" fmla="*/ 0 h 30"/>
                <a:gd name="T14" fmla="*/ 30 w 30"/>
                <a:gd name="T15" fmla="*/ 2 h 30"/>
                <a:gd name="T16" fmla="*/ 30 w 30"/>
                <a:gd name="T17" fmla="*/ 28 h 30"/>
                <a:gd name="T18" fmla="*/ 28 w 30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0">
                  <a:moveTo>
                    <a:pt x="28" y="30"/>
                  </a:moveTo>
                  <a:cubicBezTo>
                    <a:pt x="27" y="30"/>
                    <a:pt x="26" y="29"/>
                    <a:pt x="26" y="28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29" y="30"/>
                    <a:pt x="2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5" name="Group 154">
            <a:extLst>
              <a:ext uri="{FF2B5EF4-FFF2-40B4-BE49-F238E27FC236}">
                <a16:creationId xmlns="" xmlns:a16="http://schemas.microsoft.com/office/drawing/2014/main" id="{78D8BB0A-8985-4BAD-B7C2-2EB154E65BF6}"/>
              </a:ext>
            </a:extLst>
          </p:cNvPr>
          <p:cNvGrpSpPr/>
          <p:nvPr/>
        </p:nvGrpSpPr>
        <p:grpSpPr>
          <a:xfrm>
            <a:off x="6995956" y="4093791"/>
            <a:ext cx="387666" cy="446835"/>
            <a:chOff x="6315076" y="3619501"/>
            <a:chExt cx="301625" cy="347663"/>
          </a:xfrm>
        </p:grpSpPr>
        <p:sp>
          <p:nvSpPr>
            <p:cNvPr id="156" name="Freeform 190">
              <a:extLst>
                <a:ext uri="{FF2B5EF4-FFF2-40B4-BE49-F238E27FC236}">
                  <a16:creationId xmlns="" xmlns:a16="http://schemas.microsoft.com/office/drawing/2014/main" id="{84C1D388-8E6F-431A-B9B7-0015E8615E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5076" y="3619501"/>
              <a:ext cx="301625" cy="347663"/>
            </a:xfrm>
            <a:custGeom>
              <a:avLst/>
              <a:gdLst>
                <a:gd name="T0" fmla="*/ 40 w 80"/>
                <a:gd name="T1" fmla="*/ 0 h 92"/>
                <a:gd name="T2" fmla="*/ 40 w 80"/>
                <a:gd name="T3" fmla="*/ 0 h 92"/>
                <a:gd name="T4" fmla="*/ 0 w 80"/>
                <a:gd name="T5" fmla="*/ 18 h 92"/>
                <a:gd name="T6" fmla="*/ 40 w 80"/>
                <a:gd name="T7" fmla="*/ 92 h 92"/>
                <a:gd name="T8" fmla="*/ 80 w 80"/>
                <a:gd name="T9" fmla="*/ 18 h 92"/>
                <a:gd name="T10" fmla="*/ 40 w 80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92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0" y="10"/>
                    <a:pt x="0" y="18"/>
                    <a:pt x="0" y="18"/>
                  </a:cubicBezTo>
                  <a:cubicBezTo>
                    <a:pt x="0" y="50"/>
                    <a:pt x="2" y="78"/>
                    <a:pt x="40" y="92"/>
                  </a:cubicBezTo>
                  <a:cubicBezTo>
                    <a:pt x="78" y="78"/>
                    <a:pt x="80" y="50"/>
                    <a:pt x="80" y="18"/>
                  </a:cubicBezTo>
                  <a:cubicBezTo>
                    <a:pt x="80" y="18"/>
                    <a:pt x="50" y="10"/>
                    <a:pt x="40" y="0"/>
                  </a:cubicBezTo>
                  <a:close/>
                </a:path>
              </a:pathLst>
            </a:custGeom>
            <a:noFill/>
            <a:ln w="14351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7" name="Freeform 191">
              <a:extLst>
                <a:ext uri="{FF2B5EF4-FFF2-40B4-BE49-F238E27FC236}">
                  <a16:creationId xmlns="" xmlns:a16="http://schemas.microsoft.com/office/drawing/2014/main" id="{0E80A363-EA82-4702-B889-35170B1E4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1276" y="3724276"/>
              <a:ext cx="149225" cy="152400"/>
            </a:xfrm>
            <a:custGeom>
              <a:avLst/>
              <a:gdLst>
                <a:gd name="T0" fmla="*/ 36 w 40"/>
                <a:gd name="T1" fmla="*/ 40 h 40"/>
                <a:gd name="T2" fmla="*/ 4 w 40"/>
                <a:gd name="T3" fmla="*/ 40 h 40"/>
                <a:gd name="T4" fmla="*/ 4 w 40"/>
                <a:gd name="T5" fmla="*/ 32 h 40"/>
                <a:gd name="T6" fmla="*/ 0 w 40"/>
                <a:gd name="T7" fmla="*/ 32 h 40"/>
                <a:gd name="T8" fmla="*/ 0 w 40"/>
                <a:gd name="T9" fmla="*/ 8 h 40"/>
                <a:gd name="T10" fmla="*/ 8 w 40"/>
                <a:gd name="T11" fmla="*/ 0 h 40"/>
                <a:gd name="T12" fmla="*/ 32 w 40"/>
                <a:gd name="T13" fmla="*/ 0 h 40"/>
                <a:gd name="T14" fmla="*/ 40 w 40"/>
                <a:gd name="T15" fmla="*/ 8 h 40"/>
                <a:gd name="T16" fmla="*/ 40 w 40"/>
                <a:gd name="T17" fmla="*/ 32 h 40"/>
                <a:gd name="T18" fmla="*/ 36 w 40"/>
                <a:gd name="T19" fmla="*/ 32 h 40"/>
                <a:gd name="T20" fmla="*/ 36 w 40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36" y="40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6" y="0"/>
                    <a:pt x="40" y="4"/>
                    <a:pt x="40" y="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6" y="32"/>
                    <a:pt x="36" y="32"/>
                    <a:pt x="36" y="32"/>
                  </a:cubicBezTo>
                  <a:lnTo>
                    <a:pt x="36" y="40"/>
                  </a:lnTo>
                  <a:close/>
                </a:path>
              </a:pathLst>
            </a:custGeom>
            <a:noFill/>
            <a:ln w="14351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8" name="Line 192">
              <a:extLst>
                <a:ext uri="{FF2B5EF4-FFF2-40B4-BE49-F238E27FC236}">
                  <a16:creationId xmlns="" xmlns:a16="http://schemas.microsoft.com/office/drawing/2014/main" id="{2E733DF9-D83B-4367-8634-F7E032C49B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35726" y="3830638"/>
              <a:ext cx="0" cy="46038"/>
            </a:xfrm>
            <a:prstGeom prst="line">
              <a:avLst/>
            </a:prstGeom>
            <a:noFill/>
            <a:ln w="14351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9" name="Line 193">
              <a:extLst>
                <a:ext uri="{FF2B5EF4-FFF2-40B4-BE49-F238E27FC236}">
                  <a16:creationId xmlns="" xmlns:a16="http://schemas.microsoft.com/office/drawing/2014/main" id="{0B2F3760-0B4C-4997-9CD3-EA8D5F4B6B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96051" y="3830638"/>
              <a:ext cx="0" cy="46038"/>
            </a:xfrm>
            <a:prstGeom prst="line">
              <a:avLst/>
            </a:prstGeom>
            <a:noFill/>
            <a:ln w="14351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0" name="Line 194">
              <a:extLst>
                <a:ext uri="{FF2B5EF4-FFF2-40B4-BE49-F238E27FC236}">
                  <a16:creationId xmlns="" xmlns:a16="http://schemas.microsoft.com/office/drawing/2014/main" id="{D58F9933-B635-4D48-BF9C-95E5C19B27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65889" y="3830638"/>
              <a:ext cx="0" cy="46038"/>
            </a:xfrm>
            <a:prstGeom prst="line">
              <a:avLst/>
            </a:prstGeom>
            <a:noFill/>
            <a:ln w="14351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1" name="Oval 195">
              <a:extLst>
                <a:ext uri="{FF2B5EF4-FFF2-40B4-BE49-F238E27FC236}">
                  <a16:creationId xmlns="" xmlns:a16="http://schemas.microsoft.com/office/drawing/2014/main" id="{59D0AAC1-2F0E-4C9D-8763-AA8035A66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1439" y="3762376"/>
              <a:ext cx="30163" cy="30163"/>
            </a:xfrm>
            <a:prstGeom prst="ellipse">
              <a:avLst/>
            </a:prstGeom>
            <a:noFill/>
            <a:ln w="14351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2" name="Oval 196">
              <a:extLst>
                <a:ext uri="{FF2B5EF4-FFF2-40B4-BE49-F238E27FC236}">
                  <a16:creationId xmlns="" xmlns:a16="http://schemas.microsoft.com/office/drawing/2014/main" id="{0AE4F35F-E385-446F-BFA8-908E6044A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1764" y="3762376"/>
              <a:ext cx="30163" cy="30163"/>
            </a:xfrm>
            <a:prstGeom prst="ellipse">
              <a:avLst/>
            </a:prstGeom>
            <a:noFill/>
            <a:ln w="14351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67" name="Group 166">
            <a:extLst>
              <a:ext uri="{FF2B5EF4-FFF2-40B4-BE49-F238E27FC236}">
                <a16:creationId xmlns="" xmlns:a16="http://schemas.microsoft.com/office/drawing/2014/main" id="{4D333789-C291-4E6E-BEE1-E97D255FB4BA}"/>
              </a:ext>
            </a:extLst>
          </p:cNvPr>
          <p:cNvGrpSpPr/>
          <p:nvPr/>
        </p:nvGrpSpPr>
        <p:grpSpPr>
          <a:xfrm>
            <a:off x="6305593" y="2594535"/>
            <a:ext cx="363220" cy="368459"/>
            <a:chOff x="7731125" y="2905125"/>
            <a:chExt cx="330200" cy="334963"/>
          </a:xfrm>
        </p:grpSpPr>
        <p:sp>
          <p:nvSpPr>
            <p:cNvPr id="168" name="Line 28">
              <a:extLst>
                <a:ext uri="{FF2B5EF4-FFF2-40B4-BE49-F238E27FC236}">
                  <a16:creationId xmlns="" xmlns:a16="http://schemas.microsoft.com/office/drawing/2014/main" id="{2F3A7EB8-1EA2-4501-A42E-6E0AC23370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96225" y="3022600"/>
              <a:ext cx="0" cy="114300"/>
            </a:xfrm>
            <a:prstGeom prst="line">
              <a:avLst/>
            </a:prstGeom>
            <a:noFill/>
            <a:ln w="14351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9" name="Freeform 29">
              <a:extLst>
                <a:ext uri="{FF2B5EF4-FFF2-40B4-BE49-F238E27FC236}">
                  <a16:creationId xmlns="" xmlns:a16="http://schemas.microsoft.com/office/drawing/2014/main" id="{AA7C95E8-76A6-415C-853F-7845390B9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1125" y="2905125"/>
              <a:ext cx="330200" cy="334963"/>
            </a:xfrm>
            <a:custGeom>
              <a:avLst/>
              <a:gdLst>
                <a:gd name="T0" fmla="*/ 208 w 208"/>
                <a:gd name="T1" fmla="*/ 211 h 211"/>
                <a:gd name="T2" fmla="*/ 0 w 208"/>
                <a:gd name="T3" fmla="*/ 211 h 211"/>
                <a:gd name="T4" fmla="*/ 104 w 208"/>
                <a:gd name="T5" fmla="*/ 0 h 211"/>
                <a:gd name="T6" fmla="*/ 208 w 208"/>
                <a:gd name="T7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211">
                  <a:moveTo>
                    <a:pt x="208" y="211"/>
                  </a:moveTo>
                  <a:lnTo>
                    <a:pt x="0" y="211"/>
                  </a:lnTo>
                  <a:lnTo>
                    <a:pt x="104" y="0"/>
                  </a:lnTo>
                  <a:lnTo>
                    <a:pt x="208" y="211"/>
                  </a:lnTo>
                  <a:close/>
                </a:path>
              </a:pathLst>
            </a:custGeom>
            <a:noFill/>
            <a:ln w="14351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0" name="Freeform 30">
              <a:extLst>
                <a:ext uri="{FF2B5EF4-FFF2-40B4-BE49-F238E27FC236}">
                  <a16:creationId xmlns="" xmlns:a16="http://schemas.microsoft.com/office/drawing/2014/main" id="{A5017126-6C2F-47AE-9E7F-2B697FEB1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9875" y="3178175"/>
              <a:ext cx="14288" cy="15875"/>
            </a:xfrm>
            <a:custGeom>
              <a:avLst/>
              <a:gdLst>
                <a:gd name="T0" fmla="*/ 4 w 4"/>
                <a:gd name="T1" fmla="*/ 2 h 4"/>
                <a:gd name="T2" fmla="*/ 2 w 4"/>
                <a:gd name="T3" fmla="*/ 4 h 4"/>
                <a:gd name="T4" fmla="*/ 2 w 4"/>
                <a:gd name="T5" fmla="*/ 4 h 4"/>
                <a:gd name="T6" fmla="*/ 0 w 4"/>
                <a:gd name="T7" fmla="*/ 2 h 4"/>
                <a:gd name="T8" fmla="*/ 0 w 4"/>
                <a:gd name="T9" fmla="*/ 2 h 4"/>
                <a:gd name="T10" fmla="*/ 2 w 4"/>
                <a:gd name="T11" fmla="*/ 0 h 4"/>
                <a:gd name="T12" fmla="*/ 2 w 4"/>
                <a:gd name="T13" fmla="*/ 0 h 4"/>
                <a:gd name="T14" fmla="*/ 4 w 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3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lose/>
                </a:path>
              </a:pathLst>
            </a:custGeom>
            <a:noFill/>
            <a:ln w="14351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732438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="" xmlns:a16="http://schemas.microsoft.com/office/drawing/2014/main" id="{E5A2DCA1-6A7D-46A7-A89B-769FC3023D02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think-cell Slide" r:id="rId4" imgW="383" imgH="384" progId="TCLayout.ActiveDocument.1">
                  <p:embed/>
                </p:oleObj>
              </mc:Choice>
              <mc:Fallback>
                <p:oleObj name="think-cell Slide" r:id="rId4" imgW="383" imgH="384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="" xmlns:a16="http://schemas.microsoft.com/office/drawing/2014/main" id="{E5A2DCA1-6A7D-46A7-A89B-769FC3023D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Freeform: Shape 29">
            <a:extLst>
              <a:ext uri="{FF2B5EF4-FFF2-40B4-BE49-F238E27FC236}">
                <a16:creationId xmlns="" xmlns:a16="http://schemas.microsoft.com/office/drawing/2014/main" id="{490D9201-A41F-47C1-BAEE-CA14EF9A8D54}"/>
              </a:ext>
            </a:extLst>
          </p:cNvPr>
          <p:cNvSpPr/>
          <p:nvPr/>
        </p:nvSpPr>
        <p:spPr>
          <a:xfrm rot="10800000" flipH="1">
            <a:off x="-1" y="-1164"/>
            <a:ext cx="12192000" cy="6859164"/>
          </a:xfrm>
          <a:custGeom>
            <a:avLst/>
            <a:gdLst>
              <a:gd name="connsiteX0" fmla="*/ 6674304 w 12192000"/>
              <a:gd name="connsiteY0" fmla="*/ 0 h 6859164"/>
              <a:gd name="connsiteX1" fmla="*/ 12192000 w 12192000"/>
              <a:gd name="connsiteY1" fmla="*/ 0 h 6859164"/>
              <a:gd name="connsiteX2" fmla="*/ 12192000 w 12192000"/>
              <a:gd name="connsiteY2" fmla="*/ 6859164 h 6859164"/>
              <a:gd name="connsiteX3" fmla="*/ 0 w 12192000"/>
              <a:gd name="connsiteY3" fmla="*/ 6859164 h 6859164"/>
              <a:gd name="connsiteX4" fmla="*/ 0 w 12192000"/>
              <a:gd name="connsiteY4" fmla="*/ 5467195 h 6859164"/>
              <a:gd name="connsiteX5" fmla="*/ 63803 w 12192000"/>
              <a:gd name="connsiteY5" fmla="*/ 5470616 h 6859164"/>
              <a:gd name="connsiteX6" fmla="*/ 1763402 w 12192000"/>
              <a:gd name="connsiteY6" fmla="*/ 5954443 h 6859164"/>
              <a:gd name="connsiteX7" fmla="*/ 3289320 w 12192000"/>
              <a:gd name="connsiteY7" fmla="*/ 4862728 h 6859164"/>
              <a:gd name="connsiteX8" fmla="*/ 4132917 w 12192000"/>
              <a:gd name="connsiteY8" fmla="*/ 2753737 h 6859164"/>
              <a:gd name="connsiteX9" fmla="*/ 6142663 w 12192000"/>
              <a:gd name="connsiteY9" fmla="*/ 1686835 h 6859164"/>
              <a:gd name="connsiteX10" fmla="*/ 6672463 w 12192000"/>
              <a:gd name="connsiteY10" fmla="*/ 3528 h 6859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859164">
                <a:moveTo>
                  <a:pt x="6674304" y="0"/>
                </a:moveTo>
                <a:lnTo>
                  <a:pt x="12192000" y="0"/>
                </a:lnTo>
                <a:lnTo>
                  <a:pt x="12192000" y="6859164"/>
                </a:lnTo>
                <a:lnTo>
                  <a:pt x="0" y="6859164"/>
                </a:lnTo>
                <a:lnTo>
                  <a:pt x="0" y="5467195"/>
                </a:lnTo>
                <a:lnTo>
                  <a:pt x="63803" y="5470616"/>
                </a:lnTo>
                <a:cubicBezTo>
                  <a:pt x="551766" y="5503698"/>
                  <a:pt x="1225816" y="6055758"/>
                  <a:pt x="1763402" y="5954443"/>
                </a:cubicBezTo>
                <a:cubicBezTo>
                  <a:pt x="2300988" y="5853129"/>
                  <a:pt x="2894400" y="5396179"/>
                  <a:pt x="3289320" y="4862728"/>
                </a:cubicBezTo>
                <a:cubicBezTo>
                  <a:pt x="3684240" y="4329278"/>
                  <a:pt x="3657359" y="3283052"/>
                  <a:pt x="4132917" y="2753737"/>
                </a:cubicBezTo>
                <a:cubicBezTo>
                  <a:pt x="4608474" y="2224422"/>
                  <a:pt x="5712594" y="2158258"/>
                  <a:pt x="6142663" y="1686835"/>
                </a:cubicBezTo>
                <a:cubicBezTo>
                  <a:pt x="6545853" y="1244877"/>
                  <a:pt x="6485641" y="423111"/>
                  <a:pt x="6672463" y="3528"/>
                </a:cubicBezTo>
                <a:close/>
              </a:path>
            </a:pathLst>
          </a:custGeom>
          <a:gradFill>
            <a:gsLst>
              <a:gs pos="10000">
                <a:schemeClr val="bg1">
                  <a:lumMod val="85000"/>
                  <a:alpha val="10000"/>
                </a:schemeClr>
              </a:gs>
              <a:gs pos="100000">
                <a:schemeClr val="bg1">
                  <a:lumMod val="95000"/>
                  <a:alpha val="7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457200" algn="ctr">
              <a:lnSpc>
                <a:spcPct val="90000"/>
              </a:lnSpc>
              <a:spcBef>
                <a:spcPts val="1000"/>
              </a:spcBef>
              <a:buSzPct val="100000"/>
            </a:pPr>
            <a:endParaRPr lang="en-ID">
              <a:latin typeface="Calibri" panose="020F0502020204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5685C9F7-9E03-4F1D-BB27-810EC0D6DD6F}"/>
              </a:ext>
            </a:extLst>
          </p:cNvPr>
          <p:cNvSpPr txBox="1"/>
          <p:nvPr/>
        </p:nvSpPr>
        <p:spPr>
          <a:xfrm rot="10800000" flipV="1">
            <a:off x="9286691" y="1"/>
            <a:ext cx="2905309" cy="2124842"/>
          </a:xfrm>
          <a:custGeom>
            <a:avLst/>
            <a:gdLst>
              <a:gd name="connsiteX0" fmla="*/ 0 w 6674304"/>
              <a:gd name="connsiteY0" fmla="*/ 0 h 5966838"/>
              <a:gd name="connsiteX1" fmla="*/ 6674304 w 6674304"/>
              <a:gd name="connsiteY1" fmla="*/ 0 h 5966838"/>
              <a:gd name="connsiteX2" fmla="*/ 6672463 w 6674304"/>
              <a:gd name="connsiteY2" fmla="*/ 3528 h 5966838"/>
              <a:gd name="connsiteX3" fmla="*/ 6142663 w 6674304"/>
              <a:gd name="connsiteY3" fmla="*/ 1686835 h 5966838"/>
              <a:gd name="connsiteX4" fmla="*/ 4132917 w 6674304"/>
              <a:gd name="connsiteY4" fmla="*/ 2753737 h 5966838"/>
              <a:gd name="connsiteX5" fmla="*/ 3289320 w 6674304"/>
              <a:gd name="connsiteY5" fmla="*/ 4862728 h 5966838"/>
              <a:gd name="connsiteX6" fmla="*/ 1763402 w 6674304"/>
              <a:gd name="connsiteY6" fmla="*/ 5954443 h 5966838"/>
              <a:gd name="connsiteX7" fmla="*/ 63803 w 6674304"/>
              <a:gd name="connsiteY7" fmla="*/ 5470616 h 5966838"/>
              <a:gd name="connsiteX8" fmla="*/ 0 w 6674304"/>
              <a:gd name="connsiteY8" fmla="*/ 5467195 h 5966838"/>
              <a:gd name="connsiteX0" fmla="*/ 0 w 6674304"/>
              <a:gd name="connsiteY0" fmla="*/ 0 h 5966838"/>
              <a:gd name="connsiteX1" fmla="*/ 6674304 w 6674304"/>
              <a:gd name="connsiteY1" fmla="*/ 0 h 5966838"/>
              <a:gd name="connsiteX2" fmla="*/ 6672463 w 6674304"/>
              <a:gd name="connsiteY2" fmla="*/ 3528 h 5966838"/>
              <a:gd name="connsiteX3" fmla="*/ 6142663 w 6674304"/>
              <a:gd name="connsiteY3" fmla="*/ 1686835 h 5966838"/>
              <a:gd name="connsiteX4" fmla="*/ 4132917 w 6674304"/>
              <a:gd name="connsiteY4" fmla="*/ 2753737 h 5966838"/>
              <a:gd name="connsiteX5" fmla="*/ 3289320 w 6674304"/>
              <a:gd name="connsiteY5" fmla="*/ 4862728 h 5966838"/>
              <a:gd name="connsiteX6" fmla="*/ 1763402 w 6674304"/>
              <a:gd name="connsiteY6" fmla="*/ 5954443 h 5966838"/>
              <a:gd name="connsiteX7" fmla="*/ 63803 w 6674304"/>
              <a:gd name="connsiteY7" fmla="*/ 5470616 h 5966838"/>
              <a:gd name="connsiteX8" fmla="*/ 0 w 6674304"/>
              <a:gd name="connsiteY8" fmla="*/ 5467195 h 5966838"/>
              <a:gd name="connsiteX9" fmla="*/ 0 w 6674304"/>
              <a:gd name="connsiteY9" fmla="*/ 0 h 5966838"/>
              <a:gd name="connsiteX0" fmla="*/ 0 w 6674304"/>
              <a:gd name="connsiteY0" fmla="*/ 0 h 5966838"/>
              <a:gd name="connsiteX1" fmla="*/ 6674304 w 6674304"/>
              <a:gd name="connsiteY1" fmla="*/ 0 h 5966838"/>
              <a:gd name="connsiteX2" fmla="*/ 6672463 w 6674304"/>
              <a:gd name="connsiteY2" fmla="*/ 3528 h 5966838"/>
              <a:gd name="connsiteX3" fmla="*/ 6142663 w 6674304"/>
              <a:gd name="connsiteY3" fmla="*/ 1686835 h 5966838"/>
              <a:gd name="connsiteX4" fmla="*/ 4132917 w 6674304"/>
              <a:gd name="connsiteY4" fmla="*/ 2753737 h 5966838"/>
              <a:gd name="connsiteX5" fmla="*/ 3289320 w 6674304"/>
              <a:gd name="connsiteY5" fmla="*/ 4862728 h 5966838"/>
              <a:gd name="connsiteX6" fmla="*/ 1763402 w 6674304"/>
              <a:gd name="connsiteY6" fmla="*/ 5954443 h 5966838"/>
              <a:gd name="connsiteX7" fmla="*/ 63803 w 6674304"/>
              <a:gd name="connsiteY7" fmla="*/ 5470616 h 5966838"/>
              <a:gd name="connsiteX8" fmla="*/ 0 w 6674304"/>
              <a:gd name="connsiteY8" fmla="*/ 5467195 h 5966838"/>
              <a:gd name="connsiteX9" fmla="*/ 0 w 6674304"/>
              <a:gd name="connsiteY9" fmla="*/ 0 h 5966838"/>
              <a:gd name="connsiteX0" fmla="*/ 0 w 6674304"/>
              <a:gd name="connsiteY0" fmla="*/ 0 h 5954452"/>
              <a:gd name="connsiteX1" fmla="*/ 6674304 w 6674304"/>
              <a:gd name="connsiteY1" fmla="*/ 0 h 5954452"/>
              <a:gd name="connsiteX2" fmla="*/ 6672463 w 6674304"/>
              <a:gd name="connsiteY2" fmla="*/ 3528 h 5954452"/>
              <a:gd name="connsiteX3" fmla="*/ 6142663 w 6674304"/>
              <a:gd name="connsiteY3" fmla="*/ 1686835 h 5954452"/>
              <a:gd name="connsiteX4" fmla="*/ 4132917 w 6674304"/>
              <a:gd name="connsiteY4" fmla="*/ 2753737 h 5954452"/>
              <a:gd name="connsiteX5" fmla="*/ 3289320 w 6674304"/>
              <a:gd name="connsiteY5" fmla="*/ 4862728 h 5954452"/>
              <a:gd name="connsiteX6" fmla="*/ 1763402 w 6674304"/>
              <a:gd name="connsiteY6" fmla="*/ 5954443 h 5954452"/>
              <a:gd name="connsiteX7" fmla="*/ 63803 w 6674304"/>
              <a:gd name="connsiteY7" fmla="*/ 5470616 h 5954452"/>
              <a:gd name="connsiteX8" fmla="*/ 0 w 6674304"/>
              <a:gd name="connsiteY8" fmla="*/ 5467195 h 5954452"/>
              <a:gd name="connsiteX9" fmla="*/ 0 w 6674304"/>
              <a:gd name="connsiteY9" fmla="*/ 0 h 5954452"/>
              <a:gd name="connsiteX0" fmla="*/ 0 w 6674304"/>
              <a:gd name="connsiteY0" fmla="*/ 0 h 5954443"/>
              <a:gd name="connsiteX1" fmla="*/ 6674304 w 6674304"/>
              <a:gd name="connsiteY1" fmla="*/ 0 h 5954443"/>
              <a:gd name="connsiteX2" fmla="*/ 6672463 w 6674304"/>
              <a:gd name="connsiteY2" fmla="*/ 3528 h 5954443"/>
              <a:gd name="connsiteX3" fmla="*/ 6142663 w 6674304"/>
              <a:gd name="connsiteY3" fmla="*/ 1686835 h 5954443"/>
              <a:gd name="connsiteX4" fmla="*/ 4132917 w 6674304"/>
              <a:gd name="connsiteY4" fmla="*/ 2753737 h 5954443"/>
              <a:gd name="connsiteX5" fmla="*/ 3289320 w 6674304"/>
              <a:gd name="connsiteY5" fmla="*/ 4862728 h 5954443"/>
              <a:gd name="connsiteX6" fmla="*/ 1763402 w 6674304"/>
              <a:gd name="connsiteY6" fmla="*/ 5954443 h 5954443"/>
              <a:gd name="connsiteX7" fmla="*/ 63803 w 6674304"/>
              <a:gd name="connsiteY7" fmla="*/ 5470616 h 5954443"/>
              <a:gd name="connsiteX8" fmla="*/ 0 w 6674304"/>
              <a:gd name="connsiteY8" fmla="*/ 5467195 h 5954443"/>
              <a:gd name="connsiteX9" fmla="*/ 0 w 6674304"/>
              <a:gd name="connsiteY9" fmla="*/ 0 h 5954443"/>
              <a:gd name="connsiteX0" fmla="*/ 0 w 6674304"/>
              <a:gd name="connsiteY0" fmla="*/ 0 h 5954443"/>
              <a:gd name="connsiteX1" fmla="*/ 6674304 w 6674304"/>
              <a:gd name="connsiteY1" fmla="*/ 0 h 5954443"/>
              <a:gd name="connsiteX2" fmla="*/ 6672463 w 6674304"/>
              <a:gd name="connsiteY2" fmla="*/ 3528 h 5954443"/>
              <a:gd name="connsiteX3" fmla="*/ 6142663 w 6674304"/>
              <a:gd name="connsiteY3" fmla="*/ 1686835 h 5954443"/>
              <a:gd name="connsiteX4" fmla="*/ 4132917 w 6674304"/>
              <a:gd name="connsiteY4" fmla="*/ 2753737 h 5954443"/>
              <a:gd name="connsiteX5" fmla="*/ 3289320 w 6674304"/>
              <a:gd name="connsiteY5" fmla="*/ 4862728 h 5954443"/>
              <a:gd name="connsiteX6" fmla="*/ 1763402 w 6674304"/>
              <a:gd name="connsiteY6" fmla="*/ 5954443 h 5954443"/>
              <a:gd name="connsiteX7" fmla="*/ 63803 w 6674304"/>
              <a:gd name="connsiteY7" fmla="*/ 5470616 h 5954443"/>
              <a:gd name="connsiteX8" fmla="*/ 0 w 6674304"/>
              <a:gd name="connsiteY8" fmla="*/ 5467195 h 5954443"/>
              <a:gd name="connsiteX9" fmla="*/ 0 w 6674304"/>
              <a:gd name="connsiteY9" fmla="*/ 0 h 5954443"/>
              <a:gd name="connsiteX0" fmla="*/ 0 w 6674304"/>
              <a:gd name="connsiteY0" fmla="*/ 0 h 5954443"/>
              <a:gd name="connsiteX1" fmla="*/ 6674304 w 6674304"/>
              <a:gd name="connsiteY1" fmla="*/ 0 h 5954443"/>
              <a:gd name="connsiteX2" fmla="*/ 6672463 w 6674304"/>
              <a:gd name="connsiteY2" fmla="*/ 3528 h 5954443"/>
              <a:gd name="connsiteX3" fmla="*/ 6142663 w 6674304"/>
              <a:gd name="connsiteY3" fmla="*/ 1686835 h 5954443"/>
              <a:gd name="connsiteX4" fmla="*/ 4132917 w 6674304"/>
              <a:gd name="connsiteY4" fmla="*/ 2753737 h 5954443"/>
              <a:gd name="connsiteX5" fmla="*/ 3323857 w 6674304"/>
              <a:gd name="connsiteY5" fmla="*/ 4880718 h 5954443"/>
              <a:gd name="connsiteX6" fmla="*/ 1763402 w 6674304"/>
              <a:gd name="connsiteY6" fmla="*/ 5954443 h 5954443"/>
              <a:gd name="connsiteX7" fmla="*/ 63803 w 6674304"/>
              <a:gd name="connsiteY7" fmla="*/ 5470616 h 5954443"/>
              <a:gd name="connsiteX8" fmla="*/ 0 w 6674304"/>
              <a:gd name="connsiteY8" fmla="*/ 5467195 h 5954443"/>
              <a:gd name="connsiteX9" fmla="*/ 0 w 6674304"/>
              <a:gd name="connsiteY9" fmla="*/ 0 h 5954443"/>
              <a:gd name="connsiteX0" fmla="*/ 0 w 6674304"/>
              <a:gd name="connsiteY0" fmla="*/ 0 h 5957613"/>
              <a:gd name="connsiteX1" fmla="*/ 6674304 w 6674304"/>
              <a:gd name="connsiteY1" fmla="*/ 0 h 5957613"/>
              <a:gd name="connsiteX2" fmla="*/ 6672463 w 6674304"/>
              <a:gd name="connsiteY2" fmla="*/ 3528 h 5957613"/>
              <a:gd name="connsiteX3" fmla="*/ 6142663 w 6674304"/>
              <a:gd name="connsiteY3" fmla="*/ 1686835 h 5957613"/>
              <a:gd name="connsiteX4" fmla="*/ 4132917 w 6674304"/>
              <a:gd name="connsiteY4" fmla="*/ 2753737 h 5957613"/>
              <a:gd name="connsiteX5" fmla="*/ 3323857 w 6674304"/>
              <a:gd name="connsiteY5" fmla="*/ 4880718 h 5957613"/>
              <a:gd name="connsiteX6" fmla="*/ 1763402 w 6674304"/>
              <a:gd name="connsiteY6" fmla="*/ 5954443 h 5957613"/>
              <a:gd name="connsiteX7" fmla="*/ 63803 w 6674304"/>
              <a:gd name="connsiteY7" fmla="*/ 5470616 h 5957613"/>
              <a:gd name="connsiteX8" fmla="*/ 0 w 6674304"/>
              <a:gd name="connsiteY8" fmla="*/ 5467195 h 5957613"/>
              <a:gd name="connsiteX9" fmla="*/ 0 w 6674304"/>
              <a:gd name="connsiteY9" fmla="*/ 0 h 5957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74304" h="5957613">
                <a:moveTo>
                  <a:pt x="0" y="0"/>
                </a:moveTo>
                <a:lnTo>
                  <a:pt x="6674304" y="0"/>
                </a:lnTo>
                <a:lnTo>
                  <a:pt x="6672463" y="3528"/>
                </a:lnTo>
                <a:cubicBezTo>
                  <a:pt x="6485641" y="423111"/>
                  <a:pt x="6718539" y="1011007"/>
                  <a:pt x="6142663" y="1686835"/>
                </a:cubicBezTo>
                <a:cubicBezTo>
                  <a:pt x="5728792" y="2172540"/>
                  <a:pt x="4602718" y="2221423"/>
                  <a:pt x="4132917" y="2753737"/>
                </a:cubicBezTo>
                <a:cubicBezTo>
                  <a:pt x="3663116" y="3286051"/>
                  <a:pt x="3658337" y="4266313"/>
                  <a:pt x="3323857" y="4880718"/>
                </a:cubicBezTo>
                <a:cubicBezTo>
                  <a:pt x="2989377" y="5495123"/>
                  <a:pt x="2577285" y="5862125"/>
                  <a:pt x="1763402" y="5954443"/>
                </a:cubicBezTo>
                <a:cubicBezTo>
                  <a:pt x="1230133" y="6001788"/>
                  <a:pt x="551766" y="5503698"/>
                  <a:pt x="63803" y="5470616"/>
                </a:cubicBezTo>
                <a:lnTo>
                  <a:pt x="0" y="546719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0" lvl="1" indent="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1"/>
            <a:endParaRPr lang="en-ID">
              <a:sym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2520F80-9B1F-46A8-833A-DA2DD88868B7}"/>
              </a:ext>
            </a:extLst>
          </p:cNvPr>
          <p:cNvSpPr txBox="1"/>
          <p:nvPr/>
        </p:nvSpPr>
        <p:spPr>
          <a:xfrm>
            <a:off x="3611346" y="722213"/>
            <a:ext cx="4969309" cy="110799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36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FOOD DELIVERY with </a:t>
            </a:r>
            <a:br>
              <a:rPr lang="en-US" sz="36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</a:br>
            <a:r>
              <a:rPr lang="en-US" sz="36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Best Safety Standards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1B59EBAD-BA47-48E6-87DA-18BC9DC1C484}"/>
              </a:ext>
            </a:extLst>
          </p:cNvPr>
          <p:cNvSpPr txBox="1"/>
          <p:nvPr/>
        </p:nvSpPr>
        <p:spPr>
          <a:xfrm>
            <a:off x="533399" y="2650832"/>
            <a:ext cx="2568119" cy="3714449"/>
          </a:xfrm>
          <a:prstGeom prst="roundRect">
            <a:avLst>
              <a:gd name="adj" fmla="val 5178"/>
            </a:avLst>
          </a:prstGeom>
          <a:gradFill>
            <a:gsLst>
              <a:gs pos="72000">
                <a:srgbClr val="82CECE"/>
              </a:gs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1"/>
            <a:endParaRPr lang="en-ID">
              <a:sym typeface="Calibri" panose="020F0502020204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7BFB921A-BF23-4523-98F3-18D9699DE3DC}"/>
              </a:ext>
            </a:extLst>
          </p:cNvPr>
          <p:cNvSpPr txBox="1"/>
          <p:nvPr/>
        </p:nvSpPr>
        <p:spPr>
          <a:xfrm>
            <a:off x="3385760" y="2650832"/>
            <a:ext cx="2568119" cy="3714449"/>
          </a:xfrm>
          <a:prstGeom prst="roundRect">
            <a:avLst>
              <a:gd name="adj" fmla="val 5178"/>
            </a:avLst>
          </a:prstGeom>
          <a:gradFill>
            <a:gsLst>
              <a:gs pos="72000">
                <a:srgbClr val="82CECE"/>
              </a:gs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1"/>
            <a:endParaRPr lang="en-ID">
              <a:sym typeface="Calibri" panose="020F0502020204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26776573-36D3-48D2-9FF0-E62D19067DF6}"/>
              </a:ext>
            </a:extLst>
          </p:cNvPr>
          <p:cNvSpPr txBox="1"/>
          <p:nvPr/>
        </p:nvSpPr>
        <p:spPr>
          <a:xfrm>
            <a:off x="6238121" y="2650832"/>
            <a:ext cx="2568119" cy="3714449"/>
          </a:xfrm>
          <a:prstGeom prst="roundRect">
            <a:avLst>
              <a:gd name="adj" fmla="val 5178"/>
            </a:avLst>
          </a:prstGeom>
          <a:gradFill>
            <a:gsLst>
              <a:gs pos="72000">
                <a:srgbClr val="82CECE"/>
              </a:gs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1"/>
            <a:endParaRPr lang="en-ID">
              <a:sym typeface="Calibri" panose="020F050202020403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71DD6F6C-5573-48C4-904F-8AAC879BA790}"/>
              </a:ext>
            </a:extLst>
          </p:cNvPr>
          <p:cNvSpPr txBox="1"/>
          <p:nvPr/>
        </p:nvSpPr>
        <p:spPr>
          <a:xfrm>
            <a:off x="9090482" y="2650832"/>
            <a:ext cx="2568119" cy="3714449"/>
          </a:xfrm>
          <a:prstGeom prst="roundRect">
            <a:avLst>
              <a:gd name="adj" fmla="val 5178"/>
            </a:avLst>
          </a:prstGeom>
          <a:gradFill>
            <a:gsLst>
              <a:gs pos="72000">
                <a:srgbClr val="82CECE"/>
              </a:gs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1"/>
            <a:endParaRPr lang="en-ID">
              <a:sym typeface="Calibri" panose="020F0502020204030204" pitchFamily="34" charset="0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="" xmlns:a16="http://schemas.microsoft.com/office/drawing/2014/main" id="{5B06B3F6-EEB2-4807-A9C5-4D0474188A29}"/>
              </a:ext>
            </a:extLst>
          </p:cNvPr>
          <p:cNvGrpSpPr/>
          <p:nvPr/>
        </p:nvGrpSpPr>
        <p:grpSpPr>
          <a:xfrm>
            <a:off x="9845251" y="2130780"/>
            <a:ext cx="1058580" cy="1058578"/>
            <a:chOff x="9792887" y="2083485"/>
            <a:chExt cx="826299" cy="826299"/>
          </a:xfrm>
        </p:grpSpPr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60BEB157-E8A4-4ABD-B5B4-12BF937FC427}"/>
                </a:ext>
              </a:extLst>
            </p:cNvPr>
            <p:cNvSpPr txBox="1"/>
            <p:nvPr/>
          </p:nvSpPr>
          <p:spPr>
            <a:xfrm>
              <a:off x="9792887" y="2083485"/>
              <a:ext cx="826299" cy="826299"/>
            </a:xfrm>
            <a:prstGeom prst="arc">
              <a:avLst>
                <a:gd name="adj1" fmla="val 11828543"/>
                <a:gd name="adj2" fmla="val 20559359"/>
              </a:avLst>
            </a:prstGeom>
            <a:noFill/>
            <a:ln w="19050" cap="rnd">
              <a:solidFill>
                <a:srgbClr val="FFC000"/>
              </a:solidFill>
              <a:round/>
            </a:ln>
            <a:effectLst>
              <a:outerShdw blurRad="2540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0" lvl="1" indent="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None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>
                <a:sym typeface="Calibri" panose="020F050202020403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898EF212-8756-4CD7-85D0-74308A88B398}"/>
                </a:ext>
              </a:extLst>
            </p:cNvPr>
            <p:cNvSpPr txBox="1"/>
            <p:nvPr/>
          </p:nvSpPr>
          <p:spPr>
            <a:xfrm>
              <a:off x="9937687" y="2228285"/>
              <a:ext cx="536700" cy="536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0" lvl="1" indent="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None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>
                <a:sym typeface="Calibri" panose="020F050202020403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5A4503A7-A8CA-429B-AF1A-DD1C04DD07C9}"/>
              </a:ext>
            </a:extLst>
          </p:cNvPr>
          <p:cNvGrpSpPr/>
          <p:nvPr/>
        </p:nvGrpSpPr>
        <p:grpSpPr>
          <a:xfrm>
            <a:off x="6992890" y="2130780"/>
            <a:ext cx="1058580" cy="1058578"/>
            <a:chOff x="7052862" y="2083485"/>
            <a:chExt cx="826299" cy="826299"/>
          </a:xfrm>
        </p:grpSpPr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5F1C0D0A-9F82-4150-8ACF-BC1980394AED}"/>
                </a:ext>
              </a:extLst>
            </p:cNvPr>
            <p:cNvSpPr txBox="1"/>
            <p:nvPr/>
          </p:nvSpPr>
          <p:spPr>
            <a:xfrm>
              <a:off x="7197662" y="2228285"/>
              <a:ext cx="536700" cy="536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0" lvl="1" indent="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None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>
                <a:sym typeface="Calibri" panose="020F050202020403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="" xmlns:a16="http://schemas.microsoft.com/office/drawing/2014/main" id="{B90B8C5C-6AC8-4501-807D-ABBF6D8738E3}"/>
                </a:ext>
              </a:extLst>
            </p:cNvPr>
            <p:cNvSpPr txBox="1"/>
            <p:nvPr/>
          </p:nvSpPr>
          <p:spPr>
            <a:xfrm>
              <a:off x="7052862" y="2083485"/>
              <a:ext cx="826299" cy="826299"/>
            </a:xfrm>
            <a:prstGeom prst="arc">
              <a:avLst>
                <a:gd name="adj1" fmla="val 11828543"/>
                <a:gd name="adj2" fmla="val 20559359"/>
              </a:avLst>
            </a:prstGeom>
            <a:noFill/>
            <a:ln w="19050" cap="rnd">
              <a:solidFill>
                <a:srgbClr val="FFC000"/>
              </a:solidFill>
              <a:round/>
            </a:ln>
            <a:effectLst>
              <a:outerShdw blurRad="2540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0" lvl="1" indent="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None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>
                <a:sym typeface="Calibri" panose="020F0502020204030204" pitchFamily="34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="" xmlns:a16="http://schemas.microsoft.com/office/drawing/2014/main" id="{3584BF0F-7E38-413D-80A6-34C6D0EE20DF}"/>
              </a:ext>
            </a:extLst>
          </p:cNvPr>
          <p:cNvGrpSpPr/>
          <p:nvPr/>
        </p:nvGrpSpPr>
        <p:grpSpPr>
          <a:xfrm>
            <a:off x="4140529" y="2130780"/>
            <a:ext cx="1058580" cy="1058578"/>
            <a:chOff x="4312838" y="2083485"/>
            <a:chExt cx="826299" cy="826299"/>
          </a:xfrm>
        </p:grpSpPr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5DBCB389-6EF0-4735-87B7-41B2917FBF8B}"/>
                </a:ext>
              </a:extLst>
            </p:cNvPr>
            <p:cNvSpPr txBox="1"/>
            <p:nvPr/>
          </p:nvSpPr>
          <p:spPr>
            <a:xfrm>
              <a:off x="4457637" y="2228285"/>
              <a:ext cx="536700" cy="536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0" lvl="1" indent="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None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>
                <a:sym typeface="Calibri" panose="020F050202020403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="" xmlns:a16="http://schemas.microsoft.com/office/drawing/2014/main" id="{251531B2-B1CC-4B13-ACEE-5877A4D9F186}"/>
                </a:ext>
              </a:extLst>
            </p:cNvPr>
            <p:cNvSpPr txBox="1"/>
            <p:nvPr/>
          </p:nvSpPr>
          <p:spPr>
            <a:xfrm>
              <a:off x="4312838" y="2083485"/>
              <a:ext cx="826299" cy="826299"/>
            </a:xfrm>
            <a:prstGeom prst="arc">
              <a:avLst>
                <a:gd name="adj1" fmla="val 11828543"/>
                <a:gd name="adj2" fmla="val 20559359"/>
              </a:avLst>
            </a:prstGeom>
            <a:noFill/>
            <a:ln w="19050" cap="rnd">
              <a:solidFill>
                <a:srgbClr val="FFC000"/>
              </a:solidFill>
              <a:round/>
            </a:ln>
            <a:effectLst>
              <a:outerShdw blurRad="2540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0" lvl="1" indent="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None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>
                <a:sym typeface="Calibri" panose="020F0502020204030204" pitchFamily="34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="" xmlns:a16="http://schemas.microsoft.com/office/drawing/2014/main" id="{9C20EF5E-3029-4231-B2AA-A3B0277C1E88}"/>
              </a:ext>
            </a:extLst>
          </p:cNvPr>
          <p:cNvGrpSpPr/>
          <p:nvPr/>
        </p:nvGrpSpPr>
        <p:grpSpPr>
          <a:xfrm>
            <a:off x="1288168" y="2130780"/>
            <a:ext cx="1058580" cy="1058578"/>
            <a:chOff x="1572814" y="2083485"/>
            <a:chExt cx="826299" cy="826299"/>
          </a:xfrm>
        </p:grpSpPr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7B11A24F-CED3-4AE6-B52A-909930A75EAA}"/>
                </a:ext>
              </a:extLst>
            </p:cNvPr>
            <p:cNvSpPr txBox="1"/>
            <p:nvPr/>
          </p:nvSpPr>
          <p:spPr>
            <a:xfrm>
              <a:off x="1717612" y="2228285"/>
              <a:ext cx="536700" cy="536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0" lvl="1" indent="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None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>
                <a:sym typeface="Calibri" panose="020F0502020204030204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="" xmlns:a16="http://schemas.microsoft.com/office/drawing/2014/main" id="{F9DADEEF-5055-4D48-82C0-0331DC365A71}"/>
                </a:ext>
              </a:extLst>
            </p:cNvPr>
            <p:cNvSpPr txBox="1"/>
            <p:nvPr/>
          </p:nvSpPr>
          <p:spPr>
            <a:xfrm>
              <a:off x="1572814" y="2083485"/>
              <a:ext cx="826299" cy="826299"/>
            </a:xfrm>
            <a:prstGeom prst="arc">
              <a:avLst>
                <a:gd name="adj1" fmla="val 11828543"/>
                <a:gd name="adj2" fmla="val 20559359"/>
              </a:avLst>
            </a:prstGeom>
            <a:noFill/>
            <a:ln w="19050" cap="rnd">
              <a:solidFill>
                <a:srgbClr val="FFC000"/>
              </a:solidFill>
              <a:round/>
            </a:ln>
            <a:effectLst>
              <a:outerShdw blurRad="2540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0" lvl="1" indent="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None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>
                <a:sym typeface="Calibri" panose="020F0502020204030204" pitchFamily="34" charset="0"/>
              </a:endParaRPr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50AD2583-2457-4414-835C-AB5581C45CAF}"/>
              </a:ext>
            </a:extLst>
          </p:cNvPr>
          <p:cNvSpPr/>
          <p:nvPr/>
        </p:nvSpPr>
        <p:spPr>
          <a:xfrm>
            <a:off x="874393" y="3948617"/>
            <a:ext cx="1886131" cy="184665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Morbi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efficitur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libero at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lectus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et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malesuada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tortor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sodales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Fusce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maximus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Curabitur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eu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nisl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vel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ultricies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Sed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eget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massa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in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accumsan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71C1252B-701D-4155-BABE-5D466DA8A7A5}"/>
              </a:ext>
            </a:extLst>
          </p:cNvPr>
          <p:cNvSpPr/>
          <p:nvPr/>
        </p:nvSpPr>
        <p:spPr>
          <a:xfrm>
            <a:off x="874393" y="3283525"/>
            <a:ext cx="1886131" cy="49244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0" i="0" dirty="0">
                <a:solidFill>
                  <a:schemeClr val="bg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Your Text </a:t>
            </a:r>
            <a:br>
              <a:rPr lang="en-US" sz="1600" b="0" i="0" dirty="0">
                <a:solidFill>
                  <a:schemeClr val="bg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</a:br>
            <a:r>
              <a:rPr lang="en-US" sz="1600" b="0" i="0" dirty="0">
                <a:solidFill>
                  <a:schemeClr val="bg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Goes Here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3AAF5F99-7C54-42CD-A41C-78AED08617C3}"/>
              </a:ext>
            </a:extLst>
          </p:cNvPr>
          <p:cNvSpPr/>
          <p:nvPr/>
        </p:nvSpPr>
        <p:spPr>
          <a:xfrm>
            <a:off x="3726754" y="3948617"/>
            <a:ext cx="1886131" cy="184665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Morbi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efficitur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libero at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lectus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et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malesuada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tortor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sodales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Fusce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maximus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Curabitur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eu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nisl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vel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ultricies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Sed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eget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massa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in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accumsan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BC51FA99-C89D-4F18-995F-52322FE3B5DC}"/>
              </a:ext>
            </a:extLst>
          </p:cNvPr>
          <p:cNvSpPr/>
          <p:nvPr/>
        </p:nvSpPr>
        <p:spPr>
          <a:xfrm>
            <a:off x="3726754" y="3283525"/>
            <a:ext cx="1886131" cy="49244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0" i="0" dirty="0">
                <a:solidFill>
                  <a:schemeClr val="bg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Your Text </a:t>
            </a:r>
            <a:br>
              <a:rPr lang="en-US" sz="1600" b="0" i="0" dirty="0">
                <a:solidFill>
                  <a:schemeClr val="bg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</a:br>
            <a:r>
              <a:rPr lang="en-US" sz="1600" b="0" i="0" dirty="0">
                <a:solidFill>
                  <a:schemeClr val="bg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Goes Here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11CDFEC9-3008-428B-B195-183575EAAD5A}"/>
              </a:ext>
            </a:extLst>
          </p:cNvPr>
          <p:cNvSpPr/>
          <p:nvPr/>
        </p:nvSpPr>
        <p:spPr>
          <a:xfrm>
            <a:off x="6579115" y="3948617"/>
            <a:ext cx="1886131" cy="184665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Morbi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efficitur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libero at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lectus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et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malesuada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tortor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sodales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Fusce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maximus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Curabitur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eu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nisl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vel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ultricies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Sed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eget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massa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in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accumsan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A1A4C7FD-5E06-460D-8527-452A6B8CA5F1}"/>
              </a:ext>
            </a:extLst>
          </p:cNvPr>
          <p:cNvSpPr/>
          <p:nvPr/>
        </p:nvSpPr>
        <p:spPr>
          <a:xfrm>
            <a:off x="6579115" y="3283525"/>
            <a:ext cx="1886131" cy="49244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0" i="0" dirty="0">
                <a:solidFill>
                  <a:schemeClr val="bg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Your Text </a:t>
            </a:r>
            <a:br>
              <a:rPr lang="en-US" sz="1600" b="0" i="0" dirty="0">
                <a:solidFill>
                  <a:schemeClr val="bg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</a:br>
            <a:r>
              <a:rPr lang="en-US" sz="1600" b="0" i="0" dirty="0">
                <a:solidFill>
                  <a:schemeClr val="bg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Goes Here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A5ABA52B-BC5C-40DB-90D8-926BB95529E9}"/>
              </a:ext>
            </a:extLst>
          </p:cNvPr>
          <p:cNvSpPr/>
          <p:nvPr/>
        </p:nvSpPr>
        <p:spPr>
          <a:xfrm>
            <a:off x="9431476" y="3948617"/>
            <a:ext cx="1886131" cy="184665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Morbi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efficitur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libero at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lectus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et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malesuada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tortor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sodales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Fusce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maximus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Curabitur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eu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nisl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vel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ultricies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Sed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eget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massa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in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accumsan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94E97E2B-F12F-40E0-B2BF-EC721D3670E6}"/>
              </a:ext>
            </a:extLst>
          </p:cNvPr>
          <p:cNvSpPr/>
          <p:nvPr/>
        </p:nvSpPr>
        <p:spPr>
          <a:xfrm>
            <a:off x="9431476" y="3283525"/>
            <a:ext cx="1886131" cy="49244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0" i="0" dirty="0">
                <a:solidFill>
                  <a:schemeClr val="bg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Your Text </a:t>
            </a:r>
            <a:br>
              <a:rPr lang="en-US" sz="1600" b="0" i="0" dirty="0">
                <a:solidFill>
                  <a:schemeClr val="bg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</a:br>
            <a:r>
              <a:rPr lang="en-US" sz="1600" b="0" i="0" dirty="0">
                <a:solidFill>
                  <a:schemeClr val="bg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Goes Here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05D80458-2E0C-436E-8E1A-B9F0B67BE5ED}"/>
              </a:ext>
            </a:extLst>
          </p:cNvPr>
          <p:cNvSpPr txBox="1"/>
          <p:nvPr/>
        </p:nvSpPr>
        <p:spPr>
          <a:xfrm>
            <a:off x="5654676" y="492718"/>
            <a:ext cx="882648" cy="66082"/>
          </a:xfrm>
          <a:prstGeom prst="roundRect">
            <a:avLst>
              <a:gd name="adj" fmla="val 50000"/>
            </a:avLst>
          </a:prstGeom>
          <a:gradFill>
            <a:gsLst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US">
              <a:sym typeface="Calibri" panose="020F0502020204030204" pitchFamily="34" charset="0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="" xmlns:a16="http://schemas.microsoft.com/office/drawing/2014/main" id="{8FC2F117-43D1-48E1-BD80-EA85A18F09BC}"/>
              </a:ext>
            </a:extLst>
          </p:cNvPr>
          <p:cNvGrpSpPr/>
          <p:nvPr/>
        </p:nvGrpSpPr>
        <p:grpSpPr>
          <a:xfrm>
            <a:off x="1627147" y="6068158"/>
            <a:ext cx="380624" cy="65714"/>
            <a:chOff x="1371600" y="6072440"/>
            <a:chExt cx="551695" cy="95250"/>
          </a:xfrm>
        </p:grpSpPr>
        <p:sp>
          <p:nvSpPr>
            <p:cNvPr id="54" name="TextBox 53">
              <a:extLst>
                <a:ext uri="{FF2B5EF4-FFF2-40B4-BE49-F238E27FC236}">
                  <a16:creationId xmlns="" xmlns:a16="http://schemas.microsoft.com/office/drawing/2014/main" id="{7E30E66D-951E-4C30-974A-5B4D9E537EDA}"/>
                </a:ext>
              </a:extLst>
            </p:cNvPr>
            <p:cNvSpPr txBox="1"/>
            <p:nvPr/>
          </p:nvSpPr>
          <p:spPr>
            <a:xfrm>
              <a:off x="1371600" y="6072440"/>
              <a:ext cx="95250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 dirty="0">
                <a:sym typeface="Calibri" panose="020F0502020204030204" pitchFamily="34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="" xmlns:a16="http://schemas.microsoft.com/office/drawing/2014/main" id="{699DB1D0-4AC6-4A67-89BC-A46B97C03DB1}"/>
                </a:ext>
              </a:extLst>
            </p:cNvPr>
            <p:cNvSpPr txBox="1"/>
            <p:nvPr/>
          </p:nvSpPr>
          <p:spPr>
            <a:xfrm>
              <a:off x="1523748" y="6072440"/>
              <a:ext cx="95250" cy="95250"/>
            </a:xfrm>
            <a:prstGeom prst="ellipse">
              <a:avLst/>
            </a:prstGeom>
            <a:gradFill>
              <a:gsLst>
                <a:gs pos="10000">
                  <a:schemeClr val="bg1">
                    <a:lumMod val="85000"/>
                    <a:alpha val="10000"/>
                  </a:schemeClr>
                </a:gs>
                <a:gs pos="100000">
                  <a:schemeClr val="bg1">
                    <a:lumMod val="95000"/>
                    <a:alpha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 dirty="0">
                <a:sym typeface="Calibri" panose="020F0502020204030204" pitchFamily="34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="" xmlns:a16="http://schemas.microsoft.com/office/drawing/2014/main" id="{ACC0E2CE-D5A4-4344-8C08-22B07956F84E}"/>
                </a:ext>
              </a:extLst>
            </p:cNvPr>
            <p:cNvSpPr txBox="1"/>
            <p:nvPr/>
          </p:nvSpPr>
          <p:spPr>
            <a:xfrm>
              <a:off x="1675896" y="6072440"/>
              <a:ext cx="95250" cy="95250"/>
            </a:xfrm>
            <a:prstGeom prst="ellipse">
              <a:avLst/>
            </a:prstGeom>
            <a:gradFill>
              <a:gsLst>
                <a:gs pos="10000">
                  <a:schemeClr val="bg1">
                    <a:lumMod val="85000"/>
                    <a:alpha val="10000"/>
                  </a:schemeClr>
                </a:gs>
                <a:gs pos="100000">
                  <a:schemeClr val="bg1">
                    <a:lumMod val="95000"/>
                    <a:alpha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 dirty="0">
                <a:sym typeface="Calibri" panose="020F0502020204030204" pitchFamily="34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="" xmlns:a16="http://schemas.microsoft.com/office/drawing/2014/main" id="{5883E0D0-EF77-43CF-8A09-0FAE0082EAF9}"/>
                </a:ext>
              </a:extLst>
            </p:cNvPr>
            <p:cNvSpPr txBox="1"/>
            <p:nvPr/>
          </p:nvSpPr>
          <p:spPr>
            <a:xfrm>
              <a:off x="1828045" y="6072440"/>
              <a:ext cx="95250" cy="95250"/>
            </a:xfrm>
            <a:prstGeom prst="ellipse">
              <a:avLst/>
            </a:prstGeom>
            <a:gradFill>
              <a:gsLst>
                <a:gs pos="10000">
                  <a:schemeClr val="bg1">
                    <a:lumMod val="85000"/>
                    <a:alpha val="10000"/>
                  </a:schemeClr>
                </a:gs>
                <a:gs pos="100000">
                  <a:schemeClr val="bg1">
                    <a:lumMod val="95000"/>
                    <a:alpha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 dirty="0">
                <a:sym typeface="Calibri" panose="020F0502020204030204" pitchFamily="34" charset="0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="" xmlns:a16="http://schemas.microsoft.com/office/drawing/2014/main" id="{B016B20B-5A14-46B1-B345-4AF1A6178E33}"/>
              </a:ext>
            </a:extLst>
          </p:cNvPr>
          <p:cNvGrpSpPr/>
          <p:nvPr/>
        </p:nvGrpSpPr>
        <p:grpSpPr>
          <a:xfrm>
            <a:off x="4479508" y="6068158"/>
            <a:ext cx="380624" cy="65714"/>
            <a:chOff x="1371600" y="6072440"/>
            <a:chExt cx="551695" cy="95250"/>
          </a:xfrm>
        </p:grpSpPr>
        <p:sp>
          <p:nvSpPr>
            <p:cNvPr id="60" name="TextBox 59">
              <a:extLst>
                <a:ext uri="{FF2B5EF4-FFF2-40B4-BE49-F238E27FC236}">
                  <a16:creationId xmlns="" xmlns:a16="http://schemas.microsoft.com/office/drawing/2014/main" id="{7B3ADDD8-433D-45E0-9D89-447C726DFF12}"/>
                </a:ext>
              </a:extLst>
            </p:cNvPr>
            <p:cNvSpPr txBox="1"/>
            <p:nvPr/>
          </p:nvSpPr>
          <p:spPr>
            <a:xfrm>
              <a:off x="1371600" y="6072440"/>
              <a:ext cx="95250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 dirty="0">
                <a:sym typeface="Calibri" panose="020F050202020403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="" xmlns:a16="http://schemas.microsoft.com/office/drawing/2014/main" id="{C65B4C17-59C7-4683-A71D-702D60873A4A}"/>
                </a:ext>
              </a:extLst>
            </p:cNvPr>
            <p:cNvSpPr txBox="1"/>
            <p:nvPr/>
          </p:nvSpPr>
          <p:spPr>
            <a:xfrm>
              <a:off x="1523748" y="6072440"/>
              <a:ext cx="95250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 dirty="0">
                <a:sym typeface="Calibri" panose="020F0502020204030204" pitchFamily="34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="" xmlns:a16="http://schemas.microsoft.com/office/drawing/2014/main" id="{8658A3E5-8106-4E04-8961-5D0647B58A28}"/>
                </a:ext>
              </a:extLst>
            </p:cNvPr>
            <p:cNvSpPr txBox="1"/>
            <p:nvPr/>
          </p:nvSpPr>
          <p:spPr>
            <a:xfrm>
              <a:off x="1675896" y="6072440"/>
              <a:ext cx="95250" cy="95250"/>
            </a:xfrm>
            <a:prstGeom prst="ellipse">
              <a:avLst/>
            </a:prstGeom>
            <a:gradFill>
              <a:gsLst>
                <a:gs pos="10000">
                  <a:schemeClr val="bg1">
                    <a:lumMod val="85000"/>
                    <a:alpha val="10000"/>
                  </a:schemeClr>
                </a:gs>
                <a:gs pos="100000">
                  <a:schemeClr val="bg1">
                    <a:lumMod val="95000"/>
                    <a:alpha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 dirty="0">
                <a:sym typeface="Calibri" panose="020F0502020204030204" pitchFamily="34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="" xmlns:a16="http://schemas.microsoft.com/office/drawing/2014/main" id="{F26EDD6A-165A-4B36-91DC-996DE3BC3AEC}"/>
                </a:ext>
              </a:extLst>
            </p:cNvPr>
            <p:cNvSpPr txBox="1"/>
            <p:nvPr/>
          </p:nvSpPr>
          <p:spPr>
            <a:xfrm>
              <a:off x="1828045" y="6072440"/>
              <a:ext cx="95250" cy="95250"/>
            </a:xfrm>
            <a:prstGeom prst="ellipse">
              <a:avLst/>
            </a:prstGeom>
            <a:gradFill>
              <a:gsLst>
                <a:gs pos="10000">
                  <a:schemeClr val="bg1">
                    <a:lumMod val="85000"/>
                    <a:alpha val="10000"/>
                  </a:schemeClr>
                </a:gs>
                <a:gs pos="100000">
                  <a:schemeClr val="bg1">
                    <a:lumMod val="95000"/>
                    <a:alpha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 dirty="0">
                <a:sym typeface="Calibri" panose="020F0502020204030204" pitchFamily="34" charset="0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="" xmlns:a16="http://schemas.microsoft.com/office/drawing/2014/main" id="{FC661719-6B0B-4955-8D11-59D534AABA17}"/>
              </a:ext>
            </a:extLst>
          </p:cNvPr>
          <p:cNvGrpSpPr/>
          <p:nvPr/>
        </p:nvGrpSpPr>
        <p:grpSpPr>
          <a:xfrm>
            <a:off x="7331869" y="6068158"/>
            <a:ext cx="380624" cy="65714"/>
            <a:chOff x="1371600" y="6072440"/>
            <a:chExt cx="551695" cy="95250"/>
          </a:xfrm>
        </p:grpSpPr>
        <p:sp>
          <p:nvSpPr>
            <p:cNvPr id="65" name="TextBox 64">
              <a:extLst>
                <a:ext uri="{FF2B5EF4-FFF2-40B4-BE49-F238E27FC236}">
                  <a16:creationId xmlns="" xmlns:a16="http://schemas.microsoft.com/office/drawing/2014/main" id="{C66EEDA0-6795-4DDB-A504-4542B2267F93}"/>
                </a:ext>
              </a:extLst>
            </p:cNvPr>
            <p:cNvSpPr txBox="1"/>
            <p:nvPr/>
          </p:nvSpPr>
          <p:spPr>
            <a:xfrm>
              <a:off x="1371600" y="6072440"/>
              <a:ext cx="95250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 dirty="0">
                <a:sym typeface="Calibri" panose="020F0502020204030204" pitchFamily="34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="" xmlns:a16="http://schemas.microsoft.com/office/drawing/2014/main" id="{79CB5CD5-E618-4D58-A3FB-5E7F0B150491}"/>
                </a:ext>
              </a:extLst>
            </p:cNvPr>
            <p:cNvSpPr txBox="1"/>
            <p:nvPr/>
          </p:nvSpPr>
          <p:spPr>
            <a:xfrm>
              <a:off x="1523748" y="6072440"/>
              <a:ext cx="95250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 dirty="0">
                <a:sym typeface="Calibri" panose="020F0502020204030204" pitchFamily="34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="" xmlns:a16="http://schemas.microsoft.com/office/drawing/2014/main" id="{49B7BDCA-E047-4334-B04E-8CD3BB42536F}"/>
                </a:ext>
              </a:extLst>
            </p:cNvPr>
            <p:cNvSpPr txBox="1"/>
            <p:nvPr/>
          </p:nvSpPr>
          <p:spPr>
            <a:xfrm>
              <a:off x="1675896" y="6072440"/>
              <a:ext cx="95250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 dirty="0">
                <a:sym typeface="Calibri" panose="020F0502020204030204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="" xmlns:a16="http://schemas.microsoft.com/office/drawing/2014/main" id="{E0799E48-52F8-45FF-A200-16D605EE7728}"/>
                </a:ext>
              </a:extLst>
            </p:cNvPr>
            <p:cNvSpPr txBox="1"/>
            <p:nvPr/>
          </p:nvSpPr>
          <p:spPr>
            <a:xfrm>
              <a:off x="1828045" y="6072440"/>
              <a:ext cx="95250" cy="95250"/>
            </a:xfrm>
            <a:prstGeom prst="ellipse">
              <a:avLst/>
            </a:prstGeom>
            <a:gradFill>
              <a:gsLst>
                <a:gs pos="10000">
                  <a:schemeClr val="bg1">
                    <a:lumMod val="85000"/>
                    <a:alpha val="10000"/>
                  </a:schemeClr>
                </a:gs>
                <a:gs pos="100000">
                  <a:schemeClr val="bg1">
                    <a:lumMod val="95000"/>
                    <a:alpha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 dirty="0">
                <a:sym typeface="Calibri" panose="020F0502020204030204" pitchFamily="34" charset="0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="" xmlns:a16="http://schemas.microsoft.com/office/drawing/2014/main" id="{85083CEC-4865-4E69-A227-4F634D2834DD}"/>
              </a:ext>
            </a:extLst>
          </p:cNvPr>
          <p:cNvGrpSpPr/>
          <p:nvPr/>
        </p:nvGrpSpPr>
        <p:grpSpPr>
          <a:xfrm>
            <a:off x="10184230" y="6068158"/>
            <a:ext cx="380624" cy="65714"/>
            <a:chOff x="1371600" y="6072440"/>
            <a:chExt cx="551695" cy="95250"/>
          </a:xfrm>
        </p:grpSpPr>
        <p:sp>
          <p:nvSpPr>
            <p:cNvPr id="70" name="TextBox 69">
              <a:extLst>
                <a:ext uri="{FF2B5EF4-FFF2-40B4-BE49-F238E27FC236}">
                  <a16:creationId xmlns="" xmlns:a16="http://schemas.microsoft.com/office/drawing/2014/main" id="{A547978D-1E35-457D-8BFD-AC11D5B42C0B}"/>
                </a:ext>
              </a:extLst>
            </p:cNvPr>
            <p:cNvSpPr txBox="1"/>
            <p:nvPr/>
          </p:nvSpPr>
          <p:spPr>
            <a:xfrm>
              <a:off x="1371600" y="6072440"/>
              <a:ext cx="95250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 dirty="0">
                <a:sym typeface="Calibri" panose="020F0502020204030204" pitchFamily="34" charset="0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="" xmlns:a16="http://schemas.microsoft.com/office/drawing/2014/main" id="{3E77F525-04A6-4B01-A847-74062E9CBBBD}"/>
                </a:ext>
              </a:extLst>
            </p:cNvPr>
            <p:cNvSpPr txBox="1"/>
            <p:nvPr/>
          </p:nvSpPr>
          <p:spPr>
            <a:xfrm>
              <a:off x="1523748" y="6072440"/>
              <a:ext cx="95250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 dirty="0">
                <a:sym typeface="Calibri" panose="020F0502020204030204" pitchFamily="34" charset="0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="" xmlns:a16="http://schemas.microsoft.com/office/drawing/2014/main" id="{0A86C3CB-FA4F-493A-9235-CFDBA8A5CAA1}"/>
                </a:ext>
              </a:extLst>
            </p:cNvPr>
            <p:cNvSpPr txBox="1"/>
            <p:nvPr/>
          </p:nvSpPr>
          <p:spPr>
            <a:xfrm>
              <a:off x="1675896" y="6072440"/>
              <a:ext cx="95250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 dirty="0">
                <a:sym typeface="Calibri" panose="020F0502020204030204" pitchFamily="34" charset="0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="" xmlns:a16="http://schemas.microsoft.com/office/drawing/2014/main" id="{7E850F0C-CA59-42DB-8065-3091CE7EF5D4}"/>
                </a:ext>
              </a:extLst>
            </p:cNvPr>
            <p:cNvSpPr txBox="1"/>
            <p:nvPr/>
          </p:nvSpPr>
          <p:spPr>
            <a:xfrm>
              <a:off x="1828045" y="6072440"/>
              <a:ext cx="95250" cy="95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 dirty="0">
                <a:sym typeface="Calibri" panose="020F0502020204030204" pitchFamily="34" charset="0"/>
              </a:endParaRPr>
            </a:p>
          </p:txBody>
        </p:sp>
      </p:grpSp>
      <p:pic>
        <p:nvPicPr>
          <p:cNvPr id="74" name="Graphic 73">
            <a:extLst>
              <a:ext uri="{FF2B5EF4-FFF2-40B4-BE49-F238E27FC236}">
                <a16:creationId xmlns="" xmlns:a16="http://schemas.microsoft.com/office/drawing/2014/main" id="{C6036872-D71D-488C-A391-C247BBA9C9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62824" y="2533914"/>
            <a:ext cx="318712" cy="252312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="" xmlns:a16="http://schemas.microsoft.com/office/drawing/2014/main" id="{591903E9-02DD-4EF2-9C5E-B2DB9F3038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58102" y="2500713"/>
            <a:ext cx="318712" cy="318712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="" xmlns:a16="http://schemas.microsoft.com/office/drawing/2014/main" id="{A20C570D-ADA5-4369-8F9E-E94983CBF8E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10463" y="2513993"/>
            <a:ext cx="318712" cy="292152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="" xmlns:a16="http://schemas.microsoft.com/office/drawing/2014/main" id="{F9B21E42-5FFC-46D2-9B82-92762CB8B52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255024" y="2500713"/>
            <a:ext cx="239034" cy="31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625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="" xmlns:a16="http://schemas.microsoft.com/office/drawing/2014/main" id="{E5A2DCA1-6A7D-46A7-A89B-769FC3023D02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="" xmlns:a16="http://schemas.microsoft.com/office/drawing/2014/main" id="{E5A2DCA1-6A7D-46A7-A89B-769FC3023D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2D549802-FEF1-46C0-B711-B5DA0426126D}"/>
              </a:ext>
            </a:extLst>
          </p:cNvPr>
          <p:cNvSpPr txBox="1"/>
          <p:nvPr/>
        </p:nvSpPr>
        <p:spPr>
          <a:xfrm rot="10800000" flipH="1" flipV="1">
            <a:off x="-1" y="0"/>
            <a:ext cx="3841959" cy="2809875"/>
          </a:xfrm>
          <a:custGeom>
            <a:avLst/>
            <a:gdLst>
              <a:gd name="connsiteX0" fmla="*/ 0 w 6674304"/>
              <a:gd name="connsiteY0" fmla="*/ 0 h 5966838"/>
              <a:gd name="connsiteX1" fmla="*/ 6674304 w 6674304"/>
              <a:gd name="connsiteY1" fmla="*/ 0 h 5966838"/>
              <a:gd name="connsiteX2" fmla="*/ 6672463 w 6674304"/>
              <a:gd name="connsiteY2" fmla="*/ 3528 h 5966838"/>
              <a:gd name="connsiteX3" fmla="*/ 6142663 w 6674304"/>
              <a:gd name="connsiteY3" fmla="*/ 1686835 h 5966838"/>
              <a:gd name="connsiteX4" fmla="*/ 4132917 w 6674304"/>
              <a:gd name="connsiteY4" fmla="*/ 2753737 h 5966838"/>
              <a:gd name="connsiteX5" fmla="*/ 3289320 w 6674304"/>
              <a:gd name="connsiteY5" fmla="*/ 4862728 h 5966838"/>
              <a:gd name="connsiteX6" fmla="*/ 1763402 w 6674304"/>
              <a:gd name="connsiteY6" fmla="*/ 5954443 h 5966838"/>
              <a:gd name="connsiteX7" fmla="*/ 63803 w 6674304"/>
              <a:gd name="connsiteY7" fmla="*/ 5470616 h 5966838"/>
              <a:gd name="connsiteX8" fmla="*/ 0 w 6674304"/>
              <a:gd name="connsiteY8" fmla="*/ 5467195 h 5966838"/>
              <a:gd name="connsiteX0" fmla="*/ 0 w 6674304"/>
              <a:gd name="connsiteY0" fmla="*/ 0 h 5966838"/>
              <a:gd name="connsiteX1" fmla="*/ 6674304 w 6674304"/>
              <a:gd name="connsiteY1" fmla="*/ 0 h 5966838"/>
              <a:gd name="connsiteX2" fmla="*/ 6672463 w 6674304"/>
              <a:gd name="connsiteY2" fmla="*/ 3528 h 5966838"/>
              <a:gd name="connsiteX3" fmla="*/ 6142663 w 6674304"/>
              <a:gd name="connsiteY3" fmla="*/ 1686835 h 5966838"/>
              <a:gd name="connsiteX4" fmla="*/ 4132917 w 6674304"/>
              <a:gd name="connsiteY4" fmla="*/ 2753737 h 5966838"/>
              <a:gd name="connsiteX5" fmla="*/ 3289320 w 6674304"/>
              <a:gd name="connsiteY5" fmla="*/ 4862728 h 5966838"/>
              <a:gd name="connsiteX6" fmla="*/ 1763402 w 6674304"/>
              <a:gd name="connsiteY6" fmla="*/ 5954443 h 5966838"/>
              <a:gd name="connsiteX7" fmla="*/ 63803 w 6674304"/>
              <a:gd name="connsiteY7" fmla="*/ 5470616 h 5966838"/>
              <a:gd name="connsiteX8" fmla="*/ 0 w 6674304"/>
              <a:gd name="connsiteY8" fmla="*/ 5467195 h 5966838"/>
              <a:gd name="connsiteX9" fmla="*/ 0 w 6674304"/>
              <a:gd name="connsiteY9" fmla="*/ 0 h 5966838"/>
              <a:gd name="connsiteX0" fmla="*/ 0 w 6674304"/>
              <a:gd name="connsiteY0" fmla="*/ 0 h 5966838"/>
              <a:gd name="connsiteX1" fmla="*/ 6674304 w 6674304"/>
              <a:gd name="connsiteY1" fmla="*/ 0 h 5966838"/>
              <a:gd name="connsiteX2" fmla="*/ 6672463 w 6674304"/>
              <a:gd name="connsiteY2" fmla="*/ 3528 h 5966838"/>
              <a:gd name="connsiteX3" fmla="*/ 6142663 w 6674304"/>
              <a:gd name="connsiteY3" fmla="*/ 1686835 h 5966838"/>
              <a:gd name="connsiteX4" fmla="*/ 4132917 w 6674304"/>
              <a:gd name="connsiteY4" fmla="*/ 2753737 h 5966838"/>
              <a:gd name="connsiteX5" fmla="*/ 3289320 w 6674304"/>
              <a:gd name="connsiteY5" fmla="*/ 4862728 h 5966838"/>
              <a:gd name="connsiteX6" fmla="*/ 1763402 w 6674304"/>
              <a:gd name="connsiteY6" fmla="*/ 5954443 h 5966838"/>
              <a:gd name="connsiteX7" fmla="*/ 63803 w 6674304"/>
              <a:gd name="connsiteY7" fmla="*/ 5470616 h 5966838"/>
              <a:gd name="connsiteX8" fmla="*/ 0 w 6674304"/>
              <a:gd name="connsiteY8" fmla="*/ 5467195 h 5966838"/>
              <a:gd name="connsiteX9" fmla="*/ 0 w 6674304"/>
              <a:gd name="connsiteY9" fmla="*/ 0 h 5966838"/>
              <a:gd name="connsiteX0" fmla="*/ 0 w 6674304"/>
              <a:gd name="connsiteY0" fmla="*/ 0 h 5954452"/>
              <a:gd name="connsiteX1" fmla="*/ 6674304 w 6674304"/>
              <a:gd name="connsiteY1" fmla="*/ 0 h 5954452"/>
              <a:gd name="connsiteX2" fmla="*/ 6672463 w 6674304"/>
              <a:gd name="connsiteY2" fmla="*/ 3528 h 5954452"/>
              <a:gd name="connsiteX3" fmla="*/ 6142663 w 6674304"/>
              <a:gd name="connsiteY3" fmla="*/ 1686835 h 5954452"/>
              <a:gd name="connsiteX4" fmla="*/ 4132917 w 6674304"/>
              <a:gd name="connsiteY4" fmla="*/ 2753737 h 5954452"/>
              <a:gd name="connsiteX5" fmla="*/ 3289320 w 6674304"/>
              <a:gd name="connsiteY5" fmla="*/ 4862728 h 5954452"/>
              <a:gd name="connsiteX6" fmla="*/ 1763402 w 6674304"/>
              <a:gd name="connsiteY6" fmla="*/ 5954443 h 5954452"/>
              <a:gd name="connsiteX7" fmla="*/ 63803 w 6674304"/>
              <a:gd name="connsiteY7" fmla="*/ 5470616 h 5954452"/>
              <a:gd name="connsiteX8" fmla="*/ 0 w 6674304"/>
              <a:gd name="connsiteY8" fmla="*/ 5467195 h 5954452"/>
              <a:gd name="connsiteX9" fmla="*/ 0 w 6674304"/>
              <a:gd name="connsiteY9" fmla="*/ 0 h 5954452"/>
              <a:gd name="connsiteX0" fmla="*/ 0 w 6674304"/>
              <a:gd name="connsiteY0" fmla="*/ 0 h 5954443"/>
              <a:gd name="connsiteX1" fmla="*/ 6674304 w 6674304"/>
              <a:gd name="connsiteY1" fmla="*/ 0 h 5954443"/>
              <a:gd name="connsiteX2" fmla="*/ 6672463 w 6674304"/>
              <a:gd name="connsiteY2" fmla="*/ 3528 h 5954443"/>
              <a:gd name="connsiteX3" fmla="*/ 6142663 w 6674304"/>
              <a:gd name="connsiteY3" fmla="*/ 1686835 h 5954443"/>
              <a:gd name="connsiteX4" fmla="*/ 4132917 w 6674304"/>
              <a:gd name="connsiteY4" fmla="*/ 2753737 h 5954443"/>
              <a:gd name="connsiteX5" fmla="*/ 3289320 w 6674304"/>
              <a:gd name="connsiteY5" fmla="*/ 4862728 h 5954443"/>
              <a:gd name="connsiteX6" fmla="*/ 1763402 w 6674304"/>
              <a:gd name="connsiteY6" fmla="*/ 5954443 h 5954443"/>
              <a:gd name="connsiteX7" fmla="*/ 63803 w 6674304"/>
              <a:gd name="connsiteY7" fmla="*/ 5470616 h 5954443"/>
              <a:gd name="connsiteX8" fmla="*/ 0 w 6674304"/>
              <a:gd name="connsiteY8" fmla="*/ 5467195 h 5954443"/>
              <a:gd name="connsiteX9" fmla="*/ 0 w 6674304"/>
              <a:gd name="connsiteY9" fmla="*/ 0 h 5954443"/>
              <a:gd name="connsiteX0" fmla="*/ 0 w 6674304"/>
              <a:gd name="connsiteY0" fmla="*/ 0 h 5954443"/>
              <a:gd name="connsiteX1" fmla="*/ 6674304 w 6674304"/>
              <a:gd name="connsiteY1" fmla="*/ 0 h 5954443"/>
              <a:gd name="connsiteX2" fmla="*/ 6672463 w 6674304"/>
              <a:gd name="connsiteY2" fmla="*/ 3528 h 5954443"/>
              <a:gd name="connsiteX3" fmla="*/ 6142663 w 6674304"/>
              <a:gd name="connsiteY3" fmla="*/ 1686835 h 5954443"/>
              <a:gd name="connsiteX4" fmla="*/ 4132917 w 6674304"/>
              <a:gd name="connsiteY4" fmla="*/ 2753737 h 5954443"/>
              <a:gd name="connsiteX5" fmla="*/ 3289320 w 6674304"/>
              <a:gd name="connsiteY5" fmla="*/ 4862728 h 5954443"/>
              <a:gd name="connsiteX6" fmla="*/ 1763402 w 6674304"/>
              <a:gd name="connsiteY6" fmla="*/ 5954443 h 5954443"/>
              <a:gd name="connsiteX7" fmla="*/ 63803 w 6674304"/>
              <a:gd name="connsiteY7" fmla="*/ 5470616 h 5954443"/>
              <a:gd name="connsiteX8" fmla="*/ 0 w 6674304"/>
              <a:gd name="connsiteY8" fmla="*/ 5467195 h 5954443"/>
              <a:gd name="connsiteX9" fmla="*/ 0 w 6674304"/>
              <a:gd name="connsiteY9" fmla="*/ 0 h 5954443"/>
              <a:gd name="connsiteX0" fmla="*/ 0 w 6674304"/>
              <a:gd name="connsiteY0" fmla="*/ 0 h 5954443"/>
              <a:gd name="connsiteX1" fmla="*/ 6674304 w 6674304"/>
              <a:gd name="connsiteY1" fmla="*/ 0 h 5954443"/>
              <a:gd name="connsiteX2" fmla="*/ 6672463 w 6674304"/>
              <a:gd name="connsiteY2" fmla="*/ 3528 h 5954443"/>
              <a:gd name="connsiteX3" fmla="*/ 6142663 w 6674304"/>
              <a:gd name="connsiteY3" fmla="*/ 1686835 h 5954443"/>
              <a:gd name="connsiteX4" fmla="*/ 4132917 w 6674304"/>
              <a:gd name="connsiteY4" fmla="*/ 2753737 h 5954443"/>
              <a:gd name="connsiteX5" fmla="*/ 3323857 w 6674304"/>
              <a:gd name="connsiteY5" fmla="*/ 4880718 h 5954443"/>
              <a:gd name="connsiteX6" fmla="*/ 1763402 w 6674304"/>
              <a:gd name="connsiteY6" fmla="*/ 5954443 h 5954443"/>
              <a:gd name="connsiteX7" fmla="*/ 63803 w 6674304"/>
              <a:gd name="connsiteY7" fmla="*/ 5470616 h 5954443"/>
              <a:gd name="connsiteX8" fmla="*/ 0 w 6674304"/>
              <a:gd name="connsiteY8" fmla="*/ 5467195 h 5954443"/>
              <a:gd name="connsiteX9" fmla="*/ 0 w 6674304"/>
              <a:gd name="connsiteY9" fmla="*/ 0 h 5954443"/>
              <a:gd name="connsiteX0" fmla="*/ 0 w 6674304"/>
              <a:gd name="connsiteY0" fmla="*/ 0 h 5957613"/>
              <a:gd name="connsiteX1" fmla="*/ 6674304 w 6674304"/>
              <a:gd name="connsiteY1" fmla="*/ 0 h 5957613"/>
              <a:gd name="connsiteX2" fmla="*/ 6672463 w 6674304"/>
              <a:gd name="connsiteY2" fmla="*/ 3528 h 5957613"/>
              <a:gd name="connsiteX3" fmla="*/ 6142663 w 6674304"/>
              <a:gd name="connsiteY3" fmla="*/ 1686835 h 5957613"/>
              <a:gd name="connsiteX4" fmla="*/ 4132917 w 6674304"/>
              <a:gd name="connsiteY4" fmla="*/ 2753737 h 5957613"/>
              <a:gd name="connsiteX5" fmla="*/ 3323857 w 6674304"/>
              <a:gd name="connsiteY5" fmla="*/ 4880718 h 5957613"/>
              <a:gd name="connsiteX6" fmla="*/ 1763402 w 6674304"/>
              <a:gd name="connsiteY6" fmla="*/ 5954443 h 5957613"/>
              <a:gd name="connsiteX7" fmla="*/ 63803 w 6674304"/>
              <a:gd name="connsiteY7" fmla="*/ 5470616 h 5957613"/>
              <a:gd name="connsiteX8" fmla="*/ 0 w 6674304"/>
              <a:gd name="connsiteY8" fmla="*/ 5467195 h 5957613"/>
              <a:gd name="connsiteX9" fmla="*/ 0 w 6674304"/>
              <a:gd name="connsiteY9" fmla="*/ 0 h 5957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74304" h="5957613">
                <a:moveTo>
                  <a:pt x="0" y="0"/>
                </a:moveTo>
                <a:lnTo>
                  <a:pt x="6674304" y="0"/>
                </a:lnTo>
                <a:lnTo>
                  <a:pt x="6672463" y="3528"/>
                </a:lnTo>
                <a:cubicBezTo>
                  <a:pt x="6485641" y="423111"/>
                  <a:pt x="6718539" y="1011007"/>
                  <a:pt x="6142663" y="1686835"/>
                </a:cubicBezTo>
                <a:cubicBezTo>
                  <a:pt x="5728792" y="2172540"/>
                  <a:pt x="4602718" y="2221423"/>
                  <a:pt x="4132917" y="2753737"/>
                </a:cubicBezTo>
                <a:cubicBezTo>
                  <a:pt x="3663116" y="3286051"/>
                  <a:pt x="3658337" y="4266313"/>
                  <a:pt x="3323857" y="4880718"/>
                </a:cubicBezTo>
                <a:cubicBezTo>
                  <a:pt x="2989377" y="5495123"/>
                  <a:pt x="2577285" y="5862125"/>
                  <a:pt x="1763402" y="5954443"/>
                </a:cubicBezTo>
                <a:cubicBezTo>
                  <a:pt x="1230133" y="6001788"/>
                  <a:pt x="551766" y="5503698"/>
                  <a:pt x="63803" y="5470616"/>
                </a:cubicBezTo>
                <a:lnTo>
                  <a:pt x="0" y="546719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">
                <a:schemeClr val="bg1">
                  <a:lumMod val="85000"/>
                  <a:alpha val="10000"/>
                </a:schemeClr>
              </a:gs>
              <a:gs pos="100000">
                <a:schemeClr val="bg1">
                  <a:lumMod val="95000"/>
                  <a:alpha val="5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0" lvl="1" indent="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1"/>
            <a:endParaRPr lang="en-ID">
              <a:sym typeface="Calibri" panose="020F0502020204030204" pitchFamily="34" charset="0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="" xmlns:a16="http://schemas.microsoft.com/office/drawing/2014/main" id="{893A806F-E82D-487D-9D2B-84B38184CC82}"/>
              </a:ext>
            </a:extLst>
          </p:cNvPr>
          <p:cNvSpPr/>
          <p:nvPr/>
        </p:nvSpPr>
        <p:spPr>
          <a:xfrm>
            <a:off x="3986758" y="0"/>
            <a:ext cx="8205242" cy="6858000"/>
          </a:xfrm>
          <a:custGeom>
            <a:avLst/>
            <a:gdLst>
              <a:gd name="connsiteX0" fmla="*/ 6050384 w 8632154"/>
              <a:gd name="connsiteY0" fmla="*/ 0 h 6858000"/>
              <a:gd name="connsiteX1" fmla="*/ 8632154 w 8632154"/>
              <a:gd name="connsiteY1" fmla="*/ 0 h 6858000"/>
              <a:gd name="connsiteX2" fmla="*/ 8632154 w 8632154"/>
              <a:gd name="connsiteY2" fmla="*/ 6858000 h 6858000"/>
              <a:gd name="connsiteX3" fmla="*/ 0 w 8632154"/>
              <a:gd name="connsiteY3" fmla="*/ 6858000 h 6858000"/>
              <a:gd name="connsiteX4" fmla="*/ 17136 w 8632154"/>
              <a:gd name="connsiteY4" fmla="*/ 6850412 h 6858000"/>
              <a:gd name="connsiteX5" fmla="*/ 1326096 w 8632154"/>
              <a:gd name="connsiteY5" fmla="*/ 5732390 h 6858000"/>
              <a:gd name="connsiteX6" fmla="*/ 2315345 w 8632154"/>
              <a:gd name="connsiteY6" fmla="*/ 3259269 h 6858000"/>
              <a:gd name="connsiteX7" fmla="*/ 4672086 w 8632154"/>
              <a:gd name="connsiteY7" fmla="*/ 2008159 h 6858000"/>
              <a:gd name="connsiteX8" fmla="*/ 5848499 w 8632154"/>
              <a:gd name="connsiteY8" fmla="*/ 9045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32154" h="6858000">
                <a:moveTo>
                  <a:pt x="6050384" y="0"/>
                </a:moveTo>
                <a:lnTo>
                  <a:pt x="8632154" y="0"/>
                </a:lnTo>
                <a:lnTo>
                  <a:pt x="8632154" y="6858000"/>
                </a:lnTo>
                <a:lnTo>
                  <a:pt x="0" y="6858000"/>
                </a:lnTo>
                <a:lnTo>
                  <a:pt x="17136" y="6850412"/>
                </a:lnTo>
                <a:cubicBezTo>
                  <a:pt x="500509" y="6620261"/>
                  <a:pt x="978767" y="6201556"/>
                  <a:pt x="1326096" y="5732390"/>
                </a:cubicBezTo>
                <a:cubicBezTo>
                  <a:pt x="1789202" y="5106837"/>
                  <a:pt x="1757679" y="3879973"/>
                  <a:pt x="2315345" y="3259269"/>
                </a:cubicBezTo>
                <a:cubicBezTo>
                  <a:pt x="2873010" y="2638564"/>
                  <a:pt x="4167763" y="2560976"/>
                  <a:pt x="4672086" y="2008159"/>
                </a:cubicBezTo>
                <a:cubicBezTo>
                  <a:pt x="5085790" y="1554678"/>
                  <a:pt x="4955167" y="563510"/>
                  <a:pt x="5848499" y="90459"/>
                </a:cubicBezTo>
                <a:close/>
              </a:path>
            </a:pathLst>
          </a:custGeom>
          <a:gradFill>
            <a:gsLst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indent="-457200" algn="ctr">
              <a:lnSpc>
                <a:spcPct val="90000"/>
              </a:lnSpc>
              <a:spcBef>
                <a:spcPts val="1000"/>
              </a:spcBef>
              <a:buSzPct val="100000"/>
            </a:pPr>
            <a:endParaRPr lang="en-ID">
              <a:latin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2520F80-9B1F-46A8-833A-DA2DD88868B7}"/>
              </a:ext>
            </a:extLst>
          </p:cNvPr>
          <p:cNvSpPr txBox="1"/>
          <p:nvPr/>
        </p:nvSpPr>
        <p:spPr>
          <a:xfrm>
            <a:off x="751385" y="933450"/>
            <a:ext cx="3156313" cy="110799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sz="36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NO-CONTACT</a:t>
            </a:r>
            <a:br>
              <a:rPr lang="en-US" sz="36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</a:br>
            <a:r>
              <a:rPr lang="en-US" sz="36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DELIVERY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07E46DB2-8203-4EEB-9486-E9D877900276}"/>
              </a:ext>
            </a:extLst>
          </p:cNvPr>
          <p:cNvSpPr txBox="1"/>
          <p:nvPr/>
        </p:nvSpPr>
        <p:spPr>
          <a:xfrm>
            <a:off x="756775" y="2579239"/>
            <a:ext cx="826299" cy="826299"/>
          </a:xfrm>
          <a:prstGeom prst="ellipse">
            <a:avLst/>
          </a:prstGeom>
          <a:noFill/>
          <a:ln w="19050">
            <a:solidFill>
              <a:srgbClr val="FFC000"/>
            </a:solidFill>
          </a:ln>
          <a:effectLst>
            <a:outerShdw blurRad="2540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0" lvl="1" indent="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1"/>
            <a:endParaRPr lang="en-ID">
              <a:sym typeface="Calibri" panose="020F0502020204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C34A67EC-5067-494A-B71E-4BA9C1CA98FF}"/>
              </a:ext>
            </a:extLst>
          </p:cNvPr>
          <p:cNvSpPr txBox="1"/>
          <p:nvPr/>
        </p:nvSpPr>
        <p:spPr>
          <a:xfrm>
            <a:off x="882525" y="2704989"/>
            <a:ext cx="574800" cy="574800"/>
          </a:xfrm>
          <a:prstGeom prst="ellipse">
            <a:avLst/>
          </a:prstGeom>
          <a:gradFill>
            <a:gsLst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  <a:effectLst>
            <a:outerShdw blurRad="190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0" lvl="1" indent="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1"/>
            <a:endParaRPr lang="en-ID">
              <a:sym typeface="Calibri" panose="020F050202020403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01A9A2A5-D0EB-4F60-A8F2-C12DE743E8A8}"/>
              </a:ext>
            </a:extLst>
          </p:cNvPr>
          <p:cNvSpPr txBox="1"/>
          <p:nvPr/>
        </p:nvSpPr>
        <p:spPr>
          <a:xfrm>
            <a:off x="756775" y="4451921"/>
            <a:ext cx="826299" cy="826299"/>
          </a:xfrm>
          <a:prstGeom prst="ellipse">
            <a:avLst/>
          </a:prstGeom>
          <a:noFill/>
          <a:ln w="19050">
            <a:solidFill>
              <a:srgbClr val="FFC000"/>
            </a:solidFill>
          </a:ln>
          <a:effectLst>
            <a:outerShdw blurRad="2540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0" lvl="1" indent="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1"/>
            <a:endParaRPr lang="en-ID">
              <a:sym typeface="Calibri" panose="020F050202020403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B309DB34-0EDD-4F3D-A2D1-DB0DF9A25982}"/>
              </a:ext>
            </a:extLst>
          </p:cNvPr>
          <p:cNvSpPr txBox="1"/>
          <p:nvPr/>
        </p:nvSpPr>
        <p:spPr>
          <a:xfrm>
            <a:off x="882525" y="4577671"/>
            <a:ext cx="574800" cy="574800"/>
          </a:xfrm>
          <a:prstGeom prst="ellipse">
            <a:avLst/>
          </a:prstGeom>
          <a:gradFill>
            <a:gsLst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  <a:effectLst>
            <a:outerShdw blurRad="190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0" lvl="1" indent="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1"/>
            <a:endParaRPr lang="en-ID">
              <a:sym typeface="Calibri" panose="020F050202020403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64247D62-5F19-4481-AE75-DCAA35A2CEE7}"/>
              </a:ext>
            </a:extLst>
          </p:cNvPr>
          <p:cNvSpPr/>
          <p:nvPr/>
        </p:nvSpPr>
        <p:spPr>
          <a:xfrm>
            <a:off x="1841812" y="2561502"/>
            <a:ext cx="3156312" cy="150810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Morbi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efficitur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libero at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lectus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et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malesuada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tortor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sodales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Fusce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maximus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Curabitur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eu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nisl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vel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ultricies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Sed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eget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massa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in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accumsan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endParaRPr lang="en-US" sz="1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7AF3D00D-65D2-422F-9E7C-A39D55335265}"/>
              </a:ext>
            </a:extLst>
          </p:cNvPr>
          <p:cNvSpPr/>
          <p:nvPr/>
        </p:nvSpPr>
        <p:spPr>
          <a:xfrm>
            <a:off x="1841812" y="4416446"/>
            <a:ext cx="3156312" cy="129266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Morbi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efficitur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libero at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lectus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et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malesuada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tortor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sodales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Fusce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maximus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Curabitur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eu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nisl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vel </a:t>
            </a:r>
            <a:r>
              <a:rPr lang="en-US" sz="14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ultricies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</a:p>
        </p:txBody>
      </p:sp>
      <p:pic>
        <p:nvPicPr>
          <p:cNvPr id="47" name="Picture 46" descr="A person standing next to a person&#10;&#10;Description automatically generated">
            <a:extLst>
              <a:ext uri="{FF2B5EF4-FFF2-40B4-BE49-F238E27FC236}">
                <a16:creationId xmlns="" xmlns:a16="http://schemas.microsoft.com/office/drawing/2014/main" id="{E10FD186-DC90-404B-ADE5-346A7C8F6A3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488" t="21887" r="12716" b="27208"/>
          <a:stretch/>
        </p:blipFill>
        <p:spPr>
          <a:xfrm>
            <a:off x="6334126" y="3559204"/>
            <a:ext cx="5143500" cy="2365347"/>
          </a:xfrm>
          <a:custGeom>
            <a:avLst/>
            <a:gdLst>
              <a:gd name="connsiteX0" fmla="*/ 241833 w 5143500"/>
              <a:gd name="connsiteY0" fmla="*/ 0 h 2365347"/>
              <a:gd name="connsiteX1" fmla="*/ 4901667 w 5143500"/>
              <a:gd name="connsiteY1" fmla="*/ 0 h 2365347"/>
              <a:gd name="connsiteX2" fmla="*/ 5143500 w 5143500"/>
              <a:gd name="connsiteY2" fmla="*/ 241833 h 2365347"/>
              <a:gd name="connsiteX3" fmla="*/ 5143500 w 5143500"/>
              <a:gd name="connsiteY3" fmla="*/ 2123514 h 2365347"/>
              <a:gd name="connsiteX4" fmla="*/ 4901667 w 5143500"/>
              <a:gd name="connsiteY4" fmla="*/ 2365347 h 2365347"/>
              <a:gd name="connsiteX5" fmla="*/ 241833 w 5143500"/>
              <a:gd name="connsiteY5" fmla="*/ 2365347 h 2365347"/>
              <a:gd name="connsiteX6" fmla="*/ 0 w 5143500"/>
              <a:gd name="connsiteY6" fmla="*/ 2123514 h 2365347"/>
              <a:gd name="connsiteX7" fmla="*/ 0 w 5143500"/>
              <a:gd name="connsiteY7" fmla="*/ 241833 h 2365347"/>
              <a:gd name="connsiteX8" fmla="*/ 241833 w 5143500"/>
              <a:gd name="connsiteY8" fmla="*/ 0 h 2365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3500" h="2365347">
                <a:moveTo>
                  <a:pt x="241833" y="0"/>
                </a:moveTo>
                <a:lnTo>
                  <a:pt x="4901667" y="0"/>
                </a:lnTo>
                <a:cubicBezTo>
                  <a:pt x="5035228" y="0"/>
                  <a:pt x="5143500" y="108272"/>
                  <a:pt x="5143500" y="241833"/>
                </a:cubicBezTo>
                <a:lnTo>
                  <a:pt x="5143500" y="2123514"/>
                </a:lnTo>
                <a:cubicBezTo>
                  <a:pt x="5143500" y="2257075"/>
                  <a:pt x="5035228" y="2365347"/>
                  <a:pt x="4901667" y="2365347"/>
                </a:cubicBezTo>
                <a:lnTo>
                  <a:pt x="241833" y="2365347"/>
                </a:lnTo>
                <a:cubicBezTo>
                  <a:pt x="108272" y="2365347"/>
                  <a:pt x="0" y="2257075"/>
                  <a:pt x="0" y="2123514"/>
                </a:cubicBezTo>
                <a:lnTo>
                  <a:pt x="0" y="241833"/>
                </a:lnTo>
                <a:cubicBezTo>
                  <a:pt x="0" y="108272"/>
                  <a:pt x="108272" y="0"/>
                  <a:pt x="2418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prstClr val="black">
                <a:alpha val="15000"/>
              </a:prstClr>
            </a:outerShdw>
          </a:effectLst>
        </p:spPr>
      </p:pic>
      <p:pic>
        <p:nvPicPr>
          <p:cNvPr id="48" name="Picture 47" descr="A person standing in front of a building&#10;&#10;Description automatically generated">
            <a:extLst>
              <a:ext uri="{FF2B5EF4-FFF2-40B4-BE49-F238E27FC236}">
                <a16:creationId xmlns="" xmlns:a16="http://schemas.microsoft.com/office/drawing/2014/main" id="{FC62509C-F1CF-4667-8BE8-34F484F5261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876" t="7327" r="11172" b="37528"/>
          <a:stretch/>
        </p:blipFill>
        <p:spPr>
          <a:xfrm>
            <a:off x="6334126" y="933450"/>
            <a:ext cx="5143500" cy="2365347"/>
          </a:xfrm>
          <a:custGeom>
            <a:avLst/>
            <a:gdLst>
              <a:gd name="connsiteX0" fmla="*/ 241833 w 5143500"/>
              <a:gd name="connsiteY0" fmla="*/ 0 h 2365347"/>
              <a:gd name="connsiteX1" fmla="*/ 4901667 w 5143500"/>
              <a:gd name="connsiteY1" fmla="*/ 0 h 2365347"/>
              <a:gd name="connsiteX2" fmla="*/ 5143500 w 5143500"/>
              <a:gd name="connsiteY2" fmla="*/ 241833 h 2365347"/>
              <a:gd name="connsiteX3" fmla="*/ 5143500 w 5143500"/>
              <a:gd name="connsiteY3" fmla="*/ 2123514 h 2365347"/>
              <a:gd name="connsiteX4" fmla="*/ 4901667 w 5143500"/>
              <a:gd name="connsiteY4" fmla="*/ 2365347 h 2365347"/>
              <a:gd name="connsiteX5" fmla="*/ 241833 w 5143500"/>
              <a:gd name="connsiteY5" fmla="*/ 2365347 h 2365347"/>
              <a:gd name="connsiteX6" fmla="*/ 0 w 5143500"/>
              <a:gd name="connsiteY6" fmla="*/ 2123514 h 2365347"/>
              <a:gd name="connsiteX7" fmla="*/ 0 w 5143500"/>
              <a:gd name="connsiteY7" fmla="*/ 241833 h 2365347"/>
              <a:gd name="connsiteX8" fmla="*/ 241833 w 5143500"/>
              <a:gd name="connsiteY8" fmla="*/ 0 h 2365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3500" h="2365347">
                <a:moveTo>
                  <a:pt x="241833" y="0"/>
                </a:moveTo>
                <a:lnTo>
                  <a:pt x="4901667" y="0"/>
                </a:lnTo>
                <a:cubicBezTo>
                  <a:pt x="5035228" y="0"/>
                  <a:pt x="5143500" y="108272"/>
                  <a:pt x="5143500" y="241833"/>
                </a:cubicBezTo>
                <a:lnTo>
                  <a:pt x="5143500" y="2123514"/>
                </a:lnTo>
                <a:cubicBezTo>
                  <a:pt x="5143500" y="2257075"/>
                  <a:pt x="5035228" y="2365347"/>
                  <a:pt x="4901667" y="2365347"/>
                </a:cubicBezTo>
                <a:lnTo>
                  <a:pt x="241833" y="2365347"/>
                </a:lnTo>
                <a:cubicBezTo>
                  <a:pt x="108272" y="2365347"/>
                  <a:pt x="0" y="2257075"/>
                  <a:pt x="0" y="2123514"/>
                </a:cubicBezTo>
                <a:lnTo>
                  <a:pt x="0" y="241833"/>
                </a:lnTo>
                <a:cubicBezTo>
                  <a:pt x="0" y="108272"/>
                  <a:pt x="108272" y="0"/>
                  <a:pt x="2418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prstClr val="black">
                <a:alpha val="15000"/>
              </a:prstClr>
            </a:outerShdw>
          </a:effectLst>
        </p:spPr>
      </p:pic>
      <p:pic>
        <p:nvPicPr>
          <p:cNvPr id="52" name="Graphic 51">
            <a:extLst>
              <a:ext uri="{FF2B5EF4-FFF2-40B4-BE49-F238E27FC236}">
                <a16:creationId xmlns="" xmlns:a16="http://schemas.microsoft.com/office/drawing/2014/main" id="{3937C80F-E5BE-4998-AC04-9080E51AC96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39685" y="2862149"/>
            <a:ext cx="260478" cy="260478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="" xmlns:a16="http://schemas.microsoft.com/office/drawing/2014/main" id="{B75F4627-2215-4E62-BF90-B903A7F2C97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11110" y="4728944"/>
            <a:ext cx="317628" cy="27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693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="" xmlns:a16="http://schemas.microsoft.com/office/drawing/2014/main" id="{E5A2DCA1-6A7D-46A7-A89B-769FC3023D02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="" xmlns:a16="http://schemas.microsoft.com/office/drawing/2014/main" id="{E5A2DCA1-6A7D-46A7-A89B-769FC3023D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" name="TextBox 125">
            <a:extLst>
              <a:ext uri="{FF2B5EF4-FFF2-40B4-BE49-F238E27FC236}">
                <a16:creationId xmlns="" xmlns:a16="http://schemas.microsoft.com/office/drawing/2014/main" id="{3AEF0D66-648A-4DFD-927D-9284DF5BC822}"/>
              </a:ext>
            </a:extLst>
          </p:cNvPr>
          <p:cNvSpPr txBox="1"/>
          <p:nvPr/>
        </p:nvSpPr>
        <p:spPr>
          <a:xfrm>
            <a:off x="2467451" y="2045001"/>
            <a:ext cx="2262251" cy="4812998"/>
          </a:xfrm>
          <a:custGeom>
            <a:avLst/>
            <a:gdLst>
              <a:gd name="connsiteX0" fmla="*/ 1085345 w 2984457"/>
              <a:gd name="connsiteY0" fmla="*/ 598 h 4995502"/>
              <a:gd name="connsiteX1" fmla="*/ 2722363 w 2984457"/>
              <a:gd name="connsiteY1" fmla="*/ 990627 h 4995502"/>
              <a:gd name="connsiteX2" fmla="*/ 2355571 w 2984457"/>
              <a:gd name="connsiteY2" fmla="*/ 3330998 h 4995502"/>
              <a:gd name="connsiteX3" fmla="*/ 2970579 w 2984457"/>
              <a:gd name="connsiteY3" fmla="*/ 4901878 h 4995502"/>
              <a:gd name="connsiteX4" fmla="*/ 2946894 w 2984457"/>
              <a:gd name="connsiteY4" fmla="*/ 4995502 h 4995502"/>
              <a:gd name="connsiteX5" fmla="*/ 0 w 2984457"/>
              <a:gd name="connsiteY5" fmla="*/ 4995502 h 4995502"/>
              <a:gd name="connsiteX6" fmla="*/ 0 w 2984457"/>
              <a:gd name="connsiteY6" fmla="*/ 12497 h 4995502"/>
              <a:gd name="connsiteX7" fmla="*/ 85017 w 2984457"/>
              <a:gd name="connsiteY7" fmla="*/ 34489 h 4995502"/>
              <a:gd name="connsiteX8" fmla="*/ 377167 w 2984457"/>
              <a:gd name="connsiteY8" fmla="*/ 46323 h 4995502"/>
              <a:gd name="connsiteX9" fmla="*/ 1085345 w 2984457"/>
              <a:gd name="connsiteY9" fmla="*/ 598 h 4995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84457" h="4995502">
                <a:moveTo>
                  <a:pt x="1085345" y="598"/>
                </a:moveTo>
                <a:cubicBezTo>
                  <a:pt x="1712384" y="11961"/>
                  <a:pt x="2476903" y="190804"/>
                  <a:pt x="2722363" y="990627"/>
                </a:cubicBezTo>
                <a:cubicBezTo>
                  <a:pt x="3116952" y="2529811"/>
                  <a:pt x="1884934" y="2208758"/>
                  <a:pt x="2355571" y="3330998"/>
                </a:cubicBezTo>
                <a:cubicBezTo>
                  <a:pt x="2596549" y="3864939"/>
                  <a:pt x="3071549" y="4329900"/>
                  <a:pt x="2970579" y="4901878"/>
                </a:cubicBezTo>
                <a:lnTo>
                  <a:pt x="2946894" y="4995502"/>
                </a:lnTo>
                <a:lnTo>
                  <a:pt x="0" y="4995502"/>
                </a:lnTo>
                <a:lnTo>
                  <a:pt x="0" y="12497"/>
                </a:lnTo>
                <a:lnTo>
                  <a:pt x="85017" y="34489"/>
                </a:lnTo>
                <a:cubicBezTo>
                  <a:pt x="180177" y="54144"/>
                  <a:pt x="277535" y="59134"/>
                  <a:pt x="377167" y="46323"/>
                </a:cubicBezTo>
                <a:cubicBezTo>
                  <a:pt x="543716" y="24871"/>
                  <a:pt x="800328" y="-4567"/>
                  <a:pt x="1085345" y="598"/>
                </a:cubicBezTo>
                <a:close/>
              </a:path>
            </a:pathLst>
          </a:custGeom>
          <a:gradFill flip="none" rotWithShape="1">
            <a:gsLst>
              <a:gs pos="0">
                <a:srgbClr val="51A7C2">
                  <a:alpha val="25000"/>
                </a:srgbClr>
              </a:gs>
              <a:gs pos="76000">
                <a:srgbClr val="B5F6DA">
                  <a:alpha val="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1"/>
            <a:endParaRPr lang="en-ID">
              <a:sym typeface="Calibri" panose="020F0502020204030204" pitchFamily="34" charset="0"/>
            </a:endParaRPr>
          </a:p>
        </p:txBody>
      </p:sp>
      <p:sp>
        <p:nvSpPr>
          <p:cNvPr id="115" name="Graphic 113">
            <a:extLst>
              <a:ext uri="{FF2B5EF4-FFF2-40B4-BE49-F238E27FC236}">
                <a16:creationId xmlns="" xmlns:a16="http://schemas.microsoft.com/office/drawing/2014/main" id="{ED0F79AF-D719-4434-B8B8-C6BAD906CCE4}"/>
              </a:ext>
            </a:extLst>
          </p:cNvPr>
          <p:cNvSpPr/>
          <p:nvPr/>
        </p:nvSpPr>
        <p:spPr>
          <a:xfrm rot="16200000" flipH="1" flipV="1">
            <a:off x="-1050259" y="1343683"/>
            <a:ext cx="6568751" cy="4459883"/>
          </a:xfrm>
          <a:custGeom>
            <a:avLst/>
            <a:gdLst>
              <a:gd name="connsiteX0" fmla="*/ 176625 w 6624627"/>
              <a:gd name="connsiteY0" fmla="*/ 4054192 h 4054192"/>
              <a:gd name="connsiteX1" fmla="*/ 329169 w 6624627"/>
              <a:gd name="connsiteY1" fmla="*/ 3152662 h 4054192"/>
              <a:gd name="connsiteX2" fmla="*/ 1355785 w 6624627"/>
              <a:gd name="connsiteY2" fmla="*/ 2000960 h 4054192"/>
              <a:gd name="connsiteX3" fmla="*/ 2650877 w 6624627"/>
              <a:gd name="connsiteY3" fmla="*/ 4169 h 4054192"/>
              <a:gd name="connsiteX4" fmla="*/ 4725464 w 6624627"/>
              <a:gd name="connsiteY4" fmla="*/ 779089 h 4054192"/>
              <a:gd name="connsiteX5" fmla="*/ 6624628 w 6624627"/>
              <a:gd name="connsiteY5" fmla="*/ 737902 h 4054192"/>
              <a:gd name="connsiteX6" fmla="*/ 6624628 w 6624627"/>
              <a:gd name="connsiteY6" fmla="*/ 4054192 h 4054192"/>
              <a:gd name="connsiteX7" fmla="*/ 176625 w 6624627"/>
              <a:gd name="connsiteY7" fmla="*/ 4054192 h 4054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24627" h="4054192">
                <a:moveTo>
                  <a:pt x="176625" y="4054192"/>
                </a:moveTo>
                <a:cubicBezTo>
                  <a:pt x="176625" y="4054192"/>
                  <a:pt x="-308462" y="3605715"/>
                  <a:pt x="329169" y="3152662"/>
                </a:cubicBezTo>
                <a:cubicBezTo>
                  <a:pt x="834087" y="2856728"/>
                  <a:pt x="1320700" y="2505879"/>
                  <a:pt x="1355785" y="2000960"/>
                </a:cubicBezTo>
                <a:cubicBezTo>
                  <a:pt x="1390869" y="1494517"/>
                  <a:pt x="1520531" y="118577"/>
                  <a:pt x="2650877" y="4169"/>
                </a:cubicBezTo>
                <a:cubicBezTo>
                  <a:pt x="4132071" y="-75153"/>
                  <a:pt x="3611899" y="1006379"/>
                  <a:pt x="4725464" y="779089"/>
                </a:cubicBezTo>
                <a:cubicBezTo>
                  <a:pt x="5381400" y="626546"/>
                  <a:pt x="6006828" y="126204"/>
                  <a:pt x="6624628" y="737902"/>
                </a:cubicBezTo>
                <a:lnTo>
                  <a:pt x="6624628" y="4054192"/>
                </a:lnTo>
                <a:lnTo>
                  <a:pt x="176625" y="4054192"/>
                </a:lnTo>
                <a:close/>
              </a:path>
            </a:pathLst>
          </a:custGeom>
          <a:gradFill flip="none" rotWithShape="1">
            <a:gsLst>
              <a:gs pos="10000">
                <a:srgbClr val="51A7C2"/>
              </a:gs>
              <a:gs pos="100000">
                <a:srgbClr val="B5F6DA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indent="-457200" algn="ctr">
              <a:lnSpc>
                <a:spcPct val="90000"/>
              </a:lnSpc>
              <a:spcBef>
                <a:spcPts val="1000"/>
              </a:spcBef>
              <a:buSzPct val="100000"/>
            </a:pPr>
            <a:endParaRPr lang="en-ID">
              <a:solidFill>
                <a:schemeClr val="lt1"/>
              </a:solidFill>
              <a:latin typeface="Calibri" panose="020F0502020204030204" pitchFamily="34" charset="0"/>
            </a:endParaRPr>
          </a:p>
        </p:txBody>
      </p:sp>
      <p:pic>
        <p:nvPicPr>
          <p:cNvPr id="113" name="Picture 112">
            <a:extLst>
              <a:ext uri="{FF2B5EF4-FFF2-40B4-BE49-F238E27FC236}">
                <a16:creationId xmlns="" xmlns:a16="http://schemas.microsoft.com/office/drawing/2014/main" id="{9EFA1926-975C-404E-989B-C537F16F6BE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539" t="14906" r="32069" b="10949"/>
          <a:stretch/>
        </p:blipFill>
        <p:spPr>
          <a:xfrm>
            <a:off x="533399" y="4343400"/>
            <a:ext cx="1057276" cy="1326682"/>
          </a:xfrm>
          <a:custGeom>
            <a:avLst/>
            <a:gdLst>
              <a:gd name="connsiteX0" fmla="*/ 176216 w 1057276"/>
              <a:gd name="connsiteY0" fmla="*/ 0 h 1326682"/>
              <a:gd name="connsiteX1" fmla="*/ 881060 w 1057276"/>
              <a:gd name="connsiteY1" fmla="*/ 0 h 1326682"/>
              <a:gd name="connsiteX2" fmla="*/ 1057276 w 1057276"/>
              <a:gd name="connsiteY2" fmla="*/ 176216 h 1326682"/>
              <a:gd name="connsiteX3" fmla="*/ 1057276 w 1057276"/>
              <a:gd name="connsiteY3" fmla="*/ 1150466 h 1326682"/>
              <a:gd name="connsiteX4" fmla="*/ 881060 w 1057276"/>
              <a:gd name="connsiteY4" fmla="*/ 1326682 h 1326682"/>
              <a:gd name="connsiteX5" fmla="*/ 176216 w 1057276"/>
              <a:gd name="connsiteY5" fmla="*/ 1326682 h 1326682"/>
              <a:gd name="connsiteX6" fmla="*/ 0 w 1057276"/>
              <a:gd name="connsiteY6" fmla="*/ 1150466 h 1326682"/>
              <a:gd name="connsiteX7" fmla="*/ 0 w 1057276"/>
              <a:gd name="connsiteY7" fmla="*/ 176216 h 1326682"/>
              <a:gd name="connsiteX8" fmla="*/ 176216 w 1057276"/>
              <a:gd name="connsiteY8" fmla="*/ 0 h 1326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7276" h="1326682">
                <a:moveTo>
                  <a:pt x="176216" y="0"/>
                </a:moveTo>
                <a:lnTo>
                  <a:pt x="881060" y="0"/>
                </a:lnTo>
                <a:cubicBezTo>
                  <a:pt x="978381" y="0"/>
                  <a:pt x="1057276" y="78895"/>
                  <a:pt x="1057276" y="176216"/>
                </a:cubicBezTo>
                <a:lnTo>
                  <a:pt x="1057276" y="1150466"/>
                </a:lnTo>
                <a:cubicBezTo>
                  <a:pt x="1057276" y="1247787"/>
                  <a:pt x="978381" y="1326682"/>
                  <a:pt x="881060" y="1326682"/>
                </a:cubicBezTo>
                <a:lnTo>
                  <a:pt x="176216" y="1326682"/>
                </a:lnTo>
                <a:cubicBezTo>
                  <a:pt x="78895" y="1326682"/>
                  <a:pt x="0" y="1247787"/>
                  <a:pt x="0" y="1150466"/>
                </a:cubicBezTo>
                <a:lnTo>
                  <a:pt x="0" y="176216"/>
                </a:lnTo>
                <a:cubicBezTo>
                  <a:pt x="0" y="78895"/>
                  <a:pt x="78895" y="0"/>
                  <a:pt x="176216" y="0"/>
                </a:cubicBezTo>
                <a:close/>
              </a:path>
            </a:pathLst>
          </a:custGeom>
          <a:effectLst>
            <a:outerShdw blurRad="254000" dist="38100" dir="2700000" algn="tl" rotWithShape="0">
              <a:prstClr val="black">
                <a:alpha val="10000"/>
              </a:prstClr>
            </a:outerShdw>
          </a:effectLst>
        </p:spPr>
      </p:pic>
      <p:sp>
        <p:nvSpPr>
          <p:cNvPr id="103" name="TextBox 102">
            <a:extLst>
              <a:ext uri="{FF2B5EF4-FFF2-40B4-BE49-F238E27FC236}">
                <a16:creationId xmlns="" xmlns:a16="http://schemas.microsoft.com/office/drawing/2014/main" id="{63306E81-2534-46C9-B0C9-8AEE8F3E7140}"/>
              </a:ext>
            </a:extLst>
          </p:cNvPr>
          <p:cNvSpPr txBox="1"/>
          <p:nvPr/>
        </p:nvSpPr>
        <p:spPr>
          <a:xfrm rot="10800000" flipV="1">
            <a:off x="8350041" y="0"/>
            <a:ext cx="3841959" cy="2809875"/>
          </a:xfrm>
          <a:custGeom>
            <a:avLst/>
            <a:gdLst>
              <a:gd name="connsiteX0" fmla="*/ 0 w 6674304"/>
              <a:gd name="connsiteY0" fmla="*/ 0 h 5966838"/>
              <a:gd name="connsiteX1" fmla="*/ 6674304 w 6674304"/>
              <a:gd name="connsiteY1" fmla="*/ 0 h 5966838"/>
              <a:gd name="connsiteX2" fmla="*/ 6672463 w 6674304"/>
              <a:gd name="connsiteY2" fmla="*/ 3528 h 5966838"/>
              <a:gd name="connsiteX3" fmla="*/ 6142663 w 6674304"/>
              <a:gd name="connsiteY3" fmla="*/ 1686835 h 5966838"/>
              <a:gd name="connsiteX4" fmla="*/ 4132917 w 6674304"/>
              <a:gd name="connsiteY4" fmla="*/ 2753737 h 5966838"/>
              <a:gd name="connsiteX5" fmla="*/ 3289320 w 6674304"/>
              <a:gd name="connsiteY5" fmla="*/ 4862728 h 5966838"/>
              <a:gd name="connsiteX6" fmla="*/ 1763402 w 6674304"/>
              <a:gd name="connsiteY6" fmla="*/ 5954443 h 5966838"/>
              <a:gd name="connsiteX7" fmla="*/ 63803 w 6674304"/>
              <a:gd name="connsiteY7" fmla="*/ 5470616 h 5966838"/>
              <a:gd name="connsiteX8" fmla="*/ 0 w 6674304"/>
              <a:gd name="connsiteY8" fmla="*/ 5467195 h 5966838"/>
              <a:gd name="connsiteX0" fmla="*/ 0 w 6674304"/>
              <a:gd name="connsiteY0" fmla="*/ 0 h 5966838"/>
              <a:gd name="connsiteX1" fmla="*/ 6674304 w 6674304"/>
              <a:gd name="connsiteY1" fmla="*/ 0 h 5966838"/>
              <a:gd name="connsiteX2" fmla="*/ 6672463 w 6674304"/>
              <a:gd name="connsiteY2" fmla="*/ 3528 h 5966838"/>
              <a:gd name="connsiteX3" fmla="*/ 6142663 w 6674304"/>
              <a:gd name="connsiteY3" fmla="*/ 1686835 h 5966838"/>
              <a:gd name="connsiteX4" fmla="*/ 4132917 w 6674304"/>
              <a:gd name="connsiteY4" fmla="*/ 2753737 h 5966838"/>
              <a:gd name="connsiteX5" fmla="*/ 3289320 w 6674304"/>
              <a:gd name="connsiteY5" fmla="*/ 4862728 h 5966838"/>
              <a:gd name="connsiteX6" fmla="*/ 1763402 w 6674304"/>
              <a:gd name="connsiteY6" fmla="*/ 5954443 h 5966838"/>
              <a:gd name="connsiteX7" fmla="*/ 63803 w 6674304"/>
              <a:gd name="connsiteY7" fmla="*/ 5470616 h 5966838"/>
              <a:gd name="connsiteX8" fmla="*/ 0 w 6674304"/>
              <a:gd name="connsiteY8" fmla="*/ 5467195 h 5966838"/>
              <a:gd name="connsiteX9" fmla="*/ 0 w 6674304"/>
              <a:gd name="connsiteY9" fmla="*/ 0 h 5966838"/>
              <a:gd name="connsiteX0" fmla="*/ 0 w 6674304"/>
              <a:gd name="connsiteY0" fmla="*/ 0 h 5966838"/>
              <a:gd name="connsiteX1" fmla="*/ 6674304 w 6674304"/>
              <a:gd name="connsiteY1" fmla="*/ 0 h 5966838"/>
              <a:gd name="connsiteX2" fmla="*/ 6672463 w 6674304"/>
              <a:gd name="connsiteY2" fmla="*/ 3528 h 5966838"/>
              <a:gd name="connsiteX3" fmla="*/ 6142663 w 6674304"/>
              <a:gd name="connsiteY3" fmla="*/ 1686835 h 5966838"/>
              <a:gd name="connsiteX4" fmla="*/ 4132917 w 6674304"/>
              <a:gd name="connsiteY4" fmla="*/ 2753737 h 5966838"/>
              <a:gd name="connsiteX5" fmla="*/ 3289320 w 6674304"/>
              <a:gd name="connsiteY5" fmla="*/ 4862728 h 5966838"/>
              <a:gd name="connsiteX6" fmla="*/ 1763402 w 6674304"/>
              <a:gd name="connsiteY6" fmla="*/ 5954443 h 5966838"/>
              <a:gd name="connsiteX7" fmla="*/ 63803 w 6674304"/>
              <a:gd name="connsiteY7" fmla="*/ 5470616 h 5966838"/>
              <a:gd name="connsiteX8" fmla="*/ 0 w 6674304"/>
              <a:gd name="connsiteY8" fmla="*/ 5467195 h 5966838"/>
              <a:gd name="connsiteX9" fmla="*/ 0 w 6674304"/>
              <a:gd name="connsiteY9" fmla="*/ 0 h 5966838"/>
              <a:gd name="connsiteX0" fmla="*/ 0 w 6674304"/>
              <a:gd name="connsiteY0" fmla="*/ 0 h 5954452"/>
              <a:gd name="connsiteX1" fmla="*/ 6674304 w 6674304"/>
              <a:gd name="connsiteY1" fmla="*/ 0 h 5954452"/>
              <a:gd name="connsiteX2" fmla="*/ 6672463 w 6674304"/>
              <a:gd name="connsiteY2" fmla="*/ 3528 h 5954452"/>
              <a:gd name="connsiteX3" fmla="*/ 6142663 w 6674304"/>
              <a:gd name="connsiteY3" fmla="*/ 1686835 h 5954452"/>
              <a:gd name="connsiteX4" fmla="*/ 4132917 w 6674304"/>
              <a:gd name="connsiteY4" fmla="*/ 2753737 h 5954452"/>
              <a:gd name="connsiteX5" fmla="*/ 3289320 w 6674304"/>
              <a:gd name="connsiteY5" fmla="*/ 4862728 h 5954452"/>
              <a:gd name="connsiteX6" fmla="*/ 1763402 w 6674304"/>
              <a:gd name="connsiteY6" fmla="*/ 5954443 h 5954452"/>
              <a:gd name="connsiteX7" fmla="*/ 63803 w 6674304"/>
              <a:gd name="connsiteY7" fmla="*/ 5470616 h 5954452"/>
              <a:gd name="connsiteX8" fmla="*/ 0 w 6674304"/>
              <a:gd name="connsiteY8" fmla="*/ 5467195 h 5954452"/>
              <a:gd name="connsiteX9" fmla="*/ 0 w 6674304"/>
              <a:gd name="connsiteY9" fmla="*/ 0 h 5954452"/>
              <a:gd name="connsiteX0" fmla="*/ 0 w 6674304"/>
              <a:gd name="connsiteY0" fmla="*/ 0 h 5954443"/>
              <a:gd name="connsiteX1" fmla="*/ 6674304 w 6674304"/>
              <a:gd name="connsiteY1" fmla="*/ 0 h 5954443"/>
              <a:gd name="connsiteX2" fmla="*/ 6672463 w 6674304"/>
              <a:gd name="connsiteY2" fmla="*/ 3528 h 5954443"/>
              <a:gd name="connsiteX3" fmla="*/ 6142663 w 6674304"/>
              <a:gd name="connsiteY3" fmla="*/ 1686835 h 5954443"/>
              <a:gd name="connsiteX4" fmla="*/ 4132917 w 6674304"/>
              <a:gd name="connsiteY4" fmla="*/ 2753737 h 5954443"/>
              <a:gd name="connsiteX5" fmla="*/ 3289320 w 6674304"/>
              <a:gd name="connsiteY5" fmla="*/ 4862728 h 5954443"/>
              <a:gd name="connsiteX6" fmla="*/ 1763402 w 6674304"/>
              <a:gd name="connsiteY6" fmla="*/ 5954443 h 5954443"/>
              <a:gd name="connsiteX7" fmla="*/ 63803 w 6674304"/>
              <a:gd name="connsiteY7" fmla="*/ 5470616 h 5954443"/>
              <a:gd name="connsiteX8" fmla="*/ 0 w 6674304"/>
              <a:gd name="connsiteY8" fmla="*/ 5467195 h 5954443"/>
              <a:gd name="connsiteX9" fmla="*/ 0 w 6674304"/>
              <a:gd name="connsiteY9" fmla="*/ 0 h 5954443"/>
              <a:gd name="connsiteX0" fmla="*/ 0 w 6674304"/>
              <a:gd name="connsiteY0" fmla="*/ 0 h 5954443"/>
              <a:gd name="connsiteX1" fmla="*/ 6674304 w 6674304"/>
              <a:gd name="connsiteY1" fmla="*/ 0 h 5954443"/>
              <a:gd name="connsiteX2" fmla="*/ 6672463 w 6674304"/>
              <a:gd name="connsiteY2" fmla="*/ 3528 h 5954443"/>
              <a:gd name="connsiteX3" fmla="*/ 6142663 w 6674304"/>
              <a:gd name="connsiteY3" fmla="*/ 1686835 h 5954443"/>
              <a:gd name="connsiteX4" fmla="*/ 4132917 w 6674304"/>
              <a:gd name="connsiteY4" fmla="*/ 2753737 h 5954443"/>
              <a:gd name="connsiteX5" fmla="*/ 3289320 w 6674304"/>
              <a:gd name="connsiteY5" fmla="*/ 4862728 h 5954443"/>
              <a:gd name="connsiteX6" fmla="*/ 1763402 w 6674304"/>
              <a:gd name="connsiteY6" fmla="*/ 5954443 h 5954443"/>
              <a:gd name="connsiteX7" fmla="*/ 63803 w 6674304"/>
              <a:gd name="connsiteY7" fmla="*/ 5470616 h 5954443"/>
              <a:gd name="connsiteX8" fmla="*/ 0 w 6674304"/>
              <a:gd name="connsiteY8" fmla="*/ 5467195 h 5954443"/>
              <a:gd name="connsiteX9" fmla="*/ 0 w 6674304"/>
              <a:gd name="connsiteY9" fmla="*/ 0 h 5954443"/>
              <a:gd name="connsiteX0" fmla="*/ 0 w 6674304"/>
              <a:gd name="connsiteY0" fmla="*/ 0 h 5954443"/>
              <a:gd name="connsiteX1" fmla="*/ 6674304 w 6674304"/>
              <a:gd name="connsiteY1" fmla="*/ 0 h 5954443"/>
              <a:gd name="connsiteX2" fmla="*/ 6672463 w 6674304"/>
              <a:gd name="connsiteY2" fmla="*/ 3528 h 5954443"/>
              <a:gd name="connsiteX3" fmla="*/ 6142663 w 6674304"/>
              <a:gd name="connsiteY3" fmla="*/ 1686835 h 5954443"/>
              <a:gd name="connsiteX4" fmla="*/ 4132917 w 6674304"/>
              <a:gd name="connsiteY4" fmla="*/ 2753737 h 5954443"/>
              <a:gd name="connsiteX5" fmla="*/ 3323857 w 6674304"/>
              <a:gd name="connsiteY5" fmla="*/ 4880718 h 5954443"/>
              <a:gd name="connsiteX6" fmla="*/ 1763402 w 6674304"/>
              <a:gd name="connsiteY6" fmla="*/ 5954443 h 5954443"/>
              <a:gd name="connsiteX7" fmla="*/ 63803 w 6674304"/>
              <a:gd name="connsiteY7" fmla="*/ 5470616 h 5954443"/>
              <a:gd name="connsiteX8" fmla="*/ 0 w 6674304"/>
              <a:gd name="connsiteY8" fmla="*/ 5467195 h 5954443"/>
              <a:gd name="connsiteX9" fmla="*/ 0 w 6674304"/>
              <a:gd name="connsiteY9" fmla="*/ 0 h 5954443"/>
              <a:gd name="connsiteX0" fmla="*/ 0 w 6674304"/>
              <a:gd name="connsiteY0" fmla="*/ 0 h 5957613"/>
              <a:gd name="connsiteX1" fmla="*/ 6674304 w 6674304"/>
              <a:gd name="connsiteY1" fmla="*/ 0 h 5957613"/>
              <a:gd name="connsiteX2" fmla="*/ 6672463 w 6674304"/>
              <a:gd name="connsiteY2" fmla="*/ 3528 h 5957613"/>
              <a:gd name="connsiteX3" fmla="*/ 6142663 w 6674304"/>
              <a:gd name="connsiteY3" fmla="*/ 1686835 h 5957613"/>
              <a:gd name="connsiteX4" fmla="*/ 4132917 w 6674304"/>
              <a:gd name="connsiteY4" fmla="*/ 2753737 h 5957613"/>
              <a:gd name="connsiteX5" fmla="*/ 3323857 w 6674304"/>
              <a:gd name="connsiteY5" fmla="*/ 4880718 h 5957613"/>
              <a:gd name="connsiteX6" fmla="*/ 1763402 w 6674304"/>
              <a:gd name="connsiteY6" fmla="*/ 5954443 h 5957613"/>
              <a:gd name="connsiteX7" fmla="*/ 63803 w 6674304"/>
              <a:gd name="connsiteY7" fmla="*/ 5470616 h 5957613"/>
              <a:gd name="connsiteX8" fmla="*/ 0 w 6674304"/>
              <a:gd name="connsiteY8" fmla="*/ 5467195 h 5957613"/>
              <a:gd name="connsiteX9" fmla="*/ 0 w 6674304"/>
              <a:gd name="connsiteY9" fmla="*/ 0 h 5957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74304" h="5957613">
                <a:moveTo>
                  <a:pt x="0" y="0"/>
                </a:moveTo>
                <a:lnTo>
                  <a:pt x="6674304" y="0"/>
                </a:lnTo>
                <a:lnTo>
                  <a:pt x="6672463" y="3528"/>
                </a:lnTo>
                <a:cubicBezTo>
                  <a:pt x="6485641" y="423111"/>
                  <a:pt x="6718539" y="1011007"/>
                  <a:pt x="6142663" y="1686835"/>
                </a:cubicBezTo>
                <a:cubicBezTo>
                  <a:pt x="5728792" y="2172540"/>
                  <a:pt x="4602718" y="2221423"/>
                  <a:pt x="4132917" y="2753737"/>
                </a:cubicBezTo>
                <a:cubicBezTo>
                  <a:pt x="3663116" y="3286051"/>
                  <a:pt x="3658337" y="4266313"/>
                  <a:pt x="3323857" y="4880718"/>
                </a:cubicBezTo>
                <a:cubicBezTo>
                  <a:pt x="2989377" y="5495123"/>
                  <a:pt x="2577285" y="5862125"/>
                  <a:pt x="1763402" y="5954443"/>
                </a:cubicBezTo>
                <a:cubicBezTo>
                  <a:pt x="1230133" y="6001788"/>
                  <a:pt x="551766" y="5503698"/>
                  <a:pt x="63803" y="5470616"/>
                </a:cubicBezTo>
                <a:lnTo>
                  <a:pt x="0" y="546719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">
                <a:schemeClr val="bg1">
                  <a:lumMod val="85000"/>
                  <a:alpha val="10000"/>
                </a:schemeClr>
              </a:gs>
              <a:gs pos="100000">
                <a:schemeClr val="bg1">
                  <a:lumMod val="95000"/>
                  <a:alpha val="5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0" lvl="1" indent="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1"/>
            <a:endParaRPr lang="en-ID">
              <a:sym typeface="Calibri" panose="020F0502020204030204" pitchFamily="34" charset="0"/>
            </a:endParaRPr>
          </a:p>
        </p:txBody>
      </p:sp>
      <p:pic>
        <p:nvPicPr>
          <p:cNvPr id="99" name="Picture 98" descr="A pizza sitting on top of a wooden table&#10;&#10;Description automatically generated">
            <a:extLst>
              <a:ext uri="{FF2B5EF4-FFF2-40B4-BE49-F238E27FC236}">
                <a16:creationId xmlns="" xmlns:a16="http://schemas.microsoft.com/office/drawing/2014/main" id="{CCFED320-9A3C-42BF-8E9D-166B42D246E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89" t="32855" r="14652" b="16672"/>
          <a:stretch/>
        </p:blipFill>
        <p:spPr>
          <a:xfrm>
            <a:off x="533399" y="495300"/>
            <a:ext cx="2957629" cy="3473918"/>
          </a:xfrm>
          <a:custGeom>
            <a:avLst/>
            <a:gdLst>
              <a:gd name="connsiteX0" fmla="*/ 261262 w 2743200"/>
              <a:gd name="connsiteY0" fmla="*/ 0 h 3222058"/>
              <a:gd name="connsiteX1" fmla="*/ 2481938 w 2743200"/>
              <a:gd name="connsiteY1" fmla="*/ 0 h 3222058"/>
              <a:gd name="connsiteX2" fmla="*/ 2743200 w 2743200"/>
              <a:gd name="connsiteY2" fmla="*/ 261262 h 3222058"/>
              <a:gd name="connsiteX3" fmla="*/ 2743200 w 2743200"/>
              <a:gd name="connsiteY3" fmla="*/ 2960796 h 3222058"/>
              <a:gd name="connsiteX4" fmla="*/ 2481938 w 2743200"/>
              <a:gd name="connsiteY4" fmla="*/ 3222058 h 3222058"/>
              <a:gd name="connsiteX5" fmla="*/ 261262 w 2743200"/>
              <a:gd name="connsiteY5" fmla="*/ 3222058 h 3222058"/>
              <a:gd name="connsiteX6" fmla="*/ 0 w 2743200"/>
              <a:gd name="connsiteY6" fmla="*/ 2960796 h 3222058"/>
              <a:gd name="connsiteX7" fmla="*/ 0 w 2743200"/>
              <a:gd name="connsiteY7" fmla="*/ 261262 h 3222058"/>
              <a:gd name="connsiteX8" fmla="*/ 261262 w 2743200"/>
              <a:gd name="connsiteY8" fmla="*/ 0 h 3222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3200" h="3222058">
                <a:moveTo>
                  <a:pt x="261262" y="0"/>
                </a:moveTo>
                <a:lnTo>
                  <a:pt x="2481938" y="0"/>
                </a:lnTo>
                <a:cubicBezTo>
                  <a:pt x="2626229" y="0"/>
                  <a:pt x="2743200" y="116971"/>
                  <a:pt x="2743200" y="261262"/>
                </a:cubicBezTo>
                <a:lnTo>
                  <a:pt x="2743200" y="2960796"/>
                </a:lnTo>
                <a:cubicBezTo>
                  <a:pt x="2743200" y="3105087"/>
                  <a:pt x="2626229" y="3222058"/>
                  <a:pt x="2481938" y="3222058"/>
                </a:cubicBezTo>
                <a:lnTo>
                  <a:pt x="261262" y="3222058"/>
                </a:lnTo>
                <a:cubicBezTo>
                  <a:pt x="116971" y="3222058"/>
                  <a:pt x="0" y="3105087"/>
                  <a:pt x="0" y="2960796"/>
                </a:cubicBezTo>
                <a:lnTo>
                  <a:pt x="0" y="261262"/>
                </a:lnTo>
                <a:cubicBezTo>
                  <a:pt x="0" y="116971"/>
                  <a:pt x="116971" y="0"/>
                  <a:pt x="261262" y="0"/>
                </a:cubicBezTo>
                <a:close/>
              </a:path>
            </a:pathLst>
          </a:custGeom>
          <a:effectLst>
            <a:outerShdw blurRad="254000" dist="38100" dir="2700000" algn="tl" rotWithShape="0">
              <a:prstClr val="black">
                <a:alpha val="10000"/>
              </a:prst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2520F80-9B1F-46A8-833A-DA2DD88868B7}"/>
              </a:ext>
            </a:extLst>
          </p:cNvPr>
          <p:cNvSpPr txBox="1"/>
          <p:nvPr/>
        </p:nvSpPr>
        <p:spPr>
          <a:xfrm>
            <a:off x="5124997" y="638175"/>
            <a:ext cx="2396490" cy="110799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>
              <a:defRPr sz="3200" b="1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z="3600" dirty="0"/>
              <a:t>OUR BEST </a:t>
            </a:r>
            <a:br>
              <a:rPr lang="en-US" sz="3600" dirty="0"/>
            </a:br>
            <a:r>
              <a:rPr lang="en-US" sz="3600" dirty="0"/>
              <a:t>MENU</a:t>
            </a:r>
          </a:p>
        </p:txBody>
      </p:sp>
      <p:graphicFrame>
        <p:nvGraphicFramePr>
          <p:cNvPr id="21" name="Table 20">
            <a:extLst>
              <a:ext uri="{FF2B5EF4-FFF2-40B4-BE49-F238E27FC236}">
                <a16:creationId xmlns="" xmlns:a16="http://schemas.microsoft.com/office/drawing/2014/main" id="{B3D0B3C8-FD0A-4C89-BE25-19C5A964FC30}"/>
              </a:ext>
            </a:extLst>
          </p:cNvPr>
          <p:cNvGraphicFramePr>
            <a:graphicFrameLocks noGrp="1"/>
          </p:cNvGraphicFramePr>
          <p:nvPr/>
        </p:nvGraphicFramePr>
        <p:xfrm>
          <a:off x="5124997" y="2045001"/>
          <a:ext cx="6533602" cy="41557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881">
                  <a:extLst>
                    <a:ext uri="{9D8B030D-6E8A-4147-A177-3AD203B41FA5}">
                      <a16:colId xmlns="" xmlns:a16="http://schemas.microsoft.com/office/drawing/2014/main" val="2182163445"/>
                    </a:ext>
                  </a:extLst>
                </a:gridCol>
                <a:gridCol w="1852021">
                  <a:extLst>
                    <a:ext uri="{9D8B030D-6E8A-4147-A177-3AD203B41FA5}">
                      <a16:colId xmlns="" xmlns:a16="http://schemas.microsoft.com/office/drawing/2014/main" val="3296436878"/>
                    </a:ext>
                  </a:extLst>
                </a:gridCol>
                <a:gridCol w="1224350">
                  <a:extLst>
                    <a:ext uri="{9D8B030D-6E8A-4147-A177-3AD203B41FA5}">
                      <a16:colId xmlns="" xmlns:a16="http://schemas.microsoft.com/office/drawing/2014/main" val="456469797"/>
                    </a:ext>
                  </a:extLst>
                </a:gridCol>
                <a:gridCol w="1224350">
                  <a:extLst>
                    <a:ext uri="{9D8B030D-6E8A-4147-A177-3AD203B41FA5}">
                      <a16:colId xmlns="" xmlns:a16="http://schemas.microsoft.com/office/drawing/2014/main" val="3802152815"/>
                    </a:ext>
                  </a:extLst>
                </a:gridCol>
              </a:tblGrid>
              <a:tr h="5000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" panose="020B0502040204020203" pitchFamily="34" charset="0"/>
                        </a:rPr>
                        <a:t>Title Here</a:t>
                      </a:r>
                      <a:endParaRPr lang="en-ID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Segoe UI Black" panose="020B0A02040204020203" pitchFamily="34" charset="0"/>
                        <a:ea typeface="Segoe UI Black" panose="020B0A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4400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" panose="020B0502040204020203" pitchFamily="34" charset="0"/>
                        </a:rPr>
                        <a:t>Title Here</a:t>
                      </a:r>
                      <a:endParaRPr lang="en-ID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Segoe UI Black" panose="020B0A02040204020203" pitchFamily="34" charset="0"/>
                        <a:ea typeface="Segoe UI Black" panose="020B0A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" panose="020B0502040204020203" pitchFamily="34" charset="0"/>
                        </a:rPr>
                        <a:t>Title Here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" panose="020B0502040204020203" pitchFamily="34" charset="0"/>
                        </a:rPr>
                        <a:t>Title Here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09824344"/>
                  </a:ext>
                </a:extLst>
              </a:tr>
              <a:tr h="609280">
                <a:tc>
                  <a:txBody>
                    <a:bodyPr/>
                    <a:lstStyle/>
                    <a:p>
                      <a:r>
                        <a:rPr lang="en-ID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Light" panose="020B0502040204020203" pitchFamily="34" charset="0"/>
                        </a:rPr>
                        <a:t>Your Text Goes Here</a:t>
                      </a:r>
                    </a:p>
                  </a:txBody>
                  <a:tcPr marL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Lorem ipsum dolor sit amet, consectetur adipiscing elit. </a:t>
                      </a:r>
                      <a:endParaRPr lang="en-ID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Light" panose="020B0502040204020203" pitchFamily="34" charset="0"/>
                        </a:rPr>
                        <a:t>$5</a:t>
                      </a:r>
                      <a:endParaRPr lang="en-ID" sz="16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Segoe UI Black" panose="020B0A02040204020203" pitchFamily="34" charset="0"/>
                        <a:ea typeface="Segoe UI Black" panose="020B0A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D" sz="11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34892635"/>
                  </a:ext>
                </a:extLst>
              </a:tr>
              <a:tr h="609280">
                <a:tc>
                  <a:txBody>
                    <a:bodyPr/>
                    <a:lstStyle/>
                    <a:p>
                      <a:r>
                        <a:rPr lang="en-ID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Light" panose="020B0502040204020203" pitchFamily="34" charset="0"/>
                        </a:rPr>
                        <a:t>Your Text Goes Here</a:t>
                      </a:r>
                    </a:p>
                  </a:txBody>
                  <a:tcPr marL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Lorem ipsum dolor sit amet, </a:t>
                      </a:r>
                      <a:endParaRPr lang="en-ID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Light" panose="020B0502040204020203" pitchFamily="34" charset="0"/>
                        </a:rPr>
                        <a:t>$15</a:t>
                      </a:r>
                      <a:endParaRPr lang="en-ID" sz="16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Segoe UI Black" panose="020B0A02040204020203" pitchFamily="34" charset="0"/>
                        <a:ea typeface="Segoe UI Black" panose="020B0A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D" sz="11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27632077"/>
                  </a:ext>
                </a:extLst>
              </a:tr>
              <a:tr h="609280">
                <a:tc>
                  <a:txBody>
                    <a:bodyPr/>
                    <a:lstStyle/>
                    <a:p>
                      <a:r>
                        <a:rPr lang="en-ID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Light" panose="020B0502040204020203" pitchFamily="34" charset="0"/>
                        </a:rPr>
                        <a:t>Your Text Goes Here</a:t>
                      </a:r>
                    </a:p>
                  </a:txBody>
                  <a:tcPr marL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Lorem ipsum dolor sit amet, consectetur adipiscing elit. </a:t>
                      </a:r>
                      <a:endParaRPr lang="en-ID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Light" panose="020B0502040204020203" pitchFamily="34" charset="0"/>
                        </a:rPr>
                        <a:t>$10</a:t>
                      </a:r>
                      <a:endParaRPr lang="en-ID" sz="16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Segoe UI Black" panose="020B0A02040204020203" pitchFamily="34" charset="0"/>
                        <a:ea typeface="Segoe UI Black" panose="020B0A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D" sz="11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2200129"/>
                  </a:ext>
                </a:extLst>
              </a:tr>
              <a:tr h="609280">
                <a:tc>
                  <a:txBody>
                    <a:bodyPr/>
                    <a:lstStyle/>
                    <a:p>
                      <a:r>
                        <a:rPr lang="en-ID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Light" panose="020B0502040204020203" pitchFamily="34" charset="0"/>
                        </a:rPr>
                        <a:t>Your Text Goes Here</a:t>
                      </a:r>
                    </a:p>
                  </a:txBody>
                  <a:tcPr marL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Lorem ipsum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dolor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sit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amet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,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consectetur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adipiscing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elit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.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Light" panose="020B0502040204020203" pitchFamily="34" charset="0"/>
                        </a:rPr>
                        <a:t>$10</a:t>
                      </a:r>
                      <a:endParaRPr lang="en-ID" sz="16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Segoe UI Black" panose="020B0A02040204020203" pitchFamily="34" charset="0"/>
                        <a:ea typeface="Segoe UI Black" panose="020B0A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D" sz="11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71197836"/>
                  </a:ext>
                </a:extLst>
              </a:tr>
              <a:tr h="609280">
                <a:tc>
                  <a:txBody>
                    <a:bodyPr/>
                    <a:lstStyle/>
                    <a:p>
                      <a:r>
                        <a:rPr lang="en-ID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Light" panose="020B0502040204020203" pitchFamily="34" charset="0"/>
                        </a:rPr>
                        <a:t>Your Text Goes Here</a:t>
                      </a:r>
                    </a:p>
                  </a:txBody>
                  <a:tcPr marL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Lorem ipsum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dolor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sit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amet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,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Light" panose="020B0502040204020203" pitchFamily="34" charset="0"/>
                        </a:rPr>
                        <a:t>$15</a:t>
                      </a:r>
                      <a:endParaRPr lang="en-ID" sz="16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Segoe UI Black" panose="020B0A02040204020203" pitchFamily="34" charset="0"/>
                        <a:ea typeface="Segoe UI Black" panose="020B0A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D" sz="11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73462923"/>
                  </a:ext>
                </a:extLst>
              </a:tr>
              <a:tr h="609280">
                <a:tc>
                  <a:txBody>
                    <a:bodyPr/>
                    <a:lstStyle/>
                    <a:p>
                      <a:r>
                        <a:rPr lang="en-ID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Light" panose="020B0502040204020203" pitchFamily="34" charset="0"/>
                        </a:rPr>
                        <a:t>Your Text Goes Here</a:t>
                      </a:r>
                    </a:p>
                  </a:txBody>
                  <a:tcPr marL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Lorem ipsum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dolor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sit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amet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,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consectetur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adipiscing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elit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.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Light" panose="020B0502040204020203" pitchFamily="34" charset="0"/>
                        </a:rPr>
                        <a:t>$10</a:t>
                      </a:r>
                      <a:endParaRPr lang="en-ID" sz="16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Segoe UI Black" panose="020B0A02040204020203" pitchFamily="34" charset="0"/>
                        <a:ea typeface="Segoe UI Black" panose="020B0A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D" sz="11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396869681"/>
                  </a:ext>
                </a:extLst>
              </a:tr>
            </a:tbl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F174ACF1-EDF5-4702-AFA1-7DD389B8E75F}"/>
              </a:ext>
            </a:extLst>
          </p:cNvPr>
          <p:cNvGrpSpPr/>
          <p:nvPr/>
        </p:nvGrpSpPr>
        <p:grpSpPr>
          <a:xfrm>
            <a:off x="10510313" y="2756368"/>
            <a:ext cx="1004378" cy="170730"/>
            <a:chOff x="10130469" y="2752813"/>
            <a:chExt cx="1004378" cy="170730"/>
          </a:xfrm>
        </p:grpSpPr>
        <p:sp>
          <p:nvSpPr>
            <p:cNvPr id="52" name="Freeform 8">
              <a:extLst>
                <a:ext uri="{FF2B5EF4-FFF2-40B4-BE49-F238E27FC236}">
                  <a16:creationId xmlns="" xmlns:a16="http://schemas.microsoft.com/office/drawing/2014/main" id="{0F85717D-8077-4772-8B49-DDD99B7D4A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0469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3" name="Freeform 8">
              <a:extLst>
                <a:ext uri="{FF2B5EF4-FFF2-40B4-BE49-F238E27FC236}">
                  <a16:creationId xmlns="" xmlns:a16="http://schemas.microsoft.com/office/drawing/2014/main" id="{B78F6EFC-4184-4001-A558-14D2FF62B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6816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4" name="Freeform 8">
              <a:extLst>
                <a:ext uri="{FF2B5EF4-FFF2-40B4-BE49-F238E27FC236}">
                  <a16:creationId xmlns="" xmlns:a16="http://schemas.microsoft.com/office/drawing/2014/main" id="{E303FD41-DFB3-4773-BC36-728999E542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3163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5" name="Freeform 8">
              <a:extLst>
                <a:ext uri="{FF2B5EF4-FFF2-40B4-BE49-F238E27FC236}">
                  <a16:creationId xmlns="" xmlns:a16="http://schemas.microsoft.com/office/drawing/2014/main" id="{E7FA8FF7-3E58-46CF-9A58-5C11E341A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9510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6" name="Freeform 8">
              <a:extLst>
                <a:ext uri="{FF2B5EF4-FFF2-40B4-BE49-F238E27FC236}">
                  <a16:creationId xmlns="" xmlns:a16="http://schemas.microsoft.com/office/drawing/2014/main" id="{806E1176-FDAF-45E9-9D86-946308D117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5857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="" xmlns:a16="http://schemas.microsoft.com/office/drawing/2014/main" id="{FE36103B-90DA-484D-B54E-894D7C714845}"/>
              </a:ext>
            </a:extLst>
          </p:cNvPr>
          <p:cNvGrpSpPr/>
          <p:nvPr/>
        </p:nvGrpSpPr>
        <p:grpSpPr>
          <a:xfrm>
            <a:off x="10510313" y="3362793"/>
            <a:ext cx="1004378" cy="170730"/>
            <a:chOff x="10130469" y="2752813"/>
            <a:chExt cx="1004378" cy="170730"/>
          </a:xfrm>
        </p:grpSpPr>
        <p:sp>
          <p:nvSpPr>
            <p:cNvPr id="58" name="Freeform 8">
              <a:extLst>
                <a:ext uri="{FF2B5EF4-FFF2-40B4-BE49-F238E27FC236}">
                  <a16:creationId xmlns="" xmlns:a16="http://schemas.microsoft.com/office/drawing/2014/main" id="{4264E518-7084-4D79-B218-D52181CDE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0469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9" name="Freeform 8">
              <a:extLst>
                <a:ext uri="{FF2B5EF4-FFF2-40B4-BE49-F238E27FC236}">
                  <a16:creationId xmlns="" xmlns:a16="http://schemas.microsoft.com/office/drawing/2014/main" id="{EB0E1C4D-4E56-4889-8794-5BC0B0513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6816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0" name="Freeform 8">
              <a:extLst>
                <a:ext uri="{FF2B5EF4-FFF2-40B4-BE49-F238E27FC236}">
                  <a16:creationId xmlns="" xmlns:a16="http://schemas.microsoft.com/office/drawing/2014/main" id="{516FAFB6-D804-43F8-973A-074A5F76D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3163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1" name="Freeform 8">
              <a:extLst>
                <a:ext uri="{FF2B5EF4-FFF2-40B4-BE49-F238E27FC236}">
                  <a16:creationId xmlns="" xmlns:a16="http://schemas.microsoft.com/office/drawing/2014/main" id="{9B831F60-30BA-4B1A-995A-F25DC4878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9510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2" name="Freeform 8">
              <a:extLst>
                <a:ext uri="{FF2B5EF4-FFF2-40B4-BE49-F238E27FC236}">
                  <a16:creationId xmlns="" xmlns:a16="http://schemas.microsoft.com/office/drawing/2014/main" id="{7BA94007-A58D-43F0-A854-20BC861EC4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5857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="" xmlns:a16="http://schemas.microsoft.com/office/drawing/2014/main" id="{A65E27DD-A2CA-4057-8DBD-EB8AFB10FC41}"/>
              </a:ext>
            </a:extLst>
          </p:cNvPr>
          <p:cNvGrpSpPr/>
          <p:nvPr/>
        </p:nvGrpSpPr>
        <p:grpSpPr>
          <a:xfrm>
            <a:off x="10510313" y="3969218"/>
            <a:ext cx="1004378" cy="170730"/>
            <a:chOff x="10130469" y="2752813"/>
            <a:chExt cx="1004378" cy="170730"/>
          </a:xfrm>
        </p:grpSpPr>
        <p:sp>
          <p:nvSpPr>
            <p:cNvPr id="64" name="Freeform 8">
              <a:extLst>
                <a:ext uri="{FF2B5EF4-FFF2-40B4-BE49-F238E27FC236}">
                  <a16:creationId xmlns="" xmlns:a16="http://schemas.microsoft.com/office/drawing/2014/main" id="{E03BC32A-303C-4D31-80D0-BAFD3BB18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0469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5" name="Freeform 8">
              <a:extLst>
                <a:ext uri="{FF2B5EF4-FFF2-40B4-BE49-F238E27FC236}">
                  <a16:creationId xmlns="" xmlns:a16="http://schemas.microsoft.com/office/drawing/2014/main" id="{27A1A5E7-5CC5-4E14-87CE-30624CD30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6816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6" name="Freeform 8">
              <a:extLst>
                <a:ext uri="{FF2B5EF4-FFF2-40B4-BE49-F238E27FC236}">
                  <a16:creationId xmlns="" xmlns:a16="http://schemas.microsoft.com/office/drawing/2014/main" id="{2815C5A9-3C23-4C5E-87C5-82619D8476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3163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7" name="Freeform 8">
              <a:extLst>
                <a:ext uri="{FF2B5EF4-FFF2-40B4-BE49-F238E27FC236}">
                  <a16:creationId xmlns="" xmlns:a16="http://schemas.microsoft.com/office/drawing/2014/main" id="{3738247E-DABC-4CE2-B65C-EF07CB97F6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9510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8" name="Freeform 8">
              <a:extLst>
                <a:ext uri="{FF2B5EF4-FFF2-40B4-BE49-F238E27FC236}">
                  <a16:creationId xmlns="" xmlns:a16="http://schemas.microsoft.com/office/drawing/2014/main" id="{4E7C14F8-CC4D-484B-AAAE-C8BED34B05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5857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="" xmlns:a16="http://schemas.microsoft.com/office/drawing/2014/main" id="{92205E44-7414-48E1-A0C8-63552468627B}"/>
              </a:ext>
            </a:extLst>
          </p:cNvPr>
          <p:cNvGrpSpPr/>
          <p:nvPr/>
        </p:nvGrpSpPr>
        <p:grpSpPr>
          <a:xfrm>
            <a:off x="10510313" y="4588343"/>
            <a:ext cx="1004378" cy="170730"/>
            <a:chOff x="10130469" y="2752813"/>
            <a:chExt cx="1004378" cy="170730"/>
          </a:xfrm>
        </p:grpSpPr>
        <p:sp>
          <p:nvSpPr>
            <p:cNvPr id="70" name="Freeform 8">
              <a:extLst>
                <a:ext uri="{FF2B5EF4-FFF2-40B4-BE49-F238E27FC236}">
                  <a16:creationId xmlns="" xmlns:a16="http://schemas.microsoft.com/office/drawing/2014/main" id="{59B03363-9DD3-4C64-945C-DEEA1EB99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0469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1" name="Freeform 8">
              <a:extLst>
                <a:ext uri="{FF2B5EF4-FFF2-40B4-BE49-F238E27FC236}">
                  <a16:creationId xmlns="" xmlns:a16="http://schemas.microsoft.com/office/drawing/2014/main" id="{ADC16C6A-D7B1-4642-90B7-7066556A0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6816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2" name="Freeform 8">
              <a:extLst>
                <a:ext uri="{FF2B5EF4-FFF2-40B4-BE49-F238E27FC236}">
                  <a16:creationId xmlns="" xmlns:a16="http://schemas.microsoft.com/office/drawing/2014/main" id="{E445C999-F522-416A-A0B9-C9BE4656F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3163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3" name="Freeform 8">
              <a:extLst>
                <a:ext uri="{FF2B5EF4-FFF2-40B4-BE49-F238E27FC236}">
                  <a16:creationId xmlns="" xmlns:a16="http://schemas.microsoft.com/office/drawing/2014/main" id="{AAEDDF35-9644-42A1-9A7B-9069B59BE6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9510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4" name="Freeform 8">
              <a:extLst>
                <a:ext uri="{FF2B5EF4-FFF2-40B4-BE49-F238E27FC236}">
                  <a16:creationId xmlns="" xmlns:a16="http://schemas.microsoft.com/office/drawing/2014/main" id="{8BCA1003-9CD1-4E45-BAC1-BDE08C2986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5857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="" xmlns:a16="http://schemas.microsoft.com/office/drawing/2014/main" id="{94E78B3E-F91D-4044-892F-578316460E37}"/>
              </a:ext>
            </a:extLst>
          </p:cNvPr>
          <p:cNvGrpSpPr/>
          <p:nvPr/>
        </p:nvGrpSpPr>
        <p:grpSpPr>
          <a:xfrm>
            <a:off x="10510313" y="5194768"/>
            <a:ext cx="1004378" cy="170730"/>
            <a:chOff x="10130469" y="2752813"/>
            <a:chExt cx="1004378" cy="170730"/>
          </a:xfrm>
        </p:grpSpPr>
        <p:sp>
          <p:nvSpPr>
            <p:cNvPr id="76" name="Freeform 8">
              <a:extLst>
                <a:ext uri="{FF2B5EF4-FFF2-40B4-BE49-F238E27FC236}">
                  <a16:creationId xmlns="" xmlns:a16="http://schemas.microsoft.com/office/drawing/2014/main" id="{25F78376-991D-4914-8238-00C5984AEA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0469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7" name="Freeform 8">
              <a:extLst>
                <a:ext uri="{FF2B5EF4-FFF2-40B4-BE49-F238E27FC236}">
                  <a16:creationId xmlns="" xmlns:a16="http://schemas.microsoft.com/office/drawing/2014/main" id="{AE51A210-6324-41F0-A7F2-44FC0D0063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6816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8" name="Freeform 8">
              <a:extLst>
                <a:ext uri="{FF2B5EF4-FFF2-40B4-BE49-F238E27FC236}">
                  <a16:creationId xmlns="" xmlns:a16="http://schemas.microsoft.com/office/drawing/2014/main" id="{1880D76B-2E1D-4525-89F5-FCB3E2FE23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3163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79" name="Freeform 8">
              <a:extLst>
                <a:ext uri="{FF2B5EF4-FFF2-40B4-BE49-F238E27FC236}">
                  <a16:creationId xmlns="" xmlns:a16="http://schemas.microsoft.com/office/drawing/2014/main" id="{C47A6AA2-648E-4A58-AC26-8BB460B9E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9510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0" name="Freeform 8">
              <a:extLst>
                <a:ext uri="{FF2B5EF4-FFF2-40B4-BE49-F238E27FC236}">
                  <a16:creationId xmlns="" xmlns:a16="http://schemas.microsoft.com/office/drawing/2014/main" id="{9C385B35-F472-4E08-9873-D75D97513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5857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="" xmlns:a16="http://schemas.microsoft.com/office/drawing/2014/main" id="{A647342C-E5DD-4B78-BFF1-0A18094C2B7D}"/>
              </a:ext>
            </a:extLst>
          </p:cNvPr>
          <p:cNvGrpSpPr/>
          <p:nvPr/>
        </p:nvGrpSpPr>
        <p:grpSpPr>
          <a:xfrm>
            <a:off x="10510313" y="5804368"/>
            <a:ext cx="1004378" cy="170730"/>
            <a:chOff x="10130469" y="2752813"/>
            <a:chExt cx="1004378" cy="170730"/>
          </a:xfrm>
        </p:grpSpPr>
        <p:sp>
          <p:nvSpPr>
            <p:cNvPr id="82" name="Freeform 8">
              <a:extLst>
                <a:ext uri="{FF2B5EF4-FFF2-40B4-BE49-F238E27FC236}">
                  <a16:creationId xmlns="" xmlns:a16="http://schemas.microsoft.com/office/drawing/2014/main" id="{83075829-38EB-45DE-BBA3-45439729A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0469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3" name="Freeform 8">
              <a:extLst>
                <a:ext uri="{FF2B5EF4-FFF2-40B4-BE49-F238E27FC236}">
                  <a16:creationId xmlns="" xmlns:a16="http://schemas.microsoft.com/office/drawing/2014/main" id="{D913323C-67FE-4244-8974-A28096EFB1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6816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4" name="Freeform 8">
              <a:extLst>
                <a:ext uri="{FF2B5EF4-FFF2-40B4-BE49-F238E27FC236}">
                  <a16:creationId xmlns="" xmlns:a16="http://schemas.microsoft.com/office/drawing/2014/main" id="{AB8E423A-19FD-4E4B-A38D-0082DB78E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3163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5" name="Freeform 8">
              <a:extLst>
                <a:ext uri="{FF2B5EF4-FFF2-40B4-BE49-F238E27FC236}">
                  <a16:creationId xmlns="" xmlns:a16="http://schemas.microsoft.com/office/drawing/2014/main" id="{A9CE097D-8F68-48C7-91E7-25854B21FA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9510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6" name="Freeform 8">
              <a:extLst>
                <a:ext uri="{FF2B5EF4-FFF2-40B4-BE49-F238E27FC236}">
                  <a16:creationId xmlns="" xmlns:a16="http://schemas.microsoft.com/office/drawing/2014/main" id="{09780872-5C8F-4653-8554-00AD4C233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5857" y="2752813"/>
              <a:ext cx="178990" cy="170730"/>
            </a:xfrm>
            <a:custGeom>
              <a:avLst/>
              <a:gdLst>
                <a:gd name="T0" fmla="*/ 157 w 337"/>
                <a:gd name="T1" fmla="*/ 279 h 321"/>
                <a:gd name="T2" fmla="*/ 96 w 337"/>
                <a:gd name="T3" fmla="*/ 311 h 321"/>
                <a:gd name="T4" fmla="*/ 60 w 337"/>
                <a:gd name="T5" fmla="*/ 284 h 321"/>
                <a:gd name="T6" fmla="*/ 71 w 337"/>
                <a:gd name="T7" fmla="*/ 217 h 321"/>
                <a:gd name="T8" fmla="*/ 64 w 337"/>
                <a:gd name="T9" fmla="*/ 195 h 321"/>
                <a:gd name="T10" fmla="*/ 15 w 337"/>
                <a:gd name="T11" fmla="*/ 147 h 321"/>
                <a:gd name="T12" fmla="*/ 29 w 337"/>
                <a:gd name="T13" fmla="*/ 104 h 321"/>
                <a:gd name="T14" fmla="*/ 96 w 337"/>
                <a:gd name="T15" fmla="*/ 94 h 321"/>
                <a:gd name="T16" fmla="*/ 116 w 337"/>
                <a:gd name="T17" fmla="*/ 80 h 321"/>
                <a:gd name="T18" fmla="*/ 146 w 337"/>
                <a:gd name="T19" fmla="*/ 19 h 321"/>
                <a:gd name="T20" fmla="*/ 191 w 337"/>
                <a:gd name="T21" fmla="*/ 19 h 321"/>
                <a:gd name="T22" fmla="*/ 221 w 337"/>
                <a:gd name="T23" fmla="*/ 80 h 321"/>
                <a:gd name="T24" fmla="*/ 240 w 337"/>
                <a:gd name="T25" fmla="*/ 94 h 321"/>
                <a:gd name="T26" fmla="*/ 308 w 337"/>
                <a:gd name="T27" fmla="*/ 104 h 321"/>
                <a:gd name="T28" fmla="*/ 322 w 337"/>
                <a:gd name="T29" fmla="*/ 147 h 321"/>
                <a:gd name="T30" fmla="*/ 273 w 337"/>
                <a:gd name="T31" fmla="*/ 195 h 321"/>
                <a:gd name="T32" fmla="*/ 266 w 337"/>
                <a:gd name="T33" fmla="*/ 217 h 321"/>
                <a:gd name="T34" fmla="*/ 277 w 337"/>
                <a:gd name="T35" fmla="*/ 284 h 321"/>
                <a:gd name="T36" fmla="*/ 240 w 337"/>
                <a:gd name="T37" fmla="*/ 311 h 321"/>
                <a:gd name="T38" fmla="*/ 180 w 337"/>
                <a:gd name="T39" fmla="*/ 279 h 321"/>
                <a:gd name="T40" fmla="*/ 157 w 337"/>
                <a:gd name="T41" fmla="*/ 27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7" h="321">
                  <a:moveTo>
                    <a:pt x="157" y="279"/>
                  </a:moveTo>
                  <a:cubicBezTo>
                    <a:pt x="96" y="311"/>
                    <a:pt x="96" y="311"/>
                    <a:pt x="96" y="311"/>
                  </a:cubicBezTo>
                  <a:cubicBezTo>
                    <a:pt x="78" y="321"/>
                    <a:pt x="56" y="305"/>
                    <a:pt x="60" y="284"/>
                  </a:cubicBezTo>
                  <a:cubicBezTo>
                    <a:pt x="71" y="217"/>
                    <a:pt x="71" y="217"/>
                    <a:pt x="71" y="217"/>
                  </a:cubicBezTo>
                  <a:cubicBezTo>
                    <a:pt x="72" y="209"/>
                    <a:pt x="70" y="200"/>
                    <a:pt x="64" y="19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0" y="133"/>
                    <a:pt x="8" y="107"/>
                    <a:pt x="29" y="10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5" y="93"/>
                    <a:pt x="112" y="88"/>
                    <a:pt x="116" y="80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55" y="0"/>
                    <a:pt x="182" y="0"/>
                    <a:pt x="191" y="19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5" y="88"/>
                    <a:pt x="232" y="93"/>
                    <a:pt x="240" y="94"/>
                  </a:cubicBezTo>
                  <a:cubicBezTo>
                    <a:pt x="308" y="104"/>
                    <a:pt x="308" y="104"/>
                    <a:pt x="308" y="104"/>
                  </a:cubicBezTo>
                  <a:cubicBezTo>
                    <a:pt x="329" y="107"/>
                    <a:pt x="337" y="133"/>
                    <a:pt x="322" y="14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67" y="200"/>
                    <a:pt x="264" y="209"/>
                    <a:pt x="266" y="217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81" y="305"/>
                    <a:pt x="259" y="321"/>
                    <a:pt x="240" y="311"/>
                  </a:cubicBezTo>
                  <a:cubicBezTo>
                    <a:pt x="180" y="279"/>
                    <a:pt x="180" y="279"/>
                    <a:pt x="180" y="279"/>
                  </a:cubicBezTo>
                  <a:cubicBezTo>
                    <a:pt x="173" y="275"/>
                    <a:pt x="164" y="275"/>
                    <a:pt x="157" y="27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96" name="TextBox 95">
            <a:extLst>
              <a:ext uri="{FF2B5EF4-FFF2-40B4-BE49-F238E27FC236}">
                <a16:creationId xmlns="" xmlns:a16="http://schemas.microsoft.com/office/drawing/2014/main" id="{A542D7DD-9479-48A0-BE77-833E70F275EE}"/>
              </a:ext>
            </a:extLst>
          </p:cNvPr>
          <p:cNvSpPr txBox="1"/>
          <p:nvPr/>
        </p:nvSpPr>
        <p:spPr>
          <a:xfrm>
            <a:off x="11189845" y="5971542"/>
            <a:ext cx="1002154" cy="886457"/>
          </a:xfrm>
          <a:custGeom>
            <a:avLst/>
            <a:gdLst>
              <a:gd name="connsiteX0" fmla="*/ 1432902 w 1432902"/>
              <a:gd name="connsiteY0" fmla="*/ 0 h 1267476"/>
              <a:gd name="connsiteX1" fmla="*/ 1432902 w 1432902"/>
              <a:gd name="connsiteY1" fmla="*/ 1267476 h 1267476"/>
              <a:gd name="connsiteX2" fmla="*/ 0 w 1432902"/>
              <a:gd name="connsiteY2" fmla="*/ 1267476 h 1267476"/>
              <a:gd name="connsiteX3" fmla="*/ 31959 w 1432902"/>
              <a:gd name="connsiteY3" fmla="*/ 1217370 h 1267476"/>
              <a:gd name="connsiteX4" fmla="*/ 1076969 w 1432902"/>
              <a:gd name="connsiteY4" fmla="*/ 661355 h 1267476"/>
              <a:gd name="connsiteX5" fmla="*/ 1420932 w 1432902"/>
              <a:gd name="connsiteY5" fmla="*/ 30241 h 1267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2902" h="1267476">
                <a:moveTo>
                  <a:pt x="1432902" y="0"/>
                </a:moveTo>
                <a:lnTo>
                  <a:pt x="1432902" y="1267476"/>
                </a:lnTo>
                <a:lnTo>
                  <a:pt x="0" y="1267476"/>
                </a:lnTo>
                <a:lnTo>
                  <a:pt x="31959" y="1217370"/>
                </a:lnTo>
                <a:cubicBezTo>
                  <a:pt x="318740" y="823323"/>
                  <a:pt x="833290" y="872666"/>
                  <a:pt x="1076969" y="661355"/>
                </a:cubicBezTo>
                <a:cubicBezTo>
                  <a:pt x="1235401" y="523969"/>
                  <a:pt x="1325734" y="278922"/>
                  <a:pt x="1420932" y="30241"/>
                </a:cubicBezTo>
                <a:close/>
              </a:path>
            </a:pathLst>
          </a:custGeom>
          <a:gradFill>
            <a:gsLst>
              <a:gs pos="10000">
                <a:schemeClr val="bg1">
                  <a:lumMod val="85000"/>
                  <a:alpha val="10000"/>
                </a:schemeClr>
              </a:gs>
              <a:gs pos="100000">
                <a:schemeClr val="bg1">
                  <a:lumMod val="95000"/>
                  <a:alpha val="5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0" lvl="1" indent="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1"/>
            <a:endParaRPr lang="en-ID">
              <a:sym typeface="Calibri" panose="020F0502020204030204" pitchFamily="34" charset="0"/>
            </a:endParaRPr>
          </a:p>
        </p:txBody>
      </p:sp>
      <p:pic>
        <p:nvPicPr>
          <p:cNvPr id="102" name="Picture 101">
            <a:extLst>
              <a:ext uri="{FF2B5EF4-FFF2-40B4-BE49-F238E27FC236}">
                <a16:creationId xmlns="" xmlns:a16="http://schemas.microsoft.com/office/drawing/2014/main" id="{17FA03EE-0148-47EC-9525-7063FB3F7D7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927" t="28467" r="10680" b="2948"/>
          <a:stretch/>
        </p:blipFill>
        <p:spPr>
          <a:xfrm>
            <a:off x="1934691" y="3533522"/>
            <a:ext cx="2408708" cy="2829177"/>
          </a:xfrm>
          <a:custGeom>
            <a:avLst/>
            <a:gdLst>
              <a:gd name="connsiteX0" fmla="*/ 261262 w 2743200"/>
              <a:gd name="connsiteY0" fmla="*/ 0 h 3222058"/>
              <a:gd name="connsiteX1" fmla="*/ 2481938 w 2743200"/>
              <a:gd name="connsiteY1" fmla="*/ 0 h 3222058"/>
              <a:gd name="connsiteX2" fmla="*/ 2743200 w 2743200"/>
              <a:gd name="connsiteY2" fmla="*/ 261262 h 3222058"/>
              <a:gd name="connsiteX3" fmla="*/ 2743200 w 2743200"/>
              <a:gd name="connsiteY3" fmla="*/ 2960796 h 3222058"/>
              <a:gd name="connsiteX4" fmla="*/ 2481938 w 2743200"/>
              <a:gd name="connsiteY4" fmla="*/ 3222058 h 3222058"/>
              <a:gd name="connsiteX5" fmla="*/ 261262 w 2743200"/>
              <a:gd name="connsiteY5" fmla="*/ 3222058 h 3222058"/>
              <a:gd name="connsiteX6" fmla="*/ 0 w 2743200"/>
              <a:gd name="connsiteY6" fmla="*/ 2960796 h 3222058"/>
              <a:gd name="connsiteX7" fmla="*/ 0 w 2743200"/>
              <a:gd name="connsiteY7" fmla="*/ 261262 h 3222058"/>
              <a:gd name="connsiteX8" fmla="*/ 261262 w 2743200"/>
              <a:gd name="connsiteY8" fmla="*/ 0 h 3222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3200" h="3222058">
                <a:moveTo>
                  <a:pt x="261262" y="0"/>
                </a:moveTo>
                <a:lnTo>
                  <a:pt x="2481938" y="0"/>
                </a:lnTo>
                <a:cubicBezTo>
                  <a:pt x="2626229" y="0"/>
                  <a:pt x="2743200" y="116971"/>
                  <a:pt x="2743200" y="261262"/>
                </a:cubicBezTo>
                <a:lnTo>
                  <a:pt x="2743200" y="2960796"/>
                </a:lnTo>
                <a:cubicBezTo>
                  <a:pt x="2743200" y="3105087"/>
                  <a:pt x="2626229" y="3222058"/>
                  <a:pt x="2481938" y="3222058"/>
                </a:cubicBezTo>
                <a:lnTo>
                  <a:pt x="261262" y="3222058"/>
                </a:lnTo>
                <a:cubicBezTo>
                  <a:pt x="116971" y="3222058"/>
                  <a:pt x="0" y="3105087"/>
                  <a:pt x="0" y="2960796"/>
                </a:cubicBezTo>
                <a:lnTo>
                  <a:pt x="0" y="261262"/>
                </a:lnTo>
                <a:cubicBezTo>
                  <a:pt x="0" y="116971"/>
                  <a:pt x="116971" y="0"/>
                  <a:pt x="261262" y="0"/>
                </a:cubicBezTo>
                <a:close/>
              </a:path>
            </a:pathLst>
          </a:custGeom>
          <a:effectLst>
            <a:outerShdw blurRad="254000" dist="38100" dir="2700000" algn="tl" rotWithShape="0">
              <a:prstClr val="black">
                <a:alpha val="10000"/>
              </a:prstClr>
            </a:outerShdw>
          </a:effectLst>
        </p:spPr>
      </p:pic>
      <p:sp>
        <p:nvSpPr>
          <p:cNvPr id="117" name="TextBox 116">
            <a:extLst>
              <a:ext uri="{FF2B5EF4-FFF2-40B4-BE49-F238E27FC236}">
                <a16:creationId xmlns="" xmlns:a16="http://schemas.microsoft.com/office/drawing/2014/main" id="{F0F43D88-7132-4834-A0CB-DC04939A2D34}"/>
              </a:ext>
            </a:extLst>
          </p:cNvPr>
          <p:cNvSpPr txBox="1"/>
          <p:nvPr/>
        </p:nvSpPr>
        <p:spPr>
          <a:xfrm>
            <a:off x="3769569" y="2936429"/>
            <a:ext cx="278677" cy="27867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ID">
              <a:sym typeface="Calibri" panose="020F0502020204030204" pitchFamily="34" charset="0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="" xmlns:a16="http://schemas.microsoft.com/office/drawing/2014/main" id="{15EB6D2D-726F-488C-99B2-96F28A6A4260}"/>
              </a:ext>
            </a:extLst>
          </p:cNvPr>
          <p:cNvSpPr txBox="1"/>
          <p:nvPr/>
        </p:nvSpPr>
        <p:spPr>
          <a:xfrm>
            <a:off x="1311998" y="6086660"/>
            <a:ext cx="278677" cy="27867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228600" lvl="1" indent="-22860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lvl="1" indent="0">
              <a:buNone/>
            </a:pPr>
            <a:endParaRPr lang="en-ID"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867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="" xmlns:a16="http://schemas.microsoft.com/office/drawing/2014/main" id="{E5A2DCA1-6A7D-46A7-A89B-769FC3023D02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="" xmlns:a16="http://schemas.microsoft.com/office/drawing/2014/main" id="{E5A2DCA1-6A7D-46A7-A89B-769FC3023D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DCD79520-62BA-4440-93E9-1EE926FDC7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710" t="16755" r="7435" b="19502"/>
          <a:stretch/>
        </p:blipFill>
        <p:spPr>
          <a:xfrm>
            <a:off x="533402" y="2949529"/>
            <a:ext cx="1630403" cy="1630403"/>
          </a:xfrm>
          <a:custGeom>
            <a:avLst/>
            <a:gdLst>
              <a:gd name="connsiteX0" fmla="*/ 271739 w 1630403"/>
              <a:gd name="connsiteY0" fmla="*/ 0 h 1630403"/>
              <a:gd name="connsiteX1" fmla="*/ 1358664 w 1630403"/>
              <a:gd name="connsiteY1" fmla="*/ 0 h 1630403"/>
              <a:gd name="connsiteX2" fmla="*/ 1630403 w 1630403"/>
              <a:gd name="connsiteY2" fmla="*/ 271739 h 1630403"/>
              <a:gd name="connsiteX3" fmla="*/ 1630403 w 1630403"/>
              <a:gd name="connsiteY3" fmla="*/ 1358664 h 1630403"/>
              <a:gd name="connsiteX4" fmla="*/ 1358664 w 1630403"/>
              <a:gd name="connsiteY4" fmla="*/ 1630403 h 1630403"/>
              <a:gd name="connsiteX5" fmla="*/ 271739 w 1630403"/>
              <a:gd name="connsiteY5" fmla="*/ 1630403 h 1630403"/>
              <a:gd name="connsiteX6" fmla="*/ 0 w 1630403"/>
              <a:gd name="connsiteY6" fmla="*/ 1358664 h 1630403"/>
              <a:gd name="connsiteX7" fmla="*/ 0 w 1630403"/>
              <a:gd name="connsiteY7" fmla="*/ 271739 h 1630403"/>
              <a:gd name="connsiteX8" fmla="*/ 271739 w 1630403"/>
              <a:gd name="connsiteY8" fmla="*/ 0 h 1630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0403" h="1630403">
                <a:moveTo>
                  <a:pt x="271739" y="0"/>
                </a:moveTo>
                <a:lnTo>
                  <a:pt x="1358664" y="0"/>
                </a:lnTo>
                <a:cubicBezTo>
                  <a:pt x="1508741" y="0"/>
                  <a:pt x="1630403" y="121662"/>
                  <a:pt x="1630403" y="271739"/>
                </a:cubicBezTo>
                <a:lnTo>
                  <a:pt x="1630403" y="1358664"/>
                </a:lnTo>
                <a:cubicBezTo>
                  <a:pt x="1630403" y="1508741"/>
                  <a:pt x="1508741" y="1630403"/>
                  <a:pt x="1358664" y="1630403"/>
                </a:cubicBezTo>
                <a:lnTo>
                  <a:pt x="271739" y="1630403"/>
                </a:lnTo>
                <a:cubicBezTo>
                  <a:pt x="121662" y="1630403"/>
                  <a:pt x="0" y="1508741"/>
                  <a:pt x="0" y="1358664"/>
                </a:cubicBezTo>
                <a:lnTo>
                  <a:pt x="0" y="271739"/>
                </a:lnTo>
                <a:cubicBezTo>
                  <a:pt x="0" y="121662"/>
                  <a:pt x="121662" y="0"/>
                  <a:pt x="271739" y="0"/>
                </a:cubicBezTo>
                <a:close/>
              </a:path>
            </a:pathLst>
          </a:custGeom>
          <a:ln w="19050">
            <a:solidFill>
              <a:srgbClr val="FFC000"/>
            </a:solidFill>
          </a:ln>
          <a:effectLst>
            <a:outerShdw blurRad="254000" dist="38100" dir="2700000" algn="tl" rotWithShape="0">
              <a:prstClr val="black">
                <a:alpha val="10000"/>
              </a:prst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DF39D826-E236-4BCD-A9A2-66D57689DCF5}"/>
              </a:ext>
            </a:extLst>
          </p:cNvPr>
          <p:cNvSpPr txBox="1"/>
          <p:nvPr/>
        </p:nvSpPr>
        <p:spPr>
          <a:xfrm flipV="1">
            <a:off x="-1" y="3764730"/>
            <a:ext cx="4229444" cy="3093269"/>
          </a:xfrm>
          <a:custGeom>
            <a:avLst/>
            <a:gdLst>
              <a:gd name="connsiteX0" fmla="*/ 0 w 6674304"/>
              <a:gd name="connsiteY0" fmla="*/ 0 h 5966838"/>
              <a:gd name="connsiteX1" fmla="*/ 6674304 w 6674304"/>
              <a:gd name="connsiteY1" fmla="*/ 0 h 5966838"/>
              <a:gd name="connsiteX2" fmla="*/ 6672463 w 6674304"/>
              <a:gd name="connsiteY2" fmla="*/ 3528 h 5966838"/>
              <a:gd name="connsiteX3" fmla="*/ 6142663 w 6674304"/>
              <a:gd name="connsiteY3" fmla="*/ 1686835 h 5966838"/>
              <a:gd name="connsiteX4" fmla="*/ 4132917 w 6674304"/>
              <a:gd name="connsiteY4" fmla="*/ 2753737 h 5966838"/>
              <a:gd name="connsiteX5" fmla="*/ 3289320 w 6674304"/>
              <a:gd name="connsiteY5" fmla="*/ 4862728 h 5966838"/>
              <a:gd name="connsiteX6" fmla="*/ 1763402 w 6674304"/>
              <a:gd name="connsiteY6" fmla="*/ 5954443 h 5966838"/>
              <a:gd name="connsiteX7" fmla="*/ 63803 w 6674304"/>
              <a:gd name="connsiteY7" fmla="*/ 5470616 h 5966838"/>
              <a:gd name="connsiteX8" fmla="*/ 0 w 6674304"/>
              <a:gd name="connsiteY8" fmla="*/ 5467195 h 5966838"/>
              <a:gd name="connsiteX0" fmla="*/ 0 w 6674304"/>
              <a:gd name="connsiteY0" fmla="*/ 0 h 5966838"/>
              <a:gd name="connsiteX1" fmla="*/ 6674304 w 6674304"/>
              <a:gd name="connsiteY1" fmla="*/ 0 h 5966838"/>
              <a:gd name="connsiteX2" fmla="*/ 6672463 w 6674304"/>
              <a:gd name="connsiteY2" fmla="*/ 3528 h 5966838"/>
              <a:gd name="connsiteX3" fmla="*/ 6142663 w 6674304"/>
              <a:gd name="connsiteY3" fmla="*/ 1686835 h 5966838"/>
              <a:gd name="connsiteX4" fmla="*/ 4132917 w 6674304"/>
              <a:gd name="connsiteY4" fmla="*/ 2753737 h 5966838"/>
              <a:gd name="connsiteX5" fmla="*/ 3289320 w 6674304"/>
              <a:gd name="connsiteY5" fmla="*/ 4862728 h 5966838"/>
              <a:gd name="connsiteX6" fmla="*/ 1763402 w 6674304"/>
              <a:gd name="connsiteY6" fmla="*/ 5954443 h 5966838"/>
              <a:gd name="connsiteX7" fmla="*/ 63803 w 6674304"/>
              <a:gd name="connsiteY7" fmla="*/ 5470616 h 5966838"/>
              <a:gd name="connsiteX8" fmla="*/ 0 w 6674304"/>
              <a:gd name="connsiteY8" fmla="*/ 5467195 h 5966838"/>
              <a:gd name="connsiteX9" fmla="*/ 0 w 6674304"/>
              <a:gd name="connsiteY9" fmla="*/ 0 h 5966838"/>
              <a:gd name="connsiteX0" fmla="*/ 0 w 6674304"/>
              <a:gd name="connsiteY0" fmla="*/ 0 h 5966838"/>
              <a:gd name="connsiteX1" fmla="*/ 6674304 w 6674304"/>
              <a:gd name="connsiteY1" fmla="*/ 0 h 5966838"/>
              <a:gd name="connsiteX2" fmla="*/ 6672463 w 6674304"/>
              <a:gd name="connsiteY2" fmla="*/ 3528 h 5966838"/>
              <a:gd name="connsiteX3" fmla="*/ 6142663 w 6674304"/>
              <a:gd name="connsiteY3" fmla="*/ 1686835 h 5966838"/>
              <a:gd name="connsiteX4" fmla="*/ 4132917 w 6674304"/>
              <a:gd name="connsiteY4" fmla="*/ 2753737 h 5966838"/>
              <a:gd name="connsiteX5" fmla="*/ 3289320 w 6674304"/>
              <a:gd name="connsiteY5" fmla="*/ 4862728 h 5966838"/>
              <a:gd name="connsiteX6" fmla="*/ 1763402 w 6674304"/>
              <a:gd name="connsiteY6" fmla="*/ 5954443 h 5966838"/>
              <a:gd name="connsiteX7" fmla="*/ 63803 w 6674304"/>
              <a:gd name="connsiteY7" fmla="*/ 5470616 h 5966838"/>
              <a:gd name="connsiteX8" fmla="*/ 0 w 6674304"/>
              <a:gd name="connsiteY8" fmla="*/ 5467195 h 5966838"/>
              <a:gd name="connsiteX9" fmla="*/ 0 w 6674304"/>
              <a:gd name="connsiteY9" fmla="*/ 0 h 5966838"/>
              <a:gd name="connsiteX0" fmla="*/ 0 w 6674304"/>
              <a:gd name="connsiteY0" fmla="*/ 0 h 5954452"/>
              <a:gd name="connsiteX1" fmla="*/ 6674304 w 6674304"/>
              <a:gd name="connsiteY1" fmla="*/ 0 h 5954452"/>
              <a:gd name="connsiteX2" fmla="*/ 6672463 w 6674304"/>
              <a:gd name="connsiteY2" fmla="*/ 3528 h 5954452"/>
              <a:gd name="connsiteX3" fmla="*/ 6142663 w 6674304"/>
              <a:gd name="connsiteY3" fmla="*/ 1686835 h 5954452"/>
              <a:gd name="connsiteX4" fmla="*/ 4132917 w 6674304"/>
              <a:gd name="connsiteY4" fmla="*/ 2753737 h 5954452"/>
              <a:gd name="connsiteX5" fmla="*/ 3289320 w 6674304"/>
              <a:gd name="connsiteY5" fmla="*/ 4862728 h 5954452"/>
              <a:gd name="connsiteX6" fmla="*/ 1763402 w 6674304"/>
              <a:gd name="connsiteY6" fmla="*/ 5954443 h 5954452"/>
              <a:gd name="connsiteX7" fmla="*/ 63803 w 6674304"/>
              <a:gd name="connsiteY7" fmla="*/ 5470616 h 5954452"/>
              <a:gd name="connsiteX8" fmla="*/ 0 w 6674304"/>
              <a:gd name="connsiteY8" fmla="*/ 5467195 h 5954452"/>
              <a:gd name="connsiteX9" fmla="*/ 0 w 6674304"/>
              <a:gd name="connsiteY9" fmla="*/ 0 h 5954452"/>
              <a:gd name="connsiteX0" fmla="*/ 0 w 6674304"/>
              <a:gd name="connsiteY0" fmla="*/ 0 h 5954443"/>
              <a:gd name="connsiteX1" fmla="*/ 6674304 w 6674304"/>
              <a:gd name="connsiteY1" fmla="*/ 0 h 5954443"/>
              <a:gd name="connsiteX2" fmla="*/ 6672463 w 6674304"/>
              <a:gd name="connsiteY2" fmla="*/ 3528 h 5954443"/>
              <a:gd name="connsiteX3" fmla="*/ 6142663 w 6674304"/>
              <a:gd name="connsiteY3" fmla="*/ 1686835 h 5954443"/>
              <a:gd name="connsiteX4" fmla="*/ 4132917 w 6674304"/>
              <a:gd name="connsiteY4" fmla="*/ 2753737 h 5954443"/>
              <a:gd name="connsiteX5" fmla="*/ 3289320 w 6674304"/>
              <a:gd name="connsiteY5" fmla="*/ 4862728 h 5954443"/>
              <a:gd name="connsiteX6" fmla="*/ 1763402 w 6674304"/>
              <a:gd name="connsiteY6" fmla="*/ 5954443 h 5954443"/>
              <a:gd name="connsiteX7" fmla="*/ 63803 w 6674304"/>
              <a:gd name="connsiteY7" fmla="*/ 5470616 h 5954443"/>
              <a:gd name="connsiteX8" fmla="*/ 0 w 6674304"/>
              <a:gd name="connsiteY8" fmla="*/ 5467195 h 5954443"/>
              <a:gd name="connsiteX9" fmla="*/ 0 w 6674304"/>
              <a:gd name="connsiteY9" fmla="*/ 0 h 5954443"/>
              <a:gd name="connsiteX0" fmla="*/ 0 w 6674304"/>
              <a:gd name="connsiteY0" fmla="*/ 0 h 5954443"/>
              <a:gd name="connsiteX1" fmla="*/ 6674304 w 6674304"/>
              <a:gd name="connsiteY1" fmla="*/ 0 h 5954443"/>
              <a:gd name="connsiteX2" fmla="*/ 6672463 w 6674304"/>
              <a:gd name="connsiteY2" fmla="*/ 3528 h 5954443"/>
              <a:gd name="connsiteX3" fmla="*/ 6142663 w 6674304"/>
              <a:gd name="connsiteY3" fmla="*/ 1686835 h 5954443"/>
              <a:gd name="connsiteX4" fmla="*/ 4132917 w 6674304"/>
              <a:gd name="connsiteY4" fmla="*/ 2753737 h 5954443"/>
              <a:gd name="connsiteX5" fmla="*/ 3289320 w 6674304"/>
              <a:gd name="connsiteY5" fmla="*/ 4862728 h 5954443"/>
              <a:gd name="connsiteX6" fmla="*/ 1763402 w 6674304"/>
              <a:gd name="connsiteY6" fmla="*/ 5954443 h 5954443"/>
              <a:gd name="connsiteX7" fmla="*/ 63803 w 6674304"/>
              <a:gd name="connsiteY7" fmla="*/ 5470616 h 5954443"/>
              <a:gd name="connsiteX8" fmla="*/ 0 w 6674304"/>
              <a:gd name="connsiteY8" fmla="*/ 5467195 h 5954443"/>
              <a:gd name="connsiteX9" fmla="*/ 0 w 6674304"/>
              <a:gd name="connsiteY9" fmla="*/ 0 h 5954443"/>
              <a:gd name="connsiteX0" fmla="*/ 0 w 6674304"/>
              <a:gd name="connsiteY0" fmla="*/ 0 h 5954443"/>
              <a:gd name="connsiteX1" fmla="*/ 6674304 w 6674304"/>
              <a:gd name="connsiteY1" fmla="*/ 0 h 5954443"/>
              <a:gd name="connsiteX2" fmla="*/ 6672463 w 6674304"/>
              <a:gd name="connsiteY2" fmla="*/ 3528 h 5954443"/>
              <a:gd name="connsiteX3" fmla="*/ 6142663 w 6674304"/>
              <a:gd name="connsiteY3" fmla="*/ 1686835 h 5954443"/>
              <a:gd name="connsiteX4" fmla="*/ 4132917 w 6674304"/>
              <a:gd name="connsiteY4" fmla="*/ 2753737 h 5954443"/>
              <a:gd name="connsiteX5" fmla="*/ 3323857 w 6674304"/>
              <a:gd name="connsiteY5" fmla="*/ 4880718 h 5954443"/>
              <a:gd name="connsiteX6" fmla="*/ 1763402 w 6674304"/>
              <a:gd name="connsiteY6" fmla="*/ 5954443 h 5954443"/>
              <a:gd name="connsiteX7" fmla="*/ 63803 w 6674304"/>
              <a:gd name="connsiteY7" fmla="*/ 5470616 h 5954443"/>
              <a:gd name="connsiteX8" fmla="*/ 0 w 6674304"/>
              <a:gd name="connsiteY8" fmla="*/ 5467195 h 5954443"/>
              <a:gd name="connsiteX9" fmla="*/ 0 w 6674304"/>
              <a:gd name="connsiteY9" fmla="*/ 0 h 5954443"/>
              <a:gd name="connsiteX0" fmla="*/ 0 w 6674304"/>
              <a:gd name="connsiteY0" fmla="*/ 0 h 5957613"/>
              <a:gd name="connsiteX1" fmla="*/ 6674304 w 6674304"/>
              <a:gd name="connsiteY1" fmla="*/ 0 h 5957613"/>
              <a:gd name="connsiteX2" fmla="*/ 6672463 w 6674304"/>
              <a:gd name="connsiteY2" fmla="*/ 3528 h 5957613"/>
              <a:gd name="connsiteX3" fmla="*/ 6142663 w 6674304"/>
              <a:gd name="connsiteY3" fmla="*/ 1686835 h 5957613"/>
              <a:gd name="connsiteX4" fmla="*/ 4132917 w 6674304"/>
              <a:gd name="connsiteY4" fmla="*/ 2753737 h 5957613"/>
              <a:gd name="connsiteX5" fmla="*/ 3323857 w 6674304"/>
              <a:gd name="connsiteY5" fmla="*/ 4880718 h 5957613"/>
              <a:gd name="connsiteX6" fmla="*/ 1763402 w 6674304"/>
              <a:gd name="connsiteY6" fmla="*/ 5954443 h 5957613"/>
              <a:gd name="connsiteX7" fmla="*/ 63803 w 6674304"/>
              <a:gd name="connsiteY7" fmla="*/ 5470616 h 5957613"/>
              <a:gd name="connsiteX8" fmla="*/ 0 w 6674304"/>
              <a:gd name="connsiteY8" fmla="*/ 5467195 h 5957613"/>
              <a:gd name="connsiteX9" fmla="*/ 0 w 6674304"/>
              <a:gd name="connsiteY9" fmla="*/ 0 h 5957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74304" h="5957613">
                <a:moveTo>
                  <a:pt x="0" y="0"/>
                </a:moveTo>
                <a:lnTo>
                  <a:pt x="6674304" y="0"/>
                </a:lnTo>
                <a:lnTo>
                  <a:pt x="6672463" y="3528"/>
                </a:lnTo>
                <a:cubicBezTo>
                  <a:pt x="6485641" y="423111"/>
                  <a:pt x="6718539" y="1011007"/>
                  <a:pt x="6142663" y="1686835"/>
                </a:cubicBezTo>
                <a:cubicBezTo>
                  <a:pt x="5728792" y="2172540"/>
                  <a:pt x="4602718" y="2221423"/>
                  <a:pt x="4132917" y="2753737"/>
                </a:cubicBezTo>
                <a:cubicBezTo>
                  <a:pt x="3663116" y="3286051"/>
                  <a:pt x="3658337" y="4266313"/>
                  <a:pt x="3323857" y="4880718"/>
                </a:cubicBezTo>
                <a:cubicBezTo>
                  <a:pt x="2989377" y="5495123"/>
                  <a:pt x="2577285" y="5862125"/>
                  <a:pt x="1763402" y="5954443"/>
                </a:cubicBezTo>
                <a:cubicBezTo>
                  <a:pt x="1230133" y="6001788"/>
                  <a:pt x="551766" y="5503698"/>
                  <a:pt x="63803" y="5470616"/>
                </a:cubicBezTo>
                <a:lnTo>
                  <a:pt x="0" y="546719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">
                <a:schemeClr val="bg1">
                  <a:lumMod val="85000"/>
                  <a:alpha val="10000"/>
                </a:schemeClr>
              </a:gs>
              <a:gs pos="100000">
                <a:schemeClr val="bg1">
                  <a:lumMod val="95000"/>
                  <a:alpha val="5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indent="-457200" algn="ctr">
              <a:lnSpc>
                <a:spcPct val="90000"/>
              </a:lnSpc>
              <a:spcBef>
                <a:spcPts val="1000"/>
              </a:spcBef>
              <a:buSzPct val="100000"/>
              <a:defRPr>
                <a:latin typeface="Calibri" panose="020F0502020204030204" pitchFamily="34" charset="0"/>
              </a:defRPr>
            </a:lvl1pPr>
            <a:lvl2pPr marL="0" lvl="1" indent="0" algn="ctr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2pPr>
            <a:lvl3pPr marL="685800" lvl="2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43000" lvl="3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600200" lvl="4" indent="-228600" algn="ctr">
              <a:lnSpc>
                <a:spcPct val="9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1"/>
            <a:endParaRPr lang="en-ID">
              <a:sym typeface="Calibri" panose="020F0502020204030204" pitchFamily="34" charset="0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BE1525A8-F107-40DB-AB70-AB60F29C6965}"/>
              </a:ext>
            </a:extLst>
          </p:cNvPr>
          <p:cNvSpPr/>
          <p:nvPr/>
        </p:nvSpPr>
        <p:spPr>
          <a:xfrm rot="16200000">
            <a:off x="5934996" y="-629571"/>
            <a:ext cx="5627436" cy="6886576"/>
          </a:xfrm>
          <a:custGeom>
            <a:avLst/>
            <a:gdLst>
              <a:gd name="connsiteX0" fmla="*/ 4750092 w 4750092"/>
              <a:gd name="connsiteY0" fmla="*/ 0 h 5812926"/>
              <a:gd name="connsiteX1" fmla="*/ 4750092 w 4750092"/>
              <a:gd name="connsiteY1" fmla="*/ 5812926 h 5812926"/>
              <a:gd name="connsiteX2" fmla="*/ 0 w 4750092"/>
              <a:gd name="connsiteY2" fmla="*/ 5812926 h 5812926"/>
              <a:gd name="connsiteX3" fmla="*/ 14071 w 4750092"/>
              <a:gd name="connsiteY3" fmla="*/ 5806370 h 5812926"/>
              <a:gd name="connsiteX4" fmla="*/ 1088943 w 4750092"/>
              <a:gd name="connsiteY4" fmla="*/ 4840524 h 5812926"/>
              <a:gd name="connsiteX5" fmla="*/ 1901279 w 4750092"/>
              <a:gd name="connsiteY5" fmla="*/ 2704022 h 5812926"/>
              <a:gd name="connsiteX6" fmla="*/ 3836550 w 4750092"/>
              <a:gd name="connsiteY6" fmla="*/ 1623201 h 5812926"/>
              <a:gd name="connsiteX7" fmla="*/ 4674573 w 4750092"/>
              <a:gd name="connsiteY7" fmla="*/ 48169 h 5812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50092" h="5812926">
                <a:moveTo>
                  <a:pt x="4750092" y="0"/>
                </a:moveTo>
                <a:lnTo>
                  <a:pt x="4750092" y="5812926"/>
                </a:lnTo>
                <a:lnTo>
                  <a:pt x="0" y="5812926"/>
                </a:lnTo>
                <a:lnTo>
                  <a:pt x="14071" y="5806370"/>
                </a:lnTo>
                <a:cubicBezTo>
                  <a:pt x="411000" y="5607546"/>
                  <a:pt x="803728" y="5245831"/>
                  <a:pt x="1088943" y="4840524"/>
                </a:cubicBezTo>
                <a:cubicBezTo>
                  <a:pt x="1469229" y="4300115"/>
                  <a:pt x="1443343" y="3240241"/>
                  <a:pt x="1901279" y="2704022"/>
                </a:cubicBezTo>
                <a:cubicBezTo>
                  <a:pt x="2359213" y="2167802"/>
                  <a:pt x="3422418" y="2100774"/>
                  <a:pt x="3836550" y="1623201"/>
                </a:cubicBezTo>
                <a:cubicBezTo>
                  <a:pt x="4155037" y="1255929"/>
                  <a:pt x="4080668" y="480403"/>
                  <a:pt x="4674573" y="48169"/>
                </a:cubicBezTo>
                <a:close/>
              </a:path>
            </a:pathLst>
          </a:custGeom>
          <a:gradFill>
            <a:gsLst>
              <a:gs pos="10000">
                <a:srgbClr val="51A7C2"/>
              </a:gs>
              <a:gs pos="100000">
                <a:srgbClr val="B5F6D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indent="-457200" algn="ctr">
              <a:lnSpc>
                <a:spcPct val="90000"/>
              </a:lnSpc>
              <a:spcBef>
                <a:spcPts val="1000"/>
              </a:spcBef>
              <a:buSzPct val="100000"/>
            </a:pPr>
            <a:endParaRPr lang="en-ID">
              <a:latin typeface="Calibri" panose="020F050202020403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BFCBE272-D6E0-4F0A-81BE-1FD0CA3630A1}"/>
              </a:ext>
            </a:extLst>
          </p:cNvPr>
          <p:cNvGrpSpPr/>
          <p:nvPr/>
        </p:nvGrpSpPr>
        <p:grpSpPr>
          <a:xfrm>
            <a:off x="533402" y="492718"/>
            <a:ext cx="6484147" cy="1458269"/>
            <a:chOff x="533402" y="492718"/>
            <a:chExt cx="6484147" cy="1458269"/>
          </a:xfrm>
        </p:grpSpPr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12F9A077-7257-4BA8-B40D-AE2F2E247570}"/>
                </a:ext>
              </a:extLst>
            </p:cNvPr>
            <p:cNvSpPr txBox="1"/>
            <p:nvPr/>
          </p:nvSpPr>
          <p:spPr>
            <a:xfrm>
              <a:off x="533402" y="492718"/>
              <a:ext cx="882648" cy="66082"/>
            </a:xfrm>
            <a:prstGeom prst="roundRect">
              <a:avLst>
                <a:gd name="adj" fmla="val 50000"/>
              </a:avLst>
            </a:prstGeom>
            <a:gradFill>
              <a:gsLst>
                <a:gs pos="10000">
                  <a:srgbClr val="51A7C2"/>
                </a:gs>
                <a:gs pos="100000">
                  <a:srgbClr val="B5F6DA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228600" lvl="1" indent="-22860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lvl="1" indent="0">
                <a:buNone/>
              </a:pPr>
              <a:endParaRPr lang="en-US">
                <a:sym typeface="Calibri" panose="020F050202020403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8454DD4B-12DF-417A-A12C-288A5B967E63}"/>
                </a:ext>
              </a:extLst>
            </p:cNvPr>
            <p:cNvSpPr txBox="1"/>
            <p:nvPr/>
          </p:nvSpPr>
          <p:spPr>
            <a:xfrm>
              <a:off x="533402" y="966102"/>
              <a:ext cx="6484147" cy="98488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3200" b="1" dirty="0">
                  <a:latin typeface="Segoe UI Black" panose="020B0A02040204020203" pitchFamily="34" charset="0"/>
                  <a:ea typeface="Segoe UI Black" panose="020B0A02040204020203" pitchFamily="34" charset="0"/>
                  <a:cs typeface="Segoe UI" panose="020B0502040204020203" pitchFamily="34" charset="0"/>
                </a:rPr>
                <a:t>SAFE</a:t>
              </a:r>
              <a:br>
                <a:rPr lang="en-US" sz="3200" b="1" dirty="0">
                  <a:latin typeface="Segoe UI Black" panose="020B0A02040204020203" pitchFamily="34" charset="0"/>
                  <a:ea typeface="Segoe UI Black" panose="020B0A02040204020203" pitchFamily="34" charset="0"/>
                  <a:cs typeface="Segoe UI" panose="020B0502040204020203" pitchFamily="34" charset="0"/>
                </a:rPr>
              </a:br>
              <a:r>
                <a:rPr lang="en-US" sz="3200" b="1" dirty="0">
                  <a:latin typeface="Segoe UI Black" panose="020B0A02040204020203" pitchFamily="34" charset="0"/>
                  <a:ea typeface="Segoe UI Black" panose="020B0A02040204020203" pitchFamily="34" charset="0"/>
                  <a:cs typeface="Segoe UI" panose="020B0502040204020203" pitchFamily="34" charset="0"/>
                </a:rPr>
                <a:t>DELIVERY</a:t>
              </a: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0C5A5646-0928-4FC0-A210-931F703D2900}"/>
              </a:ext>
            </a:extLst>
          </p:cNvPr>
          <p:cNvSpPr/>
          <p:nvPr/>
        </p:nvSpPr>
        <p:spPr>
          <a:xfrm>
            <a:off x="533402" y="4829937"/>
            <a:ext cx="2914647" cy="110799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Morbi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efficitur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libero at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lectus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et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malesuada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tortor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sodales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Fusce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maximus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Curabitur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eu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nisl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vel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ultricies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Sed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eget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massa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in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accumsan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endParaRPr lang="en-US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AA0F9829-8D5F-494B-8BCB-00AF50C4071C}"/>
              </a:ext>
            </a:extLst>
          </p:cNvPr>
          <p:cNvSpPr/>
          <p:nvPr/>
        </p:nvSpPr>
        <p:spPr>
          <a:xfrm>
            <a:off x="3806320" y="1591526"/>
            <a:ext cx="2914647" cy="110799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Morbi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efficitur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libero at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lectus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et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malesuada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tortor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sodales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Fusce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maximus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Curabitur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eu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nisl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vel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ultricies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Sed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eget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massa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in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accumsan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endParaRPr lang="en-US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12991DA7-A357-4890-A1C0-388B2386D7DA}"/>
              </a:ext>
            </a:extLst>
          </p:cNvPr>
          <p:cNvSpPr/>
          <p:nvPr/>
        </p:nvSpPr>
        <p:spPr>
          <a:xfrm>
            <a:off x="6275135" y="4829937"/>
            <a:ext cx="2914647" cy="110799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Morbi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efficitur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libero at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lectus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, et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malesuada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tortor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sodales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Fusce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maximus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Curabitur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eu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nisl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vel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ultricies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Sed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eget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massa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 in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accumsan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endParaRPr lang="en-US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A022C37B-823D-4B29-86F8-2314EC55DA89}"/>
              </a:ext>
            </a:extLst>
          </p:cNvPr>
          <p:cNvSpPr/>
          <p:nvPr/>
        </p:nvSpPr>
        <p:spPr>
          <a:xfrm>
            <a:off x="8743951" y="1591526"/>
            <a:ext cx="2914649" cy="110799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2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200" b="1" i="0" dirty="0" err="1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amet</a:t>
            </a:r>
            <a:r>
              <a:rPr lang="en-US" sz="12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,  </a:t>
            </a:r>
            <a:r>
              <a:rPr lang="en-US" sz="1200" b="1" i="0" dirty="0" err="1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2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b="1" i="0" dirty="0" err="1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2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b="1" i="0" dirty="0" err="1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elit</a:t>
            </a:r>
            <a:r>
              <a:rPr lang="en-US" sz="12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. Nunc in </a:t>
            </a:r>
            <a:r>
              <a:rPr lang="en-US" sz="1200" b="1" i="0" dirty="0" err="1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aliquet</a:t>
            </a:r>
            <a:r>
              <a:rPr lang="en-US" sz="12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b="1" i="0" dirty="0" err="1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nunc</a:t>
            </a:r>
            <a:r>
              <a:rPr lang="en-US" sz="12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. Morbi </a:t>
            </a:r>
            <a:r>
              <a:rPr lang="en-US" sz="1200" b="1" i="0" dirty="0" err="1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efficitur</a:t>
            </a:r>
            <a:r>
              <a:rPr lang="en-US" sz="12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libero </a:t>
            </a:r>
            <a:br>
              <a:rPr lang="en-US" sz="12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</a:br>
            <a:r>
              <a:rPr lang="en-US" sz="12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at </a:t>
            </a:r>
            <a:r>
              <a:rPr lang="en-US" sz="1200" b="1" i="0" dirty="0" err="1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lectus</a:t>
            </a:r>
            <a:r>
              <a:rPr lang="en-US" sz="12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b="1" i="0" dirty="0" err="1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laoreet</a:t>
            </a:r>
            <a:r>
              <a:rPr lang="en-US" sz="12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, et </a:t>
            </a:r>
            <a:r>
              <a:rPr lang="en-US" sz="1200" b="1" i="0" dirty="0" err="1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malesuada</a:t>
            </a:r>
            <a:r>
              <a:rPr lang="en-US" sz="12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  <a:br>
              <a:rPr lang="en-US" sz="12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</a:br>
            <a:r>
              <a:rPr lang="en-US" sz="1200" b="1" i="0" dirty="0" err="1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2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b="1" i="0" dirty="0" err="1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sodales</a:t>
            </a:r>
            <a:r>
              <a:rPr lang="en-US" sz="12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. </a:t>
            </a:r>
            <a:r>
              <a:rPr lang="en-US" sz="1200" b="1" i="0" dirty="0" err="1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Fusce</a:t>
            </a:r>
            <a:r>
              <a:rPr lang="en-US" sz="12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b="1" i="0" dirty="0" err="1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2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maximus </a:t>
            </a:r>
            <a:r>
              <a:rPr lang="en-US" sz="1200" b="1" i="0" dirty="0" err="1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laoreet</a:t>
            </a:r>
            <a:r>
              <a:rPr lang="en-US" sz="1200" b="1" i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. </a:t>
            </a:r>
            <a:endParaRPr lang="en-US" sz="1200" b="1" dirty="0">
              <a:solidFill>
                <a:schemeClr val="bg1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1DF55594-5984-4E38-90AC-DED06063FD24}"/>
              </a:ext>
            </a:extLst>
          </p:cNvPr>
          <p:cNvCxnSpPr>
            <a:cxnSpLocks/>
          </p:cNvCxnSpPr>
          <p:nvPr/>
        </p:nvCxnSpPr>
        <p:spPr>
          <a:xfrm>
            <a:off x="2163804" y="3764730"/>
            <a:ext cx="6580147" cy="0"/>
          </a:xfrm>
          <a:prstGeom prst="line">
            <a:avLst/>
          </a:prstGeom>
          <a:ln w="1587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="" xmlns:a16="http://schemas.microsoft.com/office/drawing/2014/main" id="{882D5F58-3109-4D9F-8737-DAFDE71396DB}"/>
              </a:ext>
            </a:extLst>
          </p:cNvPr>
          <p:cNvGrpSpPr/>
          <p:nvPr/>
        </p:nvGrpSpPr>
        <p:grpSpPr>
          <a:xfrm>
            <a:off x="3806320" y="3351580"/>
            <a:ext cx="826299" cy="826299"/>
            <a:chOff x="756775" y="2579239"/>
            <a:chExt cx="826299" cy="826299"/>
          </a:xfrm>
        </p:grpSpPr>
        <p:sp>
          <p:nvSpPr>
            <p:cNvPr id="34" name="TextBox 33">
              <a:extLst>
                <a:ext uri="{FF2B5EF4-FFF2-40B4-BE49-F238E27FC236}">
                  <a16:creationId xmlns="" xmlns:a16="http://schemas.microsoft.com/office/drawing/2014/main" id="{185BA08F-300C-4774-AA32-0B9C745C77B3}"/>
                </a:ext>
              </a:extLst>
            </p:cNvPr>
            <p:cNvSpPr txBox="1"/>
            <p:nvPr/>
          </p:nvSpPr>
          <p:spPr>
            <a:xfrm>
              <a:off x="756775" y="2579239"/>
              <a:ext cx="826299" cy="826299"/>
            </a:xfrm>
            <a:prstGeom prst="ellipse">
              <a:avLst/>
            </a:prstGeom>
            <a:noFill/>
            <a:ln w="19050">
              <a:solidFill>
                <a:srgbClr val="FFC000"/>
              </a:solidFill>
            </a:ln>
            <a:effectLst>
              <a:outerShdw blurRad="2540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0" lvl="1" indent="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None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>
                <a:sym typeface="Calibri" panose="020F0502020204030204" pitchFamily="34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="" xmlns:a16="http://schemas.microsoft.com/office/drawing/2014/main" id="{C29A2AEC-2CCE-416C-B40A-BC7694A19E8B}"/>
                </a:ext>
              </a:extLst>
            </p:cNvPr>
            <p:cNvSpPr txBox="1"/>
            <p:nvPr/>
          </p:nvSpPr>
          <p:spPr>
            <a:xfrm>
              <a:off x="882525" y="2704989"/>
              <a:ext cx="574800" cy="574800"/>
            </a:xfrm>
            <a:prstGeom prst="ellipse">
              <a:avLst/>
            </a:prstGeom>
            <a:gradFill>
              <a:gsLst>
                <a:gs pos="10000">
                  <a:srgbClr val="51A7C2"/>
                </a:gs>
                <a:gs pos="100000">
                  <a:srgbClr val="B5F6DA"/>
                </a:gs>
              </a:gsLst>
              <a:lin ang="2700000" scaled="0"/>
            </a:gradFill>
            <a:ln>
              <a:noFill/>
            </a:ln>
            <a:effectLst>
              <a:outerShdw blurRad="1905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0" lvl="1" indent="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None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>
                <a:sym typeface="Calibri" panose="020F0502020204030204" pitchFamily="34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="" xmlns:a16="http://schemas.microsoft.com/office/drawing/2014/main" id="{9593B335-C1DE-4AD9-B5C3-E317E360655B}"/>
              </a:ext>
            </a:extLst>
          </p:cNvPr>
          <p:cNvGrpSpPr/>
          <p:nvPr/>
        </p:nvGrpSpPr>
        <p:grpSpPr>
          <a:xfrm>
            <a:off x="6275135" y="3351580"/>
            <a:ext cx="826299" cy="826299"/>
            <a:chOff x="756775" y="2579239"/>
            <a:chExt cx="826299" cy="826299"/>
          </a:xfrm>
        </p:grpSpPr>
        <p:sp>
          <p:nvSpPr>
            <p:cNvPr id="38" name="TextBox 37">
              <a:extLst>
                <a:ext uri="{FF2B5EF4-FFF2-40B4-BE49-F238E27FC236}">
                  <a16:creationId xmlns="" xmlns:a16="http://schemas.microsoft.com/office/drawing/2014/main" id="{1730E44D-16BD-400E-AFAB-56D387ACF72D}"/>
                </a:ext>
              </a:extLst>
            </p:cNvPr>
            <p:cNvSpPr txBox="1"/>
            <p:nvPr/>
          </p:nvSpPr>
          <p:spPr>
            <a:xfrm>
              <a:off x="756775" y="2579239"/>
              <a:ext cx="826299" cy="826299"/>
            </a:xfrm>
            <a:prstGeom prst="ellipse">
              <a:avLst/>
            </a:prstGeom>
            <a:noFill/>
            <a:ln w="19050">
              <a:solidFill>
                <a:srgbClr val="FFC000"/>
              </a:solidFill>
            </a:ln>
            <a:effectLst>
              <a:outerShdw blurRad="2540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0" lvl="1" indent="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None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>
                <a:sym typeface="Calibri" panose="020F05020202040302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="" xmlns:a16="http://schemas.microsoft.com/office/drawing/2014/main" id="{A04FFA3C-0539-4498-99D7-0E460A70D453}"/>
                </a:ext>
              </a:extLst>
            </p:cNvPr>
            <p:cNvSpPr txBox="1"/>
            <p:nvPr/>
          </p:nvSpPr>
          <p:spPr>
            <a:xfrm>
              <a:off x="882525" y="2704989"/>
              <a:ext cx="574800" cy="574800"/>
            </a:xfrm>
            <a:prstGeom prst="ellipse">
              <a:avLst/>
            </a:prstGeom>
            <a:gradFill>
              <a:gsLst>
                <a:gs pos="10000">
                  <a:srgbClr val="51A7C2"/>
                </a:gs>
                <a:gs pos="100000">
                  <a:srgbClr val="B5F6DA"/>
                </a:gs>
              </a:gsLst>
              <a:lin ang="2700000" scaled="0"/>
            </a:gradFill>
            <a:ln>
              <a:noFill/>
            </a:ln>
            <a:effectLst>
              <a:outerShdw blurRad="1905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indent="-457200" algn="ctr">
                <a:lnSpc>
                  <a:spcPct val="90000"/>
                </a:lnSpc>
                <a:spcBef>
                  <a:spcPts val="1000"/>
                </a:spcBef>
                <a:buSzPct val="100000"/>
                <a:defRPr>
                  <a:latin typeface="Calibri" panose="020F0502020204030204" pitchFamily="34" charset="0"/>
                </a:defRPr>
              </a:lvl1pPr>
              <a:lvl2pPr marL="0" lvl="1" indent="0" algn="ctr">
                <a:lnSpc>
                  <a:spcPct val="90000"/>
                </a:lnSpc>
                <a:spcBef>
                  <a:spcPts val="1000"/>
                </a:spcBef>
                <a:buSzPct val="100000"/>
                <a:buFont typeface="Arial" panose="020B0604020202020204" pitchFamily="34" charset="0"/>
                <a:buNone/>
                <a:defRPr>
                  <a:latin typeface="Calibri" panose="020F0502020204030204" pitchFamily="34" charset="0"/>
                </a:defRPr>
              </a:lvl2pPr>
              <a:lvl3pPr marL="685800" lvl="2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3pPr>
              <a:lvl4pPr marL="1143000" lvl="3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4pPr>
              <a:lvl5pPr marL="1600200" lvl="4" indent="-228600" algn="ctr">
                <a:lnSpc>
                  <a:spcPct val="90000"/>
                </a:lnSpc>
                <a:spcBef>
                  <a:spcPts val="500"/>
                </a:spcBef>
                <a:buSzPct val="100000"/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1"/>
              <a:endParaRPr lang="en-ID">
                <a:sym typeface="Calibri" panose="020F0502020204030204" pitchFamily="34" charset="0"/>
              </a:endParaRP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="" xmlns:a16="http://schemas.microsoft.com/office/drawing/2014/main" id="{C10BAE5E-237E-49CD-8FB8-06810F71CEE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558" t="7536" r="19801" b="2965"/>
          <a:stretch/>
        </p:blipFill>
        <p:spPr>
          <a:xfrm>
            <a:off x="8743952" y="2949529"/>
            <a:ext cx="1630403" cy="1630403"/>
          </a:xfrm>
          <a:custGeom>
            <a:avLst/>
            <a:gdLst>
              <a:gd name="connsiteX0" fmla="*/ 271739 w 1630403"/>
              <a:gd name="connsiteY0" fmla="*/ 0 h 1630403"/>
              <a:gd name="connsiteX1" fmla="*/ 1358664 w 1630403"/>
              <a:gd name="connsiteY1" fmla="*/ 0 h 1630403"/>
              <a:gd name="connsiteX2" fmla="*/ 1630403 w 1630403"/>
              <a:gd name="connsiteY2" fmla="*/ 271739 h 1630403"/>
              <a:gd name="connsiteX3" fmla="*/ 1630403 w 1630403"/>
              <a:gd name="connsiteY3" fmla="*/ 1358664 h 1630403"/>
              <a:gd name="connsiteX4" fmla="*/ 1358664 w 1630403"/>
              <a:gd name="connsiteY4" fmla="*/ 1630403 h 1630403"/>
              <a:gd name="connsiteX5" fmla="*/ 271739 w 1630403"/>
              <a:gd name="connsiteY5" fmla="*/ 1630403 h 1630403"/>
              <a:gd name="connsiteX6" fmla="*/ 0 w 1630403"/>
              <a:gd name="connsiteY6" fmla="*/ 1358664 h 1630403"/>
              <a:gd name="connsiteX7" fmla="*/ 0 w 1630403"/>
              <a:gd name="connsiteY7" fmla="*/ 271739 h 1630403"/>
              <a:gd name="connsiteX8" fmla="*/ 271739 w 1630403"/>
              <a:gd name="connsiteY8" fmla="*/ 0 h 1630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0403" h="1630403">
                <a:moveTo>
                  <a:pt x="271739" y="0"/>
                </a:moveTo>
                <a:lnTo>
                  <a:pt x="1358664" y="0"/>
                </a:lnTo>
                <a:cubicBezTo>
                  <a:pt x="1508741" y="0"/>
                  <a:pt x="1630403" y="121662"/>
                  <a:pt x="1630403" y="271739"/>
                </a:cubicBezTo>
                <a:lnTo>
                  <a:pt x="1630403" y="1358664"/>
                </a:lnTo>
                <a:cubicBezTo>
                  <a:pt x="1630403" y="1508741"/>
                  <a:pt x="1508741" y="1630403"/>
                  <a:pt x="1358664" y="1630403"/>
                </a:cubicBezTo>
                <a:lnTo>
                  <a:pt x="271739" y="1630403"/>
                </a:lnTo>
                <a:cubicBezTo>
                  <a:pt x="121662" y="1630403"/>
                  <a:pt x="0" y="1508741"/>
                  <a:pt x="0" y="1358664"/>
                </a:cubicBezTo>
                <a:lnTo>
                  <a:pt x="0" y="271739"/>
                </a:lnTo>
                <a:cubicBezTo>
                  <a:pt x="0" y="121662"/>
                  <a:pt x="121662" y="0"/>
                  <a:pt x="271739" y="0"/>
                </a:cubicBezTo>
                <a:close/>
              </a:path>
            </a:pathLst>
          </a:custGeom>
          <a:ln w="19050">
            <a:solidFill>
              <a:srgbClr val="FFC000"/>
            </a:solidFill>
          </a:ln>
          <a:effectLst>
            <a:outerShdw blurRad="254000" dist="38100" dir="2700000" algn="tl" rotWithShape="0">
              <a:prstClr val="black">
                <a:alpha val="10000"/>
              </a:prstClr>
            </a:outerShdw>
          </a:effectLst>
        </p:spPr>
      </p:pic>
      <p:sp>
        <p:nvSpPr>
          <p:cNvPr id="48" name="Isosceles Triangle 47">
            <a:extLst>
              <a:ext uri="{FF2B5EF4-FFF2-40B4-BE49-F238E27FC236}">
                <a16:creationId xmlns="" xmlns:a16="http://schemas.microsoft.com/office/drawing/2014/main" id="{DEC29CA1-C0AC-4DE8-9C35-ADC80B97B6C5}"/>
              </a:ext>
            </a:extLst>
          </p:cNvPr>
          <p:cNvSpPr/>
          <p:nvPr/>
        </p:nvSpPr>
        <p:spPr>
          <a:xfrm>
            <a:off x="4148031" y="3229689"/>
            <a:ext cx="142875" cy="123168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Isosceles Triangle 48">
            <a:extLst>
              <a:ext uri="{FF2B5EF4-FFF2-40B4-BE49-F238E27FC236}">
                <a16:creationId xmlns="" xmlns:a16="http://schemas.microsoft.com/office/drawing/2014/main" id="{CAD5E322-ADBB-4079-B487-09DE1538A882}"/>
              </a:ext>
            </a:extLst>
          </p:cNvPr>
          <p:cNvSpPr/>
          <p:nvPr/>
        </p:nvSpPr>
        <p:spPr>
          <a:xfrm rot="10800000">
            <a:off x="6616847" y="4174166"/>
            <a:ext cx="142875" cy="123168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1" name="Group 50">
            <a:extLst>
              <a:ext uri="{FF2B5EF4-FFF2-40B4-BE49-F238E27FC236}">
                <a16:creationId xmlns="" xmlns:a16="http://schemas.microsoft.com/office/drawing/2014/main" id="{10366A83-AD2F-41D1-A509-D6A4F1255405}"/>
              </a:ext>
            </a:extLst>
          </p:cNvPr>
          <p:cNvGrpSpPr/>
          <p:nvPr/>
        </p:nvGrpSpPr>
        <p:grpSpPr>
          <a:xfrm>
            <a:off x="9883817" y="3117771"/>
            <a:ext cx="981075" cy="345190"/>
            <a:chOff x="9883817" y="3117771"/>
            <a:chExt cx="981075" cy="345190"/>
          </a:xfrm>
        </p:grpSpPr>
        <p:grpSp>
          <p:nvGrpSpPr>
            <p:cNvPr id="10" name="Group 9">
              <a:extLst>
                <a:ext uri="{FF2B5EF4-FFF2-40B4-BE49-F238E27FC236}">
                  <a16:creationId xmlns="" xmlns:a16="http://schemas.microsoft.com/office/drawing/2014/main" id="{6F7BCAAD-8DFA-4EEB-AFE1-341D5AA06644}"/>
                </a:ext>
              </a:extLst>
            </p:cNvPr>
            <p:cNvGrpSpPr/>
            <p:nvPr/>
          </p:nvGrpSpPr>
          <p:grpSpPr>
            <a:xfrm>
              <a:off x="9883817" y="3117771"/>
              <a:ext cx="981075" cy="289528"/>
              <a:chOff x="7124700" y="1014414"/>
              <a:chExt cx="3009900" cy="888262"/>
            </a:xfrm>
          </p:grpSpPr>
          <p:sp>
            <p:nvSpPr>
              <p:cNvPr id="3" name="TextBox 2">
                <a:extLst>
                  <a:ext uri="{FF2B5EF4-FFF2-40B4-BE49-F238E27FC236}">
                    <a16:creationId xmlns="" xmlns:a16="http://schemas.microsoft.com/office/drawing/2014/main" id="{CD1971B3-8CBA-463D-8B47-4F6C5505053B}"/>
                  </a:ext>
                </a:extLst>
              </p:cNvPr>
              <p:cNvSpPr txBox="1"/>
              <p:nvPr/>
            </p:nvSpPr>
            <p:spPr>
              <a:xfrm>
                <a:off x="7124700" y="1014414"/>
                <a:ext cx="3009900" cy="88826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dist="381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indent="-457200" algn="ctr">
                  <a:lnSpc>
                    <a:spcPct val="90000"/>
                  </a:lnSpc>
                  <a:spcBef>
                    <a:spcPts val="1000"/>
                  </a:spcBef>
                  <a:buSzPct val="100000"/>
                  <a:defRPr>
                    <a:latin typeface="Calibri" panose="020F0502020204030204" pitchFamily="34" charset="0"/>
                  </a:defRPr>
                </a:lvl1pPr>
                <a:lvl2pPr marL="0" lvl="1" indent="0" algn="ctr">
                  <a:lnSpc>
                    <a:spcPct val="90000"/>
                  </a:lnSpc>
                  <a:spcBef>
                    <a:spcPts val="1000"/>
                  </a:spcBef>
                  <a:buSzPct val="100000"/>
                  <a:buFont typeface="Arial" panose="020B0604020202020204" pitchFamily="34" charset="0"/>
                  <a:buNone/>
                  <a:defRPr>
                    <a:latin typeface="Calibri" panose="020F0502020204030204" pitchFamily="34" charset="0"/>
                  </a:defRPr>
                </a:lvl2pPr>
                <a:lvl3pPr marL="685800" lvl="2" indent="-228600" algn="ctr">
                  <a:lnSpc>
                    <a:spcPct val="90000"/>
                  </a:lnSpc>
                  <a:spcBef>
                    <a:spcPts val="500"/>
                  </a:spcBef>
                  <a:buSzPct val="100000"/>
                  <a:buFont typeface="Arial" panose="020B0604020202020204" pitchFamily="34" charset="0"/>
                  <a:buChar char="•"/>
                  <a:defRPr>
                    <a:latin typeface="Calibri" panose="020F0502020204030204" pitchFamily="34" charset="0"/>
                  </a:defRPr>
                </a:lvl3pPr>
                <a:lvl4pPr marL="1143000" lvl="3" indent="-228600" algn="ctr">
                  <a:lnSpc>
                    <a:spcPct val="90000"/>
                  </a:lnSpc>
                  <a:spcBef>
                    <a:spcPts val="500"/>
                  </a:spcBef>
                  <a:buSzPct val="100000"/>
                  <a:buFont typeface="Arial" panose="020B0604020202020204" pitchFamily="34" charset="0"/>
                  <a:buChar char="•"/>
                  <a:defRPr>
                    <a:latin typeface="Calibri" panose="020F0502020204030204" pitchFamily="34" charset="0"/>
                  </a:defRPr>
                </a:lvl4pPr>
                <a:lvl5pPr marL="1600200" lvl="4" indent="-228600" algn="ctr">
                  <a:lnSpc>
                    <a:spcPct val="90000"/>
                  </a:lnSpc>
                  <a:spcBef>
                    <a:spcPts val="500"/>
                  </a:spcBef>
                  <a:buSzPct val="100000"/>
                  <a:buFont typeface="Arial" panose="020B0604020202020204" pitchFamily="34" charset="0"/>
                  <a:buChar char="•"/>
                  <a:defRPr>
                    <a:latin typeface="Calibri" panose="020F0502020204030204" pitchFamily="34" charset="0"/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lvl="1"/>
                <a:endParaRPr lang="en-ID">
                  <a:sym typeface="Calibri" panose="020F0502020204030204" pitchFamily="34" charset="0"/>
                </a:endParaRPr>
              </a:p>
            </p:txBody>
          </p:sp>
          <p:grpSp>
            <p:nvGrpSpPr>
              <p:cNvPr id="12" name="Group 11">
                <a:extLst>
                  <a:ext uri="{FF2B5EF4-FFF2-40B4-BE49-F238E27FC236}">
                    <a16:creationId xmlns="" xmlns:a16="http://schemas.microsoft.com/office/drawing/2014/main" id="{1C32A5D8-0789-43FC-894C-A577FDFF578F}"/>
                  </a:ext>
                </a:extLst>
              </p:cNvPr>
              <p:cNvGrpSpPr/>
              <p:nvPr/>
            </p:nvGrpSpPr>
            <p:grpSpPr>
              <a:xfrm>
                <a:off x="7572375" y="1278822"/>
                <a:ext cx="2114550" cy="359444"/>
                <a:chOff x="10130469" y="2752813"/>
                <a:chExt cx="1004378" cy="170730"/>
              </a:xfrm>
            </p:grpSpPr>
            <p:sp>
              <p:nvSpPr>
                <p:cNvPr id="13" name="Freeform 8">
                  <a:extLst>
                    <a:ext uri="{FF2B5EF4-FFF2-40B4-BE49-F238E27FC236}">
                      <a16:creationId xmlns="" xmlns:a16="http://schemas.microsoft.com/office/drawing/2014/main" id="{43344271-7522-4D87-B800-D866637A51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130469" y="2752813"/>
                  <a:ext cx="178990" cy="170730"/>
                </a:xfrm>
                <a:custGeom>
                  <a:avLst/>
                  <a:gdLst>
                    <a:gd name="T0" fmla="*/ 157 w 337"/>
                    <a:gd name="T1" fmla="*/ 279 h 321"/>
                    <a:gd name="T2" fmla="*/ 96 w 337"/>
                    <a:gd name="T3" fmla="*/ 311 h 321"/>
                    <a:gd name="T4" fmla="*/ 60 w 337"/>
                    <a:gd name="T5" fmla="*/ 284 h 321"/>
                    <a:gd name="T6" fmla="*/ 71 w 337"/>
                    <a:gd name="T7" fmla="*/ 217 h 321"/>
                    <a:gd name="T8" fmla="*/ 64 w 337"/>
                    <a:gd name="T9" fmla="*/ 195 h 321"/>
                    <a:gd name="T10" fmla="*/ 15 w 337"/>
                    <a:gd name="T11" fmla="*/ 147 h 321"/>
                    <a:gd name="T12" fmla="*/ 29 w 337"/>
                    <a:gd name="T13" fmla="*/ 104 h 321"/>
                    <a:gd name="T14" fmla="*/ 96 w 337"/>
                    <a:gd name="T15" fmla="*/ 94 h 321"/>
                    <a:gd name="T16" fmla="*/ 116 w 337"/>
                    <a:gd name="T17" fmla="*/ 80 h 321"/>
                    <a:gd name="T18" fmla="*/ 146 w 337"/>
                    <a:gd name="T19" fmla="*/ 19 h 321"/>
                    <a:gd name="T20" fmla="*/ 191 w 337"/>
                    <a:gd name="T21" fmla="*/ 19 h 321"/>
                    <a:gd name="T22" fmla="*/ 221 w 337"/>
                    <a:gd name="T23" fmla="*/ 80 h 321"/>
                    <a:gd name="T24" fmla="*/ 240 w 337"/>
                    <a:gd name="T25" fmla="*/ 94 h 321"/>
                    <a:gd name="T26" fmla="*/ 308 w 337"/>
                    <a:gd name="T27" fmla="*/ 104 h 321"/>
                    <a:gd name="T28" fmla="*/ 322 w 337"/>
                    <a:gd name="T29" fmla="*/ 147 h 321"/>
                    <a:gd name="T30" fmla="*/ 273 w 337"/>
                    <a:gd name="T31" fmla="*/ 195 h 321"/>
                    <a:gd name="T32" fmla="*/ 266 w 337"/>
                    <a:gd name="T33" fmla="*/ 217 h 321"/>
                    <a:gd name="T34" fmla="*/ 277 w 337"/>
                    <a:gd name="T35" fmla="*/ 284 h 321"/>
                    <a:gd name="T36" fmla="*/ 240 w 337"/>
                    <a:gd name="T37" fmla="*/ 311 h 321"/>
                    <a:gd name="T38" fmla="*/ 180 w 337"/>
                    <a:gd name="T39" fmla="*/ 279 h 321"/>
                    <a:gd name="T40" fmla="*/ 157 w 337"/>
                    <a:gd name="T41" fmla="*/ 279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37" h="321">
                      <a:moveTo>
                        <a:pt x="157" y="279"/>
                      </a:moveTo>
                      <a:cubicBezTo>
                        <a:pt x="96" y="311"/>
                        <a:pt x="96" y="311"/>
                        <a:pt x="96" y="311"/>
                      </a:cubicBezTo>
                      <a:cubicBezTo>
                        <a:pt x="78" y="321"/>
                        <a:pt x="56" y="305"/>
                        <a:pt x="60" y="284"/>
                      </a:cubicBezTo>
                      <a:cubicBezTo>
                        <a:pt x="71" y="217"/>
                        <a:pt x="71" y="217"/>
                        <a:pt x="71" y="217"/>
                      </a:cubicBezTo>
                      <a:cubicBezTo>
                        <a:pt x="72" y="209"/>
                        <a:pt x="70" y="200"/>
                        <a:pt x="64" y="195"/>
                      </a:cubicBezTo>
                      <a:cubicBezTo>
                        <a:pt x="15" y="147"/>
                        <a:pt x="15" y="147"/>
                        <a:pt x="15" y="147"/>
                      </a:cubicBezTo>
                      <a:cubicBezTo>
                        <a:pt x="0" y="133"/>
                        <a:pt x="8" y="107"/>
                        <a:pt x="29" y="104"/>
                      </a:cubicBezTo>
                      <a:cubicBezTo>
                        <a:pt x="96" y="94"/>
                        <a:pt x="96" y="94"/>
                        <a:pt x="96" y="94"/>
                      </a:cubicBezTo>
                      <a:cubicBezTo>
                        <a:pt x="105" y="93"/>
                        <a:pt x="112" y="88"/>
                        <a:pt x="116" y="80"/>
                      </a:cubicBezTo>
                      <a:cubicBezTo>
                        <a:pt x="146" y="19"/>
                        <a:pt x="146" y="19"/>
                        <a:pt x="146" y="19"/>
                      </a:cubicBezTo>
                      <a:cubicBezTo>
                        <a:pt x="155" y="0"/>
                        <a:pt x="182" y="0"/>
                        <a:pt x="191" y="19"/>
                      </a:cubicBezTo>
                      <a:cubicBezTo>
                        <a:pt x="221" y="80"/>
                        <a:pt x="221" y="80"/>
                        <a:pt x="221" y="80"/>
                      </a:cubicBezTo>
                      <a:cubicBezTo>
                        <a:pt x="225" y="88"/>
                        <a:pt x="232" y="93"/>
                        <a:pt x="240" y="94"/>
                      </a:cubicBezTo>
                      <a:cubicBezTo>
                        <a:pt x="308" y="104"/>
                        <a:pt x="308" y="104"/>
                        <a:pt x="308" y="104"/>
                      </a:cubicBezTo>
                      <a:cubicBezTo>
                        <a:pt x="329" y="107"/>
                        <a:pt x="337" y="133"/>
                        <a:pt x="322" y="147"/>
                      </a:cubicBezTo>
                      <a:cubicBezTo>
                        <a:pt x="273" y="195"/>
                        <a:pt x="273" y="195"/>
                        <a:pt x="273" y="195"/>
                      </a:cubicBezTo>
                      <a:cubicBezTo>
                        <a:pt x="267" y="200"/>
                        <a:pt x="264" y="209"/>
                        <a:pt x="266" y="217"/>
                      </a:cubicBezTo>
                      <a:cubicBezTo>
                        <a:pt x="277" y="284"/>
                        <a:pt x="277" y="284"/>
                        <a:pt x="277" y="284"/>
                      </a:cubicBezTo>
                      <a:cubicBezTo>
                        <a:pt x="281" y="305"/>
                        <a:pt x="259" y="321"/>
                        <a:pt x="240" y="311"/>
                      </a:cubicBezTo>
                      <a:cubicBezTo>
                        <a:pt x="180" y="279"/>
                        <a:pt x="180" y="279"/>
                        <a:pt x="180" y="279"/>
                      </a:cubicBezTo>
                      <a:cubicBezTo>
                        <a:pt x="173" y="275"/>
                        <a:pt x="164" y="275"/>
                        <a:pt x="157" y="279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D"/>
                </a:p>
              </p:txBody>
            </p:sp>
            <p:sp>
              <p:nvSpPr>
                <p:cNvPr id="14" name="Freeform 8">
                  <a:extLst>
                    <a:ext uri="{FF2B5EF4-FFF2-40B4-BE49-F238E27FC236}">
                      <a16:creationId xmlns="" xmlns:a16="http://schemas.microsoft.com/office/drawing/2014/main" id="{D18989CE-45CA-48E9-8E76-8D035FC3F3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36816" y="2752813"/>
                  <a:ext cx="178990" cy="170730"/>
                </a:xfrm>
                <a:custGeom>
                  <a:avLst/>
                  <a:gdLst>
                    <a:gd name="T0" fmla="*/ 157 w 337"/>
                    <a:gd name="T1" fmla="*/ 279 h 321"/>
                    <a:gd name="T2" fmla="*/ 96 w 337"/>
                    <a:gd name="T3" fmla="*/ 311 h 321"/>
                    <a:gd name="T4" fmla="*/ 60 w 337"/>
                    <a:gd name="T5" fmla="*/ 284 h 321"/>
                    <a:gd name="T6" fmla="*/ 71 w 337"/>
                    <a:gd name="T7" fmla="*/ 217 h 321"/>
                    <a:gd name="T8" fmla="*/ 64 w 337"/>
                    <a:gd name="T9" fmla="*/ 195 h 321"/>
                    <a:gd name="T10" fmla="*/ 15 w 337"/>
                    <a:gd name="T11" fmla="*/ 147 h 321"/>
                    <a:gd name="T12" fmla="*/ 29 w 337"/>
                    <a:gd name="T13" fmla="*/ 104 h 321"/>
                    <a:gd name="T14" fmla="*/ 96 w 337"/>
                    <a:gd name="T15" fmla="*/ 94 h 321"/>
                    <a:gd name="T16" fmla="*/ 116 w 337"/>
                    <a:gd name="T17" fmla="*/ 80 h 321"/>
                    <a:gd name="T18" fmla="*/ 146 w 337"/>
                    <a:gd name="T19" fmla="*/ 19 h 321"/>
                    <a:gd name="T20" fmla="*/ 191 w 337"/>
                    <a:gd name="T21" fmla="*/ 19 h 321"/>
                    <a:gd name="T22" fmla="*/ 221 w 337"/>
                    <a:gd name="T23" fmla="*/ 80 h 321"/>
                    <a:gd name="T24" fmla="*/ 240 w 337"/>
                    <a:gd name="T25" fmla="*/ 94 h 321"/>
                    <a:gd name="T26" fmla="*/ 308 w 337"/>
                    <a:gd name="T27" fmla="*/ 104 h 321"/>
                    <a:gd name="T28" fmla="*/ 322 w 337"/>
                    <a:gd name="T29" fmla="*/ 147 h 321"/>
                    <a:gd name="T30" fmla="*/ 273 w 337"/>
                    <a:gd name="T31" fmla="*/ 195 h 321"/>
                    <a:gd name="T32" fmla="*/ 266 w 337"/>
                    <a:gd name="T33" fmla="*/ 217 h 321"/>
                    <a:gd name="T34" fmla="*/ 277 w 337"/>
                    <a:gd name="T35" fmla="*/ 284 h 321"/>
                    <a:gd name="T36" fmla="*/ 240 w 337"/>
                    <a:gd name="T37" fmla="*/ 311 h 321"/>
                    <a:gd name="T38" fmla="*/ 180 w 337"/>
                    <a:gd name="T39" fmla="*/ 279 h 321"/>
                    <a:gd name="T40" fmla="*/ 157 w 337"/>
                    <a:gd name="T41" fmla="*/ 279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37" h="321">
                      <a:moveTo>
                        <a:pt x="157" y="279"/>
                      </a:moveTo>
                      <a:cubicBezTo>
                        <a:pt x="96" y="311"/>
                        <a:pt x="96" y="311"/>
                        <a:pt x="96" y="311"/>
                      </a:cubicBezTo>
                      <a:cubicBezTo>
                        <a:pt x="78" y="321"/>
                        <a:pt x="56" y="305"/>
                        <a:pt x="60" y="284"/>
                      </a:cubicBezTo>
                      <a:cubicBezTo>
                        <a:pt x="71" y="217"/>
                        <a:pt x="71" y="217"/>
                        <a:pt x="71" y="217"/>
                      </a:cubicBezTo>
                      <a:cubicBezTo>
                        <a:pt x="72" y="209"/>
                        <a:pt x="70" y="200"/>
                        <a:pt x="64" y="195"/>
                      </a:cubicBezTo>
                      <a:cubicBezTo>
                        <a:pt x="15" y="147"/>
                        <a:pt x="15" y="147"/>
                        <a:pt x="15" y="147"/>
                      </a:cubicBezTo>
                      <a:cubicBezTo>
                        <a:pt x="0" y="133"/>
                        <a:pt x="8" y="107"/>
                        <a:pt x="29" y="104"/>
                      </a:cubicBezTo>
                      <a:cubicBezTo>
                        <a:pt x="96" y="94"/>
                        <a:pt x="96" y="94"/>
                        <a:pt x="96" y="94"/>
                      </a:cubicBezTo>
                      <a:cubicBezTo>
                        <a:pt x="105" y="93"/>
                        <a:pt x="112" y="88"/>
                        <a:pt x="116" y="80"/>
                      </a:cubicBezTo>
                      <a:cubicBezTo>
                        <a:pt x="146" y="19"/>
                        <a:pt x="146" y="19"/>
                        <a:pt x="146" y="19"/>
                      </a:cubicBezTo>
                      <a:cubicBezTo>
                        <a:pt x="155" y="0"/>
                        <a:pt x="182" y="0"/>
                        <a:pt x="191" y="19"/>
                      </a:cubicBezTo>
                      <a:cubicBezTo>
                        <a:pt x="221" y="80"/>
                        <a:pt x="221" y="80"/>
                        <a:pt x="221" y="80"/>
                      </a:cubicBezTo>
                      <a:cubicBezTo>
                        <a:pt x="225" y="88"/>
                        <a:pt x="232" y="93"/>
                        <a:pt x="240" y="94"/>
                      </a:cubicBezTo>
                      <a:cubicBezTo>
                        <a:pt x="308" y="104"/>
                        <a:pt x="308" y="104"/>
                        <a:pt x="308" y="104"/>
                      </a:cubicBezTo>
                      <a:cubicBezTo>
                        <a:pt x="329" y="107"/>
                        <a:pt x="337" y="133"/>
                        <a:pt x="322" y="147"/>
                      </a:cubicBezTo>
                      <a:cubicBezTo>
                        <a:pt x="273" y="195"/>
                        <a:pt x="273" y="195"/>
                        <a:pt x="273" y="195"/>
                      </a:cubicBezTo>
                      <a:cubicBezTo>
                        <a:pt x="267" y="200"/>
                        <a:pt x="264" y="209"/>
                        <a:pt x="266" y="217"/>
                      </a:cubicBezTo>
                      <a:cubicBezTo>
                        <a:pt x="277" y="284"/>
                        <a:pt x="277" y="284"/>
                        <a:pt x="277" y="284"/>
                      </a:cubicBezTo>
                      <a:cubicBezTo>
                        <a:pt x="281" y="305"/>
                        <a:pt x="259" y="321"/>
                        <a:pt x="240" y="311"/>
                      </a:cubicBezTo>
                      <a:cubicBezTo>
                        <a:pt x="180" y="279"/>
                        <a:pt x="180" y="279"/>
                        <a:pt x="180" y="279"/>
                      </a:cubicBezTo>
                      <a:cubicBezTo>
                        <a:pt x="173" y="275"/>
                        <a:pt x="164" y="275"/>
                        <a:pt x="157" y="279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D"/>
                </a:p>
              </p:txBody>
            </p:sp>
            <p:sp>
              <p:nvSpPr>
                <p:cNvPr id="15" name="Freeform 8">
                  <a:extLst>
                    <a:ext uri="{FF2B5EF4-FFF2-40B4-BE49-F238E27FC236}">
                      <a16:creationId xmlns="" xmlns:a16="http://schemas.microsoft.com/office/drawing/2014/main" id="{1C21ADB2-7699-4A44-A8FF-34D69A10EF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543163" y="2752813"/>
                  <a:ext cx="178990" cy="170730"/>
                </a:xfrm>
                <a:custGeom>
                  <a:avLst/>
                  <a:gdLst>
                    <a:gd name="T0" fmla="*/ 157 w 337"/>
                    <a:gd name="T1" fmla="*/ 279 h 321"/>
                    <a:gd name="T2" fmla="*/ 96 w 337"/>
                    <a:gd name="T3" fmla="*/ 311 h 321"/>
                    <a:gd name="T4" fmla="*/ 60 w 337"/>
                    <a:gd name="T5" fmla="*/ 284 h 321"/>
                    <a:gd name="T6" fmla="*/ 71 w 337"/>
                    <a:gd name="T7" fmla="*/ 217 h 321"/>
                    <a:gd name="T8" fmla="*/ 64 w 337"/>
                    <a:gd name="T9" fmla="*/ 195 h 321"/>
                    <a:gd name="T10" fmla="*/ 15 w 337"/>
                    <a:gd name="T11" fmla="*/ 147 h 321"/>
                    <a:gd name="T12" fmla="*/ 29 w 337"/>
                    <a:gd name="T13" fmla="*/ 104 h 321"/>
                    <a:gd name="T14" fmla="*/ 96 w 337"/>
                    <a:gd name="T15" fmla="*/ 94 h 321"/>
                    <a:gd name="T16" fmla="*/ 116 w 337"/>
                    <a:gd name="T17" fmla="*/ 80 h 321"/>
                    <a:gd name="T18" fmla="*/ 146 w 337"/>
                    <a:gd name="T19" fmla="*/ 19 h 321"/>
                    <a:gd name="T20" fmla="*/ 191 w 337"/>
                    <a:gd name="T21" fmla="*/ 19 h 321"/>
                    <a:gd name="T22" fmla="*/ 221 w 337"/>
                    <a:gd name="T23" fmla="*/ 80 h 321"/>
                    <a:gd name="T24" fmla="*/ 240 w 337"/>
                    <a:gd name="T25" fmla="*/ 94 h 321"/>
                    <a:gd name="T26" fmla="*/ 308 w 337"/>
                    <a:gd name="T27" fmla="*/ 104 h 321"/>
                    <a:gd name="T28" fmla="*/ 322 w 337"/>
                    <a:gd name="T29" fmla="*/ 147 h 321"/>
                    <a:gd name="T30" fmla="*/ 273 w 337"/>
                    <a:gd name="T31" fmla="*/ 195 h 321"/>
                    <a:gd name="T32" fmla="*/ 266 w 337"/>
                    <a:gd name="T33" fmla="*/ 217 h 321"/>
                    <a:gd name="T34" fmla="*/ 277 w 337"/>
                    <a:gd name="T35" fmla="*/ 284 h 321"/>
                    <a:gd name="T36" fmla="*/ 240 w 337"/>
                    <a:gd name="T37" fmla="*/ 311 h 321"/>
                    <a:gd name="T38" fmla="*/ 180 w 337"/>
                    <a:gd name="T39" fmla="*/ 279 h 321"/>
                    <a:gd name="T40" fmla="*/ 157 w 337"/>
                    <a:gd name="T41" fmla="*/ 279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37" h="321">
                      <a:moveTo>
                        <a:pt x="157" y="279"/>
                      </a:moveTo>
                      <a:cubicBezTo>
                        <a:pt x="96" y="311"/>
                        <a:pt x="96" y="311"/>
                        <a:pt x="96" y="311"/>
                      </a:cubicBezTo>
                      <a:cubicBezTo>
                        <a:pt x="78" y="321"/>
                        <a:pt x="56" y="305"/>
                        <a:pt x="60" y="284"/>
                      </a:cubicBezTo>
                      <a:cubicBezTo>
                        <a:pt x="71" y="217"/>
                        <a:pt x="71" y="217"/>
                        <a:pt x="71" y="217"/>
                      </a:cubicBezTo>
                      <a:cubicBezTo>
                        <a:pt x="72" y="209"/>
                        <a:pt x="70" y="200"/>
                        <a:pt x="64" y="195"/>
                      </a:cubicBezTo>
                      <a:cubicBezTo>
                        <a:pt x="15" y="147"/>
                        <a:pt x="15" y="147"/>
                        <a:pt x="15" y="147"/>
                      </a:cubicBezTo>
                      <a:cubicBezTo>
                        <a:pt x="0" y="133"/>
                        <a:pt x="8" y="107"/>
                        <a:pt x="29" y="104"/>
                      </a:cubicBezTo>
                      <a:cubicBezTo>
                        <a:pt x="96" y="94"/>
                        <a:pt x="96" y="94"/>
                        <a:pt x="96" y="94"/>
                      </a:cubicBezTo>
                      <a:cubicBezTo>
                        <a:pt x="105" y="93"/>
                        <a:pt x="112" y="88"/>
                        <a:pt x="116" y="80"/>
                      </a:cubicBezTo>
                      <a:cubicBezTo>
                        <a:pt x="146" y="19"/>
                        <a:pt x="146" y="19"/>
                        <a:pt x="146" y="19"/>
                      </a:cubicBezTo>
                      <a:cubicBezTo>
                        <a:pt x="155" y="0"/>
                        <a:pt x="182" y="0"/>
                        <a:pt x="191" y="19"/>
                      </a:cubicBezTo>
                      <a:cubicBezTo>
                        <a:pt x="221" y="80"/>
                        <a:pt x="221" y="80"/>
                        <a:pt x="221" y="80"/>
                      </a:cubicBezTo>
                      <a:cubicBezTo>
                        <a:pt x="225" y="88"/>
                        <a:pt x="232" y="93"/>
                        <a:pt x="240" y="94"/>
                      </a:cubicBezTo>
                      <a:cubicBezTo>
                        <a:pt x="308" y="104"/>
                        <a:pt x="308" y="104"/>
                        <a:pt x="308" y="104"/>
                      </a:cubicBezTo>
                      <a:cubicBezTo>
                        <a:pt x="329" y="107"/>
                        <a:pt x="337" y="133"/>
                        <a:pt x="322" y="147"/>
                      </a:cubicBezTo>
                      <a:cubicBezTo>
                        <a:pt x="273" y="195"/>
                        <a:pt x="273" y="195"/>
                        <a:pt x="273" y="195"/>
                      </a:cubicBezTo>
                      <a:cubicBezTo>
                        <a:pt x="267" y="200"/>
                        <a:pt x="264" y="209"/>
                        <a:pt x="266" y="217"/>
                      </a:cubicBezTo>
                      <a:cubicBezTo>
                        <a:pt x="277" y="284"/>
                        <a:pt x="277" y="284"/>
                        <a:pt x="277" y="284"/>
                      </a:cubicBezTo>
                      <a:cubicBezTo>
                        <a:pt x="281" y="305"/>
                        <a:pt x="259" y="321"/>
                        <a:pt x="240" y="311"/>
                      </a:cubicBezTo>
                      <a:cubicBezTo>
                        <a:pt x="180" y="279"/>
                        <a:pt x="180" y="279"/>
                        <a:pt x="180" y="279"/>
                      </a:cubicBezTo>
                      <a:cubicBezTo>
                        <a:pt x="173" y="275"/>
                        <a:pt x="164" y="275"/>
                        <a:pt x="157" y="279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D"/>
                </a:p>
              </p:txBody>
            </p:sp>
            <p:sp>
              <p:nvSpPr>
                <p:cNvPr id="16" name="Freeform 8">
                  <a:extLst>
                    <a:ext uri="{FF2B5EF4-FFF2-40B4-BE49-F238E27FC236}">
                      <a16:creationId xmlns="" xmlns:a16="http://schemas.microsoft.com/office/drawing/2014/main" id="{553DD8E7-F7B6-443D-BA45-77E2400A04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49510" y="2752813"/>
                  <a:ext cx="178990" cy="170730"/>
                </a:xfrm>
                <a:custGeom>
                  <a:avLst/>
                  <a:gdLst>
                    <a:gd name="T0" fmla="*/ 157 w 337"/>
                    <a:gd name="T1" fmla="*/ 279 h 321"/>
                    <a:gd name="T2" fmla="*/ 96 w 337"/>
                    <a:gd name="T3" fmla="*/ 311 h 321"/>
                    <a:gd name="T4" fmla="*/ 60 w 337"/>
                    <a:gd name="T5" fmla="*/ 284 h 321"/>
                    <a:gd name="T6" fmla="*/ 71 w 337"/>
                    <a:gd name="T7" fmla="*/ 217 h 321"/>
                    <a:gd name="T8" fmla="*/ 64 w 337"/>
                    <a:gd name="T9" fmla="*/ 195 h 321"/>
                    <a:gd name="T10" fmla="*/ 15 w 337"/>
                    <a:gd name="T11" fmla="*/ 147 h 321"/>
                    <a:gd name="T12" fmla="*/ 29 w 337"/>
                    <a:gd name="T13" fmla="*/ 104 h 321"/>
                    <a:gd name="T14" fmla="*/ 96 w 337"/>
                    <a:gd name="T15" fmla="*/ 94 h 321"/>
                    <a:gd name="T16" fmla="*/ 116 w 337"/>
                    <a:gd name="T17" fmla="*/ 80 h 321"/>
                    <a:gd name="T18" fmla="*/ 146 w 337"/>
                    <a:gd name="T19" fmla="*/ 19 h 321"/>
                    <a:gd name="T20" fmla="*/ 191 w 337"/>
                    <a:gd name="T21" fmla="*/ 19 h 321"/>
                    <a:gd name="T22" fmla="*/ 221 w 337"/>
                    <a:gd name="T23" fmla="*/ 80 h 321"/>
                    <a:gd name="T24" fmla="*/ 240 w 337"/>
                    <a:gd name="T25" fmla="*/ 94 h 321"/>
                    <a:gd name="T26" fmla="*/ 308 w 337"/>
                    <a:gd name="T27" fmla="*/ 104 h 321"/>
                    <a:gd name="T28" fmla="*/ 322 w 337"/>
                    <a:gd name="T29" fmla="*/ 147 h 321"/>
                    <a:gd name="T30" fmla="*/ 273 w 337"/>
                    <a:gd name="T31" fmla="*/ 195 h 321"/>
                    <a:gd name="T32" fmla="*/ 266 w 337"/>
                    <a:gd name="T33" fmla="*/ 217 h 321"/>
                    <a:gd name="T34" fmla="*/ 277 w 337"/>
                    <a:gd name="T35" fmla="*/ 284 h 321"/>
                    <a:gd name="T36" fmla="*/ 240 w 337"/>
                    <a:gd name="T37" fmla="*/ 311 h 321"/>
                    <a:gd name="T38" fmla="*/ 180 w 337"/>
                    <a:gd name="T39" fmla="*/ 279 h 321"/>
                    <a:gd name="T40" fmla="*/ 157 w 337"/>
                    <a:gd name="T41" fmla="*/ 279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37" h="321">
                      <a:moveTo>
                        <a:pt x="157" y="279"/>
                      </a:moveTo>
                      <a:cubicBezTo>
                        <a:pt x="96" y="311"/>
                        <a:pt x="96" y="311"/>
                        <a:pt x="96" y="311"/>
                      </a:cubicBezTo>
                      <a:cubicBezTo>
                        <a:pt x="78" y="321"/>
                        <a:pt x="56" y="305"/>
                        <a:pt x="60" y="284"/>
                      </a:cubicBezTo>
                      <a:cubicBezTo>
                        <a:pt x="71" y="217"/>
                        <a:pt x="71" y="217"/>
                        <a:pt x="71" y="217"/>
                      </a:cubicBezTo>
                      <a:cubicBezTo>
                        <a:pt x="72" y="209"/>
                        <a:pt x="70" y="200"/>
                        <a:pt x="64" y="195"/>
                      </a:cubicBezTo>
                      <a:cubicBezTo>
                        <a:pt x="15" y="147"/>
                        <a:pt x="15" y="147"/>
                        <a:pt x="15" y="147"/>
                      </a:cubicBezTo>
                      <a:cubicBezTo>
                        <a:pt x="0" y="133"/>
                        <a:pt x="8" y="107"/>
                        <a:pt x="29" y="104"/>
                      </a:cubicBezTo>
                      <a:cubicBezTo>
                        <a:pt x="96" y="94"/>
                        <a:pt x="96" y="94"/>
                        <a:pt x="96" y="94"/>
                      </a:cubicBezTo>
                      <a:cubicBezTo>
                        <a:pt x="105" y="93"/>
                        <a:pt x="112" y="88"/>
                        <a:pt x="116" y="80"/>
                      </a:cubicBezTo>
                      <a:cubicBezTo>
                        <a:pt x="146" y="19"/>
                        <a:pt x="146" y="19"/>
                        <a:pt x="146" y="19"/>
                      </a:cubicBezTo>
                      <a:cubicBezTo>
                        <a:pt x="155" y="0"/>
                        <a:pt x="182" y="0"/>
                        <a:pt x="191" y="19"/>
                      </a:cubicBezTo>
                      <a:cubicBezTo>
                        <a:pt x="221" y="80"/>
                        <a:pt x="221" y="80"/>
                        <a:pt x="221" y="80"/>
                      </a:cubicBezTo>
                      <a:cubicBezTo>
                        <a:pt x="225" y="88"/>
                        <a:pt x="232" y="93"/>
                        <a:pt x="240" y="94"/>
                      </a:cubicBezTo>
                      <a:cubicBezTo>
                        <a:pt x="308" y="104"/>
                        <a:pt x="308" y="104"/>
                        <a:pt x="308" y="104"/>
                      </a:cubicBezTo>
                      <a:cubicBezTo>
                        <a:pt x="329" y="107"/>
                        <a:pt x="337" y="133"/>
                        <a:pt x="322" y="147"/>
                      </a:cubicBezTo>
                      <a:cubicBezTo>
                        <a:pt x="273" y="195"/>
                        <a:pt x="273" y="195"/>
                        <a:pt x="273" y="195"/>
                      </a:cubicBezTo>
                      <a:cubicBezTo>
                        <a:pt x="267" y="200"/>
                        <a:pt x="264" y="209"/>
                        <a:pt x="266" y="217"/>
                      </a:cubicBezTo>
                      <a:cubicBezTo>
                        <a:pt x="277" y="284"/>
                        <a:pt x="277" y="284"/>
                        <a:pt x="277" y="284"/>
                      </a:cubicBezTo>
                      <a:cubicBezTo>
                        <a:pt x="281" y="305"/>
                        <a:pt x="259" y="321"/>
                        <a:pt x="240" y="311"/>
                      </a:cubicBezTo>
                      <a:cubicBezTo>
                        <a:pt x="180" y="279"/>
                        <a:pt x="180" y="279"/>
                        <a:pt x="180" y="279"/>
                      </a:cubicBezTo>
                      <a:cubicBezTo>
                        <a:pt x="173" y="275"/>
                        <a:pt x="164" y="275"/>
                        <a:pt x="157" y="279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D"/>
                </a:p>
              </p:txBody>
            </p:sp>
            <p:sp>
              <p:nvSpPr>
                <p:cNvPr id="17" name="Freeform 8">
                  <a:extLst>
                    <a:ext uri="{FF2B5EF4-FFF2-40B4-BE49-F238E27FC236}">
                      <a16:creationId xmlns="" xmlns:a16="http://schemas.microsoft.com/office/drawing/2014/main" id="{E0258817-E592-4173-85B6-6A2CEEA7C7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55857" y="2752813"/>
                  <a:ext cx="178990" cy="170730"/>
                </a:xfrm>
                <a:custGeom>
                  <a:avLst/>
                  <a:gdLst>
                    <a:gd name="T0" fmla="*/ 157 w 337"/>
                    <a:gd name="T1" fmla="*/ 279 h 321"/>
                    <a:gd name="T2" fmla="*/ 96 w 337"/>
                    <a:gd name="T3" fmla="*/ 311 h 321"/>
                    <a:gd name="T4" fmla="*/ 60 w 337"/>
                    <a:gd name="T5" fmla="*/ 284 h 321"/>
                    <a:gd name="T6" fmla="*/ 71 w 337"/>
                    <a:gd name="T7" fmla="*/ 217 h 321"/>
                    <a:gd name="T8" fmla="*/ 64 w 337"/>
                    <a:gd name="T9" fmla="*/ 195 h 321"/>
                    <a:gd name="T10" fmla="*/ 15 w 337"/>
                    <a:gd name="T11" fmla="*/ 147 h 321"/>
                    <a:gd name="T12" fmla="*/ 29 w 337"/>
                    <a:gd name="T13" fmla="*/ 104 h 321"/>
                    <a:gd name="T14" fmla="*/ 96 w 337"/>
                    <a:gd name="T15" fmla="*/ 94 h 321"/>
                    <a:gd name="T16" fmla="*/ 116 w 337"/>
                    <a:gd name="T17" fmla="*/ 80 h 321"/>
                    <a:gd name="T18" fmla="*/ 146 w 337"/>
                    <a:gd name="T19" fmla="*/ 19 h 321"/>
                    <a:gd name="T20" fmla="*/ 191 w 337"/>
                    <a:gd name="T21" fmla="*/ 19 h 321"/>
                    <a:gd name="T22" fmla="*/ 221 w 337"/>
                    <a:gd name="T23" fmla="*/ 80 h 321"/>
                    <a:gd name="T24" fmla="*/ 240 w 337"/>
                    <a:gd name="T25" fmla="*/ 94 h 321"/>
                    <a:gd name="T26" fmla="*/ 308 w 337"/>
                    <a:gd name="T27" fmla="*/ 104 h 321"/>
                    <a:gd name="T28" fmla="*/ 322 w 337"/>
                    <a:gd name="T29" fmla="*/ 147 h 321"/>
                    <a:gd name="T30" fmla="*/ 273 w 337"/>
                    <a:gd name="T31" fmla="*/ 195 h 321"/>
                    <a:gd name="T32" fmla="*/ 266 w 337"/>
                    <a:gd name="T33" fmla="*/ 217 h 321"/>
                    <a:gd name="T34" fmla="*/ 277 w 337"/>
                    <a:gd name="T35" fmla="*/ 284 h 321"/>
                    <a:gd name="T36" fmla="*/ 240 w 337"/>
                    <a:gd name="T37" fmla="*/ 311 h 321"/>
                    <a:gd name="T38" fmla="*/ 180 w 337"/>
                    <a:gd name="T39" fmla="*/ 279 h 321"/>
                    <a:gd name="T40" fmla="*/ 157 w 337"/>
                    <a:gd name="T41" fmla="*/ 279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37" h="321">
                      <a:moveTo>
                        <a:pt x="157" y="279"/>
                      </a:moveTo>
                      <a:cubicBezTo>
                        <a:pt x="96" y="311"/>
                        <a:pt x="96" y="311"/>
                        <a:pt x="96" y="311"/>
                      </a:cubicBezTo>
                      <a:cubicBezTo>
                        <a:pt x="78" y="321"/>
                        <a:pt x="56" y="305"/>
                        <a:pt x="60" y="284"/>
                      </a:cubicBezTo>
                      <a:cubicBezTo>
                        <a:pt x="71" y="217"/>
                        <a:pt x="71" y="217"/>
                        <a:pt x="71" y="217"/>
                      </a:cubicBezTo>
                      <a:cubicBezTo>
                        <a:pt x="72" y="209"/>
                        <a:pt x="70" y="200"/>
                        <a:pt x="64" y="195"/>
                      </a:cubicBezTo>
                      <a:cubicBezTo>
                        <a:pt x="15" y="147"/>
                        <a:pt x="15" y="147"/>
                        <a:pt x="15" y="147"/>
                      </a:cubicBezTo>
                      <a:cubicBezTo>
                        <a:pt x="0" y="133"/>
                        <a:pt x="8" y="107"/>
                        <a:pt x="29" y="104"/>
                      </a:cubicBezTo>
                      <a:cubicBezTo>
                        <a:pt x="96" y="94"/>
                        <a:pt x="96" y="94"/>
                        <a:pt x="96" y="94"/>
                      </a:cubicBezTo>
                      <a:cubicBezTo>
                        <a:pt x="105" y="93"/>
                        <a:pt x="112" y="88"/>
                        <a:pt x="116" y="80"/>
                      </a:cubicBezTo>
                      <a:cubicBezTo>
                        <a:pt x="146" y="19"/>
                        <a:pt x="146" y="19"/>
                        <a:pt x="146" y="19"/>
                      </a:cubicBezTo>
                      <a:cubicBezTo>
                        <a:pt x="155" y="0"/>
                        <a:pt x="182" y="0"/>
                        <a:pt x="191" y="19"/>
                      </a:cubicBezTo>
                      <a:cubicBezTo>
                        <a:pt x="221" y="80"/>
                        <a:pt x="221" y="80"/>
                        <a:pt x="221" y="80"/>
                      </a:cubicBezTo>
                      <a:cubicBezTo>
                        <a:pt x="225" y="88"/>
                        <a:pt x="232" y="93"/>
                        <a:pt x="240" y="94"/>
                      </a:cubicBezTo>
                      <a:cubicBezTo>
                        <a:pt x="308" y="104"/>
                        <a:pt x="308" y="104"/>
                        <a:pt x="308" y="104"/>
                      </a:cubicBezTo>
                      <a:cubicBezTo>
                        <a:pt x="329" y="107"/>
                        <a:pt x="337" y="133"/>
                        <a:pt x="322" y="147"/>
                      </a:cubicBezTo>
                      <a:cubicBezTo>
                        <a:pt x="273" y="195"/>
                        <a:pt x="273" y="195"/>
                        <a:pt x="273" y="195"/>
                      </a:cubicBezTo>
                      <a:cubicBezTo>
                        <a:pt x="267" y="200"/>
                        <a:pt x="264" y="209"/>
                        <a:pt x="266" y="217"/>
                      </a:cubicBezTo>
                      <a:cubicBezTo>
                        <a:pt x="277" y="284"/>
                        <a:pt x="277" y="284"/>
                        <a:pt x="277" y="284"/>
                      </a:cubicBezTo>
                      <a:cubicBezTo>
                        <a:pt x="281" y="305"/>
                        <a:pt x="259" y="321"/>
                        <a:pt x="240" y="311"/>
                      </a:cubicBezTo>
                      <a:cubicBezTo>
                        <a:pt x="180" y="279"/>
                        <a:pt x="180" y="279"/>
                        <a:pt x="180" y="279"/>
                      </a:cubicBezTo>
                      <a:cubicBezTo>
                        <a:pt x="173" y="275"/>
                        <a:pt x="164" y="275"/>
                        <a:pt x="157" y="279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D"/>
                </a:p>
              </p:txBody>
            </p:sp>
          </p:grpSp>
        </p:grpSp>
        <p:sp>
          <p:nvSpPr>
            <p:cNvPr id="50" name="Isosceles Triangle 49">
              <a:extLst>
                <a:ext uri="{FF2B5EF4-FFF2-40B4-BE49-F238E27FC236}">
                  <a16:creationId xmlns="" xmlns:a16="http://schemas.microsoft.com/office/drawing/2014/main" id="{F18CCD36-CA33-4D4F-AC03-42ADD9AAF67B}"/>
                </a:ext>
              </a:extLst>
            </p:cNvPr>
            <p:cNvSpPr/>
            <p:nvPr/>
          </p:nvSpPr>
          <p:spPr>
            <a:xfrm rot="10800000">
              <a:off x="10029735" y="3395039"/>
              <a:ext cx="109628" cy="6792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="" xmlns:a16="http://schemas.microsoft.com/office/drawing/2014/main" id="{4FAF8FA0-4F48-45AF-B174-C2D0C930E2A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096562" y="3624263"/>
            <a:ext cx="245816" cy="280932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="" xmlns:a16="http://schemas.microsoft.com/office/drawing/2014/main" id="{1B75B83A-3C13-4C40-BD45-9481330F036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577082" y="3624263"/>
            <a:ext cx="222406" cy="28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2220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Mk8YQCQrgOjvDzQSPsjk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857</Words>
  <Application>Microsoft Office PowerPoint</Application>
  <PresentationFormat>Custom</PresentationFormat>
  <Paragraphs>94</Paragraphs>
  <Slides>10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 24slides5</dc:creator>
  <cp:lastModifiedBy>USER</cp:lastModifiedBy>
  <cp:revision>42</cp:revision>
  <dcterms:created xsi:type="dcterms:W3CDTF">2020-07-22T06:53:11Z</dcterms:created>
  <dcterms:modified xsi:type="dcterms:W3CDTF">2022-07-21T07:04:51Z</dcterms:modified>
</cp:coreProperties>
</file>