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8" r:id="rId2"/>
    <p:sldId id="269" r:id="rId3"/>
    <p:sldId id="271" r:id="rId4"/>
    <p:sldId id="270" r:id="rId5"/>
    <p:sldId id="273" r:id="rId6"/>
    <p:sldId id="275" r:id="rId7"/>
    <p:sldId id="272" r:id="rId8"/>
    <p:sldId id="276" r:id="rId9"/>
    <p:sldId id="277" r:id="rId10"/>
    <p:sldId id="27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DFF1"/>
    <a:srgbClr val="4984C5"/>
    <a:srgbClr val="234091"/>
    <a:srgbClr val="7553A6"/>
    <a:srgbClr val="3A238C"/>
    <a:srgbClr val="A6A6A6"/>
    <a:srgbClr val="F2F2F2"/>
    <a:srgbClr val="7A5ABF"/>
    <a:srgbClr val="666666"/>
    <a:srgbClr val="8537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4" autoAdjust="0"/>
    <p:restoredTop sz="95000" autoAdjust="0"/>
  </p:normalViewPr>
  <p:slideViewPr>
    <p:cSldViewPr snapToGrid="0" showGuides="1">
      <p:cViewPr>
        <p:scale>
          <a:sx n="118" d="100"/>
          <a:sy n="118" d="100"/>
        </p:scale>
        <p:origin x="-678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0" d="100"/>
          <a:sy n="70" d="100"/>
        </p:scale>
        <p:origin x="241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AC2-4EDC-A239-A2E0B1DCA82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C2-4EDC-A239-A2E0B1DCA82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AC2-4EDC-A239-A2E0B1DCA8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930816"/>
        <c:axId val="10932608"/>
      </c:barChart>
      <c:catAx>
        <c:axId val="10930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32608"/>
        <c:crosses val="autoZero"/>
        <c:auto val="1"/>
        <c:lblAlgn val="ctr"/>
        <c:lblOffset val="100"/>
        <c:noMultiLvlLbl val="0"/>
      </c:catAx>
      <c:valAx>
        <c:axId val="10932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30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5848537225529729E-2"/>
          <c:w val="0.98271709102785676"/>
          <c:h val="0.9245630881505665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9F-4EF1-AC5A-3EACE613F39E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9F-4EF1-AC5A-3EACE613F39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09F-4EF1-AC5A-3EACE613F3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1833701D-4330-4EE7-9BF0-6431F8E2A6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2BCF998-A782-4C8A-8747-A2CA7D048A0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C422E-181F-4E69-B889-4841EA1EE446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2E3B75D-11DD-4E29-B21A-3BEFD7843A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2EF2A97F-C387-40BF-A80D-9B120372ED6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1A19D-7FE1-442D-97C1-2F2B47ADDD7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763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B7041-6594-4BE2-8703-78B4E00C91E5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E837E-594B-4F0F-92F5-F20D4296AC5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18328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sctgrhm?utm_source=unsplash&amp;utm_medium=referral&amp;utm_content=creditCopyText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research?utm_source=unsplash&amp;utm_medium=referral&amp;utm_content=creditCopyText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thoutbox?utm_source=unsplash&amp;utm_medium=referral&amp;utm_content=creditCopyText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poster?utm_source=unsplash&amp;utm_medium=referral&amp;utm_content=creditCopyText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dandimmock?utm_source=unsplash&amp;utm_medium=referral&amp;utm_content=creditCopyText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research?utm_source=unsplash&amp;utm_medium=referral&amp;utm_content=creditCopyText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kellysikkema?utm_source=unsplash&amp;utm_medium=referral&amp;utm_content=creditCopyText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check?utm_source=unsplash&amp;utm_medium=referral&amp;utm_content=creditCopyText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s/photos/check?utm_source=unsplash&amp;utm_medium=referral&amp;utm_content=creditCopyText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s/photos/check?utm_source=unsplash&amp;utm_medium=referral&amp;utm_content=creditCopyText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youxventures?utm_source=unsplash&amp;utm_medium=referral&amp;utm_content=creditCopyText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research?utm_source=unsplash&amp;utm_medium=referral&amp;utm_content=creditCopyText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Scott 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Graham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62066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Yonghyun 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Lee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14293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Dan 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Dimmock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24500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Kelly 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Sikkema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07311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dirty="0"/>
              <a:t/>
            </a:r>
            <a:br>
              <a:rPr lang="en-US" dirty="0"/>
            </a:b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Austin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Distel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 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Unsplash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92565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Denise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Jans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 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Unsplash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1367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You X 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Ventures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00645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E2FFAA-25BE-47A2-A60E-349BE354A8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93DAA34-980C-44A0-9965-D1AF72E12A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31414301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03295E-5F2E-469B-B4C3-767643F2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3A84A6C5-DA12-455A-81DD-2B5C41D0E9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5A59A1D-8CC0-43CE-9EB7-F5DE71D0A3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="" xmlns:a16="http://schemas.microsoft.com/office/drawing/2014/main" id="{A193CBB5-8F00-714F-8AD8-F66B1675C9E0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4984C5"/>
              </a:gs>
              <a:gs pos="100000">
                <a:srgbClr val="90DFF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B85063D-C4E1-4D48-A2AA-E1E8FA931C17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2F9A3304-C3F8-3D42-B536-6C5C9491C828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RESEARCH POSTER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B9EC2832-8FD9-6B4C-90F8-E04617FBD91D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99567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104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6C3B649-33B5-49E0-AF95-5C2F7436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B1F3234-B853-4DD4-ACD3-949D5F284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3400" y="1825624"/>
            <a:ext cx="11125200" cy="44227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8" name="Round Same Side Corner Rectangle 7">
            <a:extLst>
              <a:ext uri="{FF2B5EF4-FFF2-40B4-BE49-F238E27FC236}">
                <a16:creationId xmlns="" xmlns:a16="http://schemas.microsoft.com/office/drawing/2014/main" id="{05FD55DB-4CB0-984B-AB86-294DC39DCB2F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4984C5"/>
              </a:gs>
              <a:gs pos="100000">
                <a:srgbClr val="90DFF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16059B4-CCF7-1348-B02E-45EC5343F4FA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E9BE5A3-42ED-5346-BD84-F43C3B0582B0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RESEARCH POSTER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3A14982C-9549-0E49-A85A-538D2E46481D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99567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6880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874D309-A159-49EF-AA30-9AD12AF5DB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4"/>
            <a:ext cx="2933700" cy="58832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C069772-6562-4B91-92CF-F6615BFA1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3400" y="365124"/>
            <a:ext cx="8039100" cy="58832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8" name="Round Same Side Corner Rectangle 7">
            <a:extLst>
              <a:ext uri="{FF2B5EF4-FFF2-40B4-BE49-F238E27FC236}">
                <a16:creationId xmlns="" xmlns:a16="http://schemas.microsoft.com/office/drawing/2014/main" id="{952DA44B-ACBB-9840-9C40-C82653C7EEC8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4984C5"/>
              </a:gs>
              <a:gs pos="100000">
                <a:srgbClr val="90DFF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C4AFF18-E1F5-E044-9050-FD4F1E5049E7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EFA633B-6D36-4D4A-9FE3-792DAC491AEE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RESEARCH POSTER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70B943D6-FF22-6B4B-935B-2FAA0376B1A0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99567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7590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943E93-BC38-4864-A0B9-1D0652470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804DEF6-B94F-4858-A2BA-F37F3A9A6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25624"/>
            <a:ext cx="111252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3" name="Round Same Side Corner Rectangle 12">
            <a:extLst>
              <a:ext uri="{FF2B5EF4-FFF2-40B4-BE49-F238E27FC236}">
                <a16:creationId xmlns="" xmlns:a16="http://schemas.microsoft.com/office/drawing/2014/main" id="{A83CFA3F-9BFB-394E-B024-801F5C16AFBF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4984C5"/>
              </a:gs>
              <a:gs pos="100000">
                <a:srgbClr val="90DFF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618A9FD-B820-B240-9420-22134C01C43C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CBACB319-1A34-0E43-B81E-5DE55CAF099D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RESEARCH POSTER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BC8222F1-2A79-4F48-AD19-D3E7155A5973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99567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377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EE63D7A-540E-425A-BEF5-69BB8D40B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F3CBEA5-6625-4A00-B51E-8641A4AE23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1985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DD00FA-CA57-4FCA-BFA6-C374C16C9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E40965A-09CA-4AA8-9C52-A5770F4234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4"/>
            <a:ext cx="54864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E9E6E0D-8C89-4C4D-B2ED-BC0A4867F9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4864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="" xmlns:a16="http://schemas.microsoft.com/office/drawing/2014/main" id="{E8760F9D-688F-6C48-966A-C956DF29F1C9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4984C5"/>
              </a:gs>
              <a:gs pos="100000">
                <a:srgbClr val="90DFF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3162F905-C5E7-5E4A-8203-C161145039F8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C117472-C36B-544E-BB98-E57ABB3E531A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RESEARCH POSTER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069B6336-D7E4-D545-86ED-777A82AEA86E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99567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770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1BB064-2B6B-4DB3-B5F2-73FB6436F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65125"/>
            <a:ext cx="1112837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20364BD-656F-49D4-978C-1EF0460DC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681163"/>
            <a:ext cx="5464175" cy="83704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2CC1E74-B5DE-489B-8062-6F648F39A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3400" y="2505074"/>
            <a:ext cx="5464175" cy="37433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ACD74AC3-B164-43D5-8EE3-2B3FACE1F0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4864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D59746C-CBAC-4D9D-AFCA-8ED31A8889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4"/>
            <a:ext cx="5486400" cy="37433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="" xmlns:a16="http://schemas.microsoft.com/office/drawing/2014/main" id="{0513721B-B642-B842-83E2-454D99C05B7A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4984C5"/>
              </a:gs>
              <a:gs pos="100000">
                <a:srgbClr val="90DFF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5B02220-B740-E04F-A7F3-0BA2BD9CEDC8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9B6167C-4397-7243-8821-596558ABE008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RESEARCH POSTER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FD3C146D-0B9D-2B45-A0B4-C65F6A0F5179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99567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3528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C9ADFF5-D2DF-4F4C-B84D-A9AF846D8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="" xmlns:a16="http://schemas.microsoft.com/office/drawing/2014/main" id="{B4ADEBAC-E497-CB48-8513-F33DB82A8973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4984C5"/>
              </a:gs>
              <a:gs pos="100000">
                <a:srgbClr val="90DFF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D201E58-B497-624D-AB7C-62DCAC1049CF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20A711D-6C98-6C43-8314-B5B48812555D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RESEARCH POSTER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FF9A1467-2B26-DF46-B85E-EE1EAB739AA4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99567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220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>
            <a:extLst>
              <a:ext uri="{FF2B5EF4-FFF2-40B4-BE49-F238E27FC236}">
                <a16:creationId xmlns="" xmlns:a16="http://schemas.microsoft.com/office/drawing/2014/main" id="{AB381E70-4989-CB4F-B1CE-31905AF9E7D8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4984C5"/>
              </a:gs>
              <a:gs pos="100000">
                <a:srgbClr val="90DFF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6B80BC8-26DE-3A41-B2DC-8929C6DB9572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A8F89FA-4296-044D-9BD8-B32DA98E8DD8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RESEARCH POSTER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63FA5961-3112-584E-A822-FF65D4A01CC1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99567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518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539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B33DCC-E58D-4E90-BD32-93612EB10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FB7CF97-5037-48C8-8243-48B5F7870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6953ED2-55B1-4F90-9569-25377B50E6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="" xmlns:a16="http://schemas.microsoft.com/office/drawing/2014/main" id="{23568A72-E069-D741-820C-9B89382FB934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4984C5"/>
              </a:gs>
              <a:gs pos="100000">
                <a:srgbClr val="90DFF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804298F-9094-8F4A-8EFF-1F9DC0DC0E26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7BEAD368-CB72-FC44-976E-4E6AA4708CDB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RESEARCH POSTER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EE47414C-7BFE-6A48-A95E-9145153E2808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99567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5451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1DE9C95-668D-4C97-99D8-074E1701B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06400"/>
            <a:ext cx="11125200" cy="889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2F9BE55-B1B7-4BDF-8E9F-D05E93906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524000"/>
            <a:ext cx="11125200" cy="4652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3665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pos="336" userDrawn="1">
          <p15:clr>
            <a:srgbClr val="F26B43"/>
          </p15:clr>
        </p15:guide>
        <p15:guide id="2" pos="7344" userDrawn="1">
          <p15:clr>
            <a:srgbClr val="F26B43"/>
          </p15:clr>
        </p15:guide>
        <p15:guide id="3" orient="horz" pos="3936" userDrawn="1">
          <p15:clr>
            <a:srgbClr val="F26B43"/>
          </p15:clr>
        </p15:guide>
        <p15:guide id="5" orient="horz" pos="960" userDrawn="1">
          <p15:clr>
            <a:srgbClr val="F26B43"/>
          </p15:clr>
        </p15:guide>
        <p15:guide id="6" orient="horz" pos="8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.xml"/><Relationship Id="rId7" Type="http://schemas.openxmlformats.org/officeDocument/2006/relationships/image" Target="../media/image6.e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5.xml"/><Relationship Id="rId10" Type="http://schemas.openxmlformats.org/officeDocument/2006/relationships/chart" Target="../charts/chart1.xml"/><Relationship Id="rId4" Type="http://schemas.openxmlformats.org/officeDocument/2006/relationships/slideLayout" Target="../slideLayouts/slideLayout6.xml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.xml"/><Relationship Id="rId7" Type="http://schemas.openxmlformats.org/officeDocument/2006/relationships/image" Target="../media/image6.em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6.xml"/><Relationship Id="rId10" Type="http://schemas.openxmlformats.org/officeDocument/2006/relationships/chart" Target="../charts/chart2.xml"/><Relationship Id="rId4" Type="http://schemas.openxmlformats.org/officeDocument/2006/relationships/slideLayout" Target="../slideLayouts/slideLayout6.xml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ED56FDB-801F-5342-9ABD-D5E2DDA075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46" b="7846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9A1E177-F2A8-7745-994B-EC0862AF4913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gradFill>
            <a:gsLst>
              <a:gs pos="0">
                <a:srgbClr val="4984C5">
                  <a:alpha val="38000"/>
                </a:srgbClr>
              </a:gs>
              <a:gs pos="100000">
                <a:srgbClr val="90DFF1">
                  <a:alpha val="6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B1364B69-20F5-6548-883F-0675B1C2D27B}"/>
              </a:ext>
            </a:extLst>
          </p:cNvPr>
          <p:cNvSpPr/>
          <p:nvPr/>
        </p:nvSpPr>
        <p:spPr>
          <a:xfrm flipV="1">
            <a:off x="6713046" y="627534"/>
            <a:ext cx="4639726" cy="5620865"/>
          </a:xfrm>
          <a:prstGeom prst="roundRect">
            <a:avLst>
              <a:gd name="adj" fmla="val 11207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DDC354-7EBE-3548-9016-82A6B02C3C95}"/>
              </a:ext>
            </a:extLst>
          </p:cNvPr>
          <p:cNvSpPr txBox="1">
            <a:spLocks/>
          </p:cNvSpPr>
          <p:nvPr/>
        </p:nvSpPr>
        <p:spPr>
          <a:xfrm>
            <a:off x="7596070" y="3285292"/>
            <a:ext cx="287367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1"/>
                </a:solidFill>
              </a:rPr>
              <a:t>Research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1"/>
                </a:solidFill>
              </a:rPr>
              <a:t>Poster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="" xmlns:a16="http://schemas.microsoft.com/office/drawing/2014/main" id="{17545734-9224-B84D-B257-DF47F2D78573}"/>
              </a:ext>
            </a:extLst>
          </p:cNvPr>
          <p:cNvSpPr/>
          <p:nvPr/>
        </p:nvSpPr>
        <p:spPr>
          <a:xfrm flipV="1">
            <a:off x="3449121" y="5010197"/>
            <a:ext cx="7020627" cy="72308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extLst>
              <a:ext uri="{FF2B5EF4-FFF2-40B4-BE49-F238E27FC236}">
                <a16:creationId xmlns="" xmlns:a16="http://schemas.microsoft.com/office/drawing/2014/main" id="{935FF5A6-BC45-9740-9F73-71146260E428}"/>
              </a:ext>
            </a:extLst>
          </p:cNvPr>
          <p:cNvSpPr/>
          <p:nvPr/>
        </p:nvSpPr>
        <p:spPr>
          <a:xfrm flipV="1">
            <a:off x="881271" y="5010197"/>
            <a:ext cx="6484729" cy="7230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B448019C-7EFB-F54B-AD80-B5CB12A12316}"/>
              </a:ext>
            </a:extLst>
          </p:cNvPr>
          <p:cNvCxnSpPr>
            <a:cxnSpLocks/>
            <a:stCxn id="25" idx="3"/>
          </p:cNvCxnSpPr>
          <p:nvPr/>
        </p:nvCxnSpPr>
        <p:spPr>
          <a:xfrm flipH="1">
            <a:off x="2445950" y="5371741"/>
            <a:ext cx="492005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aphic 27">
            <a:extLst>
              <a:ext uri="{FF2B5EF4-FFF2-40B4-BE49-F238E27FC236}">
                <a16:creationId xmlns="" xmlns:a16="http://schemas.microsoft.com/office/drawing/2014/main" id="{ADC53E96-4852-B14B-AC83-8AD2B3F64FA5}"/>
              </a:ext>
            </a:extLst>
          </p:cNvPr>
          <p:cNvGrpSpPr/>
          <p:nvPr/>
        </p:nvGrpSpPr>
        <p:grpSpPr>
          <a:xfrm>
            <a:off x="7596070" y="1284933"/>
            <a:ext cx="1631208" cy="1631208"/>
            <a:chOff x="3657600" y="990600"/>
            <a:chExt cx="4876800" cy="4876800"/>
          </a:xfrm>
          <a:solidFill>
            <a:schemeClr val="accent4"/>
          </a:solidFill>
        </p:grpSpPr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7030387F-38E3-3541-BA8F-75AE127F56FE}"/>
                </a:ext>
              </a:extLst>
            </p:cNvPr>
            <p:cNvSpPr/>
            <p:nvPr/>
          </p:nvSpPr>
          <p:spPr>
            <a:xfrm>
              <a:off x="4800600" y="3505200"/>
              <a:ext cx="228600" cy="152400"/>
            </a:xfrm>
            <a:custGeom>
              <a:avLst/>
              <a:gdLst>
                <a:gd name="connsiteX0" fmla="*/ 0 w 228600"/>
                <a:gd name="connsiteY0" fmla="*/ 0 h 152400"/>
                <a:gd name="connsiteX1" fmla="*/ 228600 w 228600"/>
                <a:gd name="connsiteY1" fmla="*/ 0 h 152400"/>
                <a:gd name="connsiteX2" fmla="*/ 228600 w 228600"/>
                <a:gd name="connsiteY2" fmla="*/ 152400 h 152400"/>
                <a:gd name="connsiteX3" fmla="*/ 0 w 2286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52400">
                  <a:moveTo>
                    <a:pt x="0" y="0"/>
                  </a:moveTo>
                  <a:lnTo>
                    <a:pt x="228600" y="0"/>
                  </a:lnTo>
                  <a:lnTo>
                    <a:pt x="2286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="" xmlns:a16="http://schemas.microsoft.com/office/drawing/2014/main" id="{0AB324C7-1DB6-4F4D-88A6-4724B45DBF13}"/>
                </a:ext>
              </a:extLst>
            </p:cNvPr>
            <p:cNvSpPr/>
            <p:nvPr/>
          </p:nvSpPr>
          <p:spPr>
            <a:xfrm>
              <a:off x="5334000" y="3886200"/>
              <a:ext cx="228600" cy="152400"/>
            </a:xfrm>
            <a:custGeom>
              <a:avLst/>
              <a:gdLst>
                <a:gd name="connsiteX0" fmla="*/ 0 w 228600"/>
                <a:gd name="connsiteY0" fmla="*/ 0 h 152400"/>
                <a:gd name="connsiteX1" fmla="*/ 228600 w 228600"/>
                <a:gd name="connsiteY1" fmla="*/ 0 h 152400"/>
                <a:gd name="connsiteX2" fmla="*/ 228600 w 228600"/>
                <a:gd name="connsiteY2" fmla="*/ 152400 h 152400"/>
                <a:gd name="connsiteX3" fmla="*/ 0 w 2286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52400">
                  <a:moveTo>
                    <a:pt x="0" y="0"/>
                  </a:moveTo>
                  <a:lnTo>
                    <a:pt x="228600" y="0"/>
                  </a:lnTo>
                  <a:lnTo>
                    <a:pt x="2286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="" xmlns:a16="http://schemas.microsoft.com/office/drawing/2014/main" id="{F58580A0-A035-0C49-B3C0-A3DDB967FFF9}"/>
                </a:ext>
              </a:extLst>
            </p:cNvPr>
            <p:cNvSpPr/>
            <p:nvPr/>
          </p:nvSpPr>
          <p:spPr>
            <a:xfrm>
              <a:off x="4800600" y="3886200"/>
              <a:ext cx="381000" cy="152400"/>
            </a:xfrm>
            <a:custGeom>
              <a:avLst/>
              <a:gdLst>
                <a:gd name="connsiteX0" fmla="*/ 0 w 381000"/>
                <a:gd name="connsiteY0" fmla="*/ 0 h 152400"/>
                <a:gd name="connsiteX1" fmla="*/ 381000 w 381000"/>
                <a:gd name="connsiteY1" fmla="*/ 0 h 152400"/>
                <a:gd name="connsiteX2" fmla="*/ 381000 w 381000"/>
                <a:gd name="connsiteY2" fmla="*/ 152400 h 152400"/>
                <a:gd name="connsiteX3" fmla="*/ 0 w 3810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152400">
                  <a:moveTo>
                    <a:pt x="0" y="0"/>
                  </a:moveTo>
                  <a:lnTo>
                    <a:pt x="381000" y="0"/>
                  </a:lnTo>
                  <a:lnTo>
                    <a:pt x="3810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="" xmlns:a16="http://schemas.microsoft.com/office/drawing/2014/main" id="{90A128BD-4645-C24D-92B3-5E59776AC9C2}"/>
                </a:ext>
              </a:extLst>
            </p:cNvPr>
            <p:cNvSpPr/>
            <p:nvPr/>
          </p:nvSpPr>
          <p:spPr>
            <a:xfrm>
              <a:off x="4191000" y="3886200"/>
              <a:ext cx="457200" cy="152400"/>
            </a:xfrm>
            <a:custGeom>
              <a:avLst/>
              <a:gdLst>
                <a:gd name="connsiteX0" fmla="*/ 0 w 457200"/>
                <a:gd name="connsiteY0" fmla="*/ 0 h 152400"/>
                <a:gd name="connsiteX1" fmla="*/ 457200 w 457200"/>
                <a:gd name="connsiteY1" fmla="*/ 0 h 152400"/>
                <a:gd name="connsiteX2" fmla="*/ 457200 w 457200"/>
                <a:gd name="connsiteY2" fmla="*/ 152400 h 152400"/>
                <a:gd name="connsiteX3" fmla="*/ 0 w 4572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152400">
                  <a:moveTo>
                    <a:pt x="0" y="0"/>
                  </a:moveTo>
                  <a:lnTo>
                    <a:pt x="457200" y="0"/>
                  </a:lnTo>
                  <a:lnTo>
                    <a:pt x="4572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="" xmlns:a16="http://schemas.microsoft.com/office/drawing/2014/main" id="{14ADECB5-706A-0E48-89EB-4E33D28EDD5A}"/>
                </a:ext>
              </a:extLst>
            </p:cNvPr>
            <p:cNvSpPr/>
            <p:nvPr/>
          </p:nvSpPr>
          <p:spPr>
            <a:xfrm>
              <a:off x="4648200" y="4267200"/>
              <a:ext cx="914400" cy="152400"/>
            </a:xfrm>
            <a:custGeom>
              <a:avLst/>
              <a:gdLst>
                <a:gd name="connsiteX0" fmla="*/ 0 w 914400"/>
                <a:gd name="connsiteY0" fmla="*/ 0 h 152400"/>
                <a:gd name="connsiteX1" fmla="*/ 914400 w 914400"/>
                <a:gd name="connsiteY1" fmla="*/ 0 h 152400"/>
                <a:gd name="connsiteX2" fmla="*/ 914400 w 914400"/>
                <a:gd name="connsiteY2" fmla="*/ 152400 h 152400"/>
                <a:gd name="connsiteX3" fmla="*/ 0 w 914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152400">
                  <a:moveTo>
                    <a:pt x="0" y="0"/>
                  </a:moveTo>
                  <a:lnTo>
                    <a:pt x="914400" y="0"/>
                  </a:lnTo>
                  <a:lnTo>
                    <a:pt x="914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="" xmlns:a16="http://schemas.microsoft.com/office/drawing/2014/main" id="{3D9AE1E8-181A-4146-B50D-B7209F9374F4}"/>
                </a:ext>
              </a:extLst>
            </p:cNvPr>
            <p:cNvSpPr/>
            <p:nvPr/>
          </p:nvSpPr>
          <p:spPr>
            <a:xfrm>
              <a:off x="4191000" y="4267200"/>
              <a:ext cx="304800" cy="152400"/>
            </a:xfrm>
            <a:custGeom>
              <a:avLst/>
              <a:gdLst>
                <a:gd name="connsiteX0" fmla="*/ 0 w 304800"/>
                <a:gd name="connsiteY0" fmla="*/ 0 h 152400"/>
                <a:gd name="connsiteX1" fmla="*/ 304800 w 304800"/>
                <a:gd name="connsiteY1" fmla="*/ 0 h 152400"/>
                <a:gd name="connsiteX2" fmla="*/ 304800 w 304800"/>
                <a:gd name="connsiteY2" fmla="*/ 152400 h 152400"/>
                <a:gd name="connsiteX3" fmla="*/ 0 w 3048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" h="152400">
                  <a:moveTo>
                    <a:pt x="0" y="0"/>
                  </a:moveTo>
                  <a:lnTo>
                    <a:pt x="304800" y="0"/>
                  </a:lnTo>
                  <a:lnTo>
                    <a:pt x="3048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="" xmlns:a16="http://schemas.microsoft.com/office/drawing/2014/main" id="{749A2823-12FE-6F49-A0FF-3DEFF9C62FB4}"/>
                </a:ext>
              </a:extLst>
            </p:cNvPr>
            <p:cNvSpPr/>
            <p:nvPr/>
          </p:nvSpPr>
          <p:spPr>
            <a:xfrm>
              <a:off x="5105400" y="4648200"/>
              <a:ext cx="457200" cy="152400"/>
            </a:xfrm>
            <a:custGeom>
              <a:avLst/>
              <a:gdLst>
                <a:gd name="connsiteX0" fmla="*/ 0 w 457200"/>
                <a:gd name="connsiteY0" fmla="*/ 0 h 152400"/>
                <a:gd name="connsiteX1" fmla="*/ 457200 w 457200"/>
                <a:gd name="connsiteY1" fmla="*/ 0 h 152400"/>
                <a:gd name="connsiteX2" fmla="*/ 457200 w 457200"/>
                <a:gd name="connsiteY2" fmla="*/ 152400 h 152400"/>
                <a:gd name="connsiteX3" fmla="*/ 0 w 4572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152400">
                  <a:moveTo>
                    <a:pt x="0" y="0"/>
                  </a:moveTo>
                  <a:lnTo>
                    <a:pt x="457200" y="0"/>
                  </a:lnTo>
                  <a:lnTo>
                    <a:pt x="4572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="" xmlns:a16="http://schemas.microsoft.com/office/drawing/2014/main" id="{9461354C-AB18-2F4D-832A-32D24BCDC675}"/>
                </a:ext>
              </a:extLst>
            </p:cNvPr>
            <p:cNvSpPr/>
            <p:nvPr/>
          </p:nvSpPr>
          <p:spPr>
            <a:xfrm>
              <a:off x="4191000" y="4648200"/>
              <a:ext cx="762000" cy="152400"/>
            </a:xfrm>
            <a:custGeom>
              <a:avLst/>
              <a:gdLst>
                <a:gd name="connsiteX0" fmla="*/ 0 w 762000"/>
                <a:gd name="connsiteY0" fmla="*/ 0 h 152400"/>
                <a:gd name="connsiteX1" fmla="*/ 762000 w 762000"/>
                <a:gd name="connsiteY1" fmla="*/ 0 h 152400"/>
                <a:gd name="connsiteX2" fmla="*/ 762000 w 762000"/>
                <a:gd name="connsiteY2" fmla="*/ 152400 h 152400"/>
                <a:gd name="connsiteX3" fmla="*/ 0 w 7620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0" h="152400">
                  <a:moveTo>
                    <a:pt x="0" y="0"/>
                  </a:moveTo>
                  <a:lnTo>
                    <a:pt x="762000" y="0"/>
                  </a:lnTo>
                  <a:lnTo>
                    <a:pt x="7620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="" xmlns:a16="http://schemas.microsoft.com/office/drawing/2014/main" id="{D4FDB053-286A-C640-9DDC-2ED46818B89B}"/>
                </a:ext>
              </a:extLst>
            </p:cNvPr>
            <p:cNvSpPr/>
            <p:nvPr/>
          </p:nvSpPr>
          <p:spPr>
            <a:xfrm>
              <a:off x="4648200" y="5029200"/>
              <a:ext cx="457200" cy="152400"/>
            </a:xfrm>
            <a:custGeom>
              <a:avLst/>
              <a:gdLst>
                <a:gd name="connsiteX0" fmla="*/ 0 w 457200"/>
                <a:gd name="connsiteY0" fmla="*/ 0 h 152400"/>
                <a:gd name="connsiteX1" fmla="*/ 457200 w 457200"/>
                <a:gd name="connsiteY1" fmla="*/ 0 h 152400"/>
                <a:gd name="connsiteX2" fmla="*/ 457200 w 457200"/>
                <a:gd name="connsiteY2" fmla="*/ 152400 h 152400"/>
                <a:gd name="connsiteX3" fmla="*/ 0 w 4572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152400">
                  <a:moveTo>
                    <a:pt x="0" y="0"/>
                  </a:moveTo>
                  <a:lnTo>
                    <a:pt x="457200" y="0"/>
                  </a:lnTo>
                  <a:lnTo>
                    <a:pt x="4572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="" xmlns:a16="http://schemas.microsoft.com/office/drawing/2014/main" id="{148C3913-2362-B84C-8BF6-17E75E724B7B}"/>
                </a:ext>
              </a:extLst>
            </p:cNvPr>
            <p:cNvSpPr/>
            <p:nvPr/>
          </p:nvSpPr>
          <p:spPr>
            <a:xfrm>
              <a:off x="4191000" y="5029200"/>
              <a:ext cx="304800" cy="152400"/>
            </a:xfrm>
            <a:custGeom>
              <a:avLst/>
              <a:gdLst>
                <a:gd name="connsiteX0" fmla="*/ 0 w 304800"/>
                <a:gd name="connsiteY0" fmla="*/ 0 h 152400"/>
                <a:gd name="connsiteX1" fmla="*/ 304800 w 304800"/>
                <a:gd name="connsiteY1" fmla="*/ 0 h 152400"/>
                <a:gd name="connsiteX2" fmla="*/ 304800 w 304800"/>
                <a:gd name="connsiteY2" fmla="*/ 152400 h 152400"/>
                <a:gd name="connsiteX3" fmla="*/ 0 w 3048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" h="152400">
                  <a:moveTo>
                    <a:pt x="0" y="0"/>
                  </a:moveTo>
                  <a:lnTo>
                    <a:pt x="304800" y="0"/>
                  </a:lnTo>
                  <a:lnTo>
                    <a:pt x="3048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="" xmlns:a16="http://schemas.microsoft.com/office/drawing/2014/main" id="{3E03BDB5-E17F-2643-90C8-9A20C8034F97}"/>
                </a:ext>
              </a:extLst>
            </p:cNvPr>
            <p:cNvSpPr/>
            <p:nvPr/>
          </p:nvSpPr>
          <p:spPr>
            <a:xfrm>
              <a:off x="3809999" y="2971799"/>
              <a:ext cx="4572000" cy="2743200"/>
            </a:xfrm>
            <a:custGeom>
              <a:avLst/>
              <a:gdLst>
                <a:gd name="connsiteX0" fmla="*/ 4419601 w 4572000"/>
                <a:gd name="connsiteY0" fmla="*/ 304801 h 2743200"/>
                <a:gd name="connsiteX1" fmla="*/ 4343401 w 4572000"/>
                <a:gd name="connsiteY1" fmla="*/ 228601 h 2743200"/>
                <a:gd name="connsiteX2" fmla="*/ 3886201 w 4572000"/>
                <a:gd name="connsiteY2" fmla="*/ 228601 h 2743200"/>
                <a:gd name="connsiteX3" fmla="*/ 3810001 w 4572000"/>
                <a:gd name="connsiteY3" fmla="*/ 304801 h 2743200"/>
                <a:gd name="connsiteX4" fmla="*/ 3810001 w 4572000"/>
                <a:gd name="connsiteY4" fmla="*/ 685801 h 2743200"/>
                <a:gd name="connsiteX5" fmla="*/ 3429001 w 4572000"/>
                <a:gd name="connsiteY5" fmla="*/ 685801 h 2743200"/>
                <a:gd name="connsiteX6" fmla="*/ 3352801 w 4572000"/>
                <a:gd name="connsiteY6" fmla="*/ 762001 h 2743200"/>
                <a:gd name="connsiteX7" fmla="*/ 3352801 w 4572000"/>
                <a:gd name="connsiteY7" fmla="*/ 1143001 h 2743200"/>
                <a:gd name="connsiteX8" fmla="*/ 2971801 w 4572000"/>
                <a:gd name="connsiteY8" fmla="*/ 1143001 h 2743200"/>
                <a:gd name="connsiteX9" fmla="*/ 2895601 w 4572000"/>
                <a:gd name="connsiteY9" fmla="*/ 1219201 h 2743200"/>
                <a:gd name="connsiteX10" fmla="*/ 2895601 w 4572000"/>
                <a:gd name="connsiteY10" fmla="*/ 1600201 h 2743200"/>
                <a:gd name="connsiteX11" fmla="*/ 2514601 w 4572000"/>
                <a:gd name="connsiteY11" fmla="*/ 1600201 h 2743200"/>
                <a:gd name="connsiteX12" fmla="*/ 2438401 w 4572000"/>
                <a:gd name="connsiteY12" fmla="*/ 1676401 h 2743200"/>
                <a:gd name="connsiteX13" fmla="*/ 2438401 w 4572000"/>
                <a:gd name="connsiteY13" fmla="*/ 2133601 h 2743200"/>
                <a:gd name="connsiteX14" fmla="*/ 1891894 w 4572000"/>
                <a:gd name="connsiteY14" fmla="*/ 2133601 h 2743200"/>
                <a:gd name="connsiteX15" fmla="*/ 1600163 w 4572000"/>
                <a:gd name="connsiteY15" fmla="*/ 1994279 h 2743200"/>
                <a:gd name="connsiteX16" fmla="*/ 1460841 w 4572000"/>
                <a:gd name="connsiteY16" fmla="*/ 2286001 h 2743200"/>
                <a:gd name="connsiteX17" fmla="*/ 1752563 w 4572000"/>
                <a:gd name="connsiteY17" fmla="*/ 2425323 h 2743200"/>
                <a:gd name="connsiteX18" fmla="*/ 1891894 w 4572000"/>
                <a:gd name="connsiteY18" fmla="*/ 2286001 h 2743200"/>
                <a:gd name="connsiteX19" fmla="*/ 1981201 w 4572000"/>
                <a:gd name="connsiteY19" fmla="*/ 2286001 h 2743200"/>
                <a:gd name="connsiteX20" fmla="*/ 1981201 w 4572000"/>
                <a:gd name="connsiteY20" fmla="*/ 2514601 h 2743200"/>
                <a:gd name="connsiteX21" fmla="*/ 1905001 w 4572000"/>
                <a:gd name="connsiteY21" fmla="*/ 2590801 h 2743200"/>
                <a:gd name="connsiteX22" fmla="*/ 228601 w 4572000"/>
                <a:gd name="connsiteY22" fmla="*/ 2590801 h 2743200"/>
                <a:gd name="connsiteX23" fmla="*/ 152401 w 4572000"/>
                <a:gd name="connsiteY23" fmla="*/ 2514601 h 2743200"/>
                <a:gd name="connsiteX24" fmla="*/ 152401 w 4572000"/>
                <a:gd name="connsiteY24" fmla="*/ 762001 h 2743200"/>
                <a:gd name="connsiteX25" fmla="*/ 533401 w 4572000"/>
                <a:gd name="connsiteY25" fmla="*/ 762001 h 2743200"/>
                <a:gd name="connsiteX26" fmla="*/ 762001 w 4572000"/>
                <a:gd name="connsiteY26" fmla="*/ 533401 h 2743200"/>
                <a:gd name="connsiteX27" fmla="*/ 762001 w 4572000"/>
                <a:gd name="connsiteY27" fmla="*/ 152401 h 2743200"/>
                <a:gd name="connsiteX28" fmla="*/ 1905001 w 4572000"/>
                <a:gd name="connsiteY28" fmla="*/ 152401 h 2743200"/>
                <a:gd name="connsiteX29" fmla="*/ 1981201 w 4572000"/>
                <a:gd name="connsiteY29" fmla="*/ 228601 h 2743200"/>
                <a:gd name="connsiteX30" fmla="*/ 1981201 w 4572000"/>
                <a:gd name="connsiteY30" fmla="*/ 304801 h 2743200"/>
                <a:gd name="connsiteX31" fmla="*/ 2133601 w 4572000"/>
                <a:gd name="connsiteY31" fmla="*/ 304801 h 2743200"/>
                <a:gd name="connsiteX32" fmla="*/ 2133601 w 4572000"/>
                <a:gd name="connsiteY32" fmla="*/ 228601 h 2743200"/>
                <a:gd name="connsiteX33" fmla="*/ 1905001 w 4572000"/>
                <a:gd name="connsiteY33" fmla="*/ 1 h 2743200"/>
                <a:gd name="connsiteX34" fmla="*/ 748923 w 4572000"/>
                <a:gd name="connsiteY34" fmla="*/ 1 h 2743200"/>
                <a:gd name="connsiteX35" fmla="*/ 587276 w 4572000"/>
                <a:gd name="connsiteY35" fmla="*/ 66962 h 2743200"/>
                <a:gd name="connsiteX36" fmla="*/ 66955 w 4572000"/>
                <a:gd name="connsiteY36" fmla="*/ 587284 h 2743200"/>
                <a:gd name="connsiteX37" fmla="*/ 1 w 4572000"/>
                <a:gd name="connsiteY37" fmla="*/ 748923 h 2743200"/>
                <a:gd name="connsiteX38" fmla="*/ 1 w 4572000"/>
                <a:gd name="connsiteY38" fmla="*/ 2514601 h 2743200"/>
                <a:gd name="connsiteX39" fmla="*/ 228601 w 4572000"/>
                <a:gd name="connsiteY39" fmla="*/ 2743201 h 2743200"/>
                <a:gd name="connsiteX40" fmla="*/ 1905001 w 4572000"/>
                <a:gd name="connsiteY40" fmla="*/ 2743201 h 2743200"/>
                <a:gd name="connsiteX41" fmla="*/ 2133601 w 4572000"/>
                <a:gd name="connsiteY41" fmla="*/ 2514601 h 2743200"/>
                <a:gd name="connsiteX42" fmla="*/ 2133601 w 4572000"/>
                <a:gd name="connsiteY42" fmla="*/ 2286001 h 2743200"/>
                <a:gd name="connsiteX43" fmla="*/ 4572001 w 4572000"/>
                <a:gd name="connsiteY43" fmla="*/ 2286001 h 2743200"/>
                <a:gd name="connsiteX44" fmla="*/ 4572001 w 4572000"/>
                <a:gd name="connsiteY44" fmla="*/ 2133601 h 2743200"/>
                <a:gd name="connsiteX45" fmla="*/ 4419601 w 4572000"/>
                <a:gd name="connsiteY45" fmla="*/ 2133601 h 2743200"/>
                <a:gd name="connsiteX46" fmla="*/ 609601 w 4572000"/>
                <a:gd name="connsiteY46" fmla="*/ 260167 h 2743200"/>
                <a:gd name="connsiteX47" fmla="*/ 609601 w 4572000"/>
                <a:gd name="connsiteY47" fmla="*/ 533401 h 2743200"/>
                <a:gd name="connsiteX48" fmla="*/ 533401 w 4572000"/>
                <a:gd name="connsiteY48" fmla="*/ 609601 h 2743200"/>
                <a:gd name="connsiteX49" fmla="*/ 260167 w 4572000"/>
                <a:gd name="connsiteY49" fmla="*/ 609601 h 2743200"/>
                <a:gd name="connsiteX50" fmla="*/ 1676401 w 4572000"/>
                <a:gd name="connsiteY50" fmla="*/ 2286001 h 2743200"/>
                <a:gd name="connsiteX51" fmla="*/ 1600201 w 4572000"/>
                <a:gd name="connsiteY51" fmla="*/ 2209801 h 2743200"/>
                <a:gd name="connsiteX52" fmla="*/ 1676401 w 4572000"/>
                <a:gd name="connsiteY52" fmla="*/ 2133601 h 2743200"/>
                <a:gd name="connsiteX53" fmla="*/ 1752601 w 4572000"/>
                <a:gd name="connsiteY53" fmla="*/ 2209801 h 2743200"/>
                <a:gd name="connsiteX54" fmla="*/ 1676401 w 4572000"/>
                <a:gd name="connsiteY54" fmla="*/ 2286001 h 2743200"/>
                <a:gd name="connsiteX55" fmla="*/ 2590801 w 4572000"/>
                <a:gd name="connsiteY55" fmla="*/ 1752601 h 2743200"/>
                <a:gd name="connsiteX56" fmla="*/ 2895601 w 4572000"/>
                <a:gd name="connsiteY56" fmla="*/ 1752601 h 2743200"/>
                <a:gd name="connsiteX57" fmla="*/ 2895601 w 4572000"/>
                <a:gd name="connsiteY57" fmla="*/ 2133601 h 2743200"/>
                <a:gd name="connsiteX58" fmla="*/ 2590801 w 4572000"/>
                <a:gd name="connsiteY58" fmla="*/ 2133601 h 2743200"/>
                <a:gd name="connsiteX59" fmla="*/ 3048001 w 4572000"/>
                <a:gd name="connsiteY59" fmla="*/ 1295401 h 2743200"/>
                <a:gd name="connsiteX60" fmla="*/ 3352801 w 4572000"/>
                <a:gd name="connsiteY60" fmla="*/ 1295401 h 2743200"/>
                <a:gd name="connsiteX61" fmla="*/ 3352801 w 4572000"/>
                <a:gd name="connsiteY61" fmla="*/ 2133601 h 2743200"/>
                <a:gd name="connsiteX62" fmla="*/ 3048001 w 4572000"/>
                <a:gd name="connsiteY62" fmla="*/ 2133601 h 2743200"/>
                <a:gd name="connsiteX63" fmla="*/ 3505201 w 4572000"/>
                <a:gd name="connsiteY63" fmla="*/ 838201 h 2743200"/>
                <a:gd name="connsiteX64" fmla="*/ 3810001 w 4572000"/>
                <a:gd name="connsiteY64" fmla="*/ 838201 h 2743200"/>
                <a:gd name="connsiteX65" fmla="*/ 3810001 w 4572000"/>
                <a:gd name="connsiteY65" fmla="*/ 2133601 h 2743200"/>
                <a:gd name="connsiteX66" fmla="*/ 3505201 w 4572000"/>
                <a:gd name="connsiteY66" fmla="*/ 2133601 h 2743200"/>
                <a:gd name="connsiteX67" fmla="*/ 3962401 w 4572000"/>
                <a:gd name="connsiteY67" fmla="*/ 2133601 h 2743200"/>
                <a:gd name="connsiteX68" fmla="*/ 3962401 w 4572000"/>
                <a:gd name="connsiteY68" fmla="*/ 381001 h 2743200"/>
                <a:gd name="connsiteX69" fmla="*/ 4267201 w 4572000"/>
                <a:gd name="connsiteY69" fmla="*/ 381001 h 2743200"/>
                <a:gd name="connsiteX70" fmla="*/ 4267201 w 4572000"/>
                <a:gd name="connsiteY70" fmla="*/ 2133601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572000" h="2743200">
                  <a:moveTo>
                    <a:pt x="4419601" y="304801"/>
                  </a:moveTo>
                  <a:cubicBezTo>
                    <a:pt x="4419601" y="262719"/>
                    <a:pt x="4385483" y="228601"/>
                    <a:pt x="4343401" y="228601"/>
                  </a:cubicBezTo>
                  <a:lnTo>
                    <a:pt x="3886201" y="228601"/>
                  </a:lnTo>
                  <a:cubicBezTo>
                    <a:pt x="3844120" y="228601"/>
                    <a:pt x="3810001" y="262719"/>
                    <a:pt x="3810001" y="304801"/>
                  </a:cubicBezTo>
                  <a:lnTo>
                    <a:pt x="3810001" y="685801"/>
                  </a:lnTo>
                  <a:lnTo>
                    <a:pt x="3429001" y="685801"/>
                  </a:lnTo>
                  <a:cubicBezTo>
                    <a:pt x="3386920" y="685801"/>
                    <a:pt x="3352801" y="719919"/>
                    <a:pt x="3352801" y="762001"/>
                  </a:cubicBezTo>
                  <a:lnTo>
                    <a:pt x="3352801" y="1143001"/>
                  </a:lnTo>
                  <a:lnTo>
                    <a:pt x="2971801" y="1143001"/>
                  </a:lnTo>
                  <a:cubicBezTo>
                    <a:pt x="2929720" y="1143001"/>
                    <a:pt x="2895601" y="1177119"/>
                    <a:pt x="2895601" y="1219201"/>
                  </a:cubicBezTo>
                  <a:lnTo>
                    <a:pt x="2895601" y="1600201"/>
                  </a:lnTo>
                  <a:lnTo>
                    <a:pt x="2514601" y="1600201"/>
                  </a:lnTo>
                  <a:cubicBezTo>
                    <a:pt x="2472520" y="1600201"/>
                    <a:pt x="2438401" y="1634319"/>
                    <a:pt x="2438401" y="1676401"/>
                  </a:cubicBezTo>
                  <a:lnTo>
                    <a:pt x="2438401" y="2133601"/>
                  </a:lnTo>
                  <a:lnTo>
                    <a:pt x="1891894" y="2133601"/>
                  </a:lnTo>
                  <a:cubicBezTo>
                    <a:pt x="1849813" y="2014567"/>
                    <a:pt x="1719197" y="1952188"/>
                    <a:pt x="1600163" y="1994279"/>
                  </a:cubicBezTo>
                  <a:cubicBezTo>
                    <a:pt x="1481138" y="2036360"/>
                    <a:pt x="1418759" y="2166967"/>
                    <a:pt x="1460841" y="2286001"/>
                  </a:cubicBezTo>
                  <a:cubicBezTo>
                    <a:pt x="1502922" y="2405035"/>
                    <a:pt x="1633538" y="2467414"/>
                    <a:pt x="1752563" y="2425323"/>
                  </a:cubicBezTo>
                  <a:cubicBezTo>
                    <a:pt x="1817666" y="2402311"/>
                    <a:pt x="1868873" y="2351104"/>
                    <a:pt x="1891894" y="2286001"/>
                  </a:cubicBezTo>
                  <a:lnTo>
                    <a:pt x="1981201" y="2286001"/>
                  </a:lnTo>
                  <a:lnTo>
                    <a:pt x="1981201" y="2514601"/>
                  </a:lnTo>
                  <a:cubicBezTo>
                    <a:pt x="1981153" y="2556663"/>
                    <a:pt x="1947063" y="2590753"/>
                    <a:pt x="1905001" y="2590801"/>
                  </a:cubicBezTo>
                  <a:lnTo>
                    <a:pt x="228601" y="2590801"/>
                  </a:lnTo>
                  <a:cubicBezTo>
                    <a:pt x="186537" y="2590753"/>
                    <a:pt x="152449" y="2556663"/>
                    <a:pt x="152401" y="2514601"/>
                  </a:cubicBezTo>
                  <a:lnTo>
                    <a:pt x="152401" y="762001"/>
                  </a:lnTo>
                  <a:lnTo>
                    <a:pt x="533401" y="762001"/>
                  </a:lnTo>
                  <a:cubicBezTo>
                    <a:pt x="659594" y="761858"/>
                    <a:pt x="761856" y="659597"/>
                    <a:pt x="762001" y="533401"/>
                  </a:cubicBezTo>
                  <a:lnTo>
                    <a:pt x="762001" y="152401"/>
                  </a:lnTo>
                  <a:lnTo>
                    <a:pt x="1905001" y="152401"/>
                  </a:lnTo>
                  <a:cubicBezTo>
                    <a:pt x="1947063" y="152448"/>
                    <a:pt x="1981153" y="186538"/>
                    <a:pt x="1981201" y="228601"/>
                  </a:cubicBezTo>
                  <a:lnTo>
                    <a:pt x="1981201" y="304801"/>
                  </a:lnTo>
                  <a:lnTo>
                    <a:pt x="2133601" y="304801"/>
                  </a:lnTo>
                  <a:lnTo>
                    <a:pt x="2133601" y="228601"/>
                  </a:lnTo>
                  <a:cubicBezTo>
                    <a:pt x="2133458" y="102404"/>
                    <a:pt x="2031198" y="144"/>
                    <a:pt x="1905001" y="1"/>
                  </a:cubicBezTo>
                  <a:lnTo>
                    <a:pt x="748923" y="1"/>
                  </a:lnTo>
                  <a:cubicBezTo>
                    <a:pt x="688260" y="-161"/>
                    <a:pt x="630054" y="23947"/>
                    <a:pt x="587276" y="66962"/>
                  </a:cubicBezTo>
                  <a:lnTo>
                    <a:pt x="66955" y="587284"/>
                  </a:lnTo>
                  <a:cubicBezTo>
                    <a:pt x="23944" y="630061"/>
                    <a:pt x="-166" y="688268"/>
                    <a:pt x="1" y="748923"/>
                  </a:cubicBezTo>
                  <a:lnTo>
                    <a:pt x="1" y="2514601"/>
                  </a:lnTo>
                  <a:cubicBezTo>
                    <a:pt x="146" y="2640798"/>
                    <a:pt x="102408" y="2743058"/>
                    <a:pt x="228601" y="2743201"/>
                  </a:cubicBezTo>
                  <a:lnTo>
                    <a:pt x="1905001" y="2743201"/>
                  </a:lnTo>
                  <a:cubicBezTo>
                    <a:pt x="2031198" y="2743058"/>
                    <a:pt x="2133458" y="2640798"/>
                    <a:pt x="2133601" y="2514601"/>
                  </a:cubicBezTo>
                  <a:lnTo>
                    <a:pt x="2133601" y="2286001"/>
                  </a:lnTo>
                  <a:lnTo>
                    <a:pt x="4572001" y="2286001"/>
                  </a:lnTo>
                  <a:lnTo>
                    <a:pt x="4572001" y="2133601"/>
                  </a:lnTo>
                  <a:lnTo>
                    <a:pt x="4419601" y="2133601"/>
                  </a:lnTo>
                  <a:close/>
                  <a:moveTo>
                    <a:pt x="609601" y="260167"/>
                  </a:moveTo>
                  <a:lnTo>
                    <a:pt x="609601" y="533401"/>
                  </a:lnTo>
                  <a:cubicBezTo>
                    <a:pt x="609552" y="575463"/>
                    <a:pt x="575465" y="609553"/>
                    <a:pt x="533401" y="609601"/>
                  </a:cubicBezTo>
                  <a:lnTo>
                    <a:pt x="260167" y="609601"/>
                  </a:lnTo>
                  <a:close/>
                  <a:moveTo>
                    <a:pt x="1676401" y="2286001"/>
                  </a:moveTo>
                  <a:cubicBezTo>
                    <a:pt x="1634319" y="2286001"/>
                    <a:pt x="1600201" y="2251882"/>
                    <a:pt x="1600201" y="2209801"/>
                  </a:cubicBezTo>
                  <a:cubicBezTo>
                    <a:pt x="1600201" y="2167719"/>
                    <a:pt x="1634319" y="2133601"/>
                    <a:pt x="1676401" y="2133601"/>
                  </a:cubicBezTo>
                  <a:cubicBezTo>
                    <a:pt x="1718482" y="2133601"/>
                    <a:pt x="1752601" y="2167719"/>
                    <a:pt x="1752601" y="2209801"/>
                  </a:cubicBezTo>
                  <a:cubicBezTo>
                    <a:pt x="1752553" y="2251863"/>
                    <a:pt x="1718463" y="2285953"/>
                    <a:pt x="1676401" y="2286001"/>
                  </a:cubicBezTo>
                  <a:close/>
                  <a:moveTo>
                    <a:pt x="2590801" y="1752601"/>
                  </a:moveTo>
                  <a:lnTo>
                    <a:pt x="2895601" y="1752601"/>
                  </a:lnTo>
                  <a:lnTo>
                    <a:pt x="2895601" y="2133601"/>
                  </a:lnTo>
                  <a:lnTo>
                    <a:pt x="2590801" y="2133601"/>
                  </a:lnTo>
                  <a:close/>
                  <a:moveTo>
                    <a:pt x="3048001" y="1295401"/>
                  </a:moveTo>
                  <a:lnTo>
                    <a:pt x="3352801" y="1295401"/>
                  </a:lnTo>
                  <a:lnTo>
                    <a:pt x="3352801" y="2133601"/>
                  </a:lnTo>
                  <a:lnTo>
                    <a:pt x="3048001" y="2133601"/>
                  </a:lnTo>
                  <a:close/>
                  <a:moveTo>
                    <a:pt x="3505201" y="838201"/>
                  </a:moveTo>
                  <a:lnTo>
                    <a:pt x="3810001" y="838201"/>
                  </a:lnTo>
                  <a:lnTo>
                    <a:pt x="3810001" y="2133601"/>
                  </a:lnTo>
                  <a:lnTo>
                    <a:pt x="3505201" y="2133601"/>
                  </a:lnTo>
                  <a:close/>
                  <a:moveTo>
                    <a:pt x="3962401" y="2133601"/>
                  </a:moveTo>
                  <a:lnTo>
                    <a:pt x="3962401" y="381001"/>
                  </a:lnTo>
                  <a:lnTo>
                    <a:pt x="4267201" y="381001"/>
                  </a:lnTo>
                  <a:lnTo>
                    <a:pt x="4267201" y="21336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="" xmlns:a16="http://schemas.microsoft.com/office/drawing/2014/main" id="{40C8BF5B-2D8C-6344-B9B1-A34ED397556E}"/>
                </a:ext>
              </a:extLst>
            </p:cNvPr>
            <p:cNvSpPr/>
            <p:nvPr/>
          </p:nvSpPr>
          <p:spPr>
            <a:xfrm>
              <a:off x="3809946" y="1523851"/>
              <a:ext cx="2514709" cy="1524148"/>
            </a:xfrm>
            <a:custGeom>
              <a:avLst/>
              <a:gdLst>
                <a:gd name="connsiteX0" fmla="*/ 228653 w 2514709"/>
                <a:gd name="connsiteY0" fmla="*/ 1524149 h 1524148"/>
                <a:gd name="connsiteX1" fmla="*/ 457253 w 2514709"/>
                <a:gd name="connsiteY1" fmla="*/ 1295653 h 1524148"/>
                <a:gd name="connsiteX2" fmla="*/ 434915 w 2514709"/>
                <a:gd name="connsiteY2" fmla="*/ 1197050 h 1524148"/>
                <a:gd name="connsiteX3" fmla="*/ 663557 w 2514709"/>
                <a:gd name="connsiteY3" fmla="*/ 968412 h 1524148"/>
                <a:gd name="connsiteX4" fmla="*/ 968250 w 2514709"/>
                <a:gd name="connsiteY4" fmla="*/ 860789 h 1524148"/>
                <a:gd name="connsiteX5" fmla="*/ 977547 w 2514709"/>
                <a:gd name="connsiteY5" fmla="*/ 838348 h 1524148"/>
                <a:gd name="connsiteX6" fmla="*/ 1308560 w 2514709"/>
                <a:gd name="connsiteY6" fmla="*/ 838348 h 1524148"/>
                <a:gd name="connsiteX7" fmla="*/ 1600215 w 2514709"/>
                <a:gd name="connsiteY7" fmla="*/ 977690 h 1524148"/>
                <a:gd name="connsiteX8" fmla="*/ 1749481 w 2514709"/>
                <a:gd name="connsiteY8" fmla="*/ 799915 h 1524148"/>
                <a:gd name="connsiteX9" fmla="*/ 2179811 w 2514709"/>
                <a:gd name="connsiteY9" fmla="*/ 431059 h 1524148"/>
                <a:gd name="connsiteX10" fmla="*/ 2488469 w 2514709"/>
                <a:gd name="connsiteY10" fmla="*/ 334904 h 1524148"/>
                <a:gd name="connsiteX11" fmla="*/ 2392314 w 2514709"/>
                <a:gd name="connsiteY11" fmla="*/ 26239 h 1524148"/>
                <a:gd name="connsiteX12" fmla="*/ 2083647 w 2514709"/>
                <a:gd name="connsiteY12" fmla="*/ 122399 h 1524148"/>
                <a:gd name="connsiteX13" fmla="*/ 2076151 w 2514709"/>
                <a:gd name="connsiteY13" fmla="*/ 319193 h 1524148"/>
                <a:gd name="connsiteX14" fmla="*/ 1711591 w 2514709"/>
                <a:gd name="connsiteY14" fmla="*/ 631666 h 1524148"/>
                <a:gd name="connsiteX15" fmla="*/ 1393656 w 2514709"/>
                <a:gd name="connsiteY15" fmla="*/ 574373 h 1524148"/>
                <a:gd name="connsiteX16" fmla="*/ 1308560 w 2514709"/>
                <a:gd name="connsiteY16" fmla="*/ 685948 h 1524148"/>
                <a:gd name="connsiteX17" fmla="*/ 977547 w 2514709"/>
                <a:gd name="connsiteY17" fmla="*/ 685948 h 1524148"/>
                <a:gd name="connsiteX18" fmla="*/ 685885 w 2514709"/>
                <a:gd name="connsiteY18" fmla="*/ 546569 h 1524148"/>
                <a:gd name="connsiteX19" fmla="*/ 546508 w 2514709"/>
                <a:gd name="connsiteY19" fmla="*/ 838234 h 1524148"/>
                <a:gd name="connsiteX20" fmla="*/ 555791 w 2514709"/>
                <a:gd name="connsiteY20" fmla="*/ 860647 h 1524148"/>
                <a:gd name="connsiteX21" fmla="*/ 327149 w 2514709"/>
                <a:gd name="connsiteY21" fmla="*/ 1089285 h 1524148"/>
                <a:gd name="connsiteX22" fmla="*/ 22368 w 2514709"/>
                <a:gd name="connsiteY22" fmla="*/ 1197050 h 1524148"/>
                <a:gd name="connsiteX23" fmla="*/ 130132 w 2514709"/>
                <a:gd name="connsiteY23" fmla="*/ 1501831 h 1524148"/>
                <a:gd name="connsiteX24" fmla="*/ 228653 w 2514709"/>
                <a:gd name="connsiteY24" fmla="*/ 1524149 h 1524148"/>
                <a:gd name="connsiteX25" fmla="*/ 2286053 w 2514709"/>
                <a:gd name="connsiteY25" fmla="*/ 152548 h 1524148"/>
                <a:gd name="connsiteX26" fmla="*/ 2362253 w 2514709"/>
                <a:gd name="connsiteY26" fmla="*/ 228748 h 1524148"/>
                <a:gd name="connsiteX27" fmla="*/ 2286053 w 2514709"/>
                <a:gd name="connsiteY27" fmla="*/ 304948 h 1524148"/>
                <a:gd name="connsiteX28" fmla="*/ 2209853 w 2514709"/>
                <a:gd name="connsiteY28" fmla="*/ 228748 h 1524148"/>
                <a:gd name="connsiteX29" fmla="*/ 2286053 w 2514709"/>
                <a:gd name="connsiteY29" fmla="*/ 152548 h 1524148"/>
                <a:gd name="connsiteX30" fmla="*/ 1524053 w 2514709"/>
                <a:gd name="connsiteY30" fmla="*/ 685948 h 1524148"/>
                <a:gd name="connsiteX31" fmla="*/ 1600253 w 2514709"/>
                <a:gd name="connsiteY31" fmla="*/ 762148 h 1524148"/>
                <a:gd name="connsiteX32" fmla="*/ 1524053 w 2514709"/>
                <a:gd name="connsiteY32" fmla="*/ 838348 h 1524148"/>
                <a:gd name="connsiteX33" fmla="*/ 1447853 w 2514709"/>
                <a:gd name="connsiteY33" fmla="*/ 762148 h 1524148"/>
                <a:gd name="connsiteX34" fmla="*/ 1524053 w 2514709"/>
                <a:gd name="connsiteY34" fmla="*/ 685948 h 1524148"/>
                <a:gd name="connsiteX35" fmla="*/ 762053 w 2514709"/>
                <a:gd name="connsiteY35" fmla="*/ 685948 h 1524148"/>
                <a:gd name="connsiteX36" fmla="*/ 838253 w 2514709"/>
                <a:gd name="connsiteY36" fmla="*/ 762148 h 1524148"/>
                <a:gd name="connsiteX37" fmla="*/ 762053 w 2514709"/>
                <a:gd name="connsiteY37" fmla="*/ 838348 h 1524148"/>
                <a:gd name="connsiteX38" fmla="*/ 685853 w 2514709"/>
                <a:gd name="connsiteY38" fmla="*/ 762148 h 1524148"/>
                <a:gd name="connsiteX39" fmla="*/ 762053 w 2514709"/>
                <a:gd name="connsiteY39" fmla="*/ 685948 h 1524148"/>
                <a:gd name="connsiteX40" fmla="*/ 228653 w 2514709"/>
                <a:gd name="connsiteY40" fmla="*/ 1219349 h 1524148"/>
                <a:gd name="connsiteX41" fmla="*/ 304853 w 2514709"/>
                <a:gd name="connsiteY41" fmla="*/ 1295549 h 1524148"/>
                <a:gd name="connsiteX42" fmla="*/ 228653 w 2514709"/>
                <a:gd name="connsiteY42" fmla="*/ 1371749 h 1524148"/>
                <a:gd name="connsiteX43" fmla="*/ 152453 w 2514709"/>
                <a:gd name="connsiteY43" fmla="*/ 1295549 h 1524148"/>
                <a:gd name="connsiteX44" fmla="*/ 228653 w 2514709"/>
                <a:gd name="connsiteY44" fmla="*/ 1219349 h 152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514709" h="1524148">
                  <a:moveTo>
                    <a:pt x="228653" y="1524149"/>
                  </a:moveTo>
                  <a:cubicBezTo>
                    <a:pt x="354876" y="1524177"/>
                    <a:pt x="457225" y="1421879"/>
                    <a:pt x="457253" y="1295653"/>
                  </a:cubicBezTo>
                  <a:cubicBezTo>
                    <a:pt x="457261" y="1261535"/>
                    <a:pt x="449628" y="1227845"/>
                    <a:pt x="434915" y="1197050"/>
                  </a:cubicBezTo>
                  <a:lnTo>
                    <a:pt x="663557" y="968412"/>
                  </a:lnTo>
                  <a:cubicBezTo>
                    <a:pt x="777412" y="1022829"/>
                    <a:pt x="913824" y="974651"/>
                    <a:pt x="968250" y="860789"/>
                  </a:cubicBezTo>
                  <a:cubicBezTo>
                    <a:pt x="971746" y="853484"/>
                    <a:pt x="974842" y="845988"/>
                    <a:pt x="977547" y="838348"/>
                  </a:cubicBezTo>
                  <a:lnTo>
                    <a:pt x="1308560" y="838348"/>
                  </a:lnTo>
                  <a:cubicBezTo>
                    <a:pt x="1350622" y="957363"/>
                    <a:pt x="1481200" y="1019743"/>
                    <a:pt x="1600215" y="977690"/>
                  </a:cubicBezTo>
                  <a:cubicBezTo>
                    <a:pt x="1678596" y="949991"/>
                    <a:pt x="1735756" y="881906"/>
                    <a:pt x="1749481" y="799915"/>
                  </a:cubicBezTo>
                  <a:lnTo>
                    <a:pt x="2179811" y="431059"/>
                  </a:lnTo>
                  <a:cubicBezTo>
                    <a:pt x="2291597" y="489743"/>
                    <a:pt x="2429785" y="446690"/>
                    <a:pt x="2488469" y="334904"/>
                  </a:cubicBezTo>
                  <a:cubicBezTo>
                    <a:pt x="2547152" y="223114"/>
                    <a:pt x="2504099" y="84921"/>
                    <a:pt x="2392314" y="26239"/>
                  </a:cubicBezTo>
                  <a:cubicBezTo>
                    <a:pt x="2280519" y="-32442"/>
                    <a:pt x="2142330" y="10610"/>
                    <a:pt x="2083647" y="122399"/>
                  </a:cubicBezTo>
                  <a:cubicBezTo>
                    <a:pt x="2051567" y="183503"/>
                    <a:pt x="2048814" y="255826"/>
                    <a:pt x="2076151" y="319193"/>
                  </a:cubicBezTo>
                  <a:lnTo>
                    <a:pt x="1711591" y="631666"/>
                  </a:lnTo>
                  <a:cubicBezTo>
                    <a:pt x="1639620" y="528043"/>
                    <a:pt x="1497269" y="502392"/>
                    <a:pt x="1393656" y="574373"/>
                  </a:cubicBezTo>
                  <a:cubicBezTo>
                    <a:pt x="1354289" y="601719"/>
                    <a:pt x="1324514" y="640752"/>
                    <a:pt x="1308560" y="685948"/>
                  </a:cubicBezTo>
                  <a:lnTo>
                    <a:pt x="977547" y="685948"/>
                  </a:lnTo>
                  <a:cubicBezTo>
                    <a:pt x="935494" y="566924"/>
                    <a:pt x="804916" y="504516"/>
                    <a:pt x="685885" y="546569"/>
                  </a:cubicBezTo>
                  <a:cubicBezTo>
                    <a:pt x="566857" y="588622"/>
                    <a:pt x="504456" y="719210"/>
                    <a:pt x="546508" y="838234"/>
                  </a:cubicBezTo>
                  <a:cubicBezTo>
                    <a:pt x="549204" y="845864"/>
                    <a:pt x="552302" y="853341"/>
                    <a:pt x="555791" y="860647"/>
                  </a:cubicBezTo>
                  <a:lnTo>
                    <a:pt x="327149" y="1089285"/>
                  </a:lnTo>
                  <a:cubicBezTo>
                    <a:pt x="213228" y="1034887"/>
                    <a:pt x="76773" y="1083132"/>
                    <a:pt x="22368" y="1197050"/>
                  </a:cubicBezTo>
                  <a:cubicBezTo>
                    <a:pt x="-32037" y="1310970"/>
                    <a:pt x="16211" y="1447425"/>
                    <a:pt x="130132" y="1501831"/>
                  </a:cubicBezTo>
                  <a:cubicBezTo>
                    <a:pt x="160898" y="1516528"/>
                    <a:pt x="194559" y="1524149"/>
                    <a:pt x="228653" y="1524149"/>
                  </a:cubicBezTo>
                  <a:close/>
                  <a:moveTo>
                    <a:pt x="2286053" y="152548"/>
                  </a:moveTo>
                  <a:cubicBezTo>
                    <a:pt x="2328135" y="152548"/>
                    <a:pt x="2362253" y="186664"/>
                    <a:pt x="2362253" y="228748"/>
                  </a:cubicBezTo>
                  <a:cubicBezTo>
                    <a:pt x="2362253" y="270833"/>
                    <a:pt x="2328135" y="304948"/>
                    <a:pt x="2286053" y="304948"/>
                  </a:cubicBezTo>
                  <a:cubicBezTo>
                    <a:pt x="2243972" y="304948"/>
                    <a:pt x="2209853" y="270833"/>
                    <a:pt x="2209853" y="228748"/>
                  </a:cubicBezTo>
                  <a:cubicBezTo>
                    <a:pt x="2209901" y="186684"/>
                    <a:pt x="2243991" y="152597"/>
                    <a:pt x="2286053" y="152548"/>
                  </a:cubicBezTo>
                  <a:close/>
                  <a:moveTo>
                    <a:pt x="1524053" y="685948"/>
                  </a:moveTo>
                  <a:cubicBezTo>
                    <a:pt x="1566135" y="685948"/>
                    <a:pt x="1600253" y="720067"/>
                    <a:pt x="1600253" y="762148"/>
                  </a:cubicBezTo>
                  <a:cubicBezTo>
                    <a:pt x="1600253" y="804230"/>
                    <a:pt x="1566135" y="838348"/>
                    <a:pt x="1524053" y="838348"/>
                  </a:cubicBezTo>
                  <a:cubicBezTo>
                    <a:pt x="1481972" y="838348"/>
                    <a:pt x="1447853" y="804230"/>
                    <a:pt x="1447853" y="762148"/>
                  </a:cubicBezTo>
                  <a:cubicBezTo>
                    <a:pt x="1447901" y="720086"/>
                    <a:pt x="1481991" y="685996"/>
                    <a:pt x="1524053" y="685948"/>
                  </a:cubicBezTo>
                  <a:close/>
                  <a:moveTo>
                    <a:pt x="762053" y="685948"/>
                  </a:moveTo>
                  <a:cubicBezTo>
                    <a:pt x="804135" y="685948"/>
                    <a:pt x="838253" y="720067"/>
                    <a:pt x="838253" y="762148"/>
                  </a:cubicBezTo>
                  <a:cubicBezTo>
                    <a:pt x="838253" y="804230"/>
                    <a:pt x="804135" y="838348"/>
                    <a:pt x="762053" y="838348"/>
                  </a:cubicBezTo>
                  <a:cubicBezTo>
                    <a:pt x="719969" y="838348"/>
                    <a:pt x="685853" y="804230"/>
                    <a:pt x="685853" y="762148"/>
                  </a:cubicBezTo>
                  <a:cubicBezTo>
                    <a:pt x="685902" y="720086"/>
                    <a:pt x="719989" y="685996"/>
                    <a:pt x="762053" y="685948"/>
                  </a:cubicBezTo>
                  <a:close/>
                  <a:moveTo>
                    <a:pt x="228653" y="1219349"/>
                  </a:moveTo>
                  <a:cubicBezTo>
                    <a:pt x="270737" y="1219349"/>
                    <a:pt x="304853" y="1253467"/>
                    <a:pt x="304853" y="1295549"/>
                  </a:cubicBezTo>
                  <a:cubicBezTo>
                    <a:pt x="304853" y="1337630"/>
                    <a:pt x="270737" y="1371749"/>
                    <a:pt x="228653" y="1371749"/>
                  </a:cubicBezTo>
                  <a:cubicBezTo>
                    <a:pt x="186569" y="1371749"/>
                    <a:pt x="152453" y="1337630"/>
                    <a:pt x="152453" y="1295549"/>
                  </a:cubicBezTo>
                  <a:cubicBezTo>
                    <a:pt x="152502" y="1253486"/>
                    <a:pt x="186589" y="1219396"/>
                    <a:pt x="228653" y="1219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="" xmlns:a16="http://schemas.microsoft.com/office/drawing/2014/main" id="{5B4034C6-3D7D-4D4F-B666-781A2D8BB43E}"/>
                </a:ext>
              </a:extLst>
            </p:cNvPr>
            <p:cNvSpPr/>
            <p:nvPr/>
          </p:nvSpPr>
          <p:spPr>
            <a:xfrm>
              <a:off x="5181504" y="1138234"/>
              <a:ext cx="3206102" cy="3814765"/>
            </a:xfrm>
            <a:custGeom>
              <a:avLst/>
              <a:gdLst>
                <a:gd name="connsiteX0" fmla="*/ 1615202 w 3206102"/>
                <a:gd name="connsiteY0" fmla="*/ 1787093 h 3814765"/>
                <a:gd name="connsiteX1" fmla="*/ 1111539 w 3206102"/>
                <a:gd name="connsiteY1" fmla="*/ 2290765 h 3814765"/>
                <a:gd name="connsiteX2" fmla="*/ 444189 w 3206102"/>
                <a:gd name="connsiteY2" fmla="*/ 2290765 h 3814765"/>
                <a:gd name="connsiteX3" fmla="*/ 152457 w 3206102"/>
                <a:gd name="connsiteY3" fmla="*/ 2151443 h 3814765"/>
                <a:gd name="connsiteX4" fmla="*/ 13135 w 3206102"/>
                <a:gd name="connsiteY4" fmla="*/ 2443165 h 3814765"/>
                <a:gd name="connsiteX5" fmla="*/ 304857 w 3206102"/>
                <a:gd name="connsiteY5" fmla="*/ 2582488 h 3814765"/>
                <a:gd name="connsiteX6" fmla="*/ 444189 w 3206102"/>
                <a:gd name="connsiteY6" fmla="*/ 2443165 h 3814765"/>
                <a:gd name="connsiteX7" fmla="*/ 609695 w 3206102"/>
                <a:gd name="connsiteY7" fmla="*/ 2443165 h 3814765"/>
                <a:gd name="connsiteX8" fmla="*/ 609695 w 3206102"/>
                <a:gd name="connsiteY8" fmla="*/ 3814765 h 3814765"/>
                <a:gd name="connsiteX9" fmla="*/ 762095 w 3206102"/>
                <a:gd name="connsiteY9" fmla="*/ 3814765 h 3814765"/>
                <a:gd name="connsiteX10" fmla="*/ 762095 w 3206102"/>
                <a:gd name="connsiteY10" fmla="*/ 2443165 h 3814765"/>
                <a:gd name="connsiteX11" fmla="*/ 1143095 w 3206102"/>
                <a:gd name="connsiteY11" fmla="*/ 2443165 h 3814765"/>
                <a:gd name="connsiteX12" fmla="*/ 1196978 w 3206102"/>
                <a:gd name="connsiteY12" fmla="*/ 2420848 h 3814765"/>
                <a:gd name="connsiteX13" fmla="*/ 1746932 w 3206102"/>
                <a:gd name="connsiteY13" fmla="*/ 1870894 h 3814765"/>
                <a:gd name="connsiteX14" fmla="*/ 3089986 w 3206102"/>
                <a:gd name="connsiteY14" fmla="*/ 1459176 h 3814765"/>
                <a:gd name="connsiteX15" fmla="*/ 2678268 w 3206102"/>
                <a:gd name="connsiteY15" fmla="*/ 116115 h 3814765"/>
                <a:gd name="connsiteX16" fmla="*/ 1335214 w 3206102"/>
                <a:gd name="connsiteY16" fmla="*/ 527837 h 3814765"/>
                <a:gd name="connsiteX17" fmla="*/ 1615202 w 3206102"/>
                <a:gd name="connsiteY17" fmla="*/ 1787093 h 3814765"/>
                <a:gd name="connsiteX18" fmla="*/ 228695 w 3206102"/>
                <a:gd name="connsiteY18" fmla="*/ 2443165 h 3814765"/>
                <a:gd name="connsiteX19" fmla="*/ 152495 w 3206102"/>
                <a:gd name="connsiteY19" fmla="*/ 2366965 h 3814765"/>
                <a:gd name="connsiteX20" fmla="*/ 228695 w 3206102"/>
                <a:gd name="connsiteY20" fmla="*/ 2290765 h 3814765"/>
                <a:gd name="connsiteX21" fmla="*/ 304895 w 3206102"/>
                <a:gd name="connsiteY21" fmla="*/ 2366965 h 3814765"/>
                <a:gd name="connsiteX22" fmla="*/ 228695 w 3206102"/>
                <a:gd name="connsiteY22" fmla="*/ 2443165 h 3814765"/>
                <a:gd name="connsiteX23" fmla="*/ 2821115 w 3206102"/>
                <a:gd name="connsiteY23" fmla="*/ 1568294 h 3814765"/>
                <a:gd name="connsiteX24" fmla="*/ 2379583 w 3206102"/>
                <a:gd name="connsiteY24" fmla="*/ 1071565 h 3814765"/>
                <a:gd name="connsiteX25" fmla="*/ 3044590 w 3206102"/>
                <a:gd name="connsiteY25" fmla="*/ 1071565 h 3814765"/>
                <a:gd name="connsiteX26" fmla="*/ 2821115 w 3206102"/>
                <a:gd name="connsiteY26" fmla="*/ 1568294 h 3814765"/>
                <a:gd name="connsiteX27" fmla="*/ 3044590 w 3206102"/>
                <a:gd name="connsiteY27" fmla="*/ 919165 h 3814765"/>
                <a:gd name="connsiteX28" fmla="*/ 2286095 w 3206102"/>
                <a:gd name="connsiteY28" fmla="*/ 919165 h 3814765"/>
                <a:gd name="connsiteX29" fmla="*/ 2286095 w 3206102"/>
                <a:gd name="connsiteY29" fmla="*/ 160666 h 3814765"/>
                <a:gd name="connsiteX30" fmla="*/ 3044590 w 3206102"/>
                <a:gd name="connsiteY30" fmla="*/ 919165 h 3814765"/>
                <a:gd name="connsiteX31" fmla="*/ 2133695 w 3206102"/>
                <a:gd name="connsiteY31" fmla="*/ 160666 h 3814765"/>
                <a:gd name="connsiteX32" fmla="*/ 2133695 w 3206102"/>
                <a:gd name="connsiteY32" fmla="*/ 995365 h 3814765"/>
                <a:gd name="connsiteX33" fmla="*/ 2153002 w 3206102"/>
                <a:gd name="connsiteY33" fmla="*/ 1045933 h 3814765"/>
                <a:gd name="connsiteX34" fmla="*/ 2152945 w 3206102"/>
                <a:gd name="connsiteY34" fmla="*/ 1045991 h 3814765"/>
                <a:gd name="connsiteX35" fmla="*/ 2707271 w 3206102"/>
                <a:gd name="connsiteY35" fmla="*/ 1669612 h 3814765"/>
                <a:gd name="connsiteX36" fmla="*/ 1535373 w 3206102"/>
                <a:gd name="connsiteY36" fmla="*/ 1492780 h 3814765"/>
                <a:gd name="connsiteX37" fmla="*/ 1712195 w 3206102"/>
                <a:gd name="connsiteY37" fmla="*/ 320883 h 3814765"/>
                <a:gd name="connsiteX38" fmla="*/ 2133695 w 3206102"/>
                <a:gd name="connsiteY38" fmla="*/ 160666 h 381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206102" h="3814765">
                  <a:moveTo>
                    <a:pt x="1615202" y="1787093"/>
                  </a:moveTo>
                  <a:lnTo>
                    <a:pt x="1111539" y="2290765"/>
                  </a:lnTo>
                  <a:lnTo>
                    <a:pt x="444189" y="2290765"/>
                  </a:lnTo>
                  <a:cubicBezTo>
                    <a:pt x="402107" y="2171732"/>
                    <a:pt x="271491" y="2109352"/>
                    <a:pt x="152457" y="2151443"/>
                  </a:cubicBezTo>
                  <a:cubicBezTo>
                    <a:pt x="33433" y="2193525"/>
                    <a:pt x="-28947" y="2324131"/>
                    <a:pt x="13135" y="2443165"/>
                  </a:cubicBezTo>
                  <a:cubicBezTo>
                    <a:pt x="55216" y="2562199"/>
                    <a:pt x="185833" y="2624578"/>
                    <a:pt x="304857" y="2582488"/>
                  </a:cubicBezTo>
                  <a:cubicBezTo>
                    <a:pt x="369960" y="2559475"/>
                    <a:pt x="421167" y="2508269"/>
                    <a:pt x="444189" y="2443165"/>
                  </a:cubicBezTo>
                  <a:lnTo>
                    <a:pt x="609695" y="2443165"/>
                  </a:lnTo>
                  <a:lnTo>
                    <a:pt x="609695" y="3814765"/>
                  </a:lnTo>
                  <a:lnTo>
                    <a:pt x="762095" y="3814765"/>
                  </a:lnTo>
                  <a:lnTo>
                    <a:pt x="762095" y="2443165"/>
                  </a:lnTo>
                  <a:lnTo>
                    <a:pt x="1143095" y="2443165"/>
                  </a:lnTo>
                  <a:cubicBezTo>
                    <a:pt x="1163307" y="2443165"/>
                    <a:pt x="1182691" y="2435136"/>
                    <a:pt x="1196978" y="2420848"/>
                  </a:cubicBezTo>
                  <a:lnTo>
                    <a:pt x="1746932" y="1870894"/>
                  </a:lnTo>
                  <a:cubicBezTo>
                    <a:pt x="2231498" y="2128078"/>
                    <a:pt x="2832811" y="1943741"/>
                    <a:pt x="3089986" y="1459176"/>
                  </a:cubicBezTo>
                  <a:cubicBezTo>
                    <a:pt x="3347171" y="974601"/>
                    <a:pt x="3162833" y="373296"/>
                    <a:pt x="2678268" y="116115"/>
                  </a:cubicBezTo>
                  <a:cubicBezTo>
                    <a:pt x="2193703" y="-141066"/>
                    <a:pt x="1592389" y="43268"/>
                    <a:pt x="1335214" y="527837"/>
                  </a:cubicBezTo>
                  <a:cubicBezTo>
                    <a:pt x="1106195" y="959332"/>
                    <a:pt x="1224924" y="1493294"/>
                    <a:pt x="1615202" y="1787093"/>
                  </a:cubicBezTo>
                  <a:close/>
                  <a:moveTo>
                    <a:pt x="228695" y="2443165"/>
                  </a:moveTo>
                  <a:cubicBezTo>
                    <a:pt x="186614" y="2443165"/>
                    <a:pt x="152495" y="2409047"/>
                    <a:pt x="152495" y="2366965"/>
                  </a:cubicBezTo>
                  <a:cubicBezTo>
                    <a:pt x="152495" y="2324884"/>
                    <a:pt x="186614" y="2290765"/>
                    <a:pt x="228695" y="2290765"/>
                  </a:cubicBezTo>
                  <a:cubicBezTo>
                    <a:pt x="270776" y="2290765"/>
                    <a:pt x="304895" y="2324884"/>
                    <a:pt x="304895" y="2366965"/>
                  </a:cubicBezTo>
                  <a:cubicBezTo>
                    <a:pt x="304847" y="2409028"/>
                    <a:pt x="270757" y="2443118"/>
                    <a:pt x="228695" y="2443165"/>
                  </a:cubicBezTo>
                  <a:close/>
                  <a:moveTo>
                    <a:pt x="2821115" y="1568294"/>
                  </a:moveTo>
                  <a:lnTo>
                    <a:pt x="2379583" y="1071565"/>
                  </a:lnTo>
                  <a:lnTo>
                    <a:pt x="3044590" y="1071565"/>
                  </a:lnTo>
                  <a:cubicBezTo>
                    <a:pt x="3027683" y="1257455"/>
                    <a:pt x="2949016" y="1432334"/>
                    <a:pt x="2821115" y="1568294"/>
                  </a:cubicBezTo>
                  <a:close/>
                  <a:moveTo>
                    <a:pt x="3044590" y="919165"/>
                  </a:moveTo>
                  <a:lnTo>
                    <a:pt x="2286095" y="919165"/>
                  </a:lnTo>
                  <a:lnTo>
                    <a:pt x="2286095" y="160666"/>
                  </a:lnTo>
                  <a:cubicBezTo>
                    <a:pt x="2688536" y="197970"/>
                    <a:pt x="3007290" y="516721"/>
                    <a:pt x="3044590" y="919165"/>
                  </a:cubicBezTo>
                  <a:close/>
                  <a:moveTo>
                    <a:pt x="2133695" y="160666"/>
                  </a:moveTo>
                  <a:lnTo>
                    <a:pt x="2133695" y="995365"/>
                  </a:lnTo>
                  <a:cubicBezTo>
                    <a:pt x="2133686" y="1014025"/>
                    <a:pt x="2140563" y="1032027"/>
                    <a:pt x="2153002" y="1045933"/>
                  </a:cubicBezTo>
                  <a:lnTo>
                    <a:pt x="2152945" y="1045991"/>
                  </a:lnTo>
                  <a:lnTo>
                    <a:pt x="2707271" y="1669612"/>
                  </a:lnTo>
                  <a:cubicBezTo>
                    <a:pt x="2334825" y="1944389"/>
                    <a:pt x="1810150" y="1865226"/>
                    <a:pt x="1535373" y="1492780"/>
                  </a:cubicBezTo>
                  <a:cubicBezTo>
                    <a:pt x="1260586" y="1120343"/>
                    <a:pt x="1339758" y="595665"/>
                    <a:pt x="1712195" y="320883"/>
                  </a:cubicBezTo>
                  <a:cubicBezTo>
                    <a:pt x="1835420" y="229972"/>
                    <a:pt x="1981200" y="174560"/>
                    <a:pt x="2133695" y="160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0" name="Title 1">
            <a:extLst>
              <a:ext uri="{FF2B5EF4-FFF2-40B4-BE49-F238E27FC236}">
                <a16:creationId xmlns="" xmlns:a16="http://schemas.microsoft.com/office/drawing/2014/main" id="{1634EA77-9FDD-8C44-9FBD-079F546C6BE1}"/>
              </a:ext>
            </a:extLst>
          </p:cNvPr>
          <p:cNvSpPr txBox="1">
            <a:spLocks/>
          </p:cNvSpPr>
          <p:nvPr/>
        </p:nvSpPr>
        <p:spPr>
          <a:xfrm>
            <a:off x="7596070" y="5233241"/>
            <a:ext cx="56072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b="0" dirty="0">
                <a:solidFill>
                  <a:schemeClr val="accent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2020</a:t>
            </a:r>
            <a:endParaRPr lang="en-ID" sz="1800" b="0" dirty="0">
              <a:solidFill>
                <a:schemeClr val="accent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="" xmlns:a16="http://schemas.microsoft.com/office/drawing/2014/main" id="{5C0DF6B3-89B4-B041-92F9-C00BE415AE81}"/>
              </a:ext>
            </a:extLst>
          </p:cNvPr>
          <p:cNvCxnSpPr>
            <a:cxnSpLocks/>
          </p:cNvCxnSpPr>
          <p:nvPr/>
        </p:nvCxnSpPr>
        <p:spPr>
          <a:xfrm flipH="1">
            <a:off x="8233261" y="5371741"/>
            <a:ext cx="2236487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054428" y="5205434"/>
            <a:ext cx="2018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Allfreestore.com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198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DC2E94D-8972-9143-80FE-36080A62DB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964" r="4941" b="48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2FE3E021-1ECE-6F44-8D5B-7E08B17B7CD4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0">
                <a:srgbClr val="4984C5">
                  <a:alpha val="38000"/>
                </a:srgbClr>
              </a:gs>
              <a:gs pos="100000">
                <a:srgbClr val="90DFF1">
                  <a:alpha val="6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="" xmlns:a16="http://schemas.microsoft.com/office/drawing/2014/main" id="{A2E3E935-69A3-0B4E-ADF2-DA5E558AA9B1}"/>
              </a:ext>
            </a:extLst>
          </p:cNvPr>
          <p:cNvSpPr/>
          <p:nvPr/>
        </p:nvSpPr>
        <p:spPr>
          <a:xfrm flipV="1">
            <a:off x="533400" y="2725948"/>
            <a:ext cx="4402123" cy="4132053"/>
          </a:xfrm>
          <a:custGeom>
            <a:avLst/>
            <a:gdLst>
              <a:gd name="connsiteX0" fmla="*/ 493346 w 4402123"/>
              <a:gd name="connsiteY0" fmla="*/ 4132053 h 4132053"/>
              <a:gd name="connsiteX1" fmla="*/ 3908777 w 4402123"/>
              <a:gd name="connsiteY1" fmla="*/ 4132053 h 4132053"/>
              <a:gd name="connsiteX2" fmla="*/ 4402123 w 4402123"/>
              <a:gd name="connsiteY2" fmla="*/ 3638707 h 4132053"/>
              <a:gd name="connsiteX3" fmla="*/ 4402123 w 4402123"/>
              <a:gd name="connsiteY3" fmla="*/ 1641 h 4132053"/>
              <a:gd name="connsiteX4" fmla="*/ 4401958 w 4402123"/>
              <a:gd name="connsiteY4" fmla="*/ 0 h 4132053"/>
              <a:gd name="connsiteX5" fmla="*/ 166 w 4402123"/>
              <a:gd name="connsiteY5" fmla="*/ 0 h 4132053"/>
              <a:gd name="connsiteX6" fmla="*/ 0 w 4402123"/>
              <a:gd name="connsiteY6" fmla="*/ 1641 h 4132053"/>
              <a:gd name="connsiteX7" fmla="*/ 0 w 4402123"/>
              <a:gd name="connsiteY7" fmla="*/ 3638707 h 4132053"/>
              <a:gd name="connsiteX8" fmla="*/ 493346 w 4402123"/>
              <a:gd name="connsiteY8" fmla="*/ 4132053 h 413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02123" h="4132053">
                <a:moveTo>
                  <a:pt x="493346" y="4132053"/>
                </a:moveTo>
                <a:lnTo>
                  <a:pt x="3908777" y="4132053"/>
                </a:lnTo>
                <a:cubicBezTo>
                  <a:pt x="4181244" y="4132053"/>
                  <a:pt x="4402123" y="3911174"/>
                  <a:pt x="4402123" y="3638707"/>
                </a:cubicBezTo>
                <a:lnTo>
                  <a:pt x="4402123" y="1641"/>
                </a:lnTo>
                <a:lnTo>
                  <a:pt x="4401958" y="0"/>
                </a:lnTo>
                <a:lnTo>
                  <a:pt x="166" y="0"/>
                </a:lnTo>
                <a:lnTo>
                  <a:pt x="0" y="1641"/>
                </a:lnTo>
                <a:lnTo>
                  <a:pt x="0" y="3638707"/>
                </a:lnTo>
                <a:cubicBezTo>
                  <a:pt x="0" y="3911174"/>
                  <a:pt x="220879" y="4132053"/>
                  <a:pt x="493346" y="4132053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61E99D4E-635D-EA4E-A059-74E0F1DF652F}"/>
              </a:ext>
            </a:extLst>
          </p:cNvPr>
          <p:cNvSpPr txBox="1">
            <a:spLocks/>
          </p:cNvSpPr>
          <p:nvPr/>
        </p:nvSpPr>
        <p:spPr>
          <a:xfrm>
            <a:off x="1155682" y="3742831"/>
            <a:ext cx="2666993" cy="16619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dirty="0">
                <a:solidFill>
                  <a:schemeClr val="accent1"/>
                </a:solidFill>
              </a:rPr>
              <a:t>Thank</a:t>
            </a:r>
          </a:p>
          <a:p>
            <a:pPr>
              <a:lnSpc>
                <a:spcPct val="100000"/>
              </a:lnSpc>
            </a:pPr>
            <a:r>
              <a:rPr lang="en-US" sz="5400" dirty="0">
                <a:solidFill>
                  <a:schemeClr val="accent1"/>
                </a:solidFill>
              </a:rPr>
              <a:t>You</a:t>
            </a:r>
            <a:endParaRPr lang="en-ID" sz="5400" dirty="0">
              <a:solidFill>
                <a:schemeClr val="accent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1F983CD2-9416-5C44-9903-1D30D00EC41A}"/>
              </a:ext>
            </a:extLst>
          </p:cNvPr>
          <p:cNvSpPr/>
          <p:nvPr/>
        </p:nvSpPr>
        <p:spPr>
          <a:xfrm>
            <a:off x="4212254" y="3850558"/>
            <a:ext cx="1446538" cy="1446538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1168AFEE-AFCD-144D-BA17-41419ED27850}"/>
              </a:ext>
            </a:extLst>
          </p:cNvPr>
          <p:cNvSpPr/>
          <p:nvPr/>
        </p:nvSpPr>
        <p:spPr>
          <a:xfrm>
            <a:off x="4320032" y="3958336"/>
            <a:ext cx="1230982" cy="1230982"/>
          </a:xfrm>
          <a:prstGeom prst="ellipse">
            <a:avLst/>
          </a:prstGeom>
          <a:noFill/>
          <a:ln>
            <a:gradFill>
              <a:gsLst>
                <a:gs pos="48000">
                  <a:srgbClr val="F9B9B7">
                    <a:alpha val="69000"/>
                  </a:srgbClr>
                </a:gs>
                <a:gs pos="0">
                  <a:schemeClr val="accent1">
                    <a:lumMod val="5000"/>
                    <a:lumOff val="95000"/>
                    <a:alpha val="52000"/>
                  </a:schemeClr>
                </a:gs>
                <a:gs pos="100000">
                  <a:schemeClr val="accent4">
                    <a:alpha val="53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aphic 9">
            <a:extLst>
              <a:ext uri="{FF2B5EF4-FFF2-40B4-BE49-F238E27FC236}">
                <a16:creationId xmlns="" xmlns:a16="http://schemas.microsoft.com/office/drawing/2014/main" id="{16B38974-E531-704C-A67E-39C58ED2285C}"/>
              </a:ext>
            </a:extLst>
          </p:cNvPr>
          <p:cNvGrpSpPr/>
          <p:nvPr/>
        </p:nvGrpSpPr>
        <p:grpSpPr>
          <a:xfrm>
            <a:off x="4528464" y="4166769"/>
            <a:ext cx="814118" cy="814116"/>
            <a:chOff x="-3132043" y="1524000"/>
            <a:chExt cx="4876800" cy="4876800"/>
          </a:xfrm>
          <a:solidFill>
            <a:schemeClr val="bg1"/>
          </a:solidFill>
        </p:grpSpPr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7959921E-F7C6-9647-8509-88DECBD173CB}"/>
                </a:ext>
              </a:extLst>
            </p:cNvPr>
            <p:cNvSpPr/>
            <p:nvPr/>
          </p:nvSpPr>
          <p:spPr>
            <a:xfrm>
              <a:off x="233381" y="1602997"/>
              <a:ext cx="409606" cy="703251"/>
            </a:xfrm>
            <a:custGeom>
              <a:avLst/>
              <a:gdLst>
                <a:gd name="connsiteX0" fmla="*/ 31553 w 409606"/>
                <a:gd name="connsiteY0" fmla="*/ 697176 h 703251"/>
                <a:gd name="connsiteX1" fmla="*/ 108258 w 409606"/>
                <a:gd name="connsiteY1" fmla="*/ 671707 h 703251"/>
                <a:gd name="connsiteX2" fmla="*/ 108258 w 409606"/>
                <a:gd name="connsiteY2" fmla="*/ 671706 h 703251"/>
                <a:gd name="connsiteX3" fmla="*/ 403533 w 409606"/>
                <a:gd name="connsiteY3" fmla="*/ 82785 h 703251"/>
                <a:gd name="connsiteX4" fmla="*/ 378063 w 409606"/>
                <a:gd name="connsiteY4" fmla="*/ 6075 h 703251"/>
                <a:gd name="connsiteX5" fmla="*/ 301349 w 409606"/>
                <a:gd name="connsiteY5" fmla="*/ 31550 h 703251"/>
                <a:gd name="connsiteX6" fmla="*/ 6074 w 409606"/>
                <a:gd name="connsiteY6" fmla="*/ 620471 h 703251"/>
                <a:gd name="connsiteX7" fmla="*/ 31553 w 409606"/>
                <a:gd name="connsiteY7" fmla="*/ 697174 h 703251"/>
                <a:gd name="connsiteX8" fmla="*/ 31553 w 409606"/>
                <a:gd name="connsiteY8" fmla="*/ 697176 h 70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9606" h="703251">
                  <a:moveTo>
                    <a:pt x="31553" y="697176"/>
                  </a:moveTo>
                  <a:cubicBezTo>
                    <a:pt x="59766" y="711324"/>
                    <a:pt x="94113" y="699921"/>
                    <a:pt x="108258" y="671707"/>
                  </a:cubicBezTo>
                  <a:cubicBezTo>
                    <a:pt x="108258" y="671706"/>
                    <a:pt x="108258" y="671706"/>
                    <a:pt x="108258" y="671706"/>
                  </a:cubicBezTo>
                  <a:lnTo>
                    <a:pt x="403533" y="82785"/>
                  </a:lnTo>
                  <a:cubicBezTo>
                    <a:pt x="417677" y="54567"/>
                    <a:pt x="406276" y="20223"/>
                    <a:pt x="378063" y="6075"/>
                  </a:cubicBezTo>
                  <a:cubicBezTo>
                    <a:pt x="349840" y="-8073"/>
                    <a:pt x="315493" y="3332"/>
                    <a:pt x="301349" y="31550"/>
                  </a:cubicBezTo>
                  <a:lnTo>
                    <a:pt x="6074" y="620471"/>
                  </a:lnTo>
                  <a:cubicBezTo>
                    <a:pt x="-8071" y="648687"/>
                    <a:pt x="3330" y="683027"/>
                    <a:pt x="31553" y="697174"/>
                  </a:cubicBezTo>
                  <a:cubicBezTo>
                    <a:pt x="31553" y="697174"/>
                    <a:pt x="31553" y="697175"/>
                    <a:pt x="31553" y="6971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6DE1E72E-E354-0D48-984C-B3F97416F6B2}"/>
                </a:ext>
              </a:extLst>
            </p:cNvPr>
            <p:cNvSpPr/>
            <p:nvPr/>
          </p:nvSpPr>
          <p:spPr>
            <a:xfrm>
              <a:off x="387116" y="1998517"/>
              <a:ext cx="739732" cy="490111"/>
            </a:xfrm>
            <a:custGeom>
              <a:avLst/>
              <a:gdLst>
                <a:gd name="connsiteX0" fmla="*/ 8167 w 739732"/>
                <a:gd name="connsiteY0" fmla="*/ 462380 h 490111"/>
                <a:gd name="connsiteX1" fmla="*/ 86586 w 739732"/>
                <a:gd name="connsiteY1" fmla="*/ 481944 h 490111"/>
                <a:gd name="connsiteX2" fmla="*/ 86596 w 739732"/>
                <a:gd name="connsiteY2" fmla="*/ 481935 h 490111"/>
                <a:gd name="connsiteX3" fmla="*/ 712493 w 739732"/>
                <a:gd name="connsiteY3" fmla="*/ 105850 h 490111"/>
                <a:gd name="connsiteX4" fmla="*/ 731267 w 739732"/>
                <a:gd name="connsiteY4" fmla="*/ 27238 h 490111"/>
                <a:gd name="connsiteX5" fmla="*/ 653619 w 739732"/>
                <a:gd name="connsiteY5" fmla="*/ 7885 h 490111"/>
                <a:gd name="connsiteX6" fmla="*/ 27722 w 739732"/>
                <a:gd name="connsiteY6" fmla="*/ 383970 h 490111"/>
                <a:gd name="connsiteX7" fmla="*/ 8167 w 739732"/>
                <a:gd name="connsiteY7" fmla="*/ 462380 h 490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9732" h="490111">
                  <a:moveTo>
                    <a:pt x="8167" y="462380"/>
                  </a:moveTo>
                  <a:cubicBezTo>
                    <a:pt x="24417" y="489441"/>
                    <a:pt x="59526" y="498194"/>
                    <a:pt x="86586" y="481944"/>
                  </a:cubicBezTo>
                  <a:cubicBezTo>
                    <a:pt x="86586" y="481935"/>
                    <a:pt x="86596" y="481935"/>
                    <a:pt x="86596" y="481935"/>
                  </a:cubicBezTo>
                  <a:lnTo>
                    <a:pt x="712493" y="105850"/>
                  </a:lnTo>
                  <a:cubicBezTo>
                    <a:pt x="739382" y="89325"/>
                    <a:pt x="747793" y="54129"/>
                    <a:pt x="731267" y="27238"/>
                  </a:cubicBezTo>
                  <a:cubicBezTo>
                    <a:pt x="714970" y="720"/>
                    <a:pt x="680451" y="-7883"/>
                    <a:pt x="653619" y="7885"/>
                  </a:cubicBezTo>
                  <a:lnTo>
                    <a:pt x="27722" y="383970"/>
                  </a:lnTo>
                  <a:cubicBezTo>
                    <a:pt x="671" y="400226"/>
                    <a:pt x="-8083" y="435327"/>
                    <a:pt x="8167" y="4623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8234E19D-55BE-234D-8782-E23449A2C1E5}"/>
                </a:ext>
              </a:extLst>
            </p:cNvPr>
            <p:cNvSpPr/>
            <p:nvPr/>
          </p:nvSpPr>
          <p:spPr>
            <a:xfrm>
              <a:off x="484398" y="2576454"/>
              <a:ext cx="755896" cy="120969"/>
            </a:xfrm>
            <a:custGeom>
              <a:avLst/>
              <a:gdLst>
                <a:gd name="connsiteX0" fmla="*/ 698507 w 755896"/>
                <a:gd name="connsiteY0" fmla="*/ 1 h 120969"/>
                <a:gd name="connsiteX1" fmla="*/ 697898 w 755896"/>
                <a:gd name="connsiteY1" fmla="*/ 1 h 120969"/>
                <a:gd name="connsiteX2" fmla="*/ 56865 w 755896"/>
                <a:gd name="connsiteY2" fmla="*/ 6668 h 120969"/>
                <a:gd name="connsiteX3" fmla="*/ 1 w 755896"/>
                <a:gd name="connsiteY3" fmla="*/ 64104 h 120969"/>
                <a:gd name="connsiteX4" fmla="*/ 57437 w 755896"/>
                <a:gd name="connsiteY4" fmla="*/ 120968 h 120969"/>
                <a:gd name="connsiteX5" fmla="*/ 58046 w 755896"/>
                <a:gd name="connsiteY5" fmla="*/ 120968 h 120969"/>
                <a:gd name="connsiteX6" fmla="*/ 699031 w 755896"/>
                <a:gd name="connsiteY6" fmla="*/ 114301 h 120969"/>
                <a:gd name="connsiteX7" fmla="*/ 755895 w 755896"/>
                <a:gd name="connsiteY7" fmla="*/ 56865 h 120969"/>
                <a:gd name="connsiteX8" fmla="*/ 698460 w 755896"/>
                <a:gd name="connsiteY8" fmla="*/ 1 h 1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896" h="120969">
                  <a:moveTo>
                    <a:pt x="698507" y="1"/>
                  </a:moveTo>
                  <a:lnTo>
                    <a:pt x="697898" y="1"/>
                  </a:lnTo>
                  <a:lnTo>
                    <a:pt x="56865" y="6668"/>
                  </a:lnTo>
                  <a:cubicBezTo>
                    <a:pt x="25299" y="6830"/>
                    <a:pt x="-161" y="32538"/>
                    <a:pt x="1" y="64104"/>
                  </a:cubicBezTo>
                  <a:cubicBezTo>
                    <a:pt x="163" y="95670"/>
                    <a:pt x="25871" y="121130"/>
                    <a:pt x="57437" y="120968"/>
                  </a:cubicBezTo>
                  <a:lnTo>
                    <a:pt x="58046" y="120968"/>
                  </a:lnTo>
                  <a:lnTo>
                    <a:pt x="699031" y="114301"/>
                  </a:lnTo>
                  <a:cubicBezTo>
                    <a:pt x="730597" y="114139"/>
                    <a:pt x="756057" y="88431"/>
                    <a:pt x="755895" y="56865"/>
                  </a:cubicBezTo>
                  <a:cubicBezTo>
                    <a:pt x="755733" y="25299"/>
                    <a:pt x="730025" y="-161"/>
                    <a:pt x="698460" y="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B5B978EA-7AF3-1946-8702-EBE3B9537011}"/>
                </a:ext>
              </a:extLst>
            </p:cNvPr>
            <p:cNvSpPr/>
            <p:nvPr/>
          </p:nvSpPr>
          <p:spPr>
            <a:xfrm>
              <a:off x="-2627330" y="2041715"/>
              <a:ext cx="3493779" cy="4280064"/>
            </a:xfrm>
            <a:custGeom>
              <a:avLst/>
              <a:gdLst>
                <a:gd name="connsiteX0" fmla="*/ 3313908 w 3493779"/>
                <a:gd name="connsiteY0" fmla="*/ 1084904 h 4280064"/>
                <a:gd name="connsiteX1" fmla="*/ 3153888 w 3493779"/>
                <a:gd name="connsiteY1" fmla="*/ 1115765 h 4280064"/>
                <a:gd name="connsiteX2" fmla="*/ 2903799 w 3493779"/>
                <a:gd name="connsiteY2" fmla="*/ 901271 h 4280064"/>
                <a:gd name="connsiteX3" fmla="*/ 2792614 w 3493779"/>
                <a:gd name="connsiteY3" fmla="*/ 939552 h 4280064"/>
                <a:gd name="connsiteX4" fmla="*/ 2521656 w 3493779"/>
                <a:gd name="connsiteY4" fmla="*/ 1119717 h 4280064"/>
                <a:gd name="connsiteX5" fmla="*/ 2667389 w 3493779"/>
                <a:gd name="connsiteY5" fmla="*/ 889946 h 4280064"/>
                <a:gd name="connsiteX6" fmla="*/ 2604343 w 3493779"/>
                <a:gd name="connsiteY6" fmla="*/ 597128 h 4280064"/>
                <a:gd name="connsiteX7" fmla="*/ 2519132 w 3493779"/>
                <a:gd name="connsiteY7" fmla="*/ 565353 h 4280064"/>
                <a:gd name="connsiteX8" fmla="*/ 2630041 w 3493779"/>
                <a:gd name="connsiteY8" fmla="*/ 408190 h 4280064"/>
                <a:gd name="connsiteX9" fmla="*/ 2577654 w 3493779"/>
                <a:gd name="connsiteY9" fmla="*/ 100100 h 4280064"/>
                <a:gd name="connsiteX10" fmla="*/ 2277187 w 3493779"/>
                <a:gd name="connsiteY10" fmla="*/ 142367 h 4280064"/>
                <a:gd name="connsiteX11" fmla="*/ 1972045 w 3493779"/>
                <a:gd name="connsiteY11" fmla="*/ 18401 h 4280064"/>
                <a:gd name="connsiteX12" fmla="*/ 1878604 w 3493779"/>
                <a:gd name="connsiteY12" fmla="*/ 90217 h 4280064"/>
                <a:gd name="connsiteX13" fmla="*/ 1208673 w 3493779"/>
                <a:gd name="connsiteY13" fmla="*/ 953992 h 4280064"/>
                <a:gd name="connsiteX14" fmla="*/ 1179565 w 3493779"/>
                <a:gd name="connsiteY14" fmla="*/ 939200 h 4280064"/>
                <a:gd name="connsiteX15" fmla="*/ 996485 w 3493779"/>
                <a:gd name="connsiteY15" fmla="*/ 965441 h 4280064"/>
                <a:gd name="connsiteX16" fmla="*/ 923190 w 3493779"/>
                <a:gd name="connsiteY16" fmla="*/ 1187878 h 4280064"/>
                <a:gd name="connsiteX17" fmla="*/ 921532 w 3493779"/>
                <a:gd name="connsiteY17" fmla="*/ 1205328 h 4280064"/>
                <a:gd name="connsiteX18" fmla="*/ 901530 w 3493779"/>
                <a:gd name="connsiteY18" fmla="*/ 1323648 h 4280064"/>
                <a:gd name="connsiteX19" fmla="*/ 789497 w 3493779"/>
                <a:gd name="connsiteY19" fmla="*/ 1428223 h 4280064"/>
                <a:gd name="connsiteX20" fmla="*/ 780134 w 3493779"/>
                <a:gd name="connsiteY20" fmla="*/ 1436690 h 4280064"/>
                <a:gd name="connsiteX21" fmla="*/ 650718 w 3493779"/>
                <a:gd name="connsiteY21" fmla="*/ 836168 h 4280064"/>
                <a:gd name="connsiteX22" fmla="*/ 349347 w 3493779"/>
                <a:gd name="connsiteY22" fmla="*/ 603605 h 4280064"/>
                <a:gd name="connsiteX23" fmla="*/ 184002 w 3493779"/>
                <a:gd name="connsiteY23" fmla="*/ 686768 h 4280064"/>
                <a:gd name="connsiteX24" fmla="*/ 179659 w 3493779"/>
                <a:gd name="connsiteY24" fmla="*/ 897204 h 4280064"/>
                <a:gd name="connsiteX25" fmla="*/ 189269 w 3493779"/>
                <a:gd name="connsiteY25" fmla="*/ 946153 h 4280064"/>
                <a:gd name="connsiteX26" fmla="*/ 224902 w 3493779"/>
                <a:gd name="connsiteY26" fmla="*/ 1165914 h 4280064"/>
                <a:gd name="connsiteX27" fmla="*/ 213930 w 3493779"/>
                <a:gd name="connsiteY27" fmla="*/ 1433633 h 4280064"/>
                <a:gd name="connsiteX28" fmla="*/ 167752 w 3493779"/>
                <a:gd name="connsiteY28" fmla="*/ 1624457 h 4280064"/>
                <a:gd name="connsiteX29" fmla="*/ 291101 w 3493779"/>
                <a:gd name="connsiteY29" fmla="*/ 2726023 h 4280064"/>
                <a:gd name="connsiteX30" fmla="*/ 266527 w 3493779"/>
                <a:gd name="connsiteY30" fmla="*/ 2822225 h 4280064"/>
                <a:gd name="connsiteX31" fmla="*/ 33936 w 3493779"/>
                <a:gd name="connsiteY31" fmla="*/ 3252756 h 4280064"/>
                <a:gd name="connsiteX32" fmla="*/ 25935 w 3493779"/>
                <a:gd name="connsiteY32" fmla="*/ 3257975 h 4280064"/>
                <a:gd name="connsiteX33" fmla="*/ 9289 w 3493779"/>
                <a:gd name="connsiteY33" fmla="*/ 3337061 h 4280064"/>
                <a:gd name="connsiteX34" fmla="*/ 12133 w 3493779"/>
                <a:gd name="connsiteY34" fmla="*/ 3341043 h 4280064"/>
                <a:gd name="connsiteX35" fmla="*/ 728985 w 3493779"/>
                <a:gd name="connsiteY35" fmla="*/ 4258110 h 4280064"/>
                <a:gd name="connsiteX36" fmla="*/ 767866 w 3493779"/>
                <a:gd name="connsiteY36" fmla="*/ 4279732 h 4280064"/>
                <a:gd name="connsiteX37" fmla="*/ 774019 w 3493779"/>
                <a:gd name="connsiteY37" fmla="*/ 4280065 h 4280064"/>
                <a:gd name="connsiteX38" fmla="*/ 810471 w 3493779"/>
                <a:gd name="connsiteY38" fmla="*/ 4266930 h 4280064"/>
                <a:gd name="connsiteX39" fmla="*/ 1442607 w 3493779"/>
                <a:gd name="connsiteY39" fmla="*/ 3743417 h 4280064"/>
                <a:gd name="connsiteX40" fmla="*/ 1498747 w 3493779"/>
                <a:gd name="connsiteY40" fmla="*/ 3691887 h 4280064"/>
                <a:gd name="connsiteX41" fmla="*/ 1630564 w 3493779"/>
                <a:gd name="connsiteY41" fmla="*/ 3609314 h 4280064"/>
                <a:gd name="connsiteX42" fmla="*/ 2408918 w 3493779"/>
                <a:gd name="connsiteY42" fmla="*/ 3031947 h 4280064"/>
                <a:gd name="connsiteX43" fmla="*/ 3071287 w 3493779"/>
                <a:gd name="connsiteY43" fmla="*/ 2438654 h 4280064"/>
                <a:gd name="connsiteX44" fmla="*/ 3141077 w 3493779"/>
                <a:gd name="connsiteY44" fmla="*/ 2072284 h 4280064"/>
                <a:gd name="connsiteX45" fmla="*/ 3138362 w 3493779"/>
                <a:gd name="connsiteY45" fmla="*/ 2067083 h 4280064"/>
                <a:gd name="connsiteX46" fmla="*/ 3286323 w 3493779"/>
                <a:gd name="connsiteY46" fmla="*/ 1948973 h 4280064"/>
                <a:gd name="connsiteX47" fmla="*/ 3319594 w 3493779"/>
                <a:gd name="connsiteY47" fmla="*/ 1651298 h 4280064"/>
                <a:gd name="connsiteX48" fmla="*/ 3249509 w 3493779"/>
                <a:gd name="connsiteY48" fmla="*/ 1594396 h 4280064"/>
                <a:gd name="connsiteX49" fmla="*/ 3403909 w 3493779"/>
                <a:gd name="connsiteY49" fmla="*/ 1480353 h 4280064"/>
                <a:gd name="connsiteX50" fmla="*/ 3450496 w 3493779"/>
                <a:gd name="connsiteY50" fmla="*/ 1170857 h 4280064"/>
                <a:gd name="connsiteX51" fmla="*/ 3313908 w 3493779"/>
                <a:gd name="connsiteY51" fmla="*/ 1084913 h 4280064"/>
                <a:gd name="connsiteX52" fmla="*/ 1968930 w 3493779"/>
                <a:gd name="connsiteY52" fmla="*/ 160274 h 4280064"/>
                <a:gd name="connsiteX53" fmla="*/ 2135751 w 3493779"/>
                <a:gd name="connsiteY53" fmla="*/ 139598 h 4280064"/>
                <a:gd name="connsiteX54" fmla="*/ 2170517 w 3493779"/>
                <a:gd name="connsiteY54" fmla="*/ 283337 h 4280064"/>
                <a:gd name="connsiteX55" fmla="*/ 1432892 w 3493779"/>
                <a:gd name="connsiteY55" fmla="*/ 1338326 h 4280064"/>
                <a:gd name="connsiteX56" fmla="*/ 1446484 w 3493779"/>
                <a:gd name="connsiteY56" fmla="*/ 1417993 h 4280064"/>
                <a:gd name="connsiteX57" fmla="*/ 1526160 w 3493779"/>
                <a:gd name="connsiteY57" fmla="*/ 1404401 h 4280064"/>
                <a:gd name="connsiteX58" fmla="*/ 1526465 w 3493779"/>
                <a:gd name="connsiteY58" fmla="*/ 1403963 h 4280064"/>
                <a:gd name="connsiteX59" fmla="*/ 2363837 w 3493779"/>
                <a:gd name="connsiteY59" fmla="*/ 216709 h 4280064"/>
                <a:gd name="connsiteX60" fmla="*/ 2513512 w 3493779"/>
                <a:gd name="connsiteY60" fmla="*/ 196242 h 4280064"/>
                <a:gd name="connsiteX61" fmla="*/ 2536515 w 3493779"/>
                <a:gd name="connsiteY61" fmla="*/ 342439 h 4280064"/>
                <a:gd name="connsiteX62" fmla="*/ 1714422 w 3493779"/>
                <a:gd name="connsiteY62" fmla="*/ 1507299 h 4280064"/>
                <a:gd name="connsiteX63" fmla="*/ 1726338 w 3493779"/>
                <a:gd name="connsiteY63" fmla="*/ 1587242 h 4280064"/>
                <a:gd name="connsiteX64" fmla="*/ 1806281 w 3493779"/>
                <a:gd name="connsiteY64" fmla="*/ 1575327 h 4280064"/>
                <a:gd name="connsiteX65" fmla="*/ 1807767 w 3493779"/>
                <a:gd name="connsiteY65" fmla="*/ 1573212 h 4280064"/>
                <a:gd name="connsiteX66" fmla="*/ 2413062 w 3493779"/>
                <a:gd name="connsiteY66" fmla="*/ 715562 h 4280064"/>
                <a:gd name="connsiteX67" fmla="*/ 2547059 w 3493779"/>
                <a:gd name="connsiteY67" fmla="*/ 696512 h 4280064"/>
                <a:gd name="connsiteX68" fmla="*/ 2571053 w 3493779"/>
                <a:gd name="connsiteY68" fmla="*/ 828395 h 4280064"/>
                <a:gd name="connsiteX69" fmla="*/ 2287541 w 3493779"/>
                <a:gd name="connsiteY69" fmla="*/ 1275404 h 4280064"/>
                <a:gd name="connsiteX70" fmla="*/ 1626487 w 3493779"/>
                <a:gd name="connsiteY70" fmla="*/ 1714944 h 4280064"/>
                <a:gd name="connsiteX71" fmla="*/ 1364550 w 3493779"/>
                <a:gd name="connsiteY71" fmla="*/ 1848694 h 4280064"/>
                <a:gd name="connsiteX72" fmla="*/ 1324669 w 3493779"/>
                <a:gd name="connsiteY72" fmla="*/ 1865839 h 4280064"/>
                <a:gd name="connsiteX73" fmla="*/ 1391496 w 3493779"/>
                <a:gd name="connsiteY73" fmla="*/ 1255744 h 4280064"/>
                <a:gd name="connsiteX74" fmla="*/ 1293827 w 3493779"/>
                <a:gd name="connsiteY74" fmla="*/ 1030754 h 4280064"/>
                <a:gd name="connsiteX75" fmla="*/ 359462 w 3493779"/>
                <a:gd name="connsiteY75" fmla="*/ 2888900 h 4280064"/>
                <a:gd name="connsiteX76" fmla="*/ 403791 w 3493779"/>
                <a:gd name="connsiteY76" fmla="*/ 2706887 h 4280064"/>
                <a:gd name="connsiteX77" fmla="*/ 278947 w 3493779"/>
                <a:gd name="connsiteY77" fmla="*/ 1650841 h 4280064"/>
                <a:gd name="connsiteX78" fmla="*/ 325048 w 3493779"/>
                <a:gd name="connsiteY78" fmla="*/ 1460531 h 4280064"/>
                <a:gd name="connsiteX79" fmla="*/ 337850 w 3493779"/>
                <a:gd name="connsiteY79" fmla="*/ 1148207 h 4280064"/>
                <a:gd name="connsiteX80" fmla="*/ 300550 w 3493779"/>
                <a:gd name="connsiteY80" fmla="*/ 919845 h 4280064"/>
                <a:gd name="connsiteX81" fmla="*/ 290958 w 3493779"/>
                <a:gd name="connsiteY81" fmla="*/ 871162 h 4280064"/>
                <a:gd name="connsiteX82" fmla="*/ 279595 w 3493779"/>
                <a:gd name="connsiteY82" fmla="*/ 749452 h 4280064"/>
                <a:gd name="connsiteX83" fmla="*/ 341241 w 3493779"/>
                <a:gd name="connsiteY83" fmla="*/ 717639 h 4280064"/>
                <a:gd name="connsiteX84" fmla="*/ 547228 w 3493779"/>
                <a:gd name="connsiteY84" fmla="*/ 884707 h 4280064"/>
                <a:gd name="connsiteX85" fmla="*/ 668053 w 3493779"/>
                <a:gd name="connsiteY85" fmla="*/ 1556658 h 4280064"/>
                <a:gd name="connsiteX86" fmla="*/ 581023 w 3493779"/>
                <a:gd name="connsiteY86" fmla="*/ 1722174 h 4280064"/>
                <a:gd name="connsiteX87" fmla="*/ 612722 w 3493779"/>
                <a:gd name="connsiteY87" fmla="*/ 1797936 h 4280064"/>
                <a:gd name="connsiteX88" fmla="*/ 686732 w 3493779"/>
                <a:gd name="connsiteY88" fmla="*/ 1765722 h 4280064"/>
                <a:gd name="connsiteX89" fmla="*/ 686941 w 3493779"/>
                <a:gd name="connsiteY89" fmla="*/ 1765179 h 4280064"/>
                <a:gd name="connsiteX90" fmla="*/ 863668 w 3493779"/>
                <a:gd name="connsiteY90" fmla="*/ 1515224 h 4280064"/>
                <a:gd name="connsiteX91" fmla="*/ 787620 w 3493779"/>
                <a:gd name="connsiteY91" fmla="*/ 1683131 h 4280064"/>
                <a:gd name="connsiteX92" fmla="*/ 683217 w 3493779"/>
                <a:gd name="connsiteY92" fmla="*/ 1849313 h 4280064"/>
                <a:gd name="connsiteX93" fmla="*/ 450283 w 3493779"/>
                <a:gd name="connsiteY93" fmla="*/ 2933135 h 4280064"/>
                <a:gd name="connsiteX94" fmla="*/ 396476 w 3493779"/>
                <a:gd name="connsiteY94" fmla="*/ 3016335 h 4280064"/>
                <a:gd name="connsiteX95" fmla="*/ 233846 w 3493779"/>
                <a:gd name="connsiteY95" fmla="*/ 3122377 h 4280064"/>
                <a:gd name="connsiteX96" fmla="*/ 3336025 w 3493779"/>
                <a:gd name="connsiteY96" fmla="*/ 1388408 h 4280064"/>
                <a:gd name="connsiteX97" fmla="*/ 2094660 w 3493779"/>
                <a:gd name="connsiteY97" fmla="*/ 2305266 h 4280064"/>
                <a:gd name="connsiteX98" fmla="*/ 2081792 w 3493779"/>
                <a:gd name="connsiteY98" fmla="*/ 2385057 h 4280064"/>
                <a:gd name="connsiteX99" fmla="*/ 2161583 w 3493779"/>
                <a:gd name="connsiteY99" fmla="*/ 2397925 h 4280064"/>
                <a:gd name="connsiteX100" fmla="*/ 2162564 w 3493779"/>
                <a:gd name="connsiteY100" fmla="*/ 2397201 h 4280064"/>
                <a:gd name="connsiteX101" fmla="*/ 3111701 w 3493779"/>
                <a:gd name="connsiteY101" fmla="*/ 1696161 h 4280064"/>
                <a:gd name="connsiteX102" fmla="*/ 3233755 w 3493779"/>
                <a:gd name="connsiteY102" fmla="*/ 1727231 h 4280064"/>
                <a:gd name="connsiteX103" fmla="*/ 3215010 w 3493779"/>
                <a:gd name="connsiteY103" fmla="*/ 1859629 h 4280064"/>
                <a:gd name="connsiteX104" fmla="*/ 2198482 w 3493779"/>
                <a:gd name="connsiteY104" fmla="*/ 2671159 h 4280064"/>
                <a:gd name="connsiteX105" fmla="*/ 2189462 w 3493779"/>
                <a:gd name="connsiteY105" fmla="*/ 2751483 h 4280064"/>
                <a:gd name="connsiteX106" fmla="*/ 2269787 w 3493779"/>
                <a:gd name="connsiteY106" fmla="*/ 2760494 h 4280064"/>
                <a:gd name="connsiteX107" fmla="*/ 3046779 w 3493779"/>
                <a:gd name="connsiteY107" fmla="*/ 2140217 h 4280064"/>
                <a:gd name="connsiteX108" fmla="*/ 2996496 w 3493779"/>
                <a:gd name="connsiteY108" fmla="*/ 2352234 h 4280064"/>
                <a:gd name="connsiteX109" fmla="*/ 2328451 w 3493779"/>
                <a:gd name="connsiteY109" fmla="*/ 2950794 h 4280064"/>
                <a:gd name="connsiteX110" fmla="*/ 1592245 w 3493779"/>
                <a:gd name="connsiteY110" fmla="*/ 3501634 h 4280064"/>
                <a:gd name="connsiteX111" fmla="*/ 1418652 w 3493779"/>
                <a:gd name="connsiteY111" fmla="*/ 3610353 h 4280064"/>
                <a:gd name="connsiteX112" fmla="*/ 1369731 w 3493779"/>
                <a:gd name="connsiteY112" fmla="*/ 3655377 h 4280064"/>
                <a:gd name="connsiteX113" fmla="*/ 782858 w 3493779"/>
                <a:gd name="connsiteY113" fmla="*/ 4141400 h 4280064"/>
                <a:gd name="connsiteX114" fmla="*/ 140520 w 3493779"/>
                <a:gd name="connsiteY114" fmla="*/ 3319707 h 4280064"/>
                <a:gd name="connsiteX115" fmla="*/ 458903 w 3493779"/>
                <a:gd name="connsiteY115" fmla="*/ 3112062 h 4280064"/>
                <a:gd name="connsiteX116" fmla="*/ 563221 w 3493779"/>
                <a:gd name="connsiteY116" fmla="*/ 2950756 h 4280064"/>
                <a:gd name="connsiteX117" fmla="*/ 780296 w 3493779"/>
                <a:gd name="connsiteY117" fmla="*/ 1909673 h 4280064"/>
                <a:gd name="connsiteX118" fmla="*/ 884404 w 3493779"/>
                <a:gd name="connsiteY118" fmla="*/ 1743938 h 4280064"/>
                <a:gd name="connsiteX119" fmla="*/ 995780 w 3493779"/>
                <a:gd name="connsiteY119" fmla="*/ 1451835 h 4280064"/>
                <a:gd name="connsiteX120" fmla="*/ 1034585 w 3493779"/>
                <a:gd name="connsiteY120" fmla="*/ 1222330 h 4280064"/>
                <a:gd name="connsiteX121" fmla="*/ 1035127 w 3493779"/>
                <a:gd name="connsiteY121" fmla="*/ 1218263 h 4280064"/>
                <a:gd name="connsiteX122" fmla="*/ 1036985 w 3493779"/>
                <a:gd name="connsiteY122" fmla="*/ 1198603 h 4280064"/>
                <a:gd name="connsiteX123" fmla="*/ 1067179 w 3493779"/>
                <a:gd name="connsiteY123" fmla="*/ 1055262 h 4280064"/>
                <a:gd name="connsiteX124" fmla="*/ 1135645 w 3493779"/>
                <a:gd name="connsiteY124" fmla="*/ 1044727 h 4280064"/>
                <a:gd name="connsiteX125" fmla="*/ 1277958 w 3493779"/>
                <a:gd name="connsiteY125" fmla="*/ 1268803 h 4280064"/>
                <a:gd name="connsiteX126" fmla="*/ 1180927 w 3493779"/>
                <a:gd name="connsiteY126" fmla="*/ 1943039 h 4280064"/>
                <a:gd name="connsiteX127" fmla="*/ 1042586 w 3493779"/>
                <a:gd name="connsiteY127" fmla="*/ 2075265 h 4280064"/>
                <a:gd name="connsiteX128" fmla="*/ 1050339 w 3493779"/>
                <a:gd name="connsiteY128" fmla="*/ 2155714 h 4280064"/>
                <a:gd name="connsiteX129" fmla="*/ 1130787 w 3493779"/>
                <a:gd name="connsiteY129" fmla="*/ 2147970 h 4280064"/>
                <a:gd name="connsiteX130" fmla="*/ 1408774 w 3493779"/>
                <a:gd name="connsiteY130" fmla="*/ 1954069 h 4280064"/>
                <a:gd name="connsiteX131" fmla="*/ 1689762 w 3493779"/>
                <a:gd name="connsiteY131" fmla="*/ 1810080 h 4280064"/>
                <a:gd name="connsiteX132" fmla="*/ 2855879 w 3493779"/>
                <a:gd name="connsiteY132" fmla="*/ 1034745 h 4280064"/>
                <a:gd name="connsiteX133" fmla="*/ 2952415 w 3493779"/>
                <a:gd name="connsiteY133" fmla="*/ 1018981 h 4280064"/>
                <a:gd name="connsiteX134" fmla="*/ 3036244 w 3493779"/>
                <a:gd name="connsiteY134" fmla="*/ 1165133 h 4280064"/>
                <a:gd name="connsiteX135" fmla="*/ 3008003 w 3493779"/>
                <a:gd name="connsiteY135" fmla="*/ 1215634 h 4280064"/>
                <a:gd name="connsiteX136" fmla="*/ 1885691 w 3493779"/>
                <a:gd name="connsiteY136" fmla="*/ 2042604 h 4280064"/>
                <a:gd name="connsiteX137" fmla="*/ 1871556 w 3493779"/>
                <a:gd name="connsiteY137" fmla="*/ 2122176 h 4280064"/>
                <a:gd name="connsiteX138" fmla="*/ 1951128 w 3493779"/>
                <a:gd name="connsiteY138" fmla="*/ 2136321 h 4280064"/>
                <a:gd name="connsiteX139" fmla="*/ 1953319 w 3493779"/>
                <a:gd name="connsiteY139" fmla="*/ 2134711 h 4280064"/>
                <a:gd name="connsiteX140" fmla="*/ 3212333 w 3493779"/>
                <a:gd name="connsiteY140" fmla="*/ 1213996 h 4280064"/>
                <a:gd name="connsiteX141" fmla="*/ 3360952 w 3493779"/>
                <a:gd name="connsiteY141" fmla="*/ 1241704 h 4280064"/>
                <a:gd name="connsiteX142" fmla="*/ 3335968 w 3493779"/>
                <a:gd name="connsiteY142" fmla="*/ 1388389 h 428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3493779" h="4280064">
                  <a:moveTo>
                    <a:pt x="3313908" y="1084904"/>
                  </a:moveTo>
                  <a:cubicBezTo>
                    <a:pt x="3258586" y="1074245"/>
                    <a:pt x="3201284" y="1085294"/>
                    <a:pt x="3153888" y="1115765"/>
                  </a:cubicBezTo>
                  <a:cubicBezTo>
                    <a:pt x="3144058" y="987472"/>
                    <a:pt x="3032091" y="891441"/>
                    <a:pt x="2903799" y="901271"/>
                  </a:cubicBezTo>
                  <a:cubicBezTo>
                    <a:pt x="2864071" y="904310"/>
                    <a:pt x="2825789" y="917492"/>
                    <a:pt x="2792614" y="939552"/>
                  </a:cubicBezTo>
                  <a:lnTo>
                    <a:pt x="2521656" y="1119717"/>
                  </a:lnTo>
                  <a:lnTo>
                    <a:pt x="2667389" y="889946"/>
                  </a:lnTo>
                  <a:cubicBezTo>
                    <a:pt x="2730835" y="791676"/>
                    <a:pt x="2702612" y="660574"/>
                    <a:pt x="2604343" y="597128"/>
                  </a:cubicBezTo>
                  <a:cubicBezTo>
                    <a:pt x="2578578" y="580488"/>
                    <a:pt x="2549498" y="569649"/>
                    <a:pt x="2519132" y="565353"/>
                  </a:cubicBezTo>
                  <a:lnTo>
                    <a:pt x="2630041" y="408190"/>
                  </a:lnTo>
                  <a:cubicBezTo>
                    <a:pt x="2700650" y="308646"/>
                    <a:pt x="2677190" y="170709"/>
                    <a:pt x="2577654" y="100100"/>
                  </a:cubicBezTo>
                  <a:cubicBezTo>
                    <a:pt x="2482118" y="32340"/>
                    <a:pt x="2350311" y="50881"/>
                    <a:pt x="2277187" y="142367"/>
                  </a:cubicBezTo>
                  <a:cubicBezTo>
                    <a:pt x="2227153" y="23871"/>
                    <a:pt x="2090536" y="-31630"/>
                    <a:pt x="1972045" y="18401"/>
                  </a:cubicBezTo>
                  <a:cubicBezTo>
                    <a:pt x="1935259" y="33933"/>
                    <a:pt x="1903074" y="58664"/>
                    <a:pt x="1878604" y="90217"/>
                  </a:cubicBezTo>
                  <a:lnTo>
                    <a:pt x="1208673" y="953992"/>
                  </a:lnTo>
                  <a:cubicBezTo>
                    <a:pt x="1199339" y="948363"/>
                    <a:pt x="1189614" y="943419"/>
                    <a:pt x="1179565" y="939200"/>
                  </a:cubicBezTo>
                  <a:cubicBezTo>
                    <a:pt x="1118490" y="912596"/>
                    <a:pt x="1047624" y="922750"/>
                    <a:pt x="996485" y="965441"/>
                  </a:cubicBezTo>
                  <a:cubicBezTo>
                    <a:pt x="939944" y="1009942"/>
                    <a:pt x="932915" y="1084580"/>
                    <a:pt x="923190" y="1187878"/>
                  </a:cubicBezTo>
                  <a:lnTo>
                    <a:pt x="921532" y="1205328"/>
                  </a:lnTo>
                  <a:lnTo>
                    <a:pt x="901530" y="1323648"/>
                  </a:lnTo>
                  <a:cubicBezTo>
                    <a:pt x="868478" y="1355614"/>
                    <a:pt x="820482" y="1400333"/>
                    <a:pt x="789497" y="1428223"/>
                  </a:cubicBezTo>
                  <a:cubicBezTo>
                    <a:pt x="786325" y="1431061"/>
                    <a:pt x="783201" y="1433880"/>
                    <a:pt x="780134" y="1436690"/>
                  </a:cubicBezTo>
                  <a:cubicBezTo>
                    <a:pt x="767847" y="1252448"/>
                    <a:pt x="720202" y="984367"/>
                    <a:pt x="650718" y="836168"/>
                  </a:cubicBezTo>
                  <a:cubicBezTo>
                    <a:pt x="601464" y="731126"/>
                    <a:pt x="472238" y="612330"/>
                    <a:pt x="349347" y="603605"/>
                  </a:cubicBezTo>
                  <a:cubicBezTo>
                    <a:pt x="282930" y="597776"/>
                    <a:pt x="218919" y="629970"/>
                    <a:pt x="184002" y="686768"/>
                  </a:cubicBezTo>
                  <a:cubicBezTo>
                    <a:pt x="147712" y="742118"/>
                    <a:pt x="159237" y="808326"/>
                    <a:pt x="179659" y="897204"/>
                  </a:cubicBezTo>
                  <a:cubicBezTo>
                    <a:pt x="183383" y="913396"/>
                    <a:pt x="186602" y="929751"/>
                    <a:pt x="189269" y="946153"/>
                  </a:cubicBezTo>
                  <a:lnTo>
                    <a:pt x="224902" y="1165914"/>
                  </a:lnTo>
                  <a:cubicBezTo>
                    <a:pt x="238978" y="1255001"/>
                    <a:pt x="235248" y="1345993"/>
                    <a:pt x="213930" y="1433633"/>
                  </a:cubicBezTo>
                  <a:lnTo>
                    <a:pt x="167752" y="1624457"/>
                  </a:lnTo>
                  <a:cubicBezTo>
                    <a:pt x="135710" y="1762569"/>
                    <a:pt x="231284" y="2373912"/>
                    <a:pt x="291101" y="2726023"/>
                  </a:cubicBezTo>
                  <a:cubicBezTo>
                    <a:pt x="296885" y="2760123"/>
                    <a:pt x="287956" y="2795079"/>
                    <a:pt x="266527" y="2822225"/>
                  </a:cubicBezTo>
                  <a:lnTo>
                    <a:pt x="33936" y="3252756"/>
                  </a:lnTo>
                  <a:lnTo>
                    <a:pt x="25935" y="3257975"/>
                  </a:lnTo>
                  <a:cubicBezTo>
                    <a:pt x="-502" y="3275216"/>
                    <a:pt x="-7954" y="3310629"/>
                    <a:pt x="9289" y="3337061"/>
                  </a:cubicBezTo>
                  <a:cubicBezTo>
                    <a:pt x="10179" y="3338433"/>
                    <a:pt x="11128" y="3339757"/>
                    <a:pt x="12133" y="3341043"/>
                  </a:cubicBezTo>
                  <a:lnTo>
                    <a:pt x="728985" y="4258110"/>
                  </a:lnTo>
                  <a:cubicBezTo>
                    <a:pt x="738500" y="4270273"/>
                    <a:pt x="752521" y="4278065"/>
                    <a:pt x="767866" y="4279732"/>
                  </a:cubicBezTo>
                  <a:cubicBezTo>
                    <a:pt x="769913" y="4279951"/>
                    <a:pt x="771961" y="4280065"/>
                    <a:pt x="774019" y="4280065"/>
                  </a:cubicBezTo>
                  <a:cubicBezTo>
                    <a:pt x="787325" y="4280055"/>
                    <a:pt x="800222" y="4275417"/>
                    <a:pt x="810471" y="4266930"/>
                  </a:cubicBezTo>
                  <a:lnTo>
                    <a:pt x="1442607" y="3743417"/>
                  </a:lnTo>
                  <a:cubicBezTo>
                    <a:pt x="1463295" y="3726272"/>
                    <a:pt x="1482612" y="3707755"/>
                    <a:pt x="1498747" y="3691887"/>
                  </a:cubicBezTo>
                  <a:cubicBezTo>
                    <a:pt x="1536104" y="3655035"/>
                    <a:pt x="1581110" y="3626850"/>
                    <a:pt x="1630564" y="3609314"/>
                  </a:cubicBezTo>
                  <a:cubicBezTo>
                    <a:pt x="1822216" y="3541096"/>
                    <a:pt x="2113196" y="3325260"/>
                    <a:pt x="2408918" y="3031947"/>
                  </a:cubicBezTo>
                  <a:lnTo>
                    <a:pt x="3071287" y="2438654"/>
                  </a:lnTo>
                  <a:cubicBezTo>
                    <a:pt x="3177005" y="2347671"/>
                    <a:pt x="3205942" y="2195766"/>
                    <a:pt x="3141077" y="2072284"/>
                  </a:cubicBezTo>
                  <a:lnTo>
                    <a:pt x="3138362" y="2067083"/>
                  </a:lnTo>
                  <a:lnTo>
                    <a:pt x="3286323" y="1948973"/>
                  </a:lnTo>
                  <a:cubicBezTo>
                    <a:pt x="3377716" y="1875964"/>
                    <a:pt x="3392613" y="1742691"/>
                    <a:pt x="3319594" y="1651298"/>
                  </a:cubicBezTo>
                  <a:cubicBezTo>
                    <a:pt x="3300601" y="1627514"/>
                    <a:pt x="3276693" y="1608102"/>
                    <a:pt x="3249509" y="1594396"/>
                  </a:cubicBezTo>
                  <a:lnTo>
                    <a:pt x="3403909" y="1480353"/>
                  </a:lnTo>
                  <a:cubicBezTo>
                    <a:pt x="3502236" y="1407753"/>
                    <a:pt x="3523096" y="1269184"/>
                    <a:pt x="3450496" y="1170857"/>
                  </a:cubicBezTo>
                  <a:cubicBezTo>
                    <a:pt x="3417406" y="1126042"/>
                    <a:pt x="3368629" y="1095343"/>
                    <a:pt x="3313908" y="1084913"/>
                  </a:cubicBezTo>
                  <a:close/>
                  <a:moveTo>
                    <a:pt x="1968930" y="160274"/>
                  </a:moveTo>
                  <a:cubicBezTo>
                    <a:pt x="2009287" y="108498"/>
                    <a:pt x="2083973" y="99241"/>
                    <a:pt x="2135751" y="139598"/>
                  </a:cubicBezTo>
                  <a:cubicBezTo>
                    <a:pt x="2179366" y="173592"/>
                    <a:pt x="2193777" y="233169"/>
                    <a:pt x="2170517" y="283337"/>
                  </a:cubicBezTo>
                  <a:lnTo>
                    <a:pt x="1432892" y="1338326"/>
                  </a:lnTo>
                  <a:cubicBezTo>
                    <a:pt x="1414642" y="1364081"/>
                    <a:pt x="1420738" y="1399752"/>
                    <a:pt x="1446484" y="1417993"/>
                  </a:cubicBezTo>
                  <a:cubicBezTo>
                    <a:pt x="1472239" y="1436243"/>
                    <a:pt x="1507910" y="1430156"/>
                    <a:pt x="1526160" y="1404401"/>
                  </a:cubicBezTo>
                  <a:cubicBezTo>
                    <a:pt x="1526265" y="1404258"/>
                    <a:pt x="1526360" y="1404105"/>
                    <a:pt x="1526465" y="1403963"/>
                  </a:cubicBezTo>
                  <a:lnTo>
                    <a:pt x="2363837" y="216709"/>
                  </a:lnTo>
                  <a:cubicBezTo>
                    <a:pt x="2399517" y="169725"/>
                    <a:pt x="2466526" y="160561"/>
                    <a:pt x="2513512" y="196242"/>
                  </a:cubicBezTo>
                  <a:cubicBezTo>
                    <a:pt x="2559166" y="230910"/>
                    <a:pt x="2569319" y="295429"/>
                    <a:pt x="2536515" y="342439"/>
                  </a:cubicBezTo>
                  <a:lnTo>
                    <a:pt x="1714422" y="1507299"/>
                  </a:lnTo>
                  <a:cubicBezTo>
                    <a:pt x="1695639" y="1532664"/>
                    <a:pt x="1700973" y="1568450"/>
                    <a:pt x="1726338" y="1587242"/>
                  </a:cubicBezTo>
                  <a:cubicBezTo>
                    <a:pt x="1751703" y="1606026"/>
                    <a:pt x="1787488" y="1600692"/>
                    <a:pt x="1806281" y="1575327"/>
                  </a:cubicBezTo>
                  <a:cubicBezTo>
                    <a:pt x="1806786" y="1574631"/>
                    <a:pt x="1807291" y="1573927"/>
                    <a:pt x="1807767" y="1573212"/>
                  </a:cubicBezTo>
                  <a:lnTo>
                    <a:pt x="2413062" y="715562"/>
                  </a:lnTo>
                  <a:cubicBezTo>
                    <a:pt x="2445123" y="673833"/>
                    <a:pt x="2504645" y="665375"/>
                    <a:pt x="2547059" y="696512"/>
                  </a:cubicBezTo>
                  <a:cubicBezTo>
                    <a:pt x="2588741" y="727173"/>
                    <a:pt x="2599266" y="785018"/>
                    <a:pt x="2571053" y="828395"/>
                  </a:cubicBezTo>
                  <a:lnTo>
                    <a:pt x="2287541" y="1275404"/>
                  </a:lnTo>
                  <a:lnTo>
                    <a:pt x="1626487" y="1714944"/>
                  </a:lnTo>
                  <a:cubicBezTo>
                    <a:pt x="1561955" y="1757807"/>
                    <a:pt x="1473830" y="1802860"/>
                    <a:pt x="1364550" y="1848694"/>
                  </a:cubicBezTo>
                  <a:cubicBezTo>
                    <a:pt x="1350615" y="1854543"/>
                    <a:pt x="1337451" y="1860191"/>
                    <a:pt x="1324669" y="1865839"/>
                  </a:cubicBezTo>
                  <a:cubicBezTo>
                    <a:pt x="1371046" y="1687531"/>
                    <a:pt x="1410394" y="1418917"/>
                    <a:pt x="1391496" y="1255744"/>
                  </a:cubicBezTo>
                  <a:cubicBezTo>
                    <a:pt x="1383200" y="1184002"/>
                    <a:pt x="1347224" y="1097391"/>
                    <a:pt x="1293827" y="1030754"/>
                  </a:cubicBezTo>
                  <a:close/>
                  <a:moveTo>
                    <a:pt x="359462" y="2888900"/>
                  </a:moveTo>
                  <a:cubicBezTo>
                    <a:pt x="398631" y="2836904"/>
                    <a:pt x="414664" y="2771076"/>
                    <a:pt x="403791" y="2706887"/>
                  </a:cubicBezTo>
                  <a:cubicBezTo>
                    <a:pt x="308818" y="2147874"/>
                    <a:pt x="259869" y="1733137"/>
                    <a:pt x="278947" y="1650841"/>
                  </a:cubicBezTo>
                  <a:lnTo>
                    <a:pt x="325048" y="1460531"/>
                  </a:lnTo>
                  <a:cubicBezTo>
                    <a:pt x="349921" y="1358290"/>
                    <a:pt x="354272" y="1252134"/>
                    <a:pt x="337850" y="1148207"/>
                  </a:cubicBezTo>
                  <a:lnTo>
                    <a:pt x="300550" y="919845"/>
                  </a:lnTo>
                  <a:cubicBezTo>
                    <a:pt x="297871" y="903519"/>
                    <a:pt x="294673" y="887288"/>
                    <a:pt x="290958" y="871162"/>
                  </a:cubicBezTo>
                  <a:cubicBezTo>
                    <a:pt x="278195" y="815517"/>
                    <a:pt x="268555" y="766292"/>
                    <a:pt x="279595" y="749452"/>
                  </a:cubicBezTo>
                  <a:cubicBezTo>
                    <a:pt x="291788" y="727325"/>
                    <a:pt x="316141" y="714753"/>
                    <a:pt x="341241" y="717639"/>
                  </a:cubicBezTo>
                  <a:cubicBezTo>
                    <a:pt x="409116" y="722458"/>
                    <a:pt x="509224" y="803649"/>
                    <a:pt x="547228" y="884707"/>
                  </a:cubicBezTo>
                  <a:cubicBezTo>
                    <a:pt x="625143" y="1050880"/>
                    <a:pt x="677721" y="1417297"/>
                    <a:pt x="668053" y="1556658"/>
                  </a:cubicBezTo>
                  <a:cubicBezTo>
                    <a:pt x="631668" y="1607626"/>
                    <a:pt x="602388" y="1663309"/>
                    <a:pt x="581023" y="1722174"/>
                  </a:cubicBezTo>
                  <a:cubicBezTo>
                    <a:pt x="569193" y="1751844"/>
                    <a:pt x="583290" y="1785534"/>
                    <a:pt x="612722" y="1797936"/>
                  </a:cubicBezTo>
                  <a:cubicBezTo>
                    <a:pt x="642050" y="1809480"/>
                    <a:pt x="675187" y="1795059"/>
                    <a:pt x="686732" y="1765722"/>
                  </a:cubicBezTo>
                  <a:cubicBezTo>
                    <a:pt x="686798" y="1765541"/>
                    <a:pt x="686874" y="1765360"/>
                    <a:pt x="686941" y="1765179"/>
                  </a:cubicBezTo>
                  <a:cubicBezTo>
                    <a:pt x="732861" y="1645335"/>
                    <a:pt x="774724" y="1595091"/>
                    <a:pt x="863668" y="1515224"/>
                  </a:cubicBezTo>
                  <a:cubicBezTo>
                    <a:pt x="846037" y="1574374"/>
                    <a:pt x="820453" y="1630867"/>
                    <a:pt x="787620" y="1683131"/>
                  </a:cubicBezTo>
                  <a:lnTo>
                    <a:pt x="683217" y="1849313"/>
                  </a:lnTo>
                  <a:cubicBezTo>
                    <a:pt x="608922" y="1970081"/>
                    <a:pt x="505404" y="2580195"/>
                    <a:pt x="450283" y="2933135"/>
                  </a:cubicBezTo>
                  <a:cubicBezTo>
                    <a:pt x="444927" y="2967234"/>
                    <a:pt x="425375" y="2997467"/>
                    <a:pt x="396476" y="3016335"/>
                  </a:cubicBezTo>
                  <a:lnTo>
                    <a:pt x="233846" y="3122377"/>
                  </a:lnTo>
                  <a:close/>
                  <a:moveTo>
                    <a:pt x="3336025" y="1388408"/>
                  </a:moveTo>
                  <a:lnTo>
                    <a:pt x="2094660" y="2305266"/>
                  </a:lnTo>
                  <a:cubicBezTo>
                    <a:pt x="2069076" y="2323744"/>
                    <a:pt x="2063313" y="2359472"/>
                    <a:pt x="2081792" y="2385057"/>
                  </a:cubicBezTo>
                  <a:cubicBezTo>
                    <a:pt x="2100280" y="2410641"/>
                    <a:pt x="2135998" y="2416403"/>
                    <a:pt x="2161583" y="2397925"/>
                  </a:cubicBezTo>
                  <a:cubicBezTo>
                    <a:pt x="2161916" y="2397687"/>
                    <a:pt x="2162240" y="2397448"/>
                    <a:pt x="2162564" y="2397201"/>
                  </a:cubicBezTo>
                  <a:lnTo>
                    <a:pt x="3111701" y="1696161"/>
                  </a:lnTo>
                  <a:cubicBezTo>
                    <a:pt x="3154488" y="1675054"/>
                    <a:pt x="3206266" y="1688236"/>
                    <a:pt x="3233755" y="1727231"/>
                  </a:cubicBezTo>
                  <a:cubicBezTo>
                    <a:pt x="3263511" y="1769370"/>
                    <a:pt x="3255291" y="1827406"/>
                    <a:pt x="3215010" y="1859629"/>
                  </a:cubicBezTo>
                  <a:lnTo>
                    <a:pt x="2198482" y="2671159"/>
                  </a:lnTo>
                  <a:cubicBezTo>
                    <a:pt x="2173813" y="2690847"/>
                    <a:pt x="2169774" y="2726814"/>
                    <a:pt x="2189462" y="2751483"/>
                  </a:cubicBezTo>
                  <a:cubicBezTo>
                    <a:pt x="2209160" y="2776144"/>
                    <a:pt x="2245117" y="2780182"/>
                    <a:pt x="2269787" y="2760494"/>
                  </a:cubicBezTo>
                  <a:lnTo>
                    <a:pt x="3046779" y="2140217"/>
                  </a:lnTo>
                  <a:cubicBezTo>
                    <a:pt x="3077640" y="2214321"/>
                    <a:pt x="3057352" y="2299874"/>
                    <a:pt x="2996496" y="2352234"/>
                  </a:cubicBezTo>
                  <a:lnTo>
                    <a:pt x="2328451" y="2950794"/>
                  </a:lnTo>
                  <a:cubicBezTo>
                    <a:pt x="1993600" y="3282902"/>
                    <a:pt x="1728595" y="3453095"/>
                    <a:pt x="1592245" y="3501634"/>
                  </a:cubicBezTo>
                  <a:cubicBezTo>
                    <a:pt x="1527113" y="3524713"/>
                    <a:pt x="1467848" y="3561832"/>
                    <a:pt x="1418652" y="3610353"/>
                  </a:cubicBezTo>
                  <a:cubicBezTo>
                    <a:pt x="1403497" y="3625250"/>
                    <a:pt x="1387076" y="3641014"/>
                    <a:pt x="1369731" y="3655377"/>
                  </a:cubicBezTo>
                  <a:lnTo>
                    <a:pt x="782858" y="4141400"/>
                  </a:lnTo>
                  <a:lnTo>
                    <a:pt x="140520" y="3319707"/>
                  </a:lnTo>
                  <a:lnTo>
                    <a:pt x="458903" y="3112062"/>
                  </a:lnTo>
                  <a:cubicBezTo>
                    <a:pt x="514939" y="3075476"/>
                    <a:pt x="552839" y="3016869"/>
                    <a:pt x="563221" y="2950756"/>
                  </a:cubicBezTo>
                  <a:cubicBezTo>
                    <a:pt x="650727" y="2390457"/>
                    <a:pt x="736043" y="1981616"/>
                    <a:pt x="780296" y="1909673"/>
                  </a:cubicBezTo>
                  <a:lnTo>
                    <a:pt x="884404" y="1743938"/>
                  </a:lnTo>
                  <a:cubicBezTo>
                    <a:pt x="940478" y="1654889"/>
                    <a:pt x="978339" y="1555610"/>
                    <a:pt x="995780" y="1451835"/>
                  </a:cubicBezTo>
                  <a:lnTo>
                    <a:pt x="1034585" y="1222330"/>
                  </a:lnTo>
                  <a:cubicBezTo>
                    <a:pt x="1034813" y="1220987"/>
                    <a:pt x="1034994" y="1219625"/>
                    <a:pt x="1035127" y="1218263"/>
                  </a:cubicBezTo>
                  <a:lnTo>
                    <a:pt x="1036985" y="1198603"/>
                  </a:lnTo>
                  <a:cubicBezTo>
                    <a:pt x="1043243" y="1132186"/>
                    <a:pt x="1049148" y="1069454"/>
                    <a:pt x="1067179" y="1055262"/>
                  </a:cubicBezTo>
                  <a:cubicBezTo>
                    <a:pt x="1085753" y="1038183"/>
                    <a:pt x="1112794" y="1034030"/>
                    <a:pt x="1135645" y="1044727"/>
                  </a:cubicBezTo>
                  <a:cubicBezTo>
                    <a:pt x="1198510" y="1070892"/>
                    <a:pt x="1267661" y="1179782"/>
                    <a:pt x="1277958" y="1268803"/>
                  </a:cubicBezTo>
                  <a:cubicBezTo>
                    <a:pt x="1299084" y="1451492"/>
                    <a:pt x="1233905" y="1813166"/>
                    <a:pt x="1180927" y="1943039"/>
                  </a:cubicBezTo>
                  <a:cubicBezTo>
                    <a:pt x="1128892" y="1980463"/>
                    <a:pt x="1082324" y="2024973"/>
                    <a:pt x="1042586" y="2075265"/>
                  </a:cubicBezTo>
                  <a:cubicBezTo>
                    <a:pt x="1022507" y="2099621"/>
                    <a:pt x="1025974" y="2135644"/>
                    <a:pt x="1050339" y="2155714"/>
                  </a:cubicBezTo>
                  <a:cubicBezTo>
                    <a:pt x="1074694" y="2175792"/>
                    <a:pt x="1110708" y="2172325"/>
                    <a:pt x="1130787" y="2147970"/>
                  </a:cubicBezTo>
                  <a:cubicBezTo>
                    <a:pt x="1219770" y="2040014"/>
                    <a:pt x="1277691" y="2009048"/>
                    <a:pt x="1408774" y="1954069"/>
                  </a:cubicBezTo>
                  <a:cubicBezTo>
                    <a:pt x="1524694" y="1905425"/>
                    <a:pt x="1619277" y="1856991"/>
                    <a:pt x="1689762" y="1810080"/>
                  </a:cubicBezTo>
                  <a:lnTo>
                    <a:pt x="2855879" y="1034745"/>
                  </a:lnTo>
                  <a:cubicBezTo>
                    <a:pt x="2884206" y="1015638"/>
                    <a:pt x="2919477" y="1009885"/>
                    <a:pt x="2952415" y="1018981"/>
                  </a:cubicBezTo>
                  <a:cubicBezTo>
                    <a:pt x="3015928" y="1036193"/>
                    <a:pt x="3053456" y="1101629"/>
                    <a:pt x="3036244" y="1165133"/>
                  </a:cubicBezTo>
                  <a:cubicBezTo>
                    <a:pt x="3031120" y="1184030"/>
                    <a:pt x="3021423" y="1201375"/>
                    <a:pt x="3008003" y="1215634"/>
                  </a:cubicBezTo>
                  <a:lnTo>
                    <a:pt x="1885691" y="2042604"/>
                  </a:lnTo>
                  <a:cubicBezTo>
                    <a:pt x="1859812" y="2060673"/>
                    <a:pt x="1853487" y="2096306"/>
                    <a:pt x="1871556" y="2122176"/>
                  </a:cubicBezTo>
                  <a:cubicBezTo>
                    <a:pt x="1889625" y="2148056"/>
                    <a:pt x="1925258" y="2154390"/>
                    <a:pt x="1951128" y="2136321"/>
                  </a:cubicBezTo>
                  <a:cubicBezTo>
                    <a:pt x="1951871" y="2135797"/>
                    <a:pt x="1952604" y="2135264"/>
                    <a:pt x="1953319" y="2134711"/>
                  </a:cubicBezTo>
                  <a:lnTo>
                    <a:pt x="3212333" y="1213996"/>
                  </a:lnTo>
                  <a:cubicBezTo>
                    <a:pt x="3261025" y="1180611"/>
                    <a:pt x="3327566" y="1193012"/>
                    <a:pt x="3360952" y="1241704"/>
                  </a:cubicBezTo>
                  <a:cubicBezTo>
                    <a:pt x="3393603" y="1289320"/>
                    <a:pt x="3382545" y="1354261"/>
                    <a:pt x="3335968" y="138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C707E02A-C39F-5A49-A21A-B6C26FF0190D}"/>
              </a:ext>
            </a:extLst>
          </p:cNvPr>
          <p:cNvCxnSpPr>
            <a:cxnSpLocks/>
          </p:cNvCxnSpPr>
          <p:nvPr/>
        </p:nvCxnSpPr>
        <p:spPr>
          <a:xfrm flipH="1">
            <a:off x="5877498" y="4573827"/>
            <a:ext cx="4710064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F22A11B4-8DD1-674B-9416-05422E0FB1BF}"/>
              </a:ext>
            </a:extLst>
          </p:cNvPr>
          <p:cNvCxnSpPr>
            <a:cxnSpLocks/>
          </p:cNvCxnSpPr>
          <p:nvPr/>
        </p:nvCxnSpPr>
        <p:spPr>
          <a:xfrm>
            <a:off x="1258713" y="5927719"/>
            <a:ext cx="299631" cy="0"/>
          </a:xfrm>
          <a:prstGeom prst="line">
            <a:avLst/>
          </a:prstGeom>
          <a:ln w="412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2836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A14D1A6C-6718-8240-B641-90C8B04B52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29" b="16210"/>
          <a:stretch>
            <a:fillRect/>
          </a:stretch>
        </p:blipFill>
        <p:spPr>
          <a:xfrm>
            <a:off x="533400" y="1295400"/>
            <a:ext cx="11125200" cy="4953000"/>
          </a:xfrm>
          <a:custGeom>
            <a:avLst/>
            <a:gdLst>
              <a:gd name="connsiteX0" fmla="*/ 501045 w 11125200"/>
              <a:gd name="connsiteY0" fmla="*/ 0 h 4953000"/>
              <a:gd name="connsiteX1" fmla="*/ 10624155 w 11125200"/>
              <a:gd name="connsiteY1" fmla="*/ 0 h 4953000"/>
              <a:gd name="connsiteX2" fmla="*/ 11125200 w 11125200"/>
              <a:gd name="connsiteY2" fmla="*/ 501045 h 4953000"/>
              <a:gd name="connsiteX3" fmla="*/ 11125200 w 11125200"/>
              <a:gd name="connsiteY3" fmla="*/ 4451955 h 4953000"/>
              <a:gd name="connsiteX4" fmla="*/ 10624155 w 11125200"/>
              <a:gd name="connsiteY4" fmla="*/ 4953000 h 4953000"/>
              <a:gd name="connsiteX5" fmla="*/ 501045 w 11125200"/>
              <a:gd name="connsiteY5" fmla="*/ 4953000 h 4953000"/>
              <a:gd name="connsiteX6" fmla="*/ 0 w 11125200"/>
              <a:gd name="connsiteY6" fmla="*/ 4451955 h 4953000"/>
              <a:gd name="connsiteX7" fmla="*/ 0 w 11125200"/>
              <a:gd name="connsiteY7" fmla="*/ 501045 h 4953000"/>
              <a:gd name="connsiteX8" fmla="*/ 501045 w 11125200"/>
              <a:gd name="connsiteY8" fmla="*/ 0 h 495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25200" h="4953000">
                <a:moveTo>
                  <a:pt x="501045" y="0"/>
                </a:moveTo>
                <a:lnTo>
                  <a:pt x="10624155" y="0"/>
                </a:lnTo>
                <a:cubicBezTo>
                  <a:pt x="10900875" y="0"/>
                  <a:pt x="11125200" y="224325"/>
                  <a:pt x="11125200" y="501045"/>
                </a:cubicBezTo>
                <a:lnTo>
                  <a:pt x="11125200" y="4451955"/>
                </a:lnTo>
                <a:cubicBezTo>
                  <a:pt x="11125200" y="4728675"/>
                  <a:pt x="10900875" y="4953000"/>
                  <a:pt x="10624155" y="4953000"/>
                </a:cubicBezTo>
                <a:lnTo>
                  <a:pt x="501045" y="4953000"/>
                </a:lnTo>
                <a:cubicBezTo>
                  <a:pt x="224325" y="4953000"/>
                  <a:pt x="0" y="4728675"/>
                  <a:pt x="0" y="4451955"/>
                </a:cubicBezTo>
                <a:lnTo>
                  <a:pt x="0" y="501045"/>
                </a:lnTo>
                <a:cubicBezTo>
                  <a:pt x="0" y="224325"/>
                  <a:pt x="224325" y="0"/>
                  <a:pt x="501045" y="0"/>
                </a:cubicBezTo>
                <a:close/>
              </a:path>
            </a:pathLst>
          </a:custGeom>
        </p:spPr>
      </p:pic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EF06050B-5681-7040-B39E-F9684235815B}"/>
              </a:ext>
            </a:extLst>
          </p:cNvPr>
          <p:cNvSpPr/>
          <p:nvPr/>
        </p:nvSpPr>
        <p:spPr>
          <a:xfrm>
            <a:off x="533400" y="1295400"/>
            <a:ext cx="11125200" cy="4953000"/>
          </a:xfrm>
          <a:prstGeom prst="roundRect">
            <a:avLst>
              <a:gd name="adj" fmla="val 10116"/>
            </a:avLst>
          </a:prstGeom>
          <a:gradFill>
            <a:gsLst>
              <a:gs pos="0">
                <a:srgbClr val="4984C5">
                  <a:alpha val="80000"/>
                </a:srgbClr>
              </a:gs>
              <a:gs pos="100000">
                <a:srgbClr val="90DFF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>
            <a:extLst>
              <a:ext uri="{FF2B5EF4-FFF2-40B4-BE49-F238E27FC236}">
                <a16:creationId xmlns="" xmlns:a16="http://schemas.microsoft.com/office/drawing/2014/main" id="{13CB295C-A91E-6243-904D-F89F7796ACDF}"/>
              </a:ext>
            </a:extLst>
          </p:cNvPr>
          <p:cNvSpPr/>
          <p:nvPr/>
        </p:nvSpPr>
        <p:spPr>
          <a:xfrm flipV="1">
            <a:off x="1122829" y="-1"/>
            <a:ext cx="4643717" cy="5678129"/>
          </a:xfrm>
          <a:prstGeom prst="round2SameRect">
            <a:avLst>
              <a:gd name="adj1" fmla="val 8559"/>
              <a:gd name="adj2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EF9ADD-A3DC-5647-A631-8CCBA762A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2257" y="3328701"/>
            <a:ext cx="3464859" cy="1828193"/>
          </a:xfrm>
        </p:spPr>
        <p:txBody>
          <a:bodyPr lIns="0" tIns="0" rIns="0" bIns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What is a Research Poster?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8A493819-0EB0-5D44-856B-56B0B4DBC998}"/>
              </a:ext>
            </a:extLst>
          </p:cNvPr>
          <p:cNvSpPr/>
          <p:nvPr/>
        </p:nvSpPr>
        <p:spPr>
          <a:xfrm>
            <a:off x="6355974" y="2448460"/>
            <a:ext cx="4713197" cy="27084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endParaRPr lang="en-ID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Duis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irure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reprehenderit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voluptate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esse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cillum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dolore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eu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fugiat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pariatur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Excepteur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occaecat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cupidatat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non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proident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sunt in culpa qui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officia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deserunt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anim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id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laborum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F0D2EFE6-57CA-B44A-8978-79B5EABBC9E7}"/>
              </a:ext>
            </a:extLst>
          </p:cNvPr>
          <p:cNvCxnSpPr>
            <a:cxnSpLocks/>
          </p:cNvCxnSpPr>
          <p:nvPr/>
        </p:nvCxnSpPr>
        <p:spPr>
          <a:xfrm>
            <a:off x="1772117" y="717176"/>
            <a:ext cx="430305" cy="0"/>
          </a:xfrm>
          <a:prstGeom prst="line">
            <a:avLst/>
          </a:prstGeom>
          <a:ln w="412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aphic 12">
            <a:extLst>
              <a:ext uri="{FF2B5EF4-FFF2-40B4-BE49-F238E27FC236}">
                <a16:creationId xmlns="" xmlns:a16="http://schemas.microsoft.com/office/drawing/2014/main" id="{8733CA29-9C2C-1442-B81B-5E37CE8503F2}"/>
              </a:ext>
            </a:extLst>
          </p:cNvPr>
          <p:cNvGrpSpPr/>
          <p:nvPr/>
        </p:nvGrpSpPr>
        <p:grpSpPr>
          <a:xfrm>
            <a:off x="1712257" y="1524000"/>
            <a:ext cx="1315063" cy="1315063"/>
            <a:chOff x="4889281" y="-1396239"/>
            <a:chExt cx="6134100" cy="6134100"/>
          </a:xfrm>
          <a:solidFill>
            <a:schemeClr val="accent4"/>
          </a:solidFill>
        </p:grpSpPr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BD092AB4-EAE4-D749-A420-00272EABE2EE}"/>
                </a:ext>
              </a:extLst>
            </p:cNvPr>
            <p:cNvSpPr/>
            <p:nvPr/>
          </p:nvSpPr>
          <p:spPr>
            <a:xfrm>
              <a:off x="4891657" y="-1396239"/>
              <a:ext cx="4587907" cy="6138852"/>
            </a:xfrm>
            <a:custGeom>
              <a:avLst/>
              <a:gdLst>
                <a:gd name="connsiteX0" fmla="*/ 78518 w 4587907"/>
                <a:gd name="connsiteY0" fmla="*/ 6138853 h 6138852"/>
                <a:gd name="connsiteX1" fmla="*/ 4509381 w 4587907"/>
                <a:gd name="connsiteY1" fmla="*/ 6138853 h 6138852"/>
                <a:gd name="connsiteX2" fmla="*/ 4587908 w 4587907"/>
                <a:gd name="connsiteY2" fmla="*/ 6067563 h 6138852"/>
                <a:gd name="connsiteX3" fmla="*/ 4587908 w 4587907"/>
                <a:gd name="connsiteY3" fmla="*/ 843498 h 6138852"/>
                <a:gd name="connsiteX4" fmla="*/ 4509381 w 4587907"/>
                <a:gd name="connsiteY4" fmla="*/ 765178 h 6138852"/>
                <a:gd name="connsiteX5" fmla="*/ 3941546 w 4587907"/>
                <a:gd name="connsiteY5" fmla="*/ 765178 h 6138852"/>
                <a:gd name="connsiteX6" fmla="*/ 3941546 w 4587907"/>
                <a:gd name="connsiteY6" fmla="*/ 612698 h 6138852"/>
                <a:gd name="connsiteX7" fmla="*/ 3860649 w 4587907"/>
                <a:gd name="connsiteY7" fmla="*/ 537051 h 6138852"/>
                <a:gd name="connsiteX8" fmla="*/ 3472617 w 4587907"/>
                <a:gd name="connsiteY8" fmla="*/ 537051 h 6138852"/>
                <a:gd name="connsiteX9" fmla="*/ 3472617 w 4587907"/>
                <a:gd name="connsiteY9" fmla="*/ 76043 h 6138852"/>
                <a:gd name="connsiteX10" fmla="*/ 3396574 w 4587907"/>
                <a:gd name="connsiteY10" fmla="*/ 0 h 6138852"/>
                <a:gd name="connsiteX11" fmla="*/ 3320532 w 4587907"/>
                <a:gd name="connsiteY11" fmla="*/ 76043 h 6138852"/>
                <a:gd name="connsiteX12" fmla="*/ 3320532 w 4587907"/>
                <a:gd name="connsiteY12" fmla="*/ 537051 h 6138852"/>
                <a:gd name="connsiteX13" fmla="*/ 2943132 w 4587907"/>
                <a:gd name="connsiteY13" fmla="*/ 537051 h 6138852"/>
                <a:gd name="connsiteX14" fmla="*/ 2864276 w 4587907"/>
                <a:gd name="connsiteY14" fmla="*/ 612698 h 6138852"/>
                <a:gd name="connsiteX15" fmla="*/ 2864276 w 4587907"/>
                <a:gd name="connsiteY15" fmla="*/ 765178 h 6138852"/>
                <a:gd name="connsiteX16" fmla="*/ 1723638 w 4587907"/>
                <a:gd name="connsiteY16" fmla="*/ 765178 h 6138852"/>
                <a:gd name="connsiteX17" fmla="*/ 1723638 w 4587907"/>
                <a:gd name="connsiteY17" fmla="*/ 612698 h 6138852"/>
                <a:gd name="connsiteX18" fmla="*/ 1644769 w 4587907"/>
                <a:gd name="connsiteY18" fmla="*/ 537051 h 6138852"/>
                <a:gd name="connsiteX19" fmla="*/ 1267382 w 4587907"/>
                <a:gd name="connsiteY19" fmla="*/ 537051 h 6138852"/>
                <a:gd name="connsiteX20" fmla="*/ 1267382 w 4587907"/>
                <a:gd name="connsiteY20" fmla="*/ 76043 h 6138852"/>
                <a:gd name="connsiteX21" fmla="*/ 1191334 w 4587907"/>
                <a:gd name="connsiteY21" fmla="*/ 0 h 6138852"/>
                <a:gd name="connsiteX22" fmla="*/ 1115291 w 4587907"/>
                <a:gd name="connsiteY22" fmla="*/ 76043 h 6138852"/>
                <a:gd name="connsiteX23" fmla="*/ 1115291 w 4587907"/>
                <a:gd name="connsiteY23" fmla="*/ 537051 h 6138852"/>
                <a:gd name="connsiteX24" fmla="*/ 727256 w 4587907"/>
                <a:gd name="connsiteY24" fmla="*/ 537051 h 6138852"/>
                <a:gd name="connsiteX25" fmla="*/ 646362 w 4587907"/>
                <a:gd name="connsiteY25" fmla="*/ 612698 h 6138852"/>
                <a:gd name="connsiteX26" fmla="*/ 646362 w 4587907"/>
                <a:gd name="connsiteY26" fmla="*/ 765178 h 6138852"/>
                <a:gd name="connsiteX27" fmla="*/ 78518 w 4587907"/>
                <a:gd name="connsiteY27" fmla="*/ 765178 h 6138852"/>
                <a:gd name="connsiteX28" fmla="*/ 0 w 4587907"/>
                <a:gd name="connsiteY28" fmla="*/ 843498 h 6138852"/>
                <a:gd name="connsiteX29" fmla="*/ 0 w 4587907"/>
                <a:gd name="connsiteY29" fmla="*/ 6067563 h 6138852"/>
                <a:gd name="connsiteX30" fmla="*/ 78518 w 4587907"/>
                <a:gd name="connsiteY30" fmla="*/ 6138853 h 6138852"/>
                <a:gd name="connsiteX31" fmla="*/ 3016361 w 4587907"/>
                <a:gd name="connsiteY31" fmla="*/ 689136 h 6138852"/>
                <a:gd name="connsiteX32" fmla="*/ 3789461 w 4587907"/>
                <a:gd name="connsiteY32" fmla="*/ 689136 h 6138852"/>
                <a:gd name="connsiteX33" fmla="*/ 3789461 w 4587907"/>
                <a:gd name="connsiteY33" fmla="*/ 967958 h 6138852"/>
                <a:gd name="connsiteX34" fmla="*/ 3016361 w 4587907"/>
                <a:gd name="connsiteY34" fmla="*/ 967958 h 6138852"/>
                <a:gd name="connsiteX35" fmla="*/ 798447 w 4587907"/>
                <a:gd name="connsiteY35" fmla="*/ 689136 h 6138852"/>
                <a:gd name="connsiteX36" fmla="*/ 1571553 w 4587907"/>
                <a:gd name="connsiteY36" fmla="*/ 689136 h 6138852"/>
                <a:gd name="connsiteX37" fmla="*/ 1571553 w 4587907"/>
                <a:gd name="connsiteY37" fmla="*/ 967958 h 6138852"/>
                <a:gd name="connsiteX38" fmla="*/ 798447 w 4587907"/>
                <a:gd name="connsiteY38" fmla="*/ 967958 h 6138852"/>
                <a:gd name="connsiteX39" fmla="*/ 152085 w 4587907"/>
                <a:gd name="connsiteY39" fmla="*/ 917263 h 6138852"/>
                <a:gd name="connsiteX40" fmla="*/ 646362 w 4587907"/>
                <a:gd name="connsiteY40" fmla="*/ 917263 h 6138852"/>
                <a:gd name="connsiteX41" fmla="*/ 646362 w 4587907"/>
                <a:gd name="connsiteY41" fmla="*/ 1045486 h 6138852"/>
                <a:gd name="connsiteX42" fmla="*/ 727256 w 4587907"/>
                <a:gd name="connsiteY42" fmla="*/ 1120044 h 6138852"/>
                <a:gd name="connsiteX43" fmla="*/ 1644769 w 4587907"/>
                <a:gd name="connsiteY43" fmla="*/ 1120044 h 6138852"/>
                <a:gd name="connsiteX44" fmla="*/ 1723638 w 4587907"/>
                <a:gd name="connsiteY44" fmla="*/ 1045486 h 6138852"/>
                <a:gd name="connsiteX45" fmla="*/ 1723638 w 4587907"/>
                <a:gd name="connsiteY45" fmla="*/ 917263 h 6138852"/>
                <a:gd name="connsiteX46" fmla="*/ 2864276 w 4587907"/>
                <a:gd name="connsiteY46" fmla="*/ 917263 h 6138852"/>
                <a:gd name="connsiteX47" fmla="*/ 2864276 w 4587907"/>
                <a:gd name="connsiteY47" fmla="*/ 1045486 h 6138852"/>
                <a:gd name="connsiteX48" fmla="*/ 2943132 w 4587907"/>
                <a:gd name="connsiteY48" fmla="*/ 1120044 h 6138852"/>
                <a:gd name="connsiteX49" fmla="*/ 3860649 w 4587907"/>
                <a:gd name="connsiteY49" fmla="*/ 1120044 h 6138852"/>
                <a:gd name="connsiteX50" fmla="*/ 3941546 w 4587907"/>
                <a:gd name="connsiteY50" fmla="*/ 1045486 h 6138852"/>
                <a:gd name="connsiteX51" fmla="*/ 3941546 w 4587907"/>
                <a:gd name="connsiteY51" fmla="*/ 917263 h 6138852"/>
                <a:gd name="connsiteX52" fmla="*/ 4435823 w 4587907"/>
                <a:gd name="connsiteY52" fmla="*/ 917263 h 6138852"/>
                <a:gd name="connsiteX53" fmla="*/ 4435823 w 4587907"/>
                <a:gd name="connsiteY53" fmla="*/ 5986768 h 6138852"/>
                <a:gd name="connsiteX54" fmla="*/ 152085 w 4587907"/>
                <a:gd name="connsiteY54" fmla="*/ 5986768 h 6138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587907" h="6138852">
                  <a:moveTo>
                    <a:pt x="78518" y="6138853"/>
                  </a:moveTo>
                  <a:lnTo>
                    <a:pt x="4509381" y="6138853"/>
                  </a:lnTo>
                  <a:cubicBezTo>
                    <a:pt x="4551369" y="6138853"/>
                    <a:pt x="4587908" y="6109539"/>
                    <a:pt x="4587908" y="6067563"/>
                  </a:cubicBezTo>
                  <a:lnTo>
                    <a:pt x="4587908" y="843498"/>
                  </a:lnTo>
                  <a:cubicBezTo>
                    <a:pt x="4586907" y="800576"/>
                    <a:pt x="4552307" y="766069"/>
                    <a:pt x="4509381" y="765178"/>
                  </a:cubicBezTo>
                  <a:lnTo>
                    <a:pt x="3941546" y="765178"/>
                  </a:lnTo>
                  <a:lnTo>
                    <a:pt x="3941546" y="612698"/>
                  </a:lnTo>
                  <a:cubicBezTo>
                    <a:pt x="3941546" y="570715"/>
                    <a:pt x="3902625" y="537051"/>
                    <a:pt x="3860649" y="537051"/>
                  </a:cubicBezTo>
                  <a:lnTo>
                    <a:pt x="3472617" y="537051"/>
                  </a:lnTo>
                  <a:lnTo>
                    <a:pt x="3472617" y="76043"/>
                  </a:lnTo>
                  <a:cubicBezTo>
                    <a:pt x="3472617" y="34061"/>
                    <a:pt x="3438550" y="0"/>
                    <a:pt x="3396574" y="0"/>
                  </a:cubicBezTo>
                  <a:cubicBezTo>
                    <a:pt x="3354586" y="0"/>
                    <a:pt x="3320532" y="34061"/>
                    <a:pt x="3320532" y="76043"/>
                  </a:cubicBezTo>
                  <a:lnTo>
                    <a:pt x="3320532" y="537051"/>
                  </a:lnTo>
                  <a:lnTo>
                    <a:pt x="2943132" y="537051"/>
                  </a:lnTo>
                  <a:cubicBezTo>
                    <a:pt x="2900663" y="536655"/>
                    <a:pt x="2865658" y="570220"/>
                    <a:pt x="2864276" y="612698"/>
                  </a:cubicBezTo>
                  <a:lnTo>
                    <a:pt x="2864276" y="765178"/>
                  </a:lnTo>
                  <a:lnTo>
                    <a:pt x="1723638" y="765178"/>
                  </a:lnTo>
                  <a:lnTo>
                    <a:pt x="1723638" y="612698"/>
                  </a:lnTo>
                  <a:cubicBezTo>
                    <a:pt x="1722244" y="570220"/>
                    <a:pt x="1687239" y="536655"/>
                    <a:pt x="1644769" y="537051"/>
                  </a:cubicBezTo>
                  <a:lnTo>
                    <a:pt x="1267382" y="537051"/>
                  </a:lnTo>
                  <a:lnTo>
                    <a:pt x="1267382" y="76043"/>
                  </a:lnTo>
                  <a:cubicBezTo>
                    <a:pt x="1267382" y="34061"/>
                    <a:pt x="1233315" y="0"/>
                    <a:pt x="1191334" y="0"/>
                  </a:cubicBezTo>
                  <a:cubicBezTo>
                    <a:pt x="1149352" y="0"/>
                    <a:pt x="1115291" y="34061"/>
                    <a:pt x="1115291" y="76043"/>
                  </a:cubicBezTo>
                  <a:lnTo>
                    <a:pt x="1115291" y="537051"/>
                  </a:lnTo>
                  <a:lnTo>
                    <a:pt x="727256" y="537051"/>
                  </a:lnTo>
                  <a:cubicBezTo>
                    <a:pt x="685274" y="537051"/>
                    <a:pt x="646362" y="570715"/>
                    <a:pt x="646362" y="612698"/>
                  </a:cubicBezTo>
                  <a:lnTo>
                    <a:pt x="646362" y="765178"/>
                  </a:lnTo>
                  <a:lnTo>
                    <a:pt x="78518" y="765178"/>
                  </a:lnTo>
                  <a:cubicBezTo>
                    <a:pt x="35595" y="766069"/>
                    <a:pt x="990" y="800576"/>
                    <a:pt x="0" y="843498"/>
                  </a:cubicBezTo>
                  <a:lnTo>
                    <a:pt x="0" y="6067563"/>
                  </a:lnTo>
                  <a:cubicBezTo>
                    <a:pt x="0" y="6109539"/>
                    <a:pt x="36536" y="6138853"/>
                    <a:pt x="78518" y="6138853"/>
                  </a:cubicBezTo>
                  <a:close/>
                  <a:moveTo>
                    <a:pt x="3016361" y="689136"/>
                  </a:moveTo>
                  <a:lnTo>
                    <a:pt x="3789461" y="689136"/>
                  </a:lnTo>
                  <a:lnTo>
                    <a:pt x="3789461" y="967958"/>
                  </a:lnTo>
                  <a:lnTo>
                    <a:pt x="3016361" y="967958"/>
                  </a:lnTo>
                  <a:close/>
                  <a:moveTo>
                    <a:pt x="798447" y="689136"/>
                  </a:moveTo>
                  <a:lnTo>
                    <a:pt x="1571553" y="689136"/>
                  </a:lnTo>
                  <a:lnTo>
                    <a:pt x="1571553" y="967958"/>
                  </a:lnTo>
                  <a:lnTo>
                    <a:pt x="798447" y="967958"/>
                  </a:lnTo>
                  <a:close/>
                  <a:moveTo>
                    <a:pt x="152085" y="917263"/>
                  </a:moveTo>
                  <a:lnTo>
                    <a:pt x="646362" y="917263"/>
                  </a:lnTo>
                  <a:lnTo>
                    <a:pt x="646362" y="1045486"/>
                  </a:lnTo>
                  <a:cubicBezTo>
                    <a:pt x="646362" y="1087468"/>
                    <a:pt x="685274" y="1120044"/>
                    <a:pt x="727256" y="1120044"/>
                  </a:cubicBezTo>
                  <a:lnTo>
                    <a:pt x="1644769" y="1120044"/>
                  </a:lnTo>
                  <a:cubicBezTo>
                    <a:pt x="1686998" y="1120935"/>
                    <a:pt x="1722142" y="1087715"/>
                    <a:pt x="1723638" y="1045486"/>
                  </a:cubicBezTo>
                  <a:lnTo>
                    <a:pt x="1723638" y="917263"/>
                  </a:lnTo>
                  <a:lnTo>
                    <a:pt x="2864276" y="917263"/>
                  </a:lnTo>
                  <a:lnTo>
                    <a:pt x="2864276" y="1045486"/>
                  </a:lnTo>
                  <a:cubicBezTo>
                    <a:pt x="2865759" y="1087715"/>
                    <a:pt x="2900904" y="1120935"/>
                    <a:pt x="2943132" y="1120044"/>
                  </a:cubicBezTo>
                  <a:lnTo>
                    <a:pt x="3860649" y="1120044"/>
                  </a:lnTo>
                  <a:cubicBezTo>
                    <a:pt x="3902625" y="1120044"/>
                    <a:pt x="3941546" y="1087468"/>
                    <a:pt x="3941546" y="1045486"/>
                  </a:cubicBezTo>
                  <a:lnTo>
                    <a:pt x="3941546" y="917263"/>
                  </a:lnTo>
                  <a:lnTo>
                    <a:pt x="4435823" y="917263"/>
                  </a:lnTo>
                  <a:lnTo>
                    <a:pt x="4435823" y="5986768"/>
                  </a:lnTo>
                  <a:lnTo>
                    <a:pt x="152085" y="5986768"/>
                  </a:lnTo>
                  <a:close/>
                </a:path>
              </a:pathLst>
            </a:custGeom>
            <a:grpFill/>
            <a:ln w="12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D8ACF83A-35DE-1145-A6BE-A67CE0494DB7}"/>
                </a:ext>
              </a:extLst>
            </p:cNvPr>
            <p:cNvSpPr/>
            <p:nvPr/>
          </p:nvSpPr>
          <p:spPr>
            <a:xfrm>
              <a:off x="5563070" y="3437216"/>
              <a:ext cx="3245077" cy="152085"/>
            </a:xfrm>
            <a:custGeom>
              <a:avLst/>
              <a:gdLst>
                <a:gd name="connsiteX0" fmla="*/ 3169035 w 3245077"/>
                <a:gd name="connsiteY0" fmla="*/ 0 h 152085"/>
                <a:gd name="connsiteX1" fmla="*/ 76043 w 3245077"/>
                <a:gd name="connsiteY1" fmla="*/ 0 h 152085"/>
                <a:gd name="connsiteX2" fmla="*/ 0 w 3245077"/>
                <a:gd name="connsiteY2" fmla="*/ 76043 h 152085"/>
                <a:gd name="connsiteX3" fmla="*/ 76043 w 3245077"/>
                <a:gd name="connsiteY3" fmla="*/ 152085 h 152085"/>
                <a:gd name="connsiteX4" fmla="*/ 3169035 w 3245077"/>
                <a:gd name="connsiteY4" fmla="*/ 152085 h 152085"/>
                <a:gd name="connsiteX5" fmla="*/ 3245077 w 3245077"/>
                <a:gd name="connsiteY5" fmla="*/ 76043 h 152085"/>
                <a:gd name="connsiteX6" fmla="*/ 3169035 w 3245077"/>
                <a:gd name="connsiteY6" fmla="*/ 0 h 1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45077" h="152085">
                  <a:moveTo>
                    <a:pt x="3169035" y="0"/>
                  </a:moveTo>
                  <a:lnTo>
                    <a:pt x="76043" y="0"/>
                  </a:lnTo>
                  <a:cubicBezTo>
                    <a:pt x="34061" y="0"/>
                    <a:pt x="0" y="34055"/>
                    <a:pt x="0" y="76043"/>
                  </a:cubicBezTo>
                  <a:cubicBezTo>
                    <a:pt x="0" y="118031"/>
                    <a:pt x="34061" y="152085"/>
                    <a:pt x="76043" y="152085"/>
                  </a:cubicBezTo>
                  <a:lnTo>
                    <a:pt x="3169035" y="152085"/>
                  </a:lnTo>
                  <a:cubicBezTo>
                    <a:pt x="3211010" y="152085"/>
                    <a:pt x="3245077" y="118031"/>
                    <a:pt x="3245077" y="76043"/>
                  </a:cubicBezTo>
                  <a:cubicBezTo>
                    <a:pt x="3245077" y="34055"/>
                    <a:pt x="3211010" y="0"/>
                    <a:pt x="3169035" y="0"/>
                  </a:cubicBezTo>
                  <a:close/>
                </a:path>
              </a:pathLst>
            </a:custGeom>
            <a:grpFill/>
            <a:ln w="12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06958DC7-6E9F-4D41-8233-766A088BFE57}"/>
                </a:ext>
              </a:extLst>
            </p:cNvPr>
            <p:cNvSpPr/>
            <p:nvPr/>
          </p:nvSpPr>
          <p:spPr>
            <a:xfrm>
              <a:off x="5563070" y="3994861"/>
              <a:ext cx="3245077" cy="152085"/>
            </a:xfrm>
            <a:custGeom>
              <a:avLst/>
              <a:gdLst>
                <a:gd name="connsiteX0" fmla="*/ 3169035 w 3245077"/>
                <a:gd name="connsiteY0" fmla="*/ 0 h 152085"/>
                <a:gd name="connsiteX1" fmla="*/ 76043 w 3245077"/>
                <a:gd name="connsiteY1" fmla="*/ 0 h 152085"/>
                <a:gd name="connsiteX2" fmla="*/ 0 w 3245077"/>
                <a:gd name="connsiteY2" fmla="*/ 76043 h 152085"/>
                <a:gd name="connsiteX3" fmla="*/ 76043 w 3245077"/>
                <a:gd name="connsiteY3" fmla="*/ 152085 h 152085"/>
                <a:gd name="connsiteX4" fmla="*/ 3169035 w 3245077"/>
                <a:gd name="connsiteY4" fmla="*/ 152085 h 152085"/>
                <a:gd name="connsiteX5" fmla="*/ 3245077 w 3245077"/>
                <a:gd name="connsiteY5" fmla="*/ 76043 h 152085"/>
                <a:gd name="connsiteX6" fmla="*/ 3169035 w 3245077"/>
                <a:gd name="connsiteY6" fmla="*/ 0 h 1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45077" h="152085">
                  <a:moveTo>
                    <a:pt x="3169035" y="0"/>
                  </a:moveTo>
                  <a:lnTo>
                    <a:pt x="76043" y="0"/>
                  </a:lnTo>
                  <a:cubicBezTo>
                    <a:pt x="34061" y="0"/>
                    <a:pt x="0" y="34055"/>
                    <a:pt x="0" y="76043"/>
                  </a:cubicBezTo>
                  <a:cubicBezTo>
                    <a:pt x="0" y="118031"/>
                    <a:pt x="34061" y="152085"/>
                    <a:pt x="76043" y="152085"/>
                  </a:cubicBezTo>
                  <a:lnTo>
                    <a:pt x="3169035" y="152085"/>
                  </a:lnTo>
                  <a:cubicBezTo>
                    <a:pt x="3211010" y="152085"/>
                    <a:pt x="3245077" y="118031"/>
                    <a:pt x="3245077" y="76043"/>
                  </a:cubicBezTo>
                  <a:cubicBezTo>
                    <a:pt x="3245077" y="34055"/>
                    <a:pt x="3211010" y="0"/>
                    <a:pt x="3169035" y="0"/>
                  </a:cubicBezTo>
                  <a:close/>
                </a:path>
              </a:pathLst>
            </a:custGeom>
            <a:grpFill/>
            <a:ln w="12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48E61D08-282B-D746-BD67-83802B43157A}"/>
                </a:ext>
              </a:extLst>
            </p:cNvPr>
            <p:cNvSpPr/>
            <p:nvPr/>
          </p:nvSpPr>
          <p:spPr>
            <a:xfrm>
              <a:off x="5576040" y="230754"/>
              <a:ext cx="3219141" cy="2750205"/>
            </a:xfrm>
            <a:custGeom>
              <a:avLst/>
              <a:gdLst>
                <a:gd name="connsiteX0" fmla="*/ 3219141 w 3219141"/>
                <a:gd name="connsiteY0" fmla="*/ 76043 h 2750205"/>
                <a:gd name="connsiteX1" fmla="*/ 3143099 w 3219141"/>
                <a:gd name="connsiteY1" fmla="*/ 0 h 2750205"/>
                <a:gd name="connsiteX2" fmla="*/ 76043 w 3219141"/>
                <a:gd name="connsiteY2" fmla="*/ 0 h 2750205"/>
                <a:gd name="connsiteX3" fmla="*/ 0 w 3219141"/>
                <a:gd name="connsiteY3" fmla="*/ 76043 h 2750205"/>
                <a:gd name="connsiteX4" fmla="*/ 0 w 3219141"/>
                <a:gd name="connsiteY4" fmla="*/ 2674164 h 2750205"/>
                <a:gd name="connsiteX5" fmla="*/ 76043 w 3219141"/>
                <a:gd name="connsiteY5" fmla="*/ 2750206 h 2750205"/>
                <a:gd name="connsiteX6" fmla="*/ 3143099 w 3219141"/>
                <a:gd name="connsiteY6" fmla="*/ 2750206 h 2750205"/>
                <a:gd name="connsiteX7" fmla="*/ 3219141 w 3219141"/>
                <a:gd name="connsiteY7" fmla="*/ 2674164 h 2750205"/>
                <a:gd name="connsiteX8" fmla="*/ 152085 w 3219141"/>
                <a:gd name="connsiteY8" fmla="*/ 152085 h 2750205"/>
                <a:gd name="connsiteX9" fmla="*/ 3067056 w 3219141"/>
                <a:gd name="connsiteY9" fmla="*/ 152085 h 2750205"/>
                <a:gd name="connsiteX10" fmla="*/ 3067056 w 3219141"/>
                <a:gd name="connsiteY10" fmla="*/ 2598121 h 2750205"/>
                <a:gd name="connsiteX11" fmla="*/ 152085 w 3219141"/>
                <a:gd name="connsiteY11" fmla="*/ 2598121 h 275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19141" h="2750205">
                  <a:moveTo>
                    <a:pt x="3219141" y="76043"/>
                  </a:moveTo>
                  <a:cubicBezTo>
                    <a:pt x="3219141" y="34054"/>
                    <a:pt x="3185075" y="0"/>
                    <a:pt x="3143099" y="0"/>
                  </a:cubicBezTo>
                  <a:lnTo>
                    <a:pt x="76043" y="0"/>
                  </a:lnTo>
                  <a:cubicBezTo>
                    <a:pt x="34061" y="0"/>
                    <a:pt x="0" y="34054"/>
                    <a:pt x="0" y="76043"/>
                  </a:cubicBezTo>
                  <a:lnTo>
                    <a:pt x="0" y="2674164"/>
                  </a:lnTo>
                  <a:cubicBezTo>
                    <a:pt x="0" y="2716152"/>
                    <a:pt x="34061" y="2750206"/>
                    <a:pt x="76043" y="2750206"/>
                  </a:cubicBezTo>
                  <a:lnTo>
                    <a:pt x="3143099" y="2750206"/>
                  </a:lnTo>
                  <a:cubicBezTo>
                    <a:pt x="3185075" y="2750206"/>
                    <a:pt x="3219141" y="2716152"/>
                    <a:pt x="3219141" y="2674164"/>
                  </a:cubicBezTo>
                  <a:close/>
                  <a:moveTo>
                    <a:pt x="152085" y="152085"/>
                  </a:moveTo>
                  <a:lnTo>
                    <a:pt x="3067056" y="152085"/>
                  </a:lnTo>
                  <a:lnTo>
                    <a:pt x="3067056" y="2598121"/>
                  </a:lnTo>
                  <a:lnTo>
                    <a:pt x="152085" y="2598121"/>
                  </a:lnTo>
                  <a:close/>
                </a:path>
              </a:pathLst>
            </a:custGeom>
            <a:grpFill/>
            <a:ln w="12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="" xmlns:a16="http://schemas.microsoft.com/office/drawing/2014/main" id="{0DEAF933-FBEC-714D-9804-C8989DB3FF22}"/>
                </a:ext>
              </a:extLst>
            </p:cNvPr>
            <p:cNvSpPr/>
            <p:nvPr/>
          </p:nvSpPr>
          <p:spPr>
            <a:xfrm>
              <a:off x="5943579" y="850487"/>
              <a:ext cx="1850375" cy="1496797"/>
            </a:xfrm>
            <a:custGeom>
              <a:avLst/>
              <a:gdLst>
                <a:gd name="connsiteX0" fmla="*/ 1653134 w 1850375"/>
                <a:gd name="connsiteY0" fmla="*/ 361888 h 1496797"/>
                <a:gd name="connsiteX1" fmla="*/ 1520858 w 1850375"/>
                <a:gd name="connsiteY1" fmla="*/ 347833 h 1496797"/>
                <a:gd name="connsiteX2" fmla="*/ 1520858 w 1850375"/>
                <a:gd name="connsiteY2" fmla="*/ 74409 h 1496797"/>
                <a:gd name="connsiteX3" fmla="*/ 1491049 w 1850375"/>
                <a:gd name="connsiteY3" fmla="*/ 12270 h 1496797"/>
                <a:gd name="connsiteX4" fmla="*/ 1423029 w 1850375"/>
                <a:gd name="connsiteY4" fmla="*/ 5337 h 1496797"/>
                <a:gd name="connsiteX5" fmla="*/ 576663 w 1850375"/>
                <a:gd name="connsiteY5" fmla="*/ 305452 h 1496797"/>
                <a:gd name="connsiteX6" fmla="*/ 146639 w 1850375"/>
                <a:gd name="connsiteY6" fmla="*/ 305452 h 1496797"/>
                <a:gd name="connsiteX7" fmla="*/ 0 w 1850375"/>
                <a:gd name="connsiteY7" fmla="*/ 446498 h 1496797"/>
                <a:gd name="connsiteX8" fmla="*/ 0 w 1850375"/>
                <a:gd name="connsiteY8" fmla="*/ 874440 h 1496797"/>
                <a:gd name="connsiteX9" fmla="*/ 76043 w 1850375"/>
                <a:gd name="connsiteY9" fmla="*/ 1005183 h 1496797"/>
                <a:gd name="connsiteX10" fmla="*/ 76043 w 1850375"/>
                <a:gd name="connsiteY10" fmla="*/ 1423658 h 1496797"/>
                <a:gd name="connsiteX11" fmla="*/ 156640 w 1850375"/>
                <a:gd name="connsiteY11" fmla="*/ 1496785 h 1496797"/>
                <a:gd name="connsiteX12" fmla="*/ 401891 w 1850375"/>
                <a:gd name="connsiteY12" fmla="*/ 1496785 h 1496797"/>
                <a:gd name="connsiteX13" fmla="*/ 474816 w 1850375"/>
                <a:gd name="connsiteY13" fmla="*/ 1443720 h 1496797"/>
                <a:gd name="connsiteX14" fmla="*/ 597752 w 1850375"/>
                <a:gd name="connsiteY14" fmla="*/ 1027755 h 1496797"/>
                <a:gd name="connsiteX15" fmla="*/ 1424119 w 1850375"/>
                <a:gd name="connsiteY15" fmla="*/ 1317971 h 1496797"/>
                <a:gd name="connsiteX16" fmla="*/ 1449264 w 1850375"/>
                <a:gd name="connsiteY16" fmla="*/ 1322420 h 1496797"/>
                <a:gd name="connsiteX17" fmla="*/ 1490998 w 1850375"/>
                <a:gd name="connsiteY17" fmla="*/ 1308516 h 1496797"/>
                <a:gd name="connsiteX18" fmla="*/ 1520858 w 1850375"/>
                <a:gd name="connsiteY18" fmla="*/ 1246529 h 1496797"/>
                <a:gd name="connsiteX19" fmla="*/ 1520858 w 1850375"/>
                <a:gd name="connsiteY19" fmla="*/ 954285 h 1496797"/>
                <a:gd name="connsiteX20" fmla="*/ 1653134 w 1850375"/>
                <a:gd name="connsiteY20" fmla="*/ 940179 h 1496797"/>
                <a:gd name="connsiteX21" fmla="*/ 1850375 w 1850375"/>
                <a:gd name="connsiteY21" fmla="*/ 724180 h 1496797"/>
                <a:gd name="connsiteX22" fmla="*/ 1850375 w 1850375"/>
                <a:gd name="connsiteY22" fmla="*/ 577938 h 1496797"/>
                <a:gd name="connsiteX23" fmla="*/ 1653134 w 1850375"/>
                <a:gd name="connsiteY23" fmla="*/ 361888 h 1496797"/>
                <a:gd name="connsiteX24" fmla="*/ 152085 w 1850375"/>
                <a:gd name="connsiteY24" fmla="*/ 457537 h 1496797"/>
                <a:gd name="connsiteX25" fmla="*/ 519631 w 1850375"/>
                <a:gd name="connsiteY25" fmla="*/ 457537 h 1496797"/>
                <a:gd name="connsiteX26" fmla="*/ 519631 w 1850375"/>
                <a:gd name="connsiteY26" fmla="*/ 863097 h 1496797"/>
                <a:gd name="connsiteX27" fmla="*/ 152085 w 1850375"/>
                <a:gd name="connsiteY27" fmla="*/ 863097 h 1496797"/>
                <a:gd name="connsiteX28" fmla="*/ 345062 w 1850375"/>
                <a:gd name="connsiteY28" fmla="*/ 1344700 h 1496797"/>
                <a:gd name="connsiteX29" fmla="*/ 228134 w 1850375"/>
                <a:gd name="connsiteY29" fmla="*/ 1344700 h 1496797"/>
                <a:gd name="connsiteX30" fmla="*/ 228134 w 1850375"/>
                <a:gd name="connsiteY30" fmla="*/ 1015182 h 1496797"/>
                <a:gd name="connsiteX31" fmla="*/ 441408 w 1850375"/>
                <a:gd name="connsiteY31" fmla="*/ 1015182 h 1496797"/>
                <a:gd name="connsiteX32" fmla="*/ 1368773 w 1850375"/>
                <a:gd name="connsiteY32" fmla="*/ 1139297 h 1496797"/>
                <a:gd name="connsiteX33" fmla="*/ 671716 w 1850375"/>
                <a:gd name="connsiteY33" fmla="*/ 891119 h 1496797"/>
                <a:gd name="connsiteX34" fmla="*/ 671716 w 1850375"/>
                <a:gd name="connsiteY34" fmla="*/ 429769 h 1496797"/>
                <a:gd name="connsiteX35" fmla="*/ 1368773 w 1850375"/>
                <a:gd name="connsiteY35" fmla="*/ 181591 h 1496797"/>
                <a:gd name="connsiteX36" fmla="*/ 1698290 w 1850375"/>
                <a:gd name="connsiteY36" fmla="*/ 724180 h 1496797"/>
                <a:gd name="connsiteX37" fmla="*/ 1636544 w 1850375"/>
                <a:gd name="connsiteY37" fmla="*/ 788981 h 1496797"/>
                <a:gd name="connsiteX38" fmla="*/ 1520858 w 1850375"/>
                <a:gd name="connsiteY38" fmla="*/ 801262 h 1496797"/>
                <a:gd name="connsiteX39" fmla="*/ 1520858 w 1850375"/>
                <a:gd name="connsiteY39" fmla="*/ 500805 h 1496797"/>
                <a:gd name="connsiteX40" fmla="*/ 1636544 w 1850375"/>
                <a:gd name="connsiteY40" fmla="*/ 513086 h 1496797"/>
                <a:gd name="connsiteX41" fmla="*/ 1698290 w 1850375"/>
                <a:gd name="connsiteY41" fmla="*/ 577938 h 149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50375" h="1496797">
                  <a:moveTo>
                    <a:pt x="1653134" y="361888"/>
                  </a:moveTo>
                  <a:lnTo>
                    <a:pt x="1520858" y="347833"/>
                  </a:lnTo>
                  <a:lnTo>
                    <a:pt x="1520858" y="74409"/>
                  </a:lnTo>
                  <a:cubicBezTo>
                    <a:pt x="1521745" y="50050"/>
                    <a:pt x="1510605" y="26832"/>
                    <a:pt x="1491049" y="12270"/>
                  </a:cubicBezTo>
                  <a:cubicBezTo>
                    <a:pt x="1470898" y="-1139"/>
                    <a:pt x="1445449" y="-3725"/>
                    <a:pt x="1423029" y="5337"/>
                  </a:cubicBezTo>
                  <a:lnTo>
                    <a:pt x="576663" y="305452"/>
                  </a:lnTo>
                  <a:lnTo>
                    <a:pt x="146639" y="305452"/>
                  </a:lnTo>
                  <a:cubicBezTo>
                    <a:pt x="65795" y="305452"/>
                    <a:pt x="0" y="365652"/>
                    <a:pt x="0" y="446498"/>
                  </a:cubicBezTo>
                  <a:lnTo>
                    <a:pt x="0" y="874440"/>
                  </a:lnTo>
                  <a:cubicBezTo>
                    <a:pt x="0" y="931472"/>
                    <a:pt x="38021" y="980976"/>
                    <a:pt x="76043" y="1005183"/>
                  </a:cubicBezTo>
                  <a:lnTo>
                    <a:pt x="76043" y="1423658"/>
                  </a:lnTo>
                  <a:cubicBezTo>
                    <a:pt x="76043" y="1465697"/>
                    <a:pt x="114658" y="1496785"/>
                    <a:pt x="156640" y="1496785"/>
                  </a:cubicBezTo>
                  <a:lnTo>
                    <a:pt x="401891" y="1496785"/>
                  </a:lnTo>
                  <a:cubicBezTo>
                    <a:pt x="435363" y="1497381"/>
                    <a:pt x="465121" y="1475747"/>
                    <a:pt x="474816" y="1443720"/>
                  </a:cubicBezTo>
                  <a:lnTo>
                    <a:pt x="597752" y="1027755"/>
                  </a:lnTo>
                  <a:lnTo>
                    <a:pt x="1424119" y="1317971"/>
                  </a:lnTo>
                  <a:cubicBezTo>
                    <a:pt x="1432179" y="1320886"/>
                    <a:pt x="1440696" y="1322369"/>
                    <a:pt x="1449264" y="1322420"/>
                  </a:cubicBezTo>
                  <a:cubicBezTo>
                    <a:pt x="1464320" y="1322470"/>
                    <a:pt x="1478971" y="1317566"/>
                    <a:pt x="1490998" y="1308516"/>
                  </a:cubicBezTo>
                  <a:cubicBezTo>
                    <a:pt x="1510554" y="1294005"/>
                    <a:pt x="1521694" y="1270838"/>
                    <a:pt x="1520858" y="1246529"/>
                  </a:cubicBezTo>
                  <a:lnTo>
                    <a:pt x="1520858" y="954285"/>
                  </a:lnTo>
                  <a:lnTo>
                    <a:pt x="1653134" y="940179"/>
                  </a:lnTo>
                  <a:cubicBezTo>
                    <a:pt x="1764080" y="928545"/>
                    <a:pt x="1848829" y="835773"/>
                    <a:pt x="1850375" y="724180"/>
                  </a:cubicBezTo>
                  <a:lnTo>
                    <a:pt x="1850375" y="577938"/>
                  </a:lnTo>
                  <a:cubicBezTo>
                    <a:pt x="1848880" y="466345"/>
                    <a:pt x="1764130" y="373523"/>
                    <a:pt x="1653134" y="361888"/>
                  </a:cubicBezTo>
                  <a:close/>
                  <a:moveTo>
                    <a:pt x="152085" y="457537"/>
                  </a:moveTo>
                  <a:lnTo>
                    <a:pt x="519631" y="457537"/>
                  </a:lnTo>
                  <a:lnTo>
                    <a:pt x="519631" y="863097"/>
                  </a:lnTo>
                  <a:lnTo>
                    <a:pt x="152085" y="863097"/>
                  </a:lnTo>
                  <a:close/>
                  <a:moveTo>
                    <a:pt x="345062" y="1344700"/>
                  </a:moveTo>
                  <a:lnTo>
                    <a:pt x="228134" y="1344700"/>
                  </a:lnTo>
                  <a:lnTo>
                    <a:pt x="228134" y="1015182"/>
                  </a:lnTo>
                  <a:lnTo>
                    <a:pt x="441408" y="1015182"/>
                  </a:lnTo>
                  <a:close/>
                  <a:moveTo>
                    <a:pt x="1368773" y="1139297"/>
                  </a:moveTo>
                  <a:lnTo>
                    <a:pt x="671716" y="891119"/>
                  </a:lnTo>
                  <a:lnTo>
                    <a:pt x="671716" y="429769"/>
                  </a:lnTo>
                  <a:lnTo>
                    <a:pt x="1368773" y="181591"/>
                  </a:lnTo>
                  <a:close/>
                  <a:moveTo>
                    <a:pt x="1698290" y="724180"/>
                  </a:moveTo>
                  <a:cubicBezTo>
                    <a:pt x="1696655" y="758146"/>
                    <a:pt x="1670357" y="785724"/>
                    <a:pt x="1636544" y="788981"/>
                  </a:cubicBezTo>
                  <a:lnTo>
                    <a:pt x="1520858" y="801262"/>
                  </a:lnTo>
                  <a:lnTo>
                    <a:pt x="1520858" y="500805"/>
                  </a:lnTo>
                  <a:lnTo>
                    <a:pt x="1636544" y="513086"/>
                  </a:lnTo>
                  <a:cubicBezTo>
                    <a:pt x="1670357" y="516407"/>
                    <a:pt x="1696655" y="543972"/>
                    <a:pt x="1698290" y="577938"/>
                  </a:cubicBezTo>
                  <a:close/>
                </a:path>
              </a:pathLst>
            </a:custGeom>
            <a:grpFill/>
            <a:ln w="12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="" xmlns:a16="http://schemas.microsoft.com/office/drawing/2014/main" id="{E746565D-A08E-C247-8937-28D74B9A7397}"/>
                </a:ext>
              </a:extLst>
            </p:cNvPr>
            <p:cNvSpPr/>
            <p:nvPr/>
          </p:nvSpPr>
          <p:spPr>
            <a:xfrm>
              <a:off x="7869997" y="1434762"/>
              <a:ext cx="570319" cy="152085"/>
            </a:xfrm>
            <a:custGeom>
              <a:avLst/>
              <a:gdLst>
                <a:gd name="connsiteX0" fmla="*/ 494276 w 570319"/>
                <a:gd name="connsiteY0" fmla="*/ 0 h 152085"/>
                <a:gd name="connsiteX1" fmla="*/ 76043 w 570319"/>
                <a:gd name="connsiteY1" fmla="*/ 0 h 152085"/>
                <a:gd name="connsiteX2" fmla="*/ 0 w 570319"/>
                <a:gd name="connsiteY2" fmla="*/ 76043 h 152085"/>
                <a:gd name="connsiteX3" fmla="*/ 76043 w 570319"/>
                <a:gd name="connsiteY3" fmla="*/ 152085 h 152085"/>
                <a:gd name="connsiteX4" fmla="*/ 494276 w 570319"/>
                <a:gd name="connsiteY4" fmla="*/ 152085 h 152085"/>
                <a:gd name="connsiteX5" fmla="*/ 570319 w 570319"/>
                <a:gd name="connsiteY5" fmla="*/ 76043 h 152085"/>
                <a:gd name="connsiteX6" fmla="*/ 494276 w 570319"/>
                <a:gd name="connsiteY6" fmla="*/ 0 h 15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0319" h="152085">
                  <a:moveTo>
                    <a:pt x="494276" y="0"/>
                  </a:moveTo>
                  <a:lnTo>
                    <a:pt x="76043" y="0"/>
                  </a:lnTo>
                  <a:cubicBezTo>
                    <a:pt x="34054" y="0"/>
                    <a:pt x="0" y="34054"/>
                    <a:pt x="0" y="76043"/>
                  </a:cubicBezTo>
                  <a:cubicBezTo>
                    <a:pt x="0" y="118031"/>
                    <a:pt x="34054" y="152085"/>
                    <a:pt x="76043" y="152085"/>
                  </a:cubicBezTo>
                  <a:lnTo>
                    <a:pt x="494276" y="152085"/>
                  </a:lnTo>
                  <a:cubicBezTo>
                    <a:pt x="536252" y="152085"/>
                    <a:pt x="570319" y="118031"/>
                    <a:pt x="570319" y="76043"/>
                  </a:cubicBezTo>
                  <a:cubicBezTo>
                    <a:pt x="570319" y="34054"/>
                    <a:pt x="536252" y="0"/>
                    <a:pt x="494276" y="0"/>
                  </a:cubicBezTo>
                  <a:close/>
                </a:path>
              </a:pathLst>
            </a:custGeom>
            <a:grpFill/>
            <a:ln w="12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F3933843-A996-A747-A2EC-27719DC66373}"/>
                </a:ext>
              </a:extLst>
            </p:cNvPr>
            <p:cNvSpPr/>
            <p:nvPr/>
          </p:nvSpPr>
          <p:spPr>
            <a:xfrm>
              <a:off x="7838244" y="1105924"/>
              <a:ext cx="448279" cy="228043"/>
            </a:xfrm>
            <a:custGeom>
              <a:avLst/>
              <a:gdLst>
                <a:gd name="connsiteX0" fmla="*/ 76111 w 448279"/>
                <a:gd name="connsiteY0" fmla="*/ 228044 h 228043"/>
                <a:gd name="connsiteX1" fmla="*/ 95020 w 448279"/>
                <a:gd name="connsiteY1" fmla="*/ 225610 h 228043"/>
                <a:gd name="connsiteX2" fmla="*/ 391118 w 448279"/>
                <a:gd name="connsiteY2" fmla="*/ 149720 h 228043"/>
                <a:gd name="connsiteX3" fmla="*/ 445868 w 448279"/>
                <a:gd name="connsiteY3" fmla="*/ 57189 h 228043"/>
                <a:gd name="connsiteX4" fmla="*/ 353337 w 448279"/>
                <a:gd name="connsiteY4" fmla="*/ 2387 h 228043"/>
                <a:gd name="connsiteX5" fmla="*/ 57291 w 448279"/>
                <a:gd name="connsiteY5" fmla="*/ 78328 h 228043"/>
                <a:gd name="connsiteX6" fmla="*/ 601 w 448279"/>
                <a:gd name="connsiteY6" fmla="*/ 161506 h 228043"/>
                <a:gd name="connsiteX7" fmla="*/ 76111 w 448279"/>
                <a:gd name="connsiteY7" fmla="*/ 228044 h 22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279" h="228043">
                  <a:moveTo>
                    <a:pt x="76111" y="228044"/>
                  </a:moveTo>
                  <a:cubicBezTo>
                    <a:pt x="82486" y="228044"/>
                    <a:pt x="88874" y="227245"/>
                    <a:pt x="95020" y="225610"/>
                  </a:cubicBezTo>
                  <a:lnTo>
                    <a:pt x="391118" y="149720"/>
                  </a:lnTo>
                  <a:cubicBezTo>
                    <a:pt x="431813" y="139277"/>
                    <a:pt x="456324" y="97833"/>
                    <a:pt x="445868" y="57189"/>
                  </a:cubicBezTo>
                  <a:cubicBezTo>
                    <a:pt x="435425" y="16493"/>
                    <a:pt x="393994" y="-8005"/>
                    <a:pt x="353337" y="2387"/>
                  </a:cubicBezTo>
                  <a:lnTo>
                    <a:pt x="57291" y="78328"/>
                  </a:lnTo>
                  <a:cubicBezTo>
                    <a:pt x="20119" y="87783"/>
                    <a:pt x="-4190" y="123434"/>
                    <a:pt x="601" y="161506"/>
                  </a:cubicBezTo>
                  <a:cubicBezTo>
                    <a:pt x="5404" y="199528"/>
                    <a:pt x="37735" y="228094"/>
                    <a:pt x="76111" y="228044"/>
                  </a:cubicBezTo>
                  <a:close/>
                </a:path>
              </a:pathLst>
            </a:custGeom>
            <a:grpFill/>
            <a:ln w="12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8FE042F4-0E04-9544-8A2F-930344A52D0C}"/>
                </a:ext>
              </a:extLst>
            </p:cNvPr>
            <p:cNvSpPr/>
            <p:nvPr/>
          </p:nvSpPr>
          <p:spPr>
            <a:xfrm>
              <a:off x="7838577" y="1698138"/>
              <a:ext cx="447896" cy="227959"/>
            </a:xfrm>
            <a:custGeom>
              <a:avLst/>
              <a:gdLst>
                <a:gd name="connsiteX0" fmla="*/ 390734 w 447896"/>
                <a:gd name="connsiteY0" fmla="*/ 78219 h 227959"/>
                <a:gd name="connsiteX1" fmla="*/ 94687 w 447896"/>
                <a:gd name="connsiteY1" fmla="*/ 2329 h 227959"/>
                <a:gd name="connsiteX2" fmla="*/ 2397 w 447896"/>
                <a:gd name="connsiteY2" fmla="*/ 57181 h 227959"/>
                <a:gd name="connsiteX3" fmla="*/ 56907 w 447896"/>
                <a:gd name="connsiteY3" fmla="*/ 149661 h 227959"/>
                <a:gd name="connsiteX4" fmla="*/ 352966 w 447896"/>
                <a:gd name="connsiteY4" fmla="*/ 225552 h 227959"/>
                <a:gd name="connsiteX5" fmla="*/ 445485 w 447896"/>
                <a:gd name="connsiteY5" fmla="*/ 170801 h 227959"/>
                <a:gd name="connsiteX6" fmla="*/ 390734 w 447896"/>
                <a:gd name="connsiteY6" fmla="*/ 78219 h 22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7896" h="227959">
                  <a:moveTo>
                    <a:pt x="390734" y="78219"/>
                  </a:moveTo>
                  <a:lnTo>
                    <a:pt x="94687" y="2329"/>
                  </a:lnTo>
                  <a:cubicBezTo>
                    <a:pt x="54043" y="-7924"/>
                    <a:pt x="12802" y="16637"/>
                    <a:pt x="2397" y="57181"/>
                  </a:cubicBezTo>
                  <a:cubicBezTo>
                    <a:pt x="-7995" y="97724"/>
                    <a:pt x="16364" y="139066"/>
                    <a:pt x="56907" y="149661"/>
                  </a:cubicBezTo>
                  <a:lnTo>
                    <a:pt x="352966" y="225552"/>
                  </a:lnTo>
                  <a:cubicBezTo>
                    <a:pt x="393661" y="235995"/>
                    <a:pt x="435092" y="211496"/>
                    <a:pt x="445485" y="170801"/>
                  </a:cubicBezTo>
                  <a:cubicBezTo>
                    <a:pt x="455940" y="130106"/>
                    <a:pt x="431429" y="88662"/>
                    <a:pt x="390734" y="78219"/>
                  </a:cubicBezTo>
                  <a:close/>
                </a:path>
              </a:pathLst>
            </a:custGeom>
            <a:grpFill/>
            <a:ln w="12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0143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92465560-E08C-A444-8D53-10099D342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11" b="25710"/>
          <a:stretch>
            <a:fillRect/>
          </a:stretch>
        </p:blipFill>
        <p:spPr>
          <a:xfrm>
            <a:off x="533400" y="1524000"/>
            <a:ext cx="11125200" cy="2141914"/>
          </a:xfrm>
          <a:custGeom>
            <a:avLst/>
            <a:gdLst>
              <a:gd name="connsiteX0" fmla="*/ 363547 w 11125200"/>
              <a:gd name="connsiteY0" fmla="*/ 0 h 2141914"/>
              <a:gd name="connsiteX1" fmla="*/ 10761653 w 11125200"/>
              <a:gd name="connsiteY1" fmla="*/ 0 h 2141914"/>
              <a:gd name="connsiteX2" fmla="*/ 11125200 w 11125200"/>
              <a:gd name="connsiteY2" fmla="*/ 363547 h 2141914"/>
              <a:gd name="connsiteX3" fmla="*/ 11125200 w 11125200"/>
              <a:gd name="connsiteY3" fmla="*/ 1778367 h 2141914"/>
              <a:gd name="connsiteX4" fmla="*/ 10761653 w 11125200"/>
              <a:gd name="connsiteY4" fmla="*/ 2141914 h 2141914"/>
              <a:gd name="connsiteX5" fmla="*/ 363547 w 11125200"/>
              <a:gd name="connsiteY5" fmla="*/ 2141914 h 2141914"/>
              <a:gd name="connsiteX6" fmla="*/ 0 w 11125200"/>
              <a:gd name="connsiteY6" fmla="*/ 1778367 h 2141914"/>
              <a:gd name="connsiteX7" fmla="*/ 0 w 11125200"/>
              <a:gd name="connsiteY7" fmla="*/ 363547 h 2141914"/>
              <a:gd name="connsiteX8" fmla="*/ 363547 w 11125200"/>
              <a:gd name="connsiteY8" fmla="*/ 0 h 214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25200" h="2141914">
                <a:moveTo>
                  <a:pt x="363547" y="0"/>
                </a:moveTo>
                <a:lnTo>
                  <a:pt x="10761653" y="0"/>
                </a:lnTo>
                <a:cubicBezTo>
                  <a:pt x="10962434" y="0"/>
                  <a:pt x="11125200" y="162766"/>
                  <a:pt x="11125200" y="363547"/>
                </a:cubicBezTo>
                <a:lnTo>
                  <a:pt x="11125200" y="1778367"/>
                </a:lnTo>
                <a:cubicBezTo>
                  <a:pt x="11125200" y="1979148"/>
                  <a:pt x="10962434" y="2141914"/>
                  <a:pt x="10761653" y="2141914"/>
                </a:cubicBezTo>
                <a:lnTo>
                  <a:pt x="363547" y="2141914"/>
                </a:lnTo>
                <a:cubicBezTo>
                  <a:pt x="162766" y="2141914"/>
                  <a:pt x="0" y="1979148"/>
                  <a:pt x="0" y="1778367"/>
                </a:cubicBezTo>
                <a:lnTo>
                  <a:pt x="0" y="363547"/>
                </a:lnTo>
                <a:cubicBezTo>
                  <a:pt x="0" y="162766"/>
                  <a:pt x="162766" y="0"/>
                  <a:pt x="363547" y="0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A5546B-FD48-1743-900F-929CD3469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Where do I begin?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="" xmlns:a16="http://schemas.microsoft.com/office/drawing/2014/main" id="{674DF250-8BFA-654E-A5C5-39E5E699DAE6}"/>
              </a:ext>
            </a:extLst>
          </p:cNvPr>
          <p:cNvSpPr/>
          <p:nvPr/>
        </p:nvSpPr>
        <p:spPr>
          <a:xfrm>
            <a:off x="533400" y="1524000"/>
            <a:ext cx="11125200" cy="2141914"/>
          </a:xfrm>
          <a:prstGeom prst="roundRect">
            <a:avLst>
              <a:gd name="adj" fmla="val 16973"/>
            </a:avLst>
          </a:prstGeom>
          <a:gradFill>
            <a:gsLst>
              <a:gs pos="0">
                <a:srgbClr val="4984C5">
                  <a:alpha val="80000"/>
                </a:srgbClr>
              </a:gs>
              <a:gs pos="100000">
                <a:srgbClr val="90DFF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="" xmlns:a16="http://schemas.microsoft.com/office/drawing/2014/main" id="{ED6BFCD6-6576-FA41-906C-73600317CD6F}"/>
              </a:ext>
            </a:extLst>
          </p:cNvPr>
          <p:cNvSpPr txBox="1">
            <a:spLocks/>
          </p:cNvSpPr>
          <p:nvPr/>
        </p:nvSpPr>
        <p:spPr>
          <a:xfrm>
            <a:off x="3892826" y="2177594"/>
            <a:ext cx="4406348" cy="3323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Sir </a:t>
            </a:r>
            <a:r>
              <a:rPr lang="en-US" sz="24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24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0CB9A4D5-0FD4-6640-AF9E-7E003FCBEE3D}"/>
              </a:ext>
            </a:extLst>
          </p:cNvPr>
          <p:cNvSpPr/>
          <p:nvPr/>
        </p:nvSpPr>
        <p:spPr>
          <a:xfrm>
            <a:off x="1743752" y="3041182"/>
            <a:ext cx="1249464" cy="1249464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50905708-7F8F-2943-BF25-12B234932FDF}"/>
              </a:ext>
            </a:extLst>
          </p:cNvPr>
          <p:cNvSpPr/>
          <p:nvPr/>
        </p:nvSpPr>
        <p:spPr>
          <a:xfrm>
            <a:off x="1105322" y="4644487"/>
            <a:ext cx="2526323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53A9667E-7113-6C46-9188-4939B10ABED8}"/>
              </a:ext>
            </a:extLst>
          </p:cNvPr>
          <p:cNvSpPr/>
          <p:nvPr/>
        </p:nvSpPr>
        <p:spPr>
          <a:xfrm>
            <a:off x="1878777" y="3176207"/>
            <a:ext cx="979414" cy="979414"/>
          </a:xfrm>
          <a:prstGeom prst="ellipse">
            <a:avLst/>
          </a:prstGeom>
          <a:noFill/>
          <a:ln>
            <a:gradFill>
              <a:gsLst>
                <a:gs pos="48000">
                  <a:srgbClr val="F9B9B7">
                    <a:alpha val="69000"/>
                  </a:srgbClr>
                </a:gs>
                <a:gs pos="0">
                  <a:schemeClr val="accent1">
                    <a:lumMod val="5000"/>
                    <a:lumOff val="95000"/>
                    <a:alpha val="52000"/>
                  </a:schemeClr>
                </a:gs>
                <a:gs pos="100000">
                  <a:schemeClr val="accent4">
                    <a:alpha val="53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CDB30BB0-D314-3E4D-B079-537E0FFC7CB5}"/>
              </a:ext>
            </a:extLst>
          </p:cNvPr>
          <p:cNvSpPr/>
          <p:nvPr/>
        </p:nvSpPr>
        <p:spPr>
          <a:xfrm>
            <a:off x="5471269" y="3041182"/>
            <a:ext cx="1249464" cy="1249464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8CB1C68-730A-6847-ABF0-A1295084948C}"/>
              </a:ext>
            </a:extLst>
          </p:cNvPr>
          <p:cNvSpPr/>
          <p:nvPr/>
        </p:nvSpPr>
        <p:spPr>
          <a:xfrm>
            <a:off x="4832839" y="4644487"/>
            <a:ext cx="2526323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="" xmlns:a16="http://schemas.microsoft.com/office/drawing/2014/main" id="{8B284242-7D1F-C34D-83AC-8A3E939BEA50}"/>
              </a:ext>
            </a:extLst>
          </p:cNvPr>
          <p:cNvSpPr/>
          <p:nvPr/>
        </p:nvSpPr>
        <p:spPr>
          <a:xfrm>
            <a:off x="5606294" y="3176207"/>
            <a:ext cx="979414" cy="979414"/>
          </a:xfrm>
          <a:prstGeom prst="ellipse">
            <a:avLst/>
          </a:prstGeom>
          <a:noFill/>
          <a:ln>
            <a:gradFill>
              <a:gsLst>
                <a:gs pos="48000">
                  <a:srgbClr val="F9B9B7">
                    <a:alpha val="69000"/>
                  </a:srgbClr>
                </a:gs>
                <a:gs pos="0">
                  <a:schemeClr val="accent1">
                    <a:lumMod val="5000"/>
                    <a:lumOff val="95000"/>
                    <a:alpha val="52000"/>
                  </a:schemeClr>
                </a:gs>
                <a:gs pos="100000">
                  <a:schemeClr val="accent4">
                    <a:alpha val="53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24820C9-4D7B-D047-A8F1-9E569B73FB80}"/>
              </a:ext>
            </a:extLst>
          </p:cNvPr>
          <p:cNvSpPr/>
          <p:nvPr/>
        </p:nvSpPr>
        <p:spPr>
          <a:xfrm>
            <a:off x="9198785" y="3041182"/>
            <a:ext cx="1249464" cy="1249464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01867690-BFEF-FF4C-9889-6FC315E838DA}"/>
              </a:ext>
            </a:extLst>
          </p:cNvPr>
          <p:cNvSpPr/>
          <p:nvPr/>
        </p:nvSpPr>
        <p:spPr>
          <a:xfrm>
            <a:off x="8560355" y="4644487"/>
            <a:ext cx="2526323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1C64EE5F-7127-2E42-AA42-170593ACCA8A}"/>
              </a:ext>
            </a:extLst>
          </p:cNvPr>
          <p:cNvSpPr/>
          <p:nvPr/>
        </p:nvSpPr>
        <p:spPr>
          <a:xfrm>
            <a:off x="9333810" y="3176207"/>
            <a:ext cx="979414" cy="979414"/>
          </a:xfrm>
          <a:prstGeom prst="ellipse">
            <a:avLst/>
          </a:prstGeom>
          <a:noFill/>
          <a:ln>
            <a:gradFill>
              <a:gsLst>
                <a:gs pos="48000">
                  <a:srgbClr val="F9B9B7">
                    <a:alpha val="69000"/>
                  </a:srgbClr>
                </a:gs>
                <a:gs pos="0">
                  <a:schemeClr val="accent1">
                    <a:lumMod val="5000"/>
                    <a:lumOff val="95000"/>
                    <a:alpha val="52000"/>
                  </a:schemeClr>
                </a:gs>
                <a:gs pos="100000">
                  <a:schemeClr val="accent4">
                    <a:alpha val="53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D33167E5-0D2D-8448-A92C-20EC1B036C4A}"/>
              </a:ext>
            </a:extLst>
          </p:cNvPr>
          <p:cNvCxnSpPr>
            <a:cxnSpLocks/>
          </p:cNvCxnSpPr>
          <p:nvPr/>
        </p:nvCxnSpPr>
        <p:spPr>
          <a:xfrm flipH="1">
            <a:off x="533400" y="2343793"/>
            <a:ext cx="30982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DDD6F2DA-EAB1-844D-B666-A14DF6A645DA}"/>
              </a:ext>
            </a:extLst>
          </p:cNvPr>
          <p:cNvCxnSpPr>
            <a:cxnSpLocks/>
          </p:cNvCxnSpPr>
          <p:nvPr/>
        </p:nvCxnSpPr>
        <p:spPr>
          <a:xfrm flipH="1">
            <a:off x="8560355" y="2343793"/>
            <a:ext cx="30982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1">
            <a:extLst>
              <a:ext uri="{FF2B5EF4-FFF2-40B4-BE49-F238E27FC236}">
                <a16:creationId xmlns="" xmlns:a16="http://schemas.microsoft.com/office/drawing/2014/main" id="{AF8F59D3-778F-724B-8B60-4D5C8EE63A5E}"/>
              </a:ext>
            </a:extLst>
          </p:cNvPr>
          <p:cNvSpPr txBox="1">
            <a:spLocks/>
          </p:cNvSpPr>
          <p:nvPr/>
        </p:nvSpPr>
        <p:spPr>
          <a:xfrm>
            <a:off x="2127750" y="3322187"/>
            <a:ext cx="481466" cy="6093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i="1" dirty="0">
                <a:solidFill>
                  <a:schemeClr val="bg1"/>
                </a:solidFill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30" name="Title 1">
            <a:extLst>
              <a:ext uri="{FF2B5EF4-FFF2-40B4-BE49-F238E27FC236}">
                <a16:creationId xmlns="" xmlns:a16="http://schemas.microsoft.com/office/drawing/2014/main" id="{3B8D3F8C-DEA9-1B42-B53C-718FCFA4B625}"/>
              </a:ext>
            </a:extLst>
          </p:cNvPr>
          <p:cNvSpPr txBox="1">
            <a:spLocks/>
          </p:cNvSpPr>
          <p:nvPr/>
        </p:nvSpPr>
        <p:spPr>
          <a:xfrm>
            <a:off x="5855267" y="3322187"/>
            <a:ext cx="481466" cy="6093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i="1" dirty="0">
                <a:solidFill>
                  <a:schemeClr val="bg1"/>
                </a:solidFill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D0328042-8289-7D46-AA03-BE42FE1E2890}"/>
              </a:ext>
            </a:extLst>
          </p:cNvPr>
          <p:cNvSpPr txBox="1">
            <a:spLocks/>
          </p:cNvSpPr>
          <p:nvPr/>
        </p:nvSpPr>
        <p:spPr>
          <a:xfrm>
            <a:off x="9582783" y="3322187"/>
            <a:ext cx="481466" cy="6093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i="1" dirty="0">
                <a:solidFill>
                  <a:schemeClr val="bg1"/>
                </a:solidFill>
                <a:cs typeface="Segoe UI" panose="020B050204020402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6732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7">
            <a:extLst>
              <a:ext uri="{FF2B5EF4-FFF2-40B4-BE49-F238E27FC236}">
                <a16:creationId xmlns="" xmlns:a16="http://schemas.microsoft.com/office/drawing/2014/main" id="{271014F6-CBA0-4043-9846-41EC8D6F45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78"/>
          <a:stretch>
            <a:fillRect/>
          </a:stretch>
        </p:blipFill>
        <p:spPr>
          <a:xfrm>
            <a:off x="1" y="880551"/>
            <a:ext cx="4303058" cy="4957712"/>
          </a:xfrm>
          <a:custGeom>
            <a:avLst/>
            <a:gdLst>
              <a:gd name="connsiteX0" fmla="*/ 0 w 4303058"/>
              <a:gd name="connsiteY0" fmla="*/ 0 h 4957712"/>
              <a:gd name="connsiteX1" fmla="*/ 3783076 w 4303058"/>
              <a:gd name="connsiteY1" fmla="*/ 0 h 4957712"/>
              <a:gd name="connsiteX2" fmla="*/ 4303058 w 4303058"/>
              <a:gd name="connsiteY2" fmla="*/ 519982 h 4957712"/>
              <a:gd name="connsiteX3" fmla="*/ 4303058 w 4303058"/>
              <a:gd name="connsiteY3" fmla="*/ 4437735 h 4957712"/>
              <a:gd name="connsiteX4" fmla="*/ 3887870 w 4303058"/>
              <a:gd name="connsiteY4" fmla="*/ 4947153 h 4957712"/>
              <a:gd name="connsiteX5" fmla="*/ 3783120 w 4303058"/>
              <a:gd name="connsiteY5" fmla="*/ 4957712 h 4957712"/>
              <a:gd name="connsiteX6" fmla="*/ 0 w 4303058"/>
              <a:gd name="connsiteY6" fmla="*/ 4957712 h 4957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03058" h="4957712">
                <a:moveTo>
                  <a:pt x="0" y="0"/>
                </a:moveTo>
                <a:lnTo>
                  <a:pt x="3783076" y="0"/>
                </a:lnTo>
                <a:cubicBezTo>
                  <a:pt x="4070254" y="0"/>
                  <a:pt x="4303058" y="232804"/>
                  <a:pt x="4303058" y="519982"/>
                </a:cubicBezTo>
                <a:lnTo>
                  <a:pt x="4303058" y="4437735"/>
                </a:lnTo>
                <a:cubicBezTo>
                  <a:pt x="4303058" y="4689015"/>
                  <a:pt x="4124817" y="4898666"/>
                  <a:pt x="3887870" y="4947153"/>
                </a:cubicBezTo>
                <a:lnTo>
                  <a:pt x="3783120" y="4957712"/>
                </a:lnTo>
                <a:lnTo>
                  <a:pt x="0" y="4957712"/>
                </a:lnTo>
                <a:close/>
              </a:path>
            </a:pathLst>
          </a:custGeom>
        </p:spPr>
      </p:pic>
      <p:sp>
        <p:nvSpPr>
          <p:cNvPr id="3" name="Round Same Side Corner Rectangle 2">
            <a:extLst>
              <a:ext uri="{FF2B5EF4-FFF2-40B4-BE49-F238E27FC236}">
                <a16:creationId xmlns="" xmlns:a16="http://schemas.microsoft.com/office/drawing/2014/main" id="{9A090FD0-FB1A-324F-BE34-8CA97F7336BA}"/>
              </a:ext>
            </a:extLst>
          </p:cNvPr>
          <p:cNvSpPr/>
          <p:nvPr/>
        </p:nvSpPr>
        <p:spPr>
          <a:xfrm rot="5400000">
            <a:off x="-327329" y="1207879"/>
            <a:ext cx="4957717" cy="4303058"/>
          </a:xfrm>
          <a:prstGeom prst="round2SameRect">
            <a:avLst>
              <a:gd name="adj1" fmla="val 12084"/>
              <a:gd name="adj2" fmla="val 0"/>
            </a:avLst>
          </a:prstGeom>
          <a:gradFill flip="none" rotWithShape="1">
            <a:gsLst>
              <a:gs pos="0">
                <a:srgbClr val="4984C5">
                  <a:alpha val="80000"/>
                </a:srgbClr>
              </a:gs>
              <a:gs pos="100000">
                <a:srgbClr val="90DFF1">
                  <a:alpha val="9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7AEDB6-C153-6A41-B000-E55942923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825" y="3365444"/>
            <a:ext cx="2689410" cy="1994392"/>
          </a:xfrm>
        </p:spPr>
        <p:txBody>
          <a:bodyPr wrap="square" lIns="0" tIns="0" rIns="0" bIns="0">
            <a:spAutoFit/>
          </a:bodyPr>
          <a:lstStyle/>
          <a:p>
            <a:r>
              <a:rPr lang="en-ID" sz="3600" dirty="0">
                <a:solidFill>
                  <a:schemeClr val="bg1"/>
                </a:solidFill>
              </a:rPr>
              <a:t>What makes a good poster?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A59334D-D1A9-2843-8968-379F0F766355}"/>
              </a:ext>
            </a:extLst>
          </p:cNvPr>
          <p:cNvSpPr/>
          <p:nvPr/>
        </p:nvSpPr>
        <p:spPr>
          <a:xfrm>
            <a:off x="4906105" y="1468997"/>
            <a:ext cx="6479069" cy="98488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1EDEF2C7-34D5-FB4C-8FC2-B60F0DE2CB97}"/>
              </a:ext>
            </a:extLst>
          </p:cNvPr>
          <p:cNvGrpSpPr/>
          <p:nvPr/>
        </p:nvGrpSpPr>
        <p:grpSpPr>
          <a:xfrm>
            <a:off x="806826" y="1443335"/>
            <a:ext cx="875670" cy="1036208"/>
            <a:chOff x="3013075" y="3624263"/>
            <a:chExt cx="285750" cy="338137"/>
          </a:xfrm>
        </p:grpSpPr>
        <p:sp>
          <p:nvSpPr>
            <p:cNvPr id="6" name="Freeform 338">
              <a:extLst>
                <a:ext uri="{FF2B5EF4-FFF2-40B4-BE49-F238E27FC236}">
                  <a16:creationId xmlns="" xmlns:a16="http://schemas.microsoft.com/office/drawing/2014/main" id="{3C58B04E-0879-2048-BA1C-4D1A32486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3400" y="3797300"/>
              <a:ext cx="165100" cy="104775"/>
            </a:xfrm>
            <a:custGeom>
              <a:avLst/>
              <a:gdLst>
                <a:gd name="T0" fmla="*/ 43 w 44"/>
                <a:gd name="T1" fmla="*/ 0 h 28"/>
                <a:gd name="T2" fmla="*/ 44 w 44"/>
                <a:gd name="T3" fmla="*/ 6 h 28"/>
                <a:gd name="T4" fmla="*/ 22 w 44"/>
                <a:gd name="T5" fmla="*/ 28 h 28"/>
                <a:gd name="T6" fmla="*/ 0 w 44"/>
                <a:gd name="T7" fmla="*/ 6 h 28"/>
                <a:gd name="T8" fmla="*/ 1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43" y="0"/>
                  </a:moveTo>
                  <a:cubicBezTo>
                    <a:pt x="44" y="2"/>
                    <a:pt x="44" y="4"/>
                    <a:pt x="44" y="6"/>
                  </a:cubicBezTo>
                  <a:cubicBezTo>
                    <a:pt x="44" y="18"/>
                    <a:pt x="34" y="28"/>
                    <a:pt x="22" y="28"/>
                  </a:cubicBezTo>
                  <a:cubicBezTo>
                    <a:pt x="10" y="28"/>
                    <a:pt x="0" y="18"/>
                    <a:pt x="0" y="6"/>
                  </a:cubicBezTo>
                  <a:cubicBezTo>
                    <a:pt x="0" y="4"/>
                    <a:pt x="0" y="2"/>
                    <a:pt x="1" y="0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339">
              <a:extLst>
                <a:ext uri="{FF2B5EF4-FFF2-40B4-BE49-F238E27FC236}">
                  <a16:creationId xmlns="" xmlns:a16="http://schemas.microsoft.com/office/drawing/2014/main" id="{4F2A727E-359D-C14C-9887-0732F99D3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3075" y="3714750"/>
              <a:ext cx="285750" cy="247650"/>
            </a:xfrm>
            <a:custGeom>
              <a:avLst/>
              <a:gdLst>
                <a:gd name="T0" fmla="*/ 64 w 76"/>
                <a:gd name="T1" fmla="*/ 0 h 66"/>
                <a:gd name="T2" fmla="*/ 76 w 76"/>
                <a:gd name="T3" fmla="*/ 28 h 66"/>
                <a:gd name="T4" fmla="*/ 38 w 76"/>
                <a:gd name="T5" fmla="*/ 66 h 66"/>
                <a:gd name="T6" fmla="*/ 0 w 76"/>
                <a:gd name="T7" fmla="*/ 28 h 66"/>
                <a:gd name="T8" fmla="*/ 12 w 7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6">
                  <a:moveTo>
                    <a:pt x="64" y="0"/>
                  </a:moveTo>
                  <a:cubicBezTo>
                    <a:pt x="71" y="7"/>
                    <a:pt x="76" y="17"/>
                    <a:pt x="76" y="28"/>
                  </a:cubicBezTo>
                  <a:cubicBezTo>
                    <a:pt x="76" y="49"/>
                    <a:pt x="59" y="66"/>
                    <a:pt x="38" y="66"/>
                  </a:cubicBezTo>
                  <a:cubicBezTo>
                    <a:pt x="17" y="66"/>
                    <a:pt x="0" y="49"/>
                    <a:pt x="0" y="28"/>
                  </a:cubicBezTo>
                  <a:cubicBezTo>
                    <a:pt x="0" y="17"/>
                    <a:pt x="5" y="7"/>
                    <a:pt x="12" y="0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340">
              <a:extLst>
                <a:ext uri="{FF2B5EF4-FFF2-40B4-BE49-F238E27FC236}">
                  <a16:creationId xmlns="" xmlns:a16="http://schemas.microsoft.com/office/drawing/2014/main" id="{1F485A69-8C1B-C640-BB01-4FB4EC8F0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338" y="3624263"/>
              <a:ext cx="150813" cy="153988"/>
            </a:xfrm>
            <a:custGeom>
              <a:avLst/>
              <a:gdLst>
                <a:gd name="T0" fmla="*/ 47 w 95"/>
                <a:gd name="T1" fmla="*/ 0 h 97"/>
                <a:gd name="T2" fmla="*/ 61 w 95"/>
                <a:gd name="T3" fmla="*/ 33 h 97"/>
                <a:gd name="T4" fmla="*/ 95 w 95"/>
                <a:gd name="T5" fmla="*/ 33 h 97"/>
                <a:gd name="T6" fmla="*/ 69 w 95"/>
                <a:gd name="T7" fmla="*/ 57 h 97"/>
                <a:gd name="T8" fmla="*/ 78 w 95"/>
                <a:gd name="T9" fmla="*/ 95 h 97"/>
                <a:gd name="T10" fmla="*/ 47 w 95"/>
                <a:gd name="T11" fmla="*/ 73 h 97"/>
                <a:gd name="T12" fmla="*/ 17 w 95"/>
                <a:gd name="T13" fmla="*/ 97 h 97"/>
                <a:gd name="T14" fmla="*/ 26 w 95"/>
                <a:gd name="T15" fmla="*/ 57 h 97"/>
                <a:gd name="T16" fmla="*/ 0 w 95"/>
                <a:gd name="T17" fmla="*/ 33 h 97"/>
                <a:gd name="T18" fmla="*/ 33 w 95"/>
                <a:gd name="T19" fmla="*/ 33 h 97"/>
                <a:gd name="T20" fmla="*/ 47 w 95"/>
                <a:gd name="T2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7">
                  <a:moveTo>
                    <a:pt x="47" y="0"/>
                  </a:moveTo>
                  <a:lnTo>
                    <a:pt x="61" y="33"/>
                  </a:lnTo>
                  <a:lnTo>
                    <a:pt x="95" y="33"/>
                  </a:lnTo>
                  <a:lnTo>
                    <a:pt x="69" y="57"/>
                  </a:lnTo>
                  <a:lnTo>
                    <a:pt x="78" y="95"/>
                  </a:lnTo>
                  <a:lnTo>
                    <a:pt x="47" y="73"/>
                  </a:lnTo>
                  <a:lnTo>
                    <a:pt x="17" y="97"/>
                  </a:lnTo>
                  <a:lnTo>
                    <a:pt x="26" y="57"/>
                  </a:lnTo>
                  <a:lnTo>
                    <a:pt x="0" y="33"/>
                  </a:lnTo>
                  <a:lnTo>
                    <a:pt x="33" y="33"/>
                  </a:lnTo>
                  <a:lnTo>
                    <a:pt x="47" y="0"/>
                  </a:lnTo>
                  <a:close/>
                </a:path>
              </a:pathLst>
            </a:custGeom>
            <a:noFill/>
            <a:ln w="254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Line 341">
              <a:extLst>
                <a:ext uri="{FF2B5EF4-FFF2-40B4-BE49-F238E27FC236}">
                  <a16:creationId xmlns="" xmlns:a16="http://schemas.microsoft.com/office/drawing/2014/main" id="{C3FC53B9-3795-354B-8079-4B0FD098C8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19438" y="3740150"/>
              <a:ext cx="36513" cy="10160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Line 342">
              <a:extLst>
                <a:ext uri="{FF2B5EF4-FFF2-40B4-BE49-F238E27FC236}">
                  <a16:creationId xmlns="" xmlns:a16="http://schemas.microsoft.com/office/drawing/2014/main" id="{C68CB09A-F37C-5D49-90E8-043EF02296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5950" y="3740150"/>
              <a:ext cx="38100" cy="10160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D0325FB7-20DF-9A47-9B6D-4C13DF41DA4C}"/>
              </a:ext>
            </a:extLst>
          </p:cNvPr>
          <p:cNvCxnSpPr>
            <a:cxnSpLocks/>
          </p:cNvCxnSpPr>
          <p:nvPr/>
        </p:nvCxnSpPr>
        <p:spPr>
          <a:xfrm>
            <a:off x="1865376" y="2871694"/>
            <a:ext cx="9793224" cy="0"/>
          </a:xfrm>
          <a:prstGeom prst="line">
            <a:avLst/>
          </a:prstGeom>
          <a:ln>
            <a:solidFill>
              <a:schemeClr val="accent4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E7392DDE-E823-7445-9CF2-5756A758A9C7}"/>
              </a:ext>
            </a:extLst>
          </p:cNvPr>
          <p:cNvCxnSpPr>
            <a:cxnSpLocks/>
          </p:cNvCxnSpPr>
          <p:nvPr/>
        </p:nvCxnSpPr>
        <p:spPr>
          <a:xfrm>
            <a:off x="1078707" y="2871694"/>
            <a:ext cx="331908" cy="0"/>
          </a:xfrm>
          <a:prstGeom prst="line">
            <a:avLst/>
          </a:prstGeom>
          <a:ln w="412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EC8DEC67-E5DB-DB43-B5FF-BFBB89CDC1BF}"/>
              </a:ext>
            </a:extLst>
          </p:cNvPr>
          <p:cNvSpPr/>
          <p:nvPr/>
        </p:nvSpPr>
        <p:spPr>
          <a:xfrm>
            <a:off x="4906105" y="3440494"/>
            <a:ext cx="401993" cy="401993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6A767719-882A-1548-9C6F-AFD2FD5408F7}"/>
              </a:ext>
            </a:extLst>
          </p:cNvPr>
          <p:cNvSpPr/>
          <p:nvPr/>
        </p:nvSpPr>
        <p:spPr>
          <a:xfrm>
            <a:off x="5481534" y="3426047"/>
            <a:ext cx="249013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0" name="Freeform 25">
            <a:extLst>
              <a:ext uri="{FF2B5EF4-FFF2-40B4-BE49-F238E27FC236}">
                <a16:creationId xmlns="" xmlns:a16="http://schemas.microsoft.com/office/drawing/2014/main" id="{2D9B5F34-76EF-A742-8AC3-048571EDD9CD}"/>
              </a:ext>
            </a:extLst>
          </p:cNvPr>
          <p:cNvSpPr>
            <a:spLocks/>
          </p:cNvSpPr>
          <p:nvPr/>
        </p:nvSpPr>
        <p:spPr bwMode="auto">
          <a:xfrm>
            <a:off x="5017841" y="3557342"/>
            <a:ext cx="178521" cy="168297"/>
          </a:xfrm>
          <a:custGeom>
            <a:avLst/>
            <a:gdLst>
              <a:gd name="T0" fmla="*/ 95 w 96"/>
              <a:gd name="T1" fmla="*/ 44 h 90"/>
              <a:gd name="T2" fmla="*/ 55 w 96"/>
              <a:gd name="T3" fmla="*/ 3 h 90"/>
              <a:gd name="T4" fmla="*/ 40 w 96"/>
              <a:gd name="T5" fmla="*/ 4 h 90"/>
              <a:gd name="T6" fmla="*/ 40 w 96"/>
              <a:gd name="T7" fmla="*/ 18 h 90"/>
              <a:gd name="T8" fmla="*/ 57 w 96"/>
              <a:gd name="T9" fmla="*/ 35 h 90"/>
              <a:gd name="T10" fmla="*/ 8 w 96"/>
              <a:gd name="T11" fmla="*/ 35 h 90"/>
              <a:gd name="T12" fmla="*/ 0 w 96"/>
              <a:gd name="T13" fmla="*/ 45 h 90"/>
              <a:gd name="T14" fmla="*/ 2 w 96"/>
              <a:gd name="T15" fmla="*/ 52 h 90"/>
              <a:gd name="T16" fmla="*/ 8 w 96"/>
              <a:gd name="T17" fmla="*/ 55 h 90"/>
              <a:gd name="T18" fmla="*/ 57 w 96"/>
              <a:gd name="T19" fmla="*/ 55 h 90"/>
              <a:gd name="T20" fmla="*/ 41 w 96"/>
              <a:gd name="T21" fmla="*/ 72 h 90"/>
              <a:gd name="T22" fmla="*/ 38 w 96"/>
              <a:gd name="T23" fmla="*/ 79 h 90"/>
              <a:gd name="T24" fmla="*/ 41 w 96"/>
              <a:gd name="T25" fmla="*/ 86 h 90"/>
              <a:gd name="T26" fmla="*/ 49 w 96"/>
              <a:gd name="T27" fmla="*/ 90 h 90"/>
              <a:gd name="T28" fmla="*/ 56 w 96"/>
              <a:gd name="T29" fmla="*/ 87 h 90"/>
              <a:gd name="T30" fmla="*/ 95 w 96"/>
              <a:gd name="T31" fmla="*/ 46 h 90"/>
              <a:gd name="T32" fmla="*/ 95 w 96"/>
              <a:gd name="T33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90">
                <a:moveTo>
                  <a:pt x="95" y="44"/>
                </a:moveTo>
                <a:cubicBezTo>
                  <a:pt x="55" y="3"/>
                  <a:pt x="55" y="3"/>
                  <a:pt x="55" y="3"/>
                </a:cubicBezTo>
                <a:cubicBezTo>
                  <a:pt x="51" y="0"/>
                  <a:pt x="44" y="0"/>
                  <a:pt x="40" y="4"/>
                </a:cubicBezTo>
                <a:cubicBezTo>
                  <a:pt x="36" y="8"/>
                  <a:pt x="36" y="14"/>
                  <a:pt x="40" y="18"/>
                </a:cubicBezTo>
                <a:cubicBezTo>
                  <a:pt x="57" y="35"/>
                  <a:pt x="57" y="35"/>
                  <a:pt x="5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3" y="35"/>
                  <a:pt x="0" y="40"/>
                  <a:pt x="0" y="45"/>
                </a:cubicBezTo>
                <a:cubicBezTo>
                  <a:pt x="0" y="47"/>
                  <a:pt x="1" y="50"/>
                  <a:pt x="2" y="52"/>
                </a:cubicBezTo>
                <a:cubicBezTo>
                  <a:pt x="3" y="54"/>
                  <a:pt x="6" y="55"/>
                  <a:pt x="8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41" y="72"/>
                  <a:pt x="41" y="72"/>
                  <a:pt x="41" y="72"/>
                </a:cubicBezTo>
                <a:cubicBezTo>
                  <a:pt x="39" y="74"/>
                  <a:pt x="38" y="76"/>
                  <a:pt x="38" y="79"/>
                </a:cubicBezTo>
                <a:cubicBezTo>
                  <a:pt x="38" y="81"/>
                  <a:pt x="39" y="84"/>
                  <a:pt x="41" y="86"/>
                </a:cubicBezTo>
                <a:cubicBezTo>
                  <a:pt x="43" y="88"/>
                  <a:pt x="46" y="90"/>
                  <a:pt x="49" y="90"/>
                </a:cubicBezTo>
                <a:cubicBezTo>
                  <a:pt x="51" y="90"/>
                  <a:pt x="54" y="89"/>
                  <a:pt x="56" y="87"/>
                </a:cubicBezTo>
                <a:cubicBezTo>
                  <a:pt x="95" y="46"/>
                  <a:pt x="95" y="46"/>
                  <a:pt x="95" y="46"/>
                </a:cubicBezTo>
                <a:cubicBezTo>
                  <a:pt x="96" y="46"/>
                  <a:pt x="96" y="44"/>
                  <a:pt x="95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1DEC67FB-E483-7A49-A748-510354DC8DC6}"/>
              </a:ext>
            </a:extLst>
          </p:cNvPr>
          <p:cNvGrpSpPr/>
          <p:nvPr/>
        </p:nvGrpSpPr>
        <p:grpSpPr>
          <a:xfrm>
            <a:off x="8319607" y="3426047"/>
            <a:ext cx="3065567" cy="430887"/>
            <a:chOff x="5179531" y="3243929"/>
            <a:chExt cx="3065567" cy="430887"/>
          </a:xfrm>
        </p:grpSpPr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CA8F2737-46E5-694B-A24F-61BD4A732DC4}"/>
                </a:ext>
              </a:extLst>
            </p:cNvPr>
            <p:cNvSpPr/>
            <p:nvPr/>
          </p:nvSpPr>
          <p:spPr>
            <a:xfrm>
              <a:off x="5179531" y="3258376"/>
              <a:ext cx="401993" cy="401993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="" xmlns:a16="http://schemas.microsoft.com/office/drawing/2014/main" id="{BCA6BC93-035D-7C4A-9A7A-589CACF41787}"/>
                </a:ext>
              </a:extLst>
            </p:cNvPr>
            <p:cNvSpPr/>
            <p:nvPr/>
          </p:nvSpPr>
          <p:spPr>
            <a:xfrm>
              <a:off x="5754960" y="3243929"/>
              <a:ext cx="2490138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400" dirty="0">
                <a:solidFill>
                  <a:schemeClr val="tx2"/>
                </a:solidFill>
              </a:endParaRPr>
            </a:p>
          </p:txBody>
        </p:sp>
        <p:sp>
          <p:nvSpPr>
            <p:cNvPr id="35" name="Freeform 25">
              <a:extLst>
                <a:ext uri="{FF2B5EF4-FFF2-40B4-BE49-F238E27FC236}">
                  <a16:creationId xmlns="" xmlns:a16="http://schemas.microsoft.com/office/drawing/2014/main" id="{16FBB243-EC4A-0A46-BD2C-74E196EA4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267" y="3375224"/>
              <a:ext cx="178521" cy="168297"/>
            </a:xfrm>
            <a:custGeom>
              <a:avLst/>
              <a:gdLst>
                <a:gd name="T0" fmla="*/ 95 w 96"/>
                <a:gd name="T1" fmla="*/ 44 h 90"/>
                <a:gd name="T2" fmla="*/ 55 w 96"/>
                <a:gd name="T3" fmla="*/ 3 h 90"/>
                <a:gd name="T4" fmla="*/ 40 w 96"/>
                <a:gd name="T5" fmla="*/ 4 h 90"/>
                <a:gd name="T6" fmla="*/ 40 w 96"/>
                <a:gd name="T7" fmla="*/ 18 h 90"/>
                <a:gd name="T8" fmla="*/ 57 w 96"/>
                <a:gd name="T9" fmla="*/ 35 h 90"/>
                <a:gd name="T10" fmla="*/ 8 w 96"/>
                <a:gd name="T11" fmla="*/ 35 h 90"/>
                <a:gd name="T12" fmla="*/ 0 w 96"/>
                <a:gd name="T13" fmla="*/ 45 h 90"/>
                <a:gd name="T14" fmla="*/ 2 w 96"/>
                <a:gd name="T15" fmla="*/ 52 h 90"/>
                <a:gd name="T16" fmla="*/ 8 w 96"/>
                <a:gd name="T17" fmla="*/ 55 h 90"/>
                <a:gd name="T18" fmla="*/ 57 w 96"/>
                <a:gd name="T19" fmla="*/ 55 h 90"/>
                <a:gd name="T20" fmla="*/ 41 w 96"/>
                <a:gd name="T21" fmla="*/ 72 h 90"/>
                <a:gd name="T22" fmla="*/ 38 w 96"/>
                <a:gd name="T23" fmla="*/ 79 h 90"/>
                <a:gd name="T24" fmla="*/ 41 w 96"/>
                <a:gd name="T25" fmla="*/ 86 h 90"/>
                <a:gd name="T26" fmla="*/ 49 w 96"/>
                <a:gd name="T27" fmla="*/ 90 h 90"/>
                <a:gd name="T28" fmla="*/ 56 w 96"/>
                <a:gd name="T29" fmla="*/ 87 h 90"/>
                <a:gd name="T30" fmla="*/ 95 w 96"/>
                <a:gd name="T31" fmla="*/ 46 h 90"/>
                <a:gd name="T32" fmla="*/ 95 w 96"/>
                <a:gd name="T3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0">
                  <a:moveTo>
                    <a:pt x="95" y="4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4" y="0"/>
                    <a:pt x="40" y="4"/>
                  </a:cubicBezTo>
                  <a:cubicBezTo>
                    <a:pt x="36" y="8"/>
                    <a:pt x="36" y="14"/>
                    <a:pt x="40" y="18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3" y="35"/>
                    <a:pt x="0" y="40"/>
                    <a:pt x="0" y="45"/>
                  </a:cubicBezTo>
                  <a:cubicBezTo>
                    <a:pt x="0" y="47"/>
                    <a:pt x="1" y="50"/>
                    <a:pt x="2" y="52"/>
                  </a:cubicBezTo>
                  <a:cubicBezTo>
                    <a:pt x="3" y="54"/>
                    <a:pt x="6" y="55"/>
                    <a:pt x="8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39" y="74"/>
                    <a:pt x="38" y="76"/>
                    <a:pt x="38" y="79"/>
                  </a:cubicBezTo>
                  <a:cubicBezTo>
                    <a:pt x="38" y="81"/>
                    <a:pt x="39" y="84"/>
                    <a:pt x="41" y="86"/>
                  </a:cubicBezTo>
                  <a:cubicBezTo>
                    <a:pt x="43" y="88"/>
                    <a:pt x="46" y="90"/>
                    <a:pt x="49" y="90"/>
                  </a:cubicBezTo>
                  <a:cubicBezTo>
                    <a:pt x="51" y="90"/>
                    <a:pt x="54" y="89"/>
                    <a:pt x="56" y="8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6" y="46"/>
                    <a:pt x="96" y="44"/>
                    <a:pt x="9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F4E3E7E9-B336-2C45-AD9D-F4AF5EBC9E8F}"/>
              </a:ext>
            </a:extLst>
          </p:cNvPr>
          <p:cNvGrpSpPr/>
          <p:nvPr/>
        </p:nvGrpSpPr>
        <p:grpSpPr>
          <a:xfrm>
            <a:off x="4906105" y="4147197"/>
            <a:ext cx="3065567" cy="430887"/>
            <a:chOff x="5179531" y="3243929"/>
            <a:chExt cx="3065567" cy="430887"/>
          </a:xfrm>
        </p:grpSpPr>
        <p:sp>
          <p:nvSpPr>
            <p:cNvPr id="43" name="Oval 42">
              <a:extLst>
                <a:ext uri="{FF2B5EF4-FFF2-40B4-BE49-F238E27FC236}">
                  <a16:creationId xmlns="" xmlns:a16="http://schemas.microsoft.com/office/drawing/2014/main" id="{EF0E0C41-D6E8-8A4E-85D1-ED3B557994D3}"/>
                </a:ext>
              </a:extLst>
            </p:cNvPr>
            <p:cNvSpPr/>
            <p:nvPr/>
          </p:nvSpPr>
          <p:spPr>
            <a:xfrm>
              <a:off x="5179531" y="3258376"/>
              <a:ext cx="401993" cy="401993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="" xmlns:a16="http://schemas.microsoft.com/office/drawing/2014/main" id="{EE190FD0-0D68-0648-9B1A-554518E7FC9F}"/>
                </a:ext>
              </a:extLst>
            </p:cNvPr>
            <p:cNvSpPr/>
            <p:nvPr/>
          </p:nvSpPr>
          <p:spPr>
            <a:xfrm>
              <a:off x="5754960" y="3243929"/>
              <a:ext cx="2490138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400" dirty="0">
                <a:solidFill>
                  <a:schemeClr val="tx2"/>
                </a:solidFill>
              </a:endParaRPr>
            </a:p>
          </p:txBody>
        </p:sp>
        <p:sp>
          <p:nvSpPr>
            <p:cNvPr id="45" name="Freeform 25">
              <a:extLst>
                <a:ext uri="{FF2B5EF4-FFF2-40B4-BE49-F238E27FC236}">
                  <a16:creationId xmlns="" xmlns:a16="http://schemas.microsoft.com/office/drawing/2014/main" id="{3B2A9079-203A-8548-AF6A-2373FBAA5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267" y="3375224"/>
              <a:ext cx="178521" cy="168297"/>
            </a:xfrm>
            <a:custGeom>
              <a:avLst/>
              <a:gdLst>
                <a:gd name="T0" fmla="*/ 95 w 96"/>
                <a:gd name="T1" fmla="*/ 44 h 90"/>
                <a:gd name="T2" fmla="*/ 55 w 96"/>
                <a:gd name="T3" fmla="*/ 3 h 90"/>
                <a:gd name="T4" fmla="*/ 40 w 96"/>
                <a:gd name="T5" fmla="*/ 4 h 90"/>
                <a:gd name="T6" fmla="*/ 40 w 96"/>
                <a:gd name="T7" fmla="*/ 18 h 90"/>
                <a:gd name="T8" fmla="*/ 57 w 96"/>
                <a:gd name="T9" fmla="*/ 35 h 90"/>
                <a:gd name="T10" fmla="*/ 8 w 96"/>
                <a:gd name="T11" fmla="*/ 35 h 90"/>
                <a:gd name="T12" fmla="*/ 0 w 96"/>
                <a:gd name="T13" fmla="*/ 45 h 90"/>
                <a:gd name="T14" fmla="*/ 2 w 96"/>
                <a:gd name="T15" fmla="*/ 52 h 90"/>
                <a:gd name="T16" fmla="*/ 8 w 96"/>
                <a:gd name="T17" fmla="*/ 55 h 90"/>
                <a:gd name="T18" fmla="*/ 57 w 96"/>
                <a:gd name="T19" fmla="*/ 55 h 90"/>
                <a:gd name="T20" fmla="*/ 41 w 96"/>
                <a:gd name="T21" fmla="*/ 72 h 90"/>
                <a:gd name="T22" fmla="*/ 38 w 96"/>
                <a:gd name="T23" fmla="*/ 79 h 90"/>
                <a:gd name="T24" fmla="*/ 41 w 96"/>
                <a:gd name="T25" fmla="*/ 86 h 90"/>
                <a:gd name="T26" fmla="*/ 49 w 96"/>
                <a:gd name="T27" fmla="*/ 90 h 90"/>
                <a:gd name="T28" fmla="*/ 56 w 96"/>
                <a:gd name="T29" fmla="*/ 87 h 90"/>
                <a:gd name="T30" fmla="*/ 95 w 96"/>
                <a:gd name="T31" fmla="*/ 46 h 90"/>
                <a:gd name="T32" fmla="*/ 95 w 96"/>
                <a:gd name="T3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0">
                  <a:moveTo>
                    <a:pt x="95" y="4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4" y="0"/>
                    <a:pt x="40" y="4"/>
                  </a:cubicBezTo>
                  <a:cubicBezTo>
                    <a:pt x="36" y="8"/>
                    <a:pt x="36" y="14"/>
                    <a:pt x="40" y="18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3" y="35"/>
                    <a:pt x="0" y="40"/>
                    <a:pt x="0" y="45"/>
                  </a:cubicBezTo>
                  <a:cubicBezTo>
                    <a:pt x="0" y="47"/>
                    <a:pt x="1" y="50"/>
                    <a:pt x="2" y="52"/>
                  </a:cubicBezTo>
                  <a:cubicBezTo>
                    <a:pt x="3" y="54"/>
                    <a:pt x="6" y="55"/>
                    <a:pt x="8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39" y="74"/>
                    <a:pt x="38" y="76"/>
                    <a:pt x="38" y="79"/>
                  </a:cubicBezTo>
                  <a:cubicBezTo>
                    <a:pt x="38" y="81"/>
                    <a:pt x="39" y="84"/>
                    <a:pt x="41" y="86"/>
                  </a:cubicBezTo>
                  <a:cubicBezTo>
                    <a:pt x="43" y="88"/>
                    <a:pt x="46" y="90"/>
                    <a:pt x="49" y="90"/>
                  </a:cubicBezTo>
                  <a:cubicBezTo>
                    <a:pt x="51" y="90"/>
                    <a:pt x="54" y="89"/>
                    <a:pt x="56" y="8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6" y="46"/>
                    <a:pt x="96" y="44"/>
                    <a:pt x="9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ED8426AD-4670-3444-9184-E8C0023CE779}"/>
              </a:ext>
            </a:extLst>
          </p:cNvPr>
          <p:cNvGrpSpPr/>
          <p:nvPr/>
        </p:nvGrpSpPr>
        <p:grpSpPr>
          <a:xfrm>
            <a:off x="8319607" y="4147197"/>
            <a:ext cx="3065567" cy="430887"/>
            <a:chOff x="5179531" y="3243929"/>
            <a:chExt cx="3065567" cy="430887"/>
          </a:xfrm>
        </p:grpSpPr>
        <p:sp>
          <p:nvSpPr>
            <p:cNvPr id="40" name="Oval 39">
              <a:extLst>
                <a:ext uri="{FF2B5EF4-FFF2-40B4-BE49-F238E27FC236}">
                  <a16:creationId xmlns="" xmlns:a16="http://schemas.microsoft.com/office/drawing/2014/main" id="{FADA781F-9D1F-CB47-B4E0-66CC11E148C7}"/>
                </a:ext>
              </a:extLst>
            </p:cNvPr>
            <p:cNvSpPr/>
            <p:nvPr/>
          </p:nvSpPr>
          <p:spPr>
            <a:xfrm>
              <a:off x="5179531" y="3258376"/>
              <a:ext cx="401993" cy="401993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="" xmlns:a16="http://schemas.microsoft.com/office/drawing/2014/main" id="{6B77D0C7-451C-0344-8330-B27924575033}"/>
                </a:ext>
              </a:extLst>
            </p:cNvPr>
            <p:cNvSpPr/>
            <p:nvPr/>
          </p:nvSpPr>
          <p:spPr>
            <a:xfrm>
              <a:off x="5754960" y="3243929"/>
              <a:ext cx="2490138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400" dirty="0">
                <a:solidFill>
                  <a:schemeClr val="tx2"/>
                </a:solidFill>
              </a:endParaRPr>
            </a:p>
          </p:txBody>
        </p:sp>
        <p:sp>
          <p:nvSpPr>
            <p:cNvPr id="42" name="Freeform 25">
              <a:extLst>
                <a:ext uri="{FF2B5EF4-FFF2-40B4-BE49-F238E27FC236}">
                  <a16:creationId xmlns="" xmlns:a16="http://schemas.microsoft.com/office/drawing/2014/main" id="{EB4A3682-65E2-0C41-B3B0-B81B24E25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267" y="3375224"/>
              <a:ext cx="178521" cy="168297"/>
            </a:xfrm>
            <a:custGeom>
              <a:avLst/>
              <a:gdLst>
                <a:gd name="T0" fmla="*/ 95 w 96"/>
                <a:gd name="T1" fmla="*/ 44 h 90"/>
                <a:gd name="T2" fmla="*/ 55 w 96"/>
                <a:gd name="T3" fmla="*/ 3 h 90"/>
                <a:gd name="T4" fmla="*/ 40 w 96"/>
                <a:gd name="T5" fmla="*/ 4 h 90"/>
                <a:gd name="T6" fmla="*/ 40 w 96"/>
                <a:gd name="T7" fmla="*/ 18 h 90"/>
                <a:gd name="T8" fmla="*/ 57 w 96"/>
                <a:gd name="T9" fmla="*/ 35 h 90"/>
                <a:gd name="T10" fmla="*/ 8 w 96"/>
                <a:gd name="T11" fmla="*/ 35 h 90"/>
                <a:gd name="T12" fmla="*/ 0 w 96"/>
                <a:gd name="T13" fmla="*/ 45 h 90"/>
                <a:gd name="T14" fmla="*/ 2 w 96"/>
                <a:gd name="T15" fmla="*/ 52 h 90"/>
                <a:gd name="T16" fmla="*/ 8 w 96"/>
                <a:gd name="T17" fmla="*/ 55 h 90"/>
                <a:gd name="T18" fmla="*/ 57 w 96"/>
                <a:gd name="T19" fmla="*/ 55 h 90"/>
                <a:gd name="T20" fmla="*/ 41 w 96"/>
                <a:gd name="T21" fmla="*/ 72 h 90"/>
                <a:gd name="T22" fmla="*/ 38 w 96"/>
                <a:gd name="T23" fmla="*/ 79 h 90"/>
                <a:gd name="T24" fmla="*/ 41 w 96"/>
                <a:gd name="T25" fmla="*/ 86 h 90"/>
                <a:gd name="T26" fmla="*/ 49 w 96"/>
                <a:gd name="T27" fmla="*/ 90 h 90"/>
                <a:gd name="T28" fmla="*/ 56 w 96"/>
                <a:gd name="T29" fmla="*/ 87 h 90"/>
                <a:gd name="T30" fmla="*/ 95 w 96"/>
                <a:gd name="T31" fmla="*/ 46 h 90"/>
                <a:gd name="T32" fmla="*/ 95 w 96"/>
                <a:gd name="T3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0">
                  <a:moveTo>
                    <a:pt x="95" y="4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4" y="0"/>
                    <a:pt x="40" y="4"/>
                  </a:cubicBezTo>
                  <a:cubicBezTo>
                    <a:pt x="36" y="8"/>
                    <a:pt x="36" y="14"/>
                    <a:pt x="40" y="18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3" y="35"/>
                    <a:pt x="0" y="40"/>
                    <a:pt x="0" y="45"/>
                  </a:cubicBezTo>
                  <a:cubicBezTo>
                    <a:pt x="0" y="47"/>
                    <a:pt x="1" y="50"/>
                    <a:pt x="2" y="52"/>
                  </a:cubicBezTo>
                  <a:cubicBezTo>
                    <a:pt x="3" y="54"/>
                    <a:pt x="6" y="55"/>
                    <a:pt x="8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39" y="74"/>
                    <a:pt x="38" y="76"/>
                    <a:pt x="38" y="79"/>
                  </a:cubicBezTo>
                  <a:cubicBezTo>
                    <a:pt x="38" y="81"/>
                    <a:pt x="39" y="84"/>
                    <a:pt x="41" y="86"/>
                  </a:cubicBezTo>
                  <a:cubicBezTo>
                    <a:pt x="43" y="88"/>
                    <a:pt x="46" y="90"/>
                    <a:pt x="49" y="90"/>
                  </a:cubicBezTo>
                  <a:cubicBezTo>
                    <a:pt x="51" y="90"/>
                    <a:pt x="54" y="89"/>
                    <a:pt x="56" y="8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6" y="46"/>
                    <a:pt x="96" y="44"/>
                    <a:pt x="9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C9E8A53C-3C42-9143-BF85-2C387B837022}"/>
              </a:ext>
            </a:extLst>
          </p:cNvPr>
          <p:cNvGrpSpPr/>
          <p:nvPr/>
        </p:nvGrpSpPr>
        <p:grpSpPr>
          <a:xfrm>
            <a:off x="4906105" y="4868347"/>
            <a:ext cx="3065567" cy="430887"/>
            <a:chOff x="5179531" y="3243929"/>
            <a:chExt cx="3065567" cy="430887"/>
          </a:xfrm>
        </p:grpSpPr>
        <p:sp>
          <p:nvSpPr>
            <p:cNvPr id="52" name="Oval 51">
              <a:extLst>
                <a:ext uri="{FF2B5EF4-FFF2-40B4-BE49-F238E27FC236}">
                  <a16:creationId xmlns="" xmlns:a16="http://schemas.microsoft.com/office/drawing/2014/main" id="{942A5781-55F5-2F4D-B75A-67DBA94B3D4C}"/>
                </a:ext>
              </a:extLst>
            </p:cNvPr>
            <p:cNvSpPr/>
            <p:nvPr/>
          </p:nvSpPr>
          <p:spPr>
            <a:xfrm>
              <a:off x="5179531" y="3258376"/>
              <a:ext cx="401993" cy="401993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="" xmlns:a16="http://schemas.microsoft.com/office/drawing/2014/main" id="{3B03F6E6-DAC7-F44A-B310-9A692D7F107B}"/>
                </a:ext>
              </a:extLst>
            </p:cNvPr>
            <p:cNvSpPr/>
            <p:nvPr/>
          </p:nvSpPr>
          <p:spPr>
            <a:xfrm>
              <a:off x="5754960" y="3243929"/>
              <a:ext cx="2490138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400" dirty="0">
                <a:solidFill>
                  <a:schemeClr val="tx2"/>
                </a:solidFill>
              </a:endParaRPr>
            </a:p>
          </p:txBody>
        </p:sp>
        <p:sp>
          <p:nvSpPr>
            <p:cNvPr id="54" name="Freeform 25">
              <a:extLst>
                <a:ext uri="{FF2B5EF4-FFF2-40B4-BE49-F238E27FC236}">
                  <a16:creationId xmlns="" xmlns:a16="http://schemas.microsoft.com/office/drawing/2014/main" id="{94B0B5EF-36E5-2D47-9CD7-3E64A291D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267" y="3375224"/>
              <a:ext cx="178521" cy="168297"/>
            </a:xfrm>
            <a:custGeom>
              <a:avLst/>
              <a:gdLst>
                <a:gd name="T0" fmla="*/ 95 w 96"/>
                <a:gd name="T1" fmla="*/ 44 h 90"/>
                <a:gd name="T2" fmla="*/ 55 w 96"/>
                <a:gd name="T3" fmla="*/ 3 h 90"/>
                <a:gd name="T4" fmla="*/ 40 w 96"/>
                <a:gd name="T5" fmla="*/ 4 h 90"/>
                <a:gd name="T6" fmla="*/ 40 w 96"/>
                <a:gd name="T7" fmla="*/ 18 h 90"/>
                <a:gd name="T8" fmla="*/ 57 w 96"/>
                <a:gd name="T9" fmla="*/ 35 h 90"/>
                <a:gd name="T10" fmla="*/ 8 w 96"/>
                <a:gd name="T11" fmla="*/ 35 h 90"/>
                <a:gd name="T12" fmla="*/ 0 w 96"/>
                <a:gd name="T13" fmla="*/ 45 h 90"/>
                <a:gd name="T14" fmla="*/ 2 w 96"/>
                <a:gd name="T15" fmla="*/ 52 h 90"/>
                <a:gd name="T16" fmla="*/ 8 w 96"/>
                <a:gd name="T17" fmla="*/ 55 h 90"/>
                <a:gd name="T18" fmla="*/ 57 w 96"/>
                <a:gd name="T19" fmla="*/ 55 h 90"/>
                <a:gd name="T20" fmla="*/ 41 w 96"/>
                <a:gd name="T21" fmla="*/ 72 h 90"/>
                <a:gd name="T22" fmla="*/ 38 w 96"/>
                <a:gd name="T23" fmla="*/ 79 h 90"/>
                <a:gd name="T24" fmla="*/ 41 w 96"/>
                <a:gd name="T25" fmla="*/ 86 h 90"/>
                <a:gd name="T26" fmla="*/ 49 w 96"/>
                <a:gd name="T27" fmla="*/ 90 h 90"/>
                <a:gd name="T28" fmla="*/ 56 w 96"/>
                <a:gd name="T29" fmla="*/ 87 h 90"/>
                <a:gd name="T30" fmla="*/ 95 w 96"/>
                <a:gd name="T31" fmla="*/ 46 h 90"/>
                <a:gd name="T32" fmla="*/ 95 w 96"/>
                <a:gd name="T3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0">
                  <a:moveTo>
                    <a:pt x="95" y="4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4" y="0"/>
                    <a:pt x="40" y="4"/>
                  </a:cubicBezTo>
                  <a:cubicBezTo>
                    <a:pt x="36" y="8"/>
                    <a:pt x="36" y="14"/>
                    <a:pt x="40" y="18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3" y="35"/>
                    <a:pt x="0" y="40"/>
                    <a:pt x="0" y="45"/>
                  </a:cubicBezTo>
                  <a:cubicBezTo>
                    <a:pt x="0" y="47"/>
                    <a:pt x="1" y="50"/>
                    <a:pt x="2" y="52"/>
                  </a:cubicBezTo>
                  <a:cubicBezTo>
                    <a:pt x="3" y="54"/>
                    <a:pt x="6" y="55"/>
                    <a:pt x="8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39" y="74"/>
                    <a:pt x="38" y="76"/>
                    <a:pt x="38" y="79"/>
                  </a:cubicBezTo>
                  <a:cubicBezTo>
                    <a:pt x="38" y="81"/>
                    <a:pt x="39" y="84"/>
                    <a:pt x="41" y="86"/>
                  </a:cubicBezTo>
                  <a:cubicBezTo>
                    <a:pt x="43" y="88"/>
                    <a:pt x="46" y="90"/>
                    <a:pt x="49" y="90"/>
                  </a:cubicBezTo>
                  <a:cubicBezTo>
                    <a:pt x="51" y="90"/>
                    <a:pt x="54" y="89"/>
                    <a:pt x="56" y="8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6" y="46"/>
                    <a:pt x="96" y="44"/>
                    <a:pt x="9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91ECEE5D-0A48-9240-BF11-62FA65FD20B5}"/>
              </a:ext>
            </a:extLst>
          </p:cNvPr>
          <p:cNvGrpSpPr/>
          <p:nvPr/>
        </p:nvGrpSpPr>
        <p:grpSpPr>
          <a:xfrm>
            <a:off x="8319607" y="4868347"/>
            <a:ext cx="3065567" cy="430887"/>
            <a:chOff x="5179531" y="3243929"/>
            <a:chExt cx="3065567" cy="430887"/>
          </a:xfrm>
        </p:grpSpPr>
        <p:sp>
          <p:nvSpPr>
            <p:cNvPr id="49" name="Oval 48">
              <a:extLst>
                <a:ext uri="{FF2B5EF4-FFF2-40B4-BE49-F238E27FC236}">
                  <a16:creationId xmlns="" xmlns:a16="http://schemas.microsoft.com/office/drawing/2014/main" id="{116CD89E-0608-AE49-8CB0-84471310F705}"/>
                </a:ext>
              </a:extLst>
            </p:cNvPr>
            <p:cNvSpPr/>
            <p:nvPr/>
          </p:nvSpPr>
          <p:spPr>
            <a:xfrm>
              <a:off x="5179531" y="3258376"/>
              <a:ext cx="401993" cy="401993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="" xmlns:a16="http://schemas.microsoft.com/office/drawing/2014/main" id="{9D5C6706-4716-BC4E-879A-8BAAC29B23D1}"/>
                </a:ext>
              </a:extLst>
            </p:cNvPr>
            <p:cNvSpPr/>
            <p:nvPr/>
          </p:nvSpPr>
          <p:spPr>
            <a:xfrm>
              <a:off x="5754960" y="3243929"/>
              <a:ext cx="2490138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dirty="0">
                  <a:solidFill>
                    <a:schemeClr val="tx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400" dirty="0">
                <a:solidFill>
                  <a:schemeClr val="tx2"/>
                </a:solidFill>
              </a:endParaRPr>
            </a:p>
          </p:txBody>
        </p:sp>
        <p:sp>
          <p:nvSpPr>
            <p:cNvPr id="51" name="Freeform 25">
              <a:extLst>
                <a:ext uri="{FF2B5EF4-FFF2-40B4-BE49-F238E27FC236}">
                  <a16:creationId xmlns="" xmlns:a16="http://schemas.microsoft.com/office/drawing/2014/main" id="{79843D2C-4838-394E-8155-1FF4D597A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1267" y="3375224"/>
              <a:ext cx="178521" cy="168297"/>
            </a:xfrm>
            <a:custGeom>
              <a:avLst/>
              <a:gdLst>
                <a:gd name="T0" fmla="*/ 95 w 96"/>
                <a:gd name="T1" fmla="*/ 44 h 90"/>
                <a:gd name="T2" fmla="*/ 55 w 96"/>
                <a:gd name="T3" fmla="*/ 3 h 90"/>
                <a:gd name="T4" fmla="*/ 40 w 96"/>
                <a:gd name="T5" fmla="*/ 4 h 90"/>
                <a:gd name="T6" fmla="*/ 40 w 96"/>
                <a:gd name="T7" fmla="*/ 18 h 90"/>
                <a:gd name="T8" fmla="*/ 57 w 96"/>
                <a:gd name="T9" fmla="*/ 35 h 90"/>
                <a:gd name="T10" fmla="*/ 8 w 96"/>
                <a:gd name="T11" fmla="*/ 35 h 90"/>
                <a:gd name="T12" fmla="*/ 0 w 96"/>
                <a:gd name="T13" fmla="*/ 45 h 90"/>
                <a:gd name="T14" fmla="*/ 2 w 96"/>
                <a:gd name="T15" fmla="*/ 52 h 90"/>
                <a:gd name="T16" fmla="*/ 8 w 96"/>
                <a:gd name="T17" fmla="*/ 55 h 90"/>
                <a:gd name="T18" fmla="*/ 57 w 96"/>
                <a:gd name="T19" fmla="*/ 55 h 90"/>
                <a:gd name="T20" fmla="*/ 41 w 96"/>
                <a:gd name="T21" fmla="*/ 72 h 90"/>
                <a:gd name="T22" fmla="*/ 38 w 96"/>
                <a:gd name="T23" fmla="*/ 79 h 90"/>
                <a:gd name="T24" fmla="*/ 41 w 96"/>
                <a:gd name="T25" fmla="*/ 86 h 90"/>
                <a:gd name="T26" fmla="*/ 49 w 96"/>
                <a:gd name="T27" fmla="*/ 90 h 90"/>
                <a:gd name="T28" fmla="*/ 56 w 96"/>
                <a:gd name="T29" fmla="*/ 87 h 90"/>
                <a:gd name="T30" fmla="*/ 95 w 96"/>
                <a:gd name="T31" fmla="*/ 46 h 90"/>
                <a:gd name="T32" fmla="*/ 95 w 96"/>
                <a:gd name="T3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0">
                  <a:moveTo>
                    <a:pt x="95" y="4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4" y="0"/>
                    <a:pt x="40" y="4"/>
                  </a:cubicBezTo>
                  <a:cubicBezTo>
                    <a:pt x="36" y="8"/>
                    <a:pt x="36" y="14"/>
                    <a:pt x="40" y="18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3" y="35"/>
                    <a:pt x="0" y="40"/>
                    <a:pt x="0" y="45"/>
                  </a:cubicBezTo>
                  <a:cubicBezTo>
                    <a:pt x="0" y="47"/>
                    <a:pt x="1" y="50"/>
                    <a:pt x="2" y="52"/>
                  </a:cubicBezTo>
                  <a:cubicBezTo>
                    <a:pt x="3" y="54"/>
                    <a:pt x="6" y="55"/>
                    <a:pt x="8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39" y="74"/>
                    <a:pt x="38" y="76"/>
                    <a:pt x="38" y="79"/>
                  </a:cubicBezTo>
                  <a:cubicBezTo>
                    <a:pt x="38" y="81"/>
                    <a:pt x="39" y="84"/>
                    <a:pt x="41" y="86"/>
                  </a:cubicBezTo>
                  <a:cubicBezTo>
                    <a:pt x="43" y="88"/>
                    <a:pt x="46" y="90"/>
                    <a:pt x="49" y="90"/>
                  </a:cubicBezTo>
                  <a:cubicBezTo>
                    <a:pt x="51" y="90"/>
                    <a:pt x="54" y="89"/>
                    <a:pt x="56" y="8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6" y="46"/>
                    <a:pt x="96" y="44"/>
                    <a:pt x="95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247938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EA788B-66DB-0140-AD6C-8C68F1E41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 Guidelines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="" xmlns:a16="http://schemas.microsoft.com/office/drawing/2014/main" id="{913853C5-90FE-444A-8A66-A2EEE908AC8E}"/>
              </a:ext>
            </a:extLst>
          </p:cNvPr>
          <p:cNvSpPr/>
          <p:nvPr/>
        </p:nvSpPr>
        <p:spPr>
          <a:xfrm>
            <a:off x="3995929" y="1537313"/>
            <a:ext cx="3518655" cy="2163798"/>
          </a:xfrm>
          <a:custGeom>
            <a:avLst/>
            <a:gdLst>
              <a:gd name="connsiteX0" fmla="*/ 0 w 3518655"/>
              <a:gd name="connsiteY0" fmla="*/ 0 h 2163798"/>
              <a:gd name="connsiteX1" fmla="*/ 336406 w 3518655"/>
              <a:gd name="connsiteY1" fmla="*/ 0 h 2163798"/>
              <a:gd name="connsiteX2" fmla="*/ 808191 w 3518655"/>
              <a:gd name="connsiteY2" fmla="*/ 0 h 2163798"/>
              <a:gd name="connsiteX3" fmla="*/ 3182249 w 3518655"/>
              <a:gd name="connsiteY3" fmla="*/ 0 h 2163798"/>
              <a:gd name="connsiteX4" fmla="*/ 3518655 w 3518655"/>
              <a:gd name="connsiteY4" fmla="*/ 336406 h 2163798"/>
              <a:gd name="connsiteX5" fmla="*/ 3518655 w 3518655"/>
              <a:gd name="connsiteY5" fmla="*/ 1827392 h 2163798"/>
              <a:gd name="connsiteX6" fmla="*/ 3182249 w 3518655"/>
              <a:gd name="connsiteY6" fmla="*/ 2163798 h 2163798"/>
              <a:gd name="connsiteX7" fmla="*/ 336406 w 3518655"/>
              <a:gd name="connsiteY7" fmla="*/ 2163798 h 2163798"/>
              <a:gd name="connsiteX8" fmla="*/ 0 w 3518655"/>
              <a:gd name="connsiteY8" fmla="*/ 1827392 h 2163798"/>
              <a:gd name="connsiteX9" fmla="*/ 0 w 3518655"/>
              <a:gd name="connsiteY9" fmla="*/ 808191 h 2163798"/>
              <a:gd name="connsiteX10" fmla="*/ 0 w 3518655"/>
              <a:gd name="connsiteY10" fmla="*/ 336406 h 216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18655" h="2163798">
                <a:moveTo>
                  <a:pt x="0" y="0"/>
                </a:moveTo>
                <a:lnTo>
                  <a:pt x="336406" y="0"/>
                </a:lnTo>
                <a:lnTo>
                  <a:pt x="808191" y="0"/>
                </a:lnTo>
                <a:lnTo>
                  <a:pt x="3182249" y="0"/>
                </a:lnTo>
                <a:cubicBezTo>
                  <a:pt x="3368041" y="0"/>
                  <a:pt x="3518655" y="150614"/>
                  <a:pt x="3518655" y="336406"/>
                </a:cubicBezTo>
                <a:lnTo>
                  <a:pt x="3518655" y="1827392"/>
                </a:lnTo>
                <a:cubicBezTo>
                  <a:pt x="3518655" y="2013184"/>
                  <a:pt x="3368041" y="2163798"/>
                  <a:pt x="3182249" y="2163798"/>
                </a:cubicBezTo>
                <a:lnTo>
                  <a:pt x="336406" y="2163798"/>
                </a:lnTo>
                <a:cubicBezTo>
                  <a:pt x="150614" y="2163798"/>
                  <a:pt x="0" y="2013184"/>
                  <a:pt x="0" y="1827392"/>
                </a:cubicBezTo>
                <a:lnTo>
                  <a:pt x="0" y="808191"/>
                </a:lnTo>
                <a:lnTo>
                  <a:pt x="0" y="336406"/>
                </a:lnTo>
                <a:close/>
              </a:path>
            </a:pathLst>
          </a:custGeom>
          <a:gradFill flip="none" rotWithShape="1">
            <a:gsLst>
              <a:gs pos="0">
                <a:srgbClr val="4984C5"/>
              </a:gs>
              <a:gs pos="100000">
                <a:srgbClr val="90DFF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="" xmlns:a16="http://schemas.microsoft.com/office/drawing/2014/main" id="{74E0B70C-2AA9-5D4E-B601-488C72940B84}"/>
              </a:ext>
            </a:extLst>
          </p:cNvPr>
          <p:cNvSpPr/>
          <p:nvPr/>
        </p:nvSpPr>
        <p:spPr>
          <a:xfrm>
            <a:off x="3523724" y="1537313"/>
            <a:ext cx="944410" cy="944410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C35AC86C-50F8-074B-8EDE-CB5E3088E388}"/>
              </a:ext>
            </a:extLst>
          </p:cNvPr>
          <p:cNvSpPr/>
          <p:nvPr/>
        </p:nvSpPr>
        <p:spPr>
          <a:xfrm>
            <a:off x="4698588" y="1705457"/>
            <a:ext cx="247797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b="1" dirty="0">
              <a:solidFill>
                <a:schemeClr val="bg1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61034F95-5FEF-DC47-AE0C-2683E491FBAC}"/>
              </a:ext>
            </a:extLst>
          </p:cNvPr>
          <p:cNvCxnSpPr>
            <a:cxnSpLocks/>
          </p:cNvCxnSpPr>
          <p:nvPr/>
        </p:nvCxnSpPr>
        <p:spPr>
          <a:xfrm>
            <a:off x="4698588" y="2304295"/>
            <a:ext cx="28159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A77C6DDB-409D-0046-9107-C3014D690520}"/>
              </a:ext>
            </a:extLst>
          </p:cNvPr>
          <p:cNvSpPr/>
          <p:nvPr/>
        </p:nvSpPr>
        <p:spPr>
          <a:xfrm>
            <a:off x="4698588" y="2481723"/>
            <a:ext cx="2490138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endParaRPr lang="en-US" sz="1400" dirty="0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35E0FE54-4B92-0C45-B83B-C59A51135821}"/>
              </a:ext>
            </a:extLst>
          </p:cNvPr>
          <p:cNvGrpSpPr/>
          <p:nvPr/>
        </p:nvGrpSpPr>
        <p:grpSpPr>
          <a:xfrm>
            <a:off x="3830036" y="1812668"/>
            <a:ext cx="331787" cy="393700"/>
            <a:chOff x="7310438" y="5732463"/>
            <a:chExt cx="331787" cy="393700"/>
          </a:xfrm>
        </p:grpSpPr>
        <p:sp>
          <p:nvSpPr>
            <p:cNvPr id="19" name="Line 162">
              <a:extLst>
                <a:ext uri="{FF2B5EF4-FFF2-40B4-BE49-F238E27FC236}">
                  <a16:creationId xmlns="" xmlns:a16="http://schemas.microsoft.com/office/drawing/2014/main" id="{3C8DE699-64F2-8541-91A4-65ABB96F36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0438" y="5780088"/>
              <a:ext cx="0" cy="34607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63">
              <a:extLst>
                <a:ext uri="{FF2B5EF4-FFF2-40B4-BE49-F238E27FC236}">
                  <a16:creationId xmlns="" xmlns:a16="http://schemas.microsoft.com/office/drawing/2014/main" id="{20E31C4A-3FDE-A844-8483-79938B251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0600" y="5732463"/>
              <a:ext cx="301625" cy="374650"/>
            </a:xfrm>
            <a:custGeom>
              <a:avLst/>
              <a:gdLst>
                <a:gd name="T0" fmla="*/ 80 w 80"/>
                <a:gd name="T1" fmla="*/ 24 h 100"/>
                <a:gd name="T2" fmla="*/ 0 w 80"/>
                <a:gd name="T3" fmla="*/ 21 h 100"/>
                <a:gd name="T4" fmla="*/ 0 w 80"/>
                <a:gd name="T5" fmla="*/ 81 h 100"/>
                <a:gd name="T6" fmla="*/ 80 w 80"/>
                <a:gd name="T7" fmla="*/ 84 h 100"/>
                <a:gd name="T8" fmla="*/ 80 w 80"/>
                <a:gd name="T9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0">
                  <a:moveTo>
                    <a:pt x="80" y="24"/>
                  </a:moveTo>
                  <a:cubicBezTo>
                    <a:pt x="47" y="41"/>
                    <a:pt x="39" y="0"/>
                    <a:pt x="0" y="2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7" y="61"/>
                    <a:pt x="48" y="100"/>
                    <a:pt x="80" y="84"/>
                  </a:cubicBezTo>
                  <a:lnTo>
                    <a:pt x="80" y="24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4">
              <a:extLst>
                <a:ext uri="{FF2B5EF4-FFF2-40B4-BE49-F238E27FC236}">
                  <a16:creationId xmlns="" xmlns:a16="http://schemas.microsoft.com/office/drawing/2014/main" id="{A0B84A77-4DDA-FD47-9363-E1D818142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3150" y="5845175"/>
              <a:ext cx="150813" cy="146050"/>
            </a:xfrm>
            <a:custGeom>
              <a:avLst/>
              <a:gdLst>
                <a:gd name="T0" fmla="*/ 48 w 95"/>
                <a:gd name="T1" fmla="*/ 0 h 92"/>
                <a:gd name="T2" fmla="*/ 59 w 95"/>
                <a:gd name="T3" fmla="*/ 35 h 92"/>
                <a:gd name="T4" fmla="*/ 95 w 95"/>
                <a:gd name="T5" fmla="*/ 35 h 92"/>
                <a:gd name="T6" fmla="*/ 67 w 95"/>
                <a:gd name="T7" fmla="*/ 56 h 92"/>
                <a:gd name="T8" fmla="*/ 76 w 95"/>
                <a:gd name="T9" fmla="*/ 92 h 92"/>
                <a:gd name="T10" fmla="*/ 48 w 95"/>
                <a:gd name="T11" fmla="*/ 71 h 92"/>
                <a:gd name="T12" fmla="*/ 19 w 95"/>
                <a:gd name="T13" fmla="*/ 92 h 92"/>
                <a:gd name="T14" fmla="*/ 29 w 95"/>
                <a:gd name="T15" fmla="*/ 56 h 92"/>
                <a:gd name="T16" fmla="*/ 0 w 95"/>
                <a:gd name="T17" fmla="*/ 35 h 92"/>
                <a:gd name="T18" fmla="*/ 36 w 95"/>
                <a:gd name="T19" fmla="*/ 35 h 92"/>
                <a:gd name="T20" fmla="*/ 48 w 95"/>
                <a:gd name="T2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2">
                  <a:moveTo>
                    <a:pt x="48" y="0"/>
                  </a:moveTo>
                  <a:lnTo>
                    <a:pt x="59" y="35"/>
                  </a:lnTo>
                  <a:lnTo>
                    <a:pt x="95" y="35"/>
                  </a:lnTo>
                  <a:lnTo>
                    <a:pt x="67" y="56"/>
                  </a:lnTo>
                  <a:lnTo>
                    <a:pt x="76" y="92"/>
                  </a:lnTo>
                  <a:lnTo>
                    <a:pt x="48" y="71"/>
                  </a:lnTo>
                  <a:lnTo>
                    <a:pt x="19" y="92"/>
                  </a:lnTo>
                  <a:lnTo>
                    <a:pt x="29" y="56"/>
                  </a:lnTo>
                  <a:lnTo>
                    <a:pt x="0" y="35"/>
                  </a:lnTo>
                  <a:lnTo>
                    <a:pt x="36" y="35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5B657EE0-FEF1-C049-8364-8D49E7A4C1E5}"/>
              </a:ext>
            </a:extLst>
          </p:cNvPr>
          <p:cNvGrpSpPr/>
          <p:nvPr/>
        </p:nvGrpSpPr>
        <p:grpSpPr>
          <a:xfrm>
            <a:off x="7667740" y="1537313"/>
            <a:ext cx="3990860" cy="2163798"/>
            <a:chOff x="3682149" y="1829950"/>
            <a:chExt cx="3990860" cy="2163798"/>
          </a:xfrm>
        </p:grpSpPr>
        <p:sp>
          <p:nvSpPr>
            <p:cNvPr id="24" name="Freeform 23">
              <a:extLst>
                <a:ext uri="{FF2B5EF4-FFF2-40B4-BE49-F238E27FC236}">
                  <a16:creationId xmlns="" xmlns:a16="http://schemas.microsoft.com/office/drawing/2014/main" id="{FCA3705D-2B83-D844-994E-97A8C9A906ED}"/>
                </a:ext>
              </a:extLst>
            </p:cNvPr>
            <p:cNvSpPr/>
            <p:nvPr/>
          </p:nvSpPr>
          <p:spPr>
            <a:xfrm>
              <a:off x="4154354" y="1829950"/>
              <a:ext cx="3518655" cy="2163798"/>
            </a:xfrm>
            <a:custGeom>
              <a:avLst/>
              <a:gdLst>
                <a:gd name="connsiteX0" fmla="*/ 0 w 3518655"/>
                <a:gd name="connsiteY0" fmla="*/ 0 h 2163798"/>
                <a:gd name="connsiteX1" fmla="*/ 336406 w 3518655"/>
                <a:gd name="connsiteY1" fmla="*/ 0 h 2163798"/>
                <a:gd name="connsiteX2" fmla="*/ 808191 w 3518655"/>
                <a:gd name="connsiteY2" fmla="*/ 0 h 2163798"/>
                <a:gd name="connsiteX3" fmla="*/ 3182249 w 3518655"/>
                <a:gd name="connsiteY3" fmla="*/ 0 h 2163798"/>
                <a:gd name="connsiteX4" fmla="*/ 3518655 w 3518655"/>
                <a:gd name="connsiteY4" fmla="*/ 336406 h 2163798"/>
                <a:gd name="connsiteX5" fmla="*/ 3518655 w 3518655"/>
                <a:gd name="connsiteY5" fmla="*/ 1827392 h 2163798"/>
                <a:gd name="connsiteX6" fmla="*/ 3182249 w 3518655"/>
                <a:gd name="connsiteY6" fmla="*/ 2163798 h 2163798"/>
                <a:gd name="connsiteX7" fmla="*/ 336406 w 3518655"/>
                <a:gd name="connsiteY7" fmla="*/ 2163798 h 2163798"/>
                <a:gd name="connsiteX8" fmla="*/ 0 w 3518655"/>
                <a:gd name="connsiteY8" fmla="*/ 1827392 h 2163798"/>
                <a:gd name="connsiteX9" fmla="*/ 0 w 3518655"/>
                <a:gd name="connsiteY9" fmla="*/ 808191 h 2163798"/>
                <a:gd name="connsiteX10" fmla="*/ 0 w 3518655"/>
                <a:gd name="connsiteY10" fmla="*/ 336406 h 216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18655" h="2163798">
                  <a:moveTo>
                    <a:pt x="0" y="0"/>
                  </a:moveTo>
                  <a:lnTo>
                    <a:pt x="336406" y="0"/>
                  </a:lnTo>
                  <a:lnTo>
                    <a:pt x="808191" y="0"/>
                  </a:lnTo>
                  <a:lnTo>
                    <a:pt x="3182249" y="0"/>
                  </a:lnTo>
                  <a:cubicBezTo>
                    <a:pt x="3368041" y="0"/>
                    <a:pt x="3518655" y="150614"/>
                    <a:pt x="3518655" y="336406"/>
                  </a:cubicBezTo>
                  <a:lnTo>
                    <a:pt x="3518655" y="1827392"/>
                  </a:lnTo>
                  <a:cubicBezTo>
                    <a:pt x="3518655" y="2013184"/>
                    <a:pt x="3368041" y="2163798"/>
                    <a:pt x="3182249" y="2163798"/>
                  </a:cubicBezTo>
                  <a:lnTo>
                    <a:pt x="336406" y="2163798"/>
                  </a:lnTo>
                  <a:cubicBezTo>
                    <a:pt x="150614" y="2163798"/>
                    <a:pt x="0" y="2013184"/>
                    <a:pt x="0" y="1827392"/>
                  </a:cubicBezTo>
                  <a:lnTo>
                    <a:pt x="0" y="808191"/>
                  </a:lnTo>
                  <a:lnTo>
                    <a:pt x="0" y="33640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984C5"/>
                </a:gs>
                <a:gs pos="100000">
                  <a:srgbClr val="90DFF1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4FF7F1EC-722E-464B-8D4D-C017C9F1D501}"/>
                </a:ext>
              </a:extLst>
            </p:cNvPr>
            <p:cNvSpPr/>
            <p:nvPr/>
          </p:nvSpPr>
          <p:spPr>
            <a:xfrm>
              <a:off x="3682149" y="1829950"/>
              <a:ext cx="944410" cy="944410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69E501E8-DCA0-0641-9817-D7608336F869}"/>
                </a:ext>
              </a:extLst>
            </p:cNvPr>
            <p:cNvSpPr/>
            <p:nvPr/>
          </p:nvSpPr>
          <p:spPr>
            <a:xfrm>
              <a:off x="4857013" y="1998094"/>
              <a:ext cx="2477974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5052FA6F-62EB-934F-A024-3E8F8AB074A8}"/>
                </a:ext>
              </a:extLst>
            </p:cNvPr>
            <p:cNvCxnSpPr>
              <a:cxnSpLocks/>
            </p:cNvCxnSpPr>
            <p:nvPr/>
          </p:nvCxnSpPr>
          <p:spPr>
            <a:xfrm>
              <a:off x="4857013" y="2596932"/>
              <a:ext cx="281599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8B978ABE-DF36-8845-8366-FA8696B5022E}"/>
                </a:ext>
              </a:extLst>
            </p:cNvPr>
            <p:cNvSpPr/>
            <p:nvPr/>
          </p:nvSpPr>
          <p:spPr>
            <a:xfrm>
              <a:off x="4857013" y="2774360"/>
              <a:ext cx="2490138" cy="8617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="" xmlns:a16="http://schemas.microsoft.com/office/drawing/2014/main" id="{699D0C32-EFFD-CC47-9827-23799B07C027}"/>
                </a:ext>
              </a:extLst>
            </p:cNvPr>
            <p:cNvGrpSpPr/>
            <p:nvPr/>
          </p:nvGrpSpPr>
          <p:grpSpPr>
            <a:xfrm>
              <a:off x="3988461" y="2105305"/>
              <a:ext cx="331787" cy="393700"/>
              <a:chOff x="7310438" y="5732463"/>
              <a:chExt cx="331787" cy="393700"/>
            </a:xfrm>
          </p:grpSpPr>
          <p:sp>
            <p:nvSpPr>
              <p:cNvPr id="30" name="Line 162">
                <a:extLst>
                  <a:ext uri="{FF2B5EF4-FFF2-40B4-BE49-F238E27FC236}">
                    <a16:creationId xmlns="" xmlns:a16="http://schemas.microsoft.com/office/drawing/2014/main" id="{1BB2680A-8C35-E348-9549-8561EDF04A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10438" y="5780088"/>
                <a:ext cx="0" cy="346075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163">
                <a:extLst>
                  <a:ext uri="{FF2B5EF4-FFF2-40B4-BE49-F238E27FC236}">
                    <a16:creationId xmlns="" xmlns:a16="http://schemas.microsoft.com/office/drawing/2014/main" id="{8433D7E3-EC29-C64F-9F1F-DD342E468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0600" y="5732463"/>
                <a:ext cx="301625" cy="374650"/>
              </a:xfrm>
              <a:custGeom>
                <a:avLst/>
                <a:gdLst>
                  <a:gd name="T0" fmla="*/ 80 w 80"/>
                  <a:gd name="T1" fmla="*/ 24 h 100"/>
                  <a:gd name="T2" fmla="*/ 0 w 80"/>
                  <a:gd name="T3" fmla="*/ 21 h 100"/>
                  <a:gd name="T4" fmla="*/ 0 w 80"/>
                  <a:gd name="T5" fmla="*/ 81 h 100"/>
                  <a:gd name="T6" fmla="*/ 80 w 80"/>
                  <a:gd name="T7" fmla="*/ 84 h 100"/>
                  <a:gd name="T8" fmla="*/ 80 w 80"/>
                  <a:gd name="T9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00">
                    <a:moveTo>
                      <a:pt x="80" y="24"/>
                    </a:moveTo>
                    <a:cubicBezTo>
                      <a:pt x="47" y="41"/>
                      <a:pt x="39" y="0"/>
                      <a:pt x="0" y="2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37" y="61"/>
                      <a:pt x="48" y="100"/>
                      <a:pt x="80" y="84"/>
                    </a:cubicBezTo>
                    <a:lnTo>
                      <a:pt x="80" y="24"/>
                    </a:lnTo>
                    <a:close/>
                  </a:path>
                </a:pathLst>
              </a:custGeom>
              <a:no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164">
                <a:extLst>
                  <a:ext uri="{FF2B5EF4-FFF2-40B4-BE49-F238E27FC236}">
                    <a16:creationId xmlns="" xmlns:a16="http://schemas.microsoft.com/office/drawing/2014/main" id="{DABD7AC9-F72C-4643-8F77-46717A2DE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3150" y="5845175"/>
                <a:ext cx="150813" cy="146050"/>
              </a:xfrm>
              <a:custGeom>
                <a:avLst/>
                <a:gdLst>
                  <a:gd name="T0" fmla="*/ 48 w 95"/>
                  <a:gd name="T1" fmla="*/ 0 h 92"/>
                  <a:gd name="T2" fmla="*/ 59 w 95"/>
                  <a:gd name="T3" fmla="*/ 35 h 92"/>
                  <a:gd name="T4" fmla="*/ 95 w 95"/>
                  <a:gd name="T5" fmla="*/ 35 h 92"/>
                  <a:gd name="T6" fmla="*/ 67 w 95"/>
                  <a:gd name="T7" fmla="*/ 56 h 92"/>
                  <a:gd name="T8" fmla="*/ 76 w 95"/>
                  <a:gd name="T9" fmla="*/ 92 h 92"/>
                  <a:gd name="T10" fmla="*/ 48 w 95"/>
                  <a:gd name="T11" fmla="*/ 71 h 92"/>
                  <a:gd name="T12" fmla="*/ 19 w 95"/>
                  <a:gd name="T13" fmla="*/ 92 h 92"/>
                  <a:gd name="T14" fmla="*/ 29 w 95"/>
                  <a:gd name="T15" fmla="*/ 56 h 92"/>
                  <a:gd name="T16" fmla="*/ 0 w 95"/>
                  <a:gd name="T17" fmla="*/ 35 h 92"/>
                  <a:gd name="T18" fmla="*/ 36 w 95"/>
                  <a:gd name="T19" fmla="*/ 35 h 92"/>
                  <a:gd name="T20" fmla="*/ 48 w 95"/>
                  <a:gd name="T2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92">
                    <a:moveTo>
                      <a:pt x="48" y="0"/>
                    </a:moveTo>
                    <a:lnTo>
                      <a:pt x="59" y="35"/>
                    </a:lnTo>
                    <a:lnTo>
                      <a:pt x="95" y="35"/>
                    </a:lnTo>
                    <a:lnTo>
                      <a:pt x="67" y="56"/>
                    </a:lnTo>
                    <a:lnTo>
                      <a:pt x="76" y="92"/>
                    </a:lnTo>
                    <a:lnTo>
                      <a:pt x="48" y="71"/>
                    </a:lnTo>
                    <a:lnTo>
                      <a:pt x="19" y="92"/>
                    </a:lnTo>
                    <a:lnTo>
                      <a:pt x="29" y="56"/>
                    </a:lnTo>
                    <a:lnTo>
                      <a:pt x="0" y="35"/>
                    </a:lnTo>
                    <a:lnTo>
                      <a:pt x="36" y="35"/>
                    </a:lnTo>
                    <a:lnTo>
                      <a:pt x="48" y="0"/>
                    </a:lnTo>
                    <a:close/>
                  </a:path>
                </a:pathLst>
              </a:custGeom>
              <a:no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BA9A19A8-EDEE-0A42-B1BA-70AC92BFE12F}"/>
              </a:ext>
            </a:extLst>
          </p:cNvPr>
          <p:cNvGrpSpPr/>
          <p:nvPr/>
        </p:nvGrpSpPr>
        <p:grpSpPr>
          <a:xfrm>
            <a:off x="3523724" y="4084602"/>
            <a:ext cx="3990860" cy="2163798"/>
            <a:chOff x="3682149" y="1829950"/>
            <a:chExt cx="3990860" cy="2163798"/>
          </a:xfrm>
        </p:grpSpPr>
        <p:sp>
          <p:nvSpPr>
            <p:cNvPr id="34" name="Freeform 33">
              <a:extLst>
                <a:ext uri="{FF2B5EF4-FFF2-40B4-BE49-F238E27FC236}">
                  <a16:creationId xmlns="" xmlns:a16="http://schemas.microsoft.com/office/drawing/2014/main" id="{EA888C29-796A-E641-B53C-1950CEECE155}"/>
                </a:ext>
              </a:extLst>
            </p:cNvPr>
            <p:cNvSpPr/>
            <p:nvPr/>
          </p:nvSpPr>
          <p:spPr>
            <a:xfrm>
              <a:off x="4154354" y="1829950"/>
              <a:ext cx="3518655" cy="2163798"/>
            </a:xfrm>
            <a:custGeom>
              <a:avLst/>
              <a:gdLst>
                <a:gd name="connsiteX0" fmla="*/ 0 w 3518655"/>
                <a:gd name="connsiteY0" fmla="*/ 0 h 2163798"/>
                <a:gd name="connsiteX1" fmla="*/ 336406 w 3518655"/>
                <a:gd name="connsiteY1" fmla="*/ 0 h 2163798"/>
                <a:gd name="connsiteX2" fmla="*/ 808191 w 3518655"/>
                <a:gd name="connsiteY2" fmla="*/ 0 h 2163798"/>
                <a:gd name="connsiteX3" fmla="*/ 3182249 w 3518655"/>
                <a:gd name="connsiteY3" fmla="*/ 0 h 2163798"/>
                <a:gd name="connsiteX4" fmla="*/ 3518655 w 3518655"/>
                <a:gd name="connsiteY4" fmla="*/ 336406 h 2163798"/>
                <a:gd name="connsiteX5" fmla="*/ 3518655 w 3518655"/>
                <a:gd name="connsiteY5" fmla="*/ 1827392 h 2163798"/>
                <a:gd name="connsiteX6" fmla="*/ 3182249 w 3518655"/>
                <a:gd name="connsiteY6" fmla="*/ 2163798 h 2163798"/>
                <a:gd name="connsiteX7" fmla="*/ 336406 w 3518655"/>
                <a:gd name="connsiteY7" fmla="*/ 2163798 h 2163798"/>
                <a:gd name="connsiteX8" fmla="*/ 0 w 3518655"/>
                <a:gd name="connsiteY8" fmla="*/ 1827392 h 2163798"/>
                <a:gd name="connsiteX9" fmla="*/ 0 w 3518655"/>
                <a:gd name="connsiteY9" fmla="*/ 808191 h 2163798"/>
                <a:gd name="connsiteX10" fmla="*/ 0 w 3518655"/>
                <a:gd name="connsiteY10" fmla="*/ 336406 h 216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18655" h="2163798">
                  <a:moveTo>
                    <a:pt x="0" y="0"/>
                  </a:moveTo>
                  <a:lnTo>
                    <a:pt x="336406" y="0"/>
                  </a:lnTo>
                  <a:lnTo>
                    <a:pt x="808191" y="0"/>
                  </a:lnTo>
                  <a:lnTo>
                    <a:pt x="3182249" y="0"/>
                  </a:lnTo>
                  <a:cubicBezTo>
                    <a:pt x="3368041" y="0"/>
                    <a:pt x="3518655" y="150614"/>
                    <a:pt x="3518655" y="336406"/>
                  </a:cubicBezTo>
                  <a:lnTo>
                    <a:pt x="3518655" y="1827392"/>
                  </a:lnTo>
                  <a:cubicBezTo>
                    <a:pt x="3518655" y="2013184"/>
                    <a:pt x="3368041" y="2163798"/>
                    <a:pt x="3182249" y="2163798"/>
                  </a:cubicBezTo>
                  <a:lnTo>
                    <a:pt x="336406" y="2163798"/>
                  </a:lnTo>
                  <a:cubicBezTo>
                    <a:pt x="150614" y="2163798"/>
                    <a:pt x="0" y="2013184"/>
                    <a:pt x="0" y="1827392"/>
                  </a:cubicBezTo>
                  <a:lnTo>
                    <a:pt x="0" y="808191"/>
                  </a:lnTo>
                  <a:lnTo>
                    <a:pt x="0" y="33640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984C5"/>
                </a:gs>
                <a:gs pos="100000">
                  <a:srgbClr val="90DFF1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="" xmlns:a16="http://schemas.microsoft.com/office/drawing/2014/main" id="{BE456EE8-B344-EC4B-9FB5-2FC977C17846}"/>
                </a:ext>
              </a:extLst>
            </p:cNvPr>
            <p:cNvSpPr/>
            <p:nvPr/>
          </p:nvSpPr>
          <p:spPr>
            <a:xfrm>
              <a:off x="3682149" y="1829950"/>
              <a:ext cx="944410" cy="944410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="" xmlns:a16="http://schemas.microsoft.com/office/drawing/2014/main" id="{A6099D71-94EB-6849-950E-262A6627952A}"/>
                </a:ext>
              </a:extLst>
            </p:cNvPr>
            <p:cNvSpPr/>
            <p:nvPr/>
          </p:nvSpPr>
          <p:spPr>
            <a:xfrm>
              <a:off x="4857013" y="1998094"/>
              <a:ext cx="2477974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="" xmlns:a16="http://schemas.microsoft.com/office/drawing/2014/main" id="{8489DE7B-8551-AC4A-8AFB-DEE5FCB141C7}"/>
                </a:ext>
              </a:extLst>
            </p:cNvPr>
            <p:cNvCxnSpPr>
              <a:cxnSpLocks/>
            </p:cNvCxnSpPr>
            <p:nvPr/>
          </p:nvCxnSpPr>
          <p:spPr>
            <a:xfrm>
              <a:off x="4857013" y="2596932"/>
              <a:ext cx="281599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="" xmlns:a16="http://schemas.microsoft.com/office/drawing/2014/main" id="{B41954B3-295E-3F45-9273-A758534A8627}"/>
                </a:ext>
              </a:extLst>
            </p:cNvPr>
            <p:cNvSpPr/>
            <p:nvPr/>
          </p:nvSpPr>
          <p:spPr>
            <a:xfrm>
              <a:off x="4857013" y="2774360"/>
              <a:ext cx="2490138" cy="8617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="" xmlns:a16="http://schemas.microsoft.com/office/drawing/2014/main" id="{4298761D-5898-9E4B-BFAF-4B32758F7461}"/>
                </a:ext>
              </a:extLst>
            </p:cNvPr>
            <p:cNvGrpSpPr/>
            <p:nvPr/>
          </p:nvGrpSpPr>
          <p:grpSpPr>
            <a:xfrm>
              <a:off x="3988461" y="2105305"/>
              <a:ext cx="331787" cy="393700"/>
              <a:chOff x="7310438" y="5732463"/>
              <a:chExt cx="331787" cy="393700"/>
            </a:xfrm>
          </p:grpSpPr>
          <p:sp>
            <p:nvSpPr>
              <p:cNvPr id="40" name="Line 162">
                <a:extLst>
                  <a:ext uri="{FF2B5EF4-FFF2-40B4-BE49-F238E27FC236}">
                    <a16:creationId xmlns="" xmlns:a16="http://schemas.microsoft.com/office/drawing/2014/main" id="{30DF4D96-A522-5A4F-8055-057285F49F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10438" y="5780088"/>
                <a:ext cx="0" cy="346075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Freeform 163">
                <a:extLst>
                  <a:ext uri="{FF2B5EF4-FFF2-40B4-BE49-F238E27FC236}">
                    <a16:creationId xmlns="" xmlns:a16="http://schemas.microsoft.com/office/drawing/2014/main" id="{D34270D6-033A-364E-9B09-24516F0AB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0600" y="5732463"/>
                <a:ext cx="301625" cy="374650"/>
              </a:xfrm>
              <a:custGeom>
                <a:avLst/>
                <a:gdLst>
                  <a:gd name="T0" fmla="*/ 80 w 80"/>
                  <a:gd name="T1" fmla="*/ 24 h 100"/>
                  <a:gd name="T2" fmla="*/ 0 w 80"/>
                  <a:gd name="T3" fmla="*/ 21 h 100"/>
                  <a:gd name="T4" fmla="*/ 0 w 80"/>
                  <a:gd name="T5" fmla="*/ 81 h 100"/>
                  <a:gd name="T6" fmla="*/ 80 w 80"/>
                  <a:gd name="T7" fmla="*/ 84 h 100"/>
                  <a:gd name="T8" fmla="*/ 80 w 80"/>
                  <a:gd name="T9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00">
                    <a:moveTo>
                      <a:pt x="80" y="24"/>
                    </a:moveTo>
                    <a:cubicBezTo>
                      <a:pt x="47" y="41"/>
                      <a:pt x="39" y="0"/>
                      <a:pt x="0" y="2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37" y="61"/>
                      <a:pt x="48" y="100"/>
                      <a:pt x="80" y="84"/>
                    </a:cubicBezTo>
                    <a:lnTo>
                      <a:pt x="80" y="24"/>
                    </a:lnTo>
                    <a:close/>
                  </a:path>
                </a:pathLst>
              </a:custGeom>
              <a:no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164">
                <a:extLst>
                  <a:ext uri="{FF2B5EF4-FFF2-40B4-BE49-F238E27FC236}">
                    <a16:creationId xmlns="" xmlns:a16="http://schemas.microsoft.com/office/drawing/2014/main" id="{39FBD31F-B4CC-CA40-A7F7-544235697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3150" y="5845175"/>
                <a:ext cx="150813" cy="146050"/>
              </a:xfrm>
              <a:custGeom>
                <a:avLst/>
                <a:gdLst>
                  <a:gd name="T0" fmla="*/ 48 w 95"/>
                  <a:gd name="T1" fmla="*/ 0 h 92"/>
                  <a:gd name="T2" fmla="*/ 59 w 95"/>
                  <a:gd name="T3" fmla="*/ 35 h 92"/>
                  <a:gd name="T4" fmla="*/ 95 w 95"/>
                  <a:gd name="T5" fmla="*/ 35 h 92"/>
                  <a:gd name="T6" fmla="*/ 67 w 95"/>
                  <a:gd name="T7" fmla="*/ 56 h 92"/>
                  <a:gd name="T8" fmla="*/ 76 w 95"/>
                  <a:gd name="T9" fmla="*/ 92 h 92"/>
                  <a:gd name="T10" fmla="*/ 48 w 95"/>
                  <a:gd name="T11" fmla="*/ 71 h 92"/>
                  <a:gd name="T12" fmla="*/ 19 w 95"/>
                  <a:gd name="T13" fmla="*/ 92 h 92"/>
                  <a:gd name="T14" fmla="*/ 29 w 95"/>
                  <a:gd name="T15" fmla="*/ 56 h 92"/>
                  <a:gd name="T16" fmla="*/ 0 w 95"/>
                  <a:gd name="T17" fmla="*/ 35 h 92"/>
                  <a:gd name="T18" fmla="*/ 36 w 95"/>
                  <a:gd name="T19" fmla="*/ 35 h 92"/>
                  <a:gd name="T20" fmla="*/ 48 w 95"/>
                  <a:gd name="T2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92">
                    <a:moveTo>
                      <a:pt x="48" y="0"/>
                    </a:moveTo>
                    <a:lnTo>
                      <a:pt x="59" y="35"/>
                    </a:lnTo>
                    <a:lnTo>
                      <a:pt x="95" y="35"/>
                    </a:lnTo>
                    <a:lnTo>
                      <a:pt x="67" y="56"/>
                    </a:lnTo>
                    <a:lnTo>
                      <a:pt x="76" y="92"/>
                    </a:lnTo>
                    <a:lnTo>
                      <a:pt x="48" y="71"/>
                    </a:lnTo>
                    <a:lnTo>
                      <a:pt x="19" y="92"/>
                    </a:lnTo>
                    <a:lnTo>
                      <a:pt x="29" y="56"/>
                    </a:lnTo>
                    <a:lnTo>
                      <a:pt x="0" y="35"/>
                    </a:lnTo>
                    <a:lnTo>
                      <a:pt x="36" y="35"/>
                    </a:lnTo>
                    <a:lnTo>
                      <a:pt x="48" y="0"/>
                    </a:lnTo>
                    <a:close/>
                  </a:path>
                </a:pathLst>
              </a:custGeom>
              <a:no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="" xmlns:a16="http://schemas.microsoft.com/office/drawing/2014/main" id="{D2C02A0F-1675-814C-9E33-231BF47EA4C3}"/>
              </a:ext>
            </a:extLst>
          </p:cNvPr>
          <p:cNvGrpSpPr/>
          <p:nvPr/>
        </p:nvGrpSpPr>
        <p:grpSpPr>
          <a:xfrm>
            <a:off x="7667740" y="4084602"/>
            <a:ext cx="3990860" cy="2163798"/>
            <a:chOff x="3682149" y="1829950"/>
            <a:chExt cx="3990860" cy="2163798"/>
          </a:xfrm>
        </p:grpSpPr>
        <p:sp>
          <p:nvSpPr>
            <p:cNvPr id="44" name="Freeform 43">
              <a:extLst>
                <a:ext uri="{FF2B5EF4-FFF2-40B4-BE49-F238E27FC236}">
                  <a16:creationId xmlns="" xmlns:a16="http://schemas.microsoft.com/office/drawing/2014/main" id="{BF7C4777-1C21-8543-BB05-EBA98240E406}"/>
                </a:ext>
              </a:extLst>
            </p:cNvPr>
            <p:cNvSpPr/>
            <p:nvPr/>
          </p:nvSpPr>
          <p:spPr>
            <a:xfrm>
              <a:off x="4154354" y="1829950"/>
              <a:ext cx="3518655" cy="2163798"/>
            </a:xfrm>
            <a:custGeom>
              <a:avLst/>
              <a:gdLst>
                <a:gd name="connsiteX0" fmla="*/ 0 w 3518655"/>
                <a:gd name="connsiteY0" fmla="*/ 0 h 2163798"/>
                <a:gd name="connsiteX1" fmla="*/ 336406 w 3518655"/>
                <a:gd name="connsiteY1" fmla="*/ 0 h 2163798"/>
                <a:gd name="connsiteX2" fmla="*/ 808191 w 3518655"/>
                <a:gd name="connsiteY2" fmla="*/ 0 h 2163798"/>
                <a:gd name="connsiteX3" fmla="*/ 3182249 w 3518655"/>
                <a:gd name="connsiteY3" fmla="*/ 0 h 2163798"/>
                <a:gd name="connsiteX4" fmla="*/ 3518655 w 3518655"/>
                <a:gd name="connsiteY4" fmla="*/ 336406 h 2163798"/>
                <a:gd name="connsiteX5" fmla="*/ 3518655 w 3518655"/>
                <a:gd name="connsiteY5" fmla="*/ 1827392 h 2163798"/>
                <a:gd name="connsiteX6" fmla="*/ 3182249 w 3518655"/>
                <a:gd name="connsiteY6" fmla="*/ 2163798 h 2163798"/>
                <a:gd name="connsiteX7" fmla="*/ 336406 w 3518655"/>
                <a:gd name="connsiteY7" fmla="*/ 2163798 h 2163798"/>
                <a:gd name="connsiteX8" fmla="*/ 0 w 3518655"/>
                <a:gd name="connsiteY8" fmla="*/ 1827392 h 2163798"/>
                <a:gd name="connsiteX9" fmla="*/ 0 w 3518655"/>
                <a:gd name="connsiteY9" fmla="*/ 808191 h 2163798"/>
                <a:gd name="connsiteX10" fmla="*/ 0 w 3518655"/>
                <a:gd name="connsiteY10" fmla="*/ 336406 h 216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18655" h="2163798">
                  <a:moveTo>
                    <a:pt x="0" y="0"/>
                  </a:moveTo>
                  <a:lnTo>
                    <a:pt x="336406" y="0"/>
                  </a:lnTo>
                  <a:lnTo>
                    <a:pt x="808191" y="0"/>
                  </a:lnTo>
                  <a:lnTo>
                    <a:pt x="3182249" y="0"/>
                  </a:lnTo>
                  <a:cubicBezTo>
                    <a:pt x="3368041" y="0"/>
                    <a:pt x="3518655" y="150614"/>
                    <a:pt x="3518655" y="336406"/>
                  </a:cubicBezTo>
                  <a:lnTo>
                    <a:pt x="3518655" y="1827392"/>
                  </a:lnTo>
                  <a:cubicBezTo>
                    <a:pt x="3518655" y="2013184"/>
                    <a:pt x="3368041" y="2163798"/>
                    <a:pt x="3182249" y="2163798"/>
                  </a:cubicBezTo>
                  <a:lnTo>
                    <a:pt x="336406" y="2163798"/>
                  </a:lnTo>
                  <a:cubicBezTo>
                    <a:pt x="150614" y="2163798"/>
                    <a:pt x="0" y="2013184"/>
                    <a:pt x="0" y="1827392"/>
                  </a:cubicBezTo>
                  <a:lnTo>
                    <a:pt x="0" y="808191"/>
                  </a:lnTo>
                  <a:lnTo>
                    <a:pt x="0" y="33640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984C5"/>
                </a:gs>
                <a:gs pos="100000">
                  <a:srgbClr val="90DFF1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="" xmlns:a16="http://schemas.microsoft.com/office/drawing/2014/main" id="{D59E925C-6C7C-ED42-AD3F-92EF5929612E}"/>
                </a:ext>
              </a:extLst>
            </p:cNvPr>
            <p:cNvSpPr/>
            <p:nvPr/>
          </p:nvSpPr>
          <p:spPr>
            <a:xfrm>
              <a:off x="3682149" y="1829950"/>
              <a:ext cx="944410" cy="944410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="" xmlns:a16="http://schemas.microsoft.com/office/drawing/2014/main" id="{76D19355-E83D-3C47-A134-BFBD1F841637}"/>
                </a:ext>
              </a:extLst>
            </p:cNvPr>
            <p:cNvSpPr/>
            <p:nvPr/>
          </p:nvSpPr>
          <p:spPr>
            <a:xfrm>
              <a:off x="4857013" y="1998094"/>
              <a:ext cx="2477974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b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="" xmlns:a16="http://schemas.microsoft.com/office/drawing/2014/main" id="{8FA2A143-5902-B542-AB95-258D9F0919FA}"/>
                </a:ext>
              </a:extLst>
            </p:cNvPr>
            <p:cNvCxnSpPr>
              <a:cxnSpLocks/>
            </p:cNvCxnSpPr>
            <p:nvPr/>
          </p:nvCxnSpPr>
          <p:spPr>
            <a:xfrm>
              <a:off x="4857013" y="2596932"/>
              <a:ext cx="281599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>
              <a:extLst>
                <a:ext uri="{FF2B5EF4-FFF2-40B4-BE49-F238E27FC236}">
                  <a16:creationId xmlns="" xmlns:a16="http://schemas.microsoft.com/office/drawing/2014/main" id="{AB213D91-DB14-8D48-8BD9-8D598449A7CD}"/>
                </a:ext>
              </a:extLst>
            </p:cNvPr>
            <p:cNvSpPr/>
            <p:nvPr/>
          </p:nvSpPr>
          <p:spPr>
            <a:xfrm>
              <a:off x="4857013" y="2774360"/>
              <a:ext cx="2490138" cy="8617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="" xmlns:a16="http://schemas.microsoft.com/office/drawing/2014/main" id="{0731264E-3083-A74E-8EC1-D087AA1FADE6}"/>
                </a:ext>
              </a:extLst>
            </p:cNvPr>
            <p:cNvGrpSpPr/>
            <p:nvPr/>
          </p:nvGrpSpPr>
          <p:grpSpPr>
            <a:xfrm>
              <a:off x="3988461" y="2105305"/>
              <a:ext cx="331787" cy="393700"/>
              <a:chOff x="7310438" y="5732463"/>
              <a:chExt cx="331787" cy="393700"/>
            </a:xfrm>
          </p:grpSpPr>
          <p:sp>
            <p:nvSpPr>
              <p:cNvPr id="50" name="Line 162">
                <a:extLst>
                  <a:ext uri="{FF2B5EF4-FFF2-40B4-BE49-F238E27FC236}">
                    <a16:creationId xmlns="" xmlns:a16="http://schemas.microsoft.com/office/drawing/2014/main" id="{9BFE678B-59CA-AB47-8F49-5F13438E17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10438" y="5780088"/>
                <a:ext cx="0" cy="346075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163">
                <a:extLst>
                  <a:ext uri="{FF2B5EF4-FFF2-40B4-BE49-F238E27FC236}">
                    <a16:creationId xmlns="" xmlns:a16="http://schemas.microsoft.com/office/drawing/2014/main" id="{C4165956-B51C-F34B-995B-D4E52087F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0600" y="5732463"/>
                <a:ext cx="301625" cy="374650"/>
              </a:xfrm>
              <a:custGeom>
                <a:avLst/>
                <a:gdLst>
                  <a:gd name="T0" fmla="*/ 80 w 80"/>
                  <a:gd name="T1" fmla="*/ 24 h 100"/>
                  <a:gd name="T2" fmla="*/ 0 w 80"/>
                  <a:gd name="T3" fmla="*/ 21 h 100"/>
                  <a:gd name="T4" fmla="*/ 0 w 80"/>
                  <a:gd name="T5" fmla="*/ 81 h 100"/>
                  <a:gd name="T6" fmla="*/ 80 w 80"/>
                  <a:gd name="T7" fmla="*/ 84 h 100"/>
                  <a:gd name="T8" fmla="*/ 80 w 80"/>
                  <a:gd name="T9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00">
                    <a:moveTo>
                      <a:pt x="80" y="24"/>
                    </a:moveTo>
                    <a:cubicBezTo>
                      <a:pt x="47" y="41"/>
                      <a:pt x="39" y="0"/>
                      <a:pt x="0" y="2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37" y="61"/>
                      <a:pt x="48" y="100"/>
                      <a:pt x="80" y="84"/>
                    </a:cubicBezTo>
                    <a:lnTo>
                      <a:pt x="80" y="24"/>
                    </a:lnTo>
                    <a:close/>
                  </a:path>
                </a:pathLst>
              </a:custGeom>
              <a:no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164">
                <a:extLst>
                  <a:ext uri="{FF2B5EF4-FFF2-40B4-BE49-F238E27FC236}">
                    <a16:creationId xmlns="" xmlns:a16="http://schemas.microsoft.com/office/drawing/2014/main" id="{629F855C-085E-7E4C-B512-26C8672E95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3150" y="5845175"/>
                <a:ext cx="150813" cy="146050"/>
              </a:xfrm>
              <a:custGeom>
                <a:avLst/>
                <a:gdLst>
                  <a:gd name="T0" fmla="*/ 48 w 95"/>
                  <a:gd name="T1" fmla="*/ 0 h 92"/>
                  <a:gd name="T2" fmla="*/ 59 w 95"/>
                  <a:gd name="T3" fmla="*/ 35 h 92"/>
                  <a:gd name="T4" fmla="*/ 95 w 95"/>
                  <a:gd name="T5" fmla="*/ 35 h 92"/>
                  <a:gd name="T6" fmla="*/ 67 w 95"/>
                  <a:gd name="T7" fmla="*/ 56 h 92"/>
                  <a:gd name="T8" fmla="*/ 76 w 95"/>
                  <a:gd name="T9" fmla="*/ 92 h 92"/>
                  <a:gd name="T10" fmla="*/ 48 w 95"/>
                  <a:gd name="T11" fmla="*/ 71 h 92"/>
                  <a:gd name="T12" fmla="*/ 19 w 95"/>
                  <a:gd name="T13" fmla="*/ 92 h 92"/>
                  <a:gd name="T14" fmla="*/ 29 w 95"/>
                  <a:gd name="T15" fmla="*/ 56 h 92"/>
                  <a:gd name="T16" fmla="*/ 0 w 95"/>
                  <a:gd name="T17" fmla="*/ 35 h 92"/>
                  <a:gd name="T18" fmla="*/ 36 w 95"/>
                  <a:gd name="T19" fmla="*/ 35 h 92"/>
                  <a:gd name="T20" fmla="*/ 48 w 95"/>
                  <a:gd name="T2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92">
                    <a:moveTo>
                      <a:pt x="48" y="0"/>
                    </a:moveTo>
                    <a:lnTo>
                      <a:pt x="59" y="35"/>
                    </a:lnTo>
                    <a:lnTo>
                      <a:pt x="95" y="35"/>
                    </a:lnTo>
                    <a:lnTo>
                      <a:pt x="67" y="56"/>
                    </a:lnTo>
                    <a:lnTo>
                      <a:pt x="76" y="92"/>
                    </a:lnTo>
                    <a:lnTo>
                      <a:pt x="48" y="71"/>
                    </a:lnTo>
                    <a:lnTo>
                      <a:pt x="19" y="92"/>
                    </a:lnTo>
                    <a:lnTo>
                      <a:pt x="29" y="56"/>
                    </a:lnTo>
                    <a:lnTo>
                      <a:pt x="0" y="35"/>
                    </a:lnTo>
                    <a:lnTo>
                      <a:pt x="36" y="35"/>
                    </a:lnTo>
                    <a:lnTo>
                      <a:pt x="48" y="0"/>
                    </a:lnTo>
                    <a:close/>
                  </a:path>
                </a:pathLst>
              </a:custGeom>
              <a:no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684C2493-674A-5449-BB26-D0652A64C7C1}"/>
              </a:ext>
            </a:extLst>
          </p:cNvPr>
          <p:cNvSpPr/>
          <p:nvPr/>
        </p:nvSpPr>
        <p:spPr>
          <a:xfrm>
            <a:off x="557697" y="4268092"/>
            <a:ext cx="2210785" cy="172354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16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16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..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="" xmlns:a16="http://schemas.microsoft.com/office/drawing/2014/main" id="{7AE99895-BADE-A543-B998-B13006158E82}"/>
              </a:ext>
            </a:extLst>
          </p:cNvPr>
          <p:cNvCxnSpPr>
            <a:cxnSpLocks/>
          </p:cNvCxnSpPr>
          <p:nvPr/>
        </p:nvCxnSpPr>
        <p:spPr>
          <a:xfrm>
            <a:off x="557697" y="3892857"/>
            <a:ext cx="430305" cy="0"/>
          </a:xfrm>
          <a:prstGeom prst="line">
            <a:avLst/>
          </a:prstGeom>
          <a:ln w="412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="" xmlns:a16="http://schemas.microsoft.com/office/drawing/2014/main" id="{68785AD8-C9F8-324F-9486-5039B67FAF17}"/>
              </a:ext>
            </a:extLst>
          </p:cNvPr>
          <p:cNvGrpSpPr/>
          <p:nvPr/>
        </p:nvGrpSpPr>
        <p:grpSpPr>
          <a:xfrm>
            <a:off x="557697" y="1914551"/>
            <a:ext cx="1409324" cy="1409324"/>
            <a:chOff x="3398838" y="1090613"/>
            <a:chExt cx="346075" cy="346075"/>
          </a:xfrm>
        </p:grpSpPr>
        <p:sp>
          <p:nvSpPr>
            <p:cNvPr id="56" name="Freeform 210">
              <a:extLst>
                <a:ext uri="{FF2B5EF4-FFF2-40B4-BE49-F238E27FC236}">
                  <a16:creationId xmlns="" xmlns:a16="http://schemas.microsoft.com/office/drawing/2014/main" id="{F5AC4368-CCF5-3C4A-BCF1-33E9202D5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1090613"/>
              <a:ext cx="346075" cy="346075"/>
            </a:xfrm>
            <a:custGeom>
              <a:avLst/>
              <a:gdLst>
                <a:gd name="T0" fmla="*/ 92 w 92"/>
                <a:gd name="T1" fmla="*/ 84 h 92"/>
                <a:gd name="T2" fmla="*/ 84 w 92"/>
                <a:gd name="T3" fmla="*/ 92 h 92"/>
                <a:gd name="T4" fmla="*/ 8 w 92"/>
                <a:gd name="T5" fmla="*/ 92 h 92"/>
                <a:gd name="T6" fmla="*/ 0 w 92"/>
                <a:gd name="T7" fmla="*/ 84 h 92"/>
                <a:gd name="T8" fmla="*/ 0 w 92"/>
                <a:gd name="T9" fmla="*/ 8 h 92"/>
                <a:gd name="T10" fmla="*/ 8 w 92"/>
                <a:gd name="T11" fmla="*/ 0 h 92"/>
                <a:gd name="T12" fmla="*/ 84 w 92"/>
                <a:gd name="T13" fmla="*/ 0 h 92"/>
                <a:gd name="T14" fmla="*/ 92 w 92"/>
                <a:gd name="T15" fmla="*/ 8 h 92"/>
                <a:gd name="T16" fmla="*/ 92 w 92"/>
                <a:gd name="T17" fmla="*/ 8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92">
                  <a:moveTo>
                    <a:pt x="92" y="84"/>
                  </a:moveTo>
                  <a:cubicBezTo>
                    <a:pt x="92" y="88"/>
                    <a:pt x="88" y="92"/>
                    <a:pt x="84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" y="92"/>
                    <a:pt x="0" y="88"/>
                    <a:pt x="0" y="8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2" y="4"/>
                    <a:pt x="92" y="8"/>
                  </a:cubicBezTo>
                  <a:lnTo>
                    <a:pt x="92" y="84"/>
                  </a:lnTo>
                  <a:close/>
                </a:path>
              </a:pathLst>
            </a:custGeom>
            <a:noFill/>
            <a:ln w="381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Line 211">
              <a:extLst>
                <a:ext uri="{FF2B5EF4-FFF2-40B4-BE49-F238E27FC236}">
                  <a16:creationId xmlns="" xmlns:a16="http://schemas.microsoft.com/office/drawing/2014/main" id="{0EEDA713-CD34-3444-81FD-985BF88DC4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8838" y="1165226"/>
              <a:ext cx="346075" cy="0"/>
            </a:xfrm>
            <a:prstGeom prst="line">
              <a:avLst/>
            </a:prstGeom>
            <a:noFill/>
            <a:ln w="381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Oval 212">
              <a:extLst>
                <a:ext uri="{FF2B5EF4-FFF2-40B4-BE49-F238E27FC236}">
                  <a16:creationId xmlns="" xmlns:a16="http://schemas.microsoft.com/office/drawing/2014/main" id="{16AA1390-6969-6D4D-ADBB-79044333D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876" y="1120776"/>
              <a:ext cx="14288" cy="14288"/>
            </a:xfrm>
            <a:prstGeom prst="ellipse">
              <a:avLst/>
            </a:prstGeom>
            <a:noFill/>
            <a:ln w="381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Oval 213">
              <a:extLst>
                <a:ext uri="{FF2B5EF4-FFF2-40B4-BE49-F238E27FC236}">
                  <a16:creationId xmlns="" xmlns:a16="http://schemas.microsoft.com/office/drawing/2014/main" id="{C41ABF97-08F3-EB4F-9EA4-3785D113B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9326" y="1120776"/>
              <a:ext cx="14288" cy="14288"/>
            </a:xfrm>
            <a:prstGeom prst="ellipse">
              <a:avLst/>
            </a:prstGeom>
            <a:noFill/>
            <a:ln w="381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Oval 214">
              <a:extLst>
                <a:ext uri="{FF2B5EF4-FFF2-40B4-BE49-F238E27FC236}">
                  <a16:creationId xmlns="" xmlns:a16="http://schemas.microsoft.com/office/drawing/2014/main" id="{EDD58E80-BBCA-BE4A-8603-62C576C6A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3776" y="1120776"/>
              <a:ext cx="15875" cy="14288"/>
            </a:xfrm>
            <a:prstGeom prst="ellipse">
              <a:avLst/>
            </a:prstGeom>
            <a:noFill/>
            <a:ln w="381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Rectangle 215">
              <a:extLst>
                <a:ext uri="{FF2B5EF4-FFF2-40B4-BE49-F238E27FC236}">
                  <a16:creationId xmlns="" xmlns:a16="http://schemas.microsoft.com/office/drawing/2014/main" id="{33203666-60E7-8D48-8EFA-A70DFE0AF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876" y="1211263"/>
              <a:ext cx="44450" cy="179388"/>
            </a:xfrm>
            <a:prstGeom prst="rect">
              <a:avLst/>
            </a:prstGeom>
            <a:noFill/>
            <a:ln w="381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Line 216">
              <a:extLst>
                <a:ext uri="{FF2B5EF4-FFF2-40B4-BE49-F238E27FC236}">
                  <a16:creationId xmlns="" xmlns:a16="http://schemas.microsoft.com/office/drawing/2014/main" id="{868037B4-4FF7-E345-8BDC-B81803C91E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4876" y="1255713"/>
              <a:ext cx="44450" cy="0"/>
            </a:xfrm>
            <a:prstGeom prst="line">
              <a:avLst/>
            </a:prstGeom>
            <a:noFill/>
            <a:ln w="381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Line 217">
              <a:extLst>
                <a:ext uri="{FF2B5EF4-FFF2-40B4-BE49-F238E27FC236}">
                  <a16:creationId xmlns="" xmlns:a16="http://schemas.microsoft.com/office/drawing/2014/main" id="{C6910F71-D8D9-A649-B4DC-7A9B32B352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4876" y="1300163"/>
              <a:ext cx="44450" cy="0"/>
            </a:xfrm>
            <a:prstGeom prst="line">
              <a:avLst/>
            </a:prstGeom>
            <a:noFill/>
            <a:ln w="381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Line 218">
              <a:extLst>
                <a:ext uri="{FF2B5EF4-FFF2-40B4-BE49-F238E27FC236}">
                  <a16:creationId xmlns="" xmlns:a16="http://schemas.microsoft.com/office/drawing/2014/main" id="{B4B96A8F-1726-764F-BF5F-2E6F17790B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4876" y="1346201"/>
              <a:ext cx="44450" cy="0"/>
            </a:xfrm>
            <a:prstGeom prst="line">
              <a:avLst/>
            </a:prstGeom>
            <a:noFill/>
            <a:ln w="381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219">
              <a:extLst>
                <a:ext uri="{FF2B5EF4-FFF2-40B4-BE49-F238E27FC236}">
                  <a16:creationId xmlns="" xmlns:a16="http://schemas.microsoft.com/office/drawing/2014/main" id="{474301E3-8886-5B47-83B0-CC507B1EF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976" y="1316038"/>
              <a:ext cx="88900" cy="74613"/>
            </a:xfrm>
            <a:custGeom>
              <a:avLst/>
              <a:gdLst>
                <a:gd name="T0" fmla="*/ 0 w 56"/>
                <a:gd name="T1" fmla="*/ 0 h 47"/>
                <a:gd name="T2" fmla="*/ 14 w 56"/>
                <a:gd name="T3" fmla="*/ 0 h 47"/>
                <a:gd name="T4" fmla="*/ 26 w 56"/>
                <a:gd name="T5" fmla="*/ 9 h 47"/>
                <a:gd name="T6" fmla="*/ 56 w 56"/>
                <a:gd name="T7" fmla="*/ 9 h 47"/>
                <a:gd name="T8" fmla="*/ 56 w 56"/>
                <a:gd name="T9" fmla="*/ 47 h 47"/>
                <a:gd name="T10" fmla="*/ 0 w 56"/>
                <a:gd name="T11" fmla="*/ 47 h 47"/>
                <a:gd name="T12" fmla="*/ 0 w 56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7">
                  <a:moveTo>
                    <a:pt x="0" y="0"/>
                  </a:moveTo>
                  <a:lnTo>
                    <a:pt x="14" y="0"/>
                  </a:lnTo>
                  <a:lnTo>
                    <a:pt x="26" y="9"/>
                  </a:lnTo>
                  <a:lnTo>
                    <a:pt x="56" y="9"/>
                  </a:lnTo>
                  <a:lnTo>
                    <a:pt x="56" y="47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 cap="flat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Line 220">
              <a:extLst>
                <a:ext uri="{FF2B5EF4-FFF2-40B4-BE49-F238E27FC236}">
                  <a16:creationId xmlns="" xmlns:a16="http://schemas.microsoft.com/office/drawing/2014/main" id="{95C9563B-1C77-6443-BFA1-D64E457203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57588" y="1233488"/>
              <a:ext cx="104775" cy="60325"/>
            </a:xfrm>
            <a:prstGeom prst="line">
              <a:avLst/>
            </a:prstGeom>
            <a:noFill/>
            <a:ln w="381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Oval 221">
              <a:extLst>
                <a:ext uri="{FF2B5EF4-FFF2-40B4-BE49-F238E27FC236}">
                  <a16:creationId xmlns="" xmlns:a16="http://schemas.microsoft.com/office/drawing/2014/main" id="{0C816651-D74C-EF47-931E-BE469D850C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2363" y="1211263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Oval 222">
              <a:extLst>
                <a:ext uri="{FF2B5EF4-FFF2-40B4-BE49-F238E27FC236}">
                  <a16:creationId xmlns="" xmlns:a16="http://schemas.microsoft.com/office/drawing/2014/main" id="{7A619789-E1A5-AA4B-A1D2-C8801D538C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7426" y="1285876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69" name="Straight Connector 68">
            <a:extLst>
              <a:ext uri="{FF2B5EF4-FFF2-40B4-BE49-F238E27FC236}">
                <a16:creationId xmlns="" xmlns:a16="http://schemas.microsoft.com/office/drawing/2014/main" id="{0629AF9F-0D72-A440-92B4-9363879A18B3}"/>
              </a:ext>
            </a:extLst>
          </p:cNvPr>
          <p:cNvCxnSpPr>
            <a:cxnSpLocks/>
          </p:cNvCxnSpPr>
          <p:nvPr/>
        </p:nvCxnSpPr>
        <p:spPr>
          <a:xfrm>
            <a:off x="3146103" y="1860293"/>
            <a:ext cx="0" cy="4131348"/>
          </a:xfrm>
          <a:prstGeom prst="line">
            <a:avLst/>
          </a:prstGeom>
          <a:ln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563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45">
            <a:extLst>
              <a:ext uri="{FF2B5EF4-FFF2-40B4-BE49-F238E27FC236}">
                <a16:creationId xmlns="" xmlns:a16="http://schemas.microsoft.com/office/drawing/2014/main" id="{6C6BE59A-C57D-0D4C-88AC-E1243853186D}"/>
              </a:ext>
            </a:extLst>
          </p:cNvPr>
          <p:cNvSpPr/>
          <p:nvPr/>
        </p:nvSpPr>
        <p:spPr>
          <a:xfrm>
            <a:off x="533400" y="0"/>
            <a:ext cx="4846674" cy="6248400"/>
          </a:xfrm>
          <a:custGeom>
            <a:avLst/>
            <a:gdLst>
              <a:gd name="connsiteX0" fmla="*/ 0 w 4846674"/>
              <a:gd name="connsiteY0" fmla="*/ 0 h 6248400"/>
              <a:gd name="connsiteX1" fmla="*/ 4846674 w 4846674"/>
              <a:gd name="connsiteY1" fmla="*/ 0 h 6248400"/>
              <a:gd name="connsiteX2" fmla="*/ 4846674 w 4846674"/>
              <a:gd name="connsiteY2" fmla="*/ 5702228 h 6248400"/>
              <a:gd name="connsiteX3" fmla="*/ 4300502 w 4846674"/>
              <a:gd name="connsiteY3" fmla="*/ 6248400 h 6248400"/>
              <a:gd name="connsiteX4" fmla="*/ 546172 w 4846674"/>
              <a:gd name="connsiteY4" fmla="*/ 6248400 h 6248400"/>
              <a:gd name="connsiteX5" fmla="*/ 0 w 4846674"/>
              <a:gd name="connsiteY5" fmla="*/ 5702228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6674" h="6248400">
                <a:moveTo>
                  <a:pt x="0" y="0"/>
                </a:moveTo>
                <a:lnTo>
                  <a:pt x="4846674" y="0"/>
                </a:lnTo>
                <a:lnTo>
                  <a:pt x="4846674" y="5702228"/>
                </a:lnTo>
                <a:cubicBezTo>
                  <a:pt x="4846674" y="6003870"/>
                  <a:pt x="4602144" y="6248400"/>
                  <a:pt x="4300502" y="6248400"/>
                </a:cubicBezTo>
                <a:lnTo>
                  <a:pt x="546172" y="6248400"/>
                </a:lnTo>
                <a:cubicBezTo>
                  <a:pt x="244530" y="6248400"/>
                  <a:pt x="0" y="6003870"/>
                  <a:pt x="0" y="5702228"/>
                </a:cubicBezTo>
                <a:close/>
              </a:path>
            </a:pathLst>
          </a:custGeom>
          <a:gradFill flip="none" rotWithShape="1">
            <a:gsLst>
              <a:gs pos="0">
                <a:srgbClr val="4984C5"/>
              </a:gs>
              <a:gs pos="100000">
                <a:srgbClr val="90DFF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9EDA6F2A-CDE0-8641-8D6A-6A59693E7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6447" y="3414366"/>
            <a:ext cx="2732997" cy="2215991"/>
          </a:xfrm>
        </p:spPr>
        <p:txBody>
          <a:bodyPr wrap="square" lIns="0" tIns="0" rIns="0" bIns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What to expect at a poster session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57CC7BEE-5551-BC46-A53F-32284ED48CC0}"/>
              </a:ext>
            </a:extLst>
          </p:cNvPr>
          <p:cNvSpPr/>
          <p:nvPr/>
        </p:nvSpPr>
        <p:spPr>
          <a:xfrm flipV="1">
            <a:off x="4721928" y="1076146"/>
            <a:ext cx="6943927" cy="5454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FCF8533-79AD-AC49-9AB9-D76DF4944995}"/>
              </a:ext>
            </a:extLst>
          </p:cNvPr>
          <p:cNvSpPr/>
          <p:nvPr/>
        </p:nvSpPr>
        <p:spPr>
          <a:xfrm>
            <a:off x="5782005" y="1210368"/>
            <a:ext cx="55315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7B09A71-10CB-9441-9B9B-2758D514ECE8}"/>
              </a:ext>
            </a:extLst>
          </p:cNvPr>
          <p:cNvSpPr/>
          <p:nvPr/>
        </p:nvSpPr>
        <p:spPr>
          <a:xfrm>
            <a:off x="5782005" y="1755810"/>
            <a:ext cx="553153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endParaRPr lang="en-US" sz="1400" dirty="0"/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A17EDCF3-AE00-3C48-85EE-4DAD72457688}"/>
              </a:ext>
            </a:extLst>
          </p:cNvPr>
          <p:cNvSpPr/>
          <p:nvPr/>
        </p:nvSpPr>
        <p:spPr>
          <a:xfrm flipV="1">
            <a:off x="4721928" y="2367662"/>
            <a:ext cx="6943927" cy="5454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7C97E4B-DD5C-784B-90F2-93AF38D48E7C}"/>
              </a:ext>
            </a:extLst>
          </p:cNvPr>
          <p:cNvSpPr/>
          <p:nvPr/>
        </p:nvSpPr>
        <p:spPr>
          <a:xfrm>
            <a:off x="5782005" y="2501884"/>
            <a:ext cx="55315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40F790C2-BA52-E244-B921-28909B5D521F}"/>
              </a:ext>
            </a:extLst>
          </p:cNvPr>
          <p:cNvSpPr/>
          <p:nvPr/>
        </p:nvSpPr>
        <p:spPr>
          <a:xfrm>
            <a:off x="5782005" y="3047326"/>
            <a:ext cx="553153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endParaRPr lang="en-US" sz="140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7B6A2D7E-2DA1-974F-B519-B92853D826A5}"/>
              </a:ext>
            </a:extLst>
          </p:cNvPr>
          <p:cNvSpPr/>
          <p:nvPr/>
        </p:nvSpPr>
        <p:spPr>
          <a:xfrm flipV="1">
            <a:off x="4721928" y="3659178"/>
            <a:ext cx="6943927" cy="5454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7BD6CF4-7DA8-A54F-9EFF-579E71079DF7}"/>
              </a:ext>
            </a:extLst>
          </p:cNvPr>
          <p:cNvSpPr/>
          <p:nvPr/>
        </p:nvSpPr>
        <p:spPr>
          <a:xfrm>
            <a:off x="5782005" y="3793400"/>
            <a:ext cx="55315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372FBDC2-5E18-F844-BC9A-5F82D7D001FC}"/>
              </a:ext>
            </a:extLst>
          </p:cNvPr>
          <p:cNvSpPr/>
          <p:nvPr/>
        </p:nvSpPr>
        <p:spPr>
          <a:xfrm>
            <a:off x="5782005" y="4338842"/>
            <a:ext cx="553153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endParaRPr lang="en-US" sz="1400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="" xmlns:a16="http://schemas.microsoft.com/office/drawing/2014/main" id="{DCF4439C-589A-8F4F-9E1D-F1E01880208C}"/>
              </a:ext>
            </a:extLst>
          </p:cNvPr>
          <p:cNvSpPr/>
          <p:nvPr/>
        </p:nvSpPr>
        <p:spPr>
          <a:xfrm flipV="1">
            <a:off x="4721928" y="4950693"/>
            <a:ext cx="6943927" cy="5454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B2BAA83D-7E48-4241-8639-1A81F02813E4}"/>
              </a:ext>
            </a:extLst>
          </p:cNvPr>
          <p:cNvSpPr/>
          <p:nvPr/>
        </p:nvSpPr>
        <p:spPr>
          <a:xfrm>
            <a:off x="5782005" y="5084915"/>
            <a:ext cx="55315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A74AF8B4-F17E-9F41-BF81-47008CECA1B9}"/>
              </a:ext>
            </a:extLst>
          </p:cNvPr>
          <p:cNvSpPr/>
          <p:nvPr/>
        </p:nvSpPr>
        <p:spPr>
          <a:xfrm>
            <a:off x="5782005" y="5630357"/>
            <a:ext cx="553153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endParaRPr lang="en-US" sz="1400" dirty="0"/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513CE840-0B66-424E-B895-9910F06FD42D}"/>
              </a:ext>
            </a:extLst>
          </p:cNvPr>
          <p:cNvGrpSpPr/>
          <p:nvPr/>
        </p:nvGrpSpPr>
        <p:grpSpPr>
          <a:xfrm>
            <a:off x="4818641" y="1147871"/>
            <a:ext cx="401993" cy="401993"/>
            <a:chOff x="4762982" y="1375951"/>
            <a:chExt cx="401993" cy="401993"/>
          </a:xfrm>
        </p:grpSpPr>
        <p:sp>
          <p:nvSpPr>
            <p:cNvPr id="20" name="Oval 19">
              <a:extLst>
                <a:ext uri="{FF2B5EF4-FFF2-40B4-BE49-F238E27FC236}">
                  <a16:creationId xmlns="" xmlns:a16="http://schemas.microsoft.com/office/drawing/2014/main" id="{A4727F49-100C-844F-87CE-EBE014ABF854}"/>
                </a:ext>
              </a:extLst>
            </p:cNvPr>
            <p:cNvSpPr/>
            <p:nvPr/>
          </p:nvSpPr>
          <p:spPr>
            <a:xfrm>
              <a:off x="4762982" y="1375951"/>
              <a:ext cx="401993" cy="401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5">
              <a:extLst>
                <a:ext uri="{FF2B5EF4-FFF2-40B4-BE49-F238E27FC236}">
                  <a16:creationId xmlns="" xmlns:a16="http://schemas.microsoft.com/office/drawing/2014/main" id="{653CC13E-C459-DA45-839C-DB91B9442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718" y="1492799"/>
              <a:ext cx="178521" cy="168297"/>
            </a:xfrm>
            <a:custGeom>
              <a:avLst/>
              <a:gdLst>
                <a:gd name="T0" fmla="*/ 95 w 96"/>
                <a:gd name="T1" fmla="*/ 44 h 90"/>
                <a:gd name="T2" fmla="*/ 55 w 96"/>
                <a:gd name="T3" fmla="*/ 3 h 90"/>
                <a:gd name="T4" fmla="*/ 40 w 96"/>
                <a:gd name="T5" fmla="*/ 4 h 90"/>
                <a:gd name="T6" fmla="*/ 40 w 96"/>
                <a:gd name="T7" fmla="*/ 18 h 90"/>
                <a:gd name="T8" fmla="*/ 57 w 96"/>
                <a:gd name="T9" fmla="*/ 35 h 90"/>
                <a:gd name="T10" fmla="*/ 8 w 96"/>
                <a:gd name="T11" fmla="*/ 35 h 90"/>
                <a:gd name="T12" fmla="*/ 0 w 96"/>
                <a:gd name="T13" fmla="*/ 45 h 90"/>
                <a:gd name="T14" fmla="*/ 2 w 96"/>
                <a:gd name="T15" fmla="*/ 52 h 90"/>
                <a:gd name="T16" fmla="*/ 8 w 96"/>
                <a:gd name="T17" fmla="*/ 55 h 90"/>
                <a:gd name="T18" fmla="*/ 57 w 96"/>
                <a:gd name="T19" fmla="*/ 55 h 90"/>
                <a:gd name="T20" fmla="*/ 41 w 96"/>
                <a:gd name="T21" fmla="*/ 72 h 90"/>
                <a:gd name="T22" fmla="*/ 38 w 96"/>
                <a:gd name="T23" fmla="*/ 79 h 90"/>
                <a:gd name="T24" fmla="*/ 41 w 96"/>
                <a:gd name="T25" fmla="*/ 86 h 90"/>
                <a:gd name="T26" fmla="*/ 49 w 96"/>
                <a:gd name="T27" fmla="*/ 90 h 90"/>
                <a:gd name="T28" fmla="*/ 56 w 96"/>
                <a:gd name="T29" fmla="*/ 87 h 90"/>
                <a:gd name="T30" fmla="*/ 95 w 96"/>
                <a:gd name="T31" fmla="*/ 46 h 90"/>
                <a:gd name="T32" fmla="*/ 95 w 96"/>
                <a:gd name="T3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0">
                  <a:moveTo>
                    <a:pt x="95" y="4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4" y="0"/>
                    <a:pt x="40" y="4"/>
                  </a:cubicBezTo>
                  <a:cubicBezTo>
                    <a:pt x="36" y="8"/>
                    <a:pt x="36" y="14"/>
                    <a:pt x="40" y="18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3" y="35"/>
                    <a:pt x="0" y="40"/>
                    <a:pt x="0" y="45"/>
                  </a:cubicBezTo>
                  <a:cubicBezTo>
                    <a:pt x="0" y="47"/>
                    <a:pt x="1" y="50"/>
                    <a:pt x="2" y="52"/>
                  </a:cubicBezTo>
                  <a:cubicBezTo>
                    <a:pt x="3" y="54"/>
                    <a:pt x="6" y="55"/>
                    <a:pt x="8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39" y="74"/>
                    <a:pt x="38" y="76"/>
                    <a:pt x="38" y="79"/>
                  </a:cubicBezTo>
                  <a:cubicBezTo>
                    <a:pt x="38" y="81"/>
                    <a:pt x="39" y="84"/>
                    <a:pt x="41" y="86"/>
                  </a:cubicBezTo>
                  <a:cubicBezTo>
                    <a:pt x="43" y="88"/>
                    <a:pt x="46" y="90"/>
                    <a:pt x="49" y="90"/>
                  </a:cubicBezTo>
                  <a:cubicBezTo>
                    <a:pt x="51" y="90"/>
                    <a:pt x="54" y="89"/>
                    <a:pt x="56" y="8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6" y="46"/>
                    <a:pt x="96" y="44"/>
                    <a:pt x="95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984C5"/>
                </a:gs>
                <a:gs pos="100000">
                  <a:srgbClr val="90DFF1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DB903EF9-F211-5549-9382-4CEC52FAB076}"/>
              </a:ext>
            </a:extLst>
          </p:cNvPr>
          <p:cNvGrpSpPr/>
          <p:nvPr/>
        </p:nvGrpSpPr>
        <p:grpSpPr>
          <a:xfrm>
            <a:off x="4818641" y="2439386"/>
            <a:ext cx="401993" cy="401993"/>
            <a:chOff x="4762982" y="1375951"/>
            <a:chExt cx="401993" cy="401993"/>
          </a:xfrm>
        </p:grpSpPr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4D68A0C4-85A7-5245-8C66-0E29DDE73607}"/>
                </a:ext>
              </a:extLst>
            </p:cNvPr>
            <p:cNvSpPr/>
            <p:nvPr/>
          </p:nvSpPr>
          <p:spPr>
            <a:xfrm>
              <a:off x="4762982" y="1375951"/>
              <a:ext cx="401993" cy="401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5">
              <a:extLst>
                <a:ext uri="{FF2B5EF4-FFF2-40B4-BE49-F238E27FC236}">
                  <a16:creationId xmlns="" xmlns:a16="http://schemas.microsoft.com/office/drawing/2014/main" id="{6515627C-893A-D343-AF3A-CDC6812E9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718" y="1492799"/>
              <a:ext cx="178521" cy="168297"/>
            </a:xfrm>
            <a:custGeom>
              <a:avLst/>
              <a:gdLst>
                <a:gd name="T0" fmla="*/ 95 w 96"/>
                <a:gd name="T1" fmla="*/ 44 h 90"/>
                <a:gd name="T2" fmla="*/ 55 w 96"/>
                <a:gd name="T3" fmla="*/ 3 h 90"/>
                <a:gd name="T4" fmla="*/ 40 w 96"/>
                <a:gd name="T5" fmla="*/ 4 h 90"/>
                <a:gd name="T6" fmla="*/ 40 w 96"/>
                <a:gd name="T7" fmla="*/ 18 h 90"/>
                <a:gd name="T8" fmla="*/ 57 w 96"/>
                <a:gd name="T9" fmla="*/ 35 h 90"/>
                <a:gd name="T10" fmla="*/ 8 w 96"/>
                <a:gd name="T11" fmla="*/ 35 h 90"/>
                <a:gd name="T12" fmla="*/ 0 w 96"/>
                <a:gd name="T13" fmla="*/ 45 h 90"/>
                <a:gd name="T14" fmla="*/ 2 w 96"/>
                <a:gd name="T15" fmla="*/ 52 h 90"/>
                <a:gd name="T16" fmla="*/ 8 w 96"/>
                <a:gd name="T17" fmla="*/ 55 h 90"/>
                <a:gd name="T18" fmla="*/ 57 w 96"/>
                <a:gd name="T19" fmla="*/ 55 h 90"/>
                <a:gd name="T20" fmla="*/ 41 w 96"/>
                <a:gd name="T21" fmla="*/ 72 h 90"/>
                <a:gd name="T22" fmla="*/ 38 w 96"/>
                <a:gd name="T23" fmla="*/ 79 h 90"/>
                <a:gd name="T24" fmla="*/ 41 w 96"/>
                <a:gd name="T25" fmla="*/ 86 h 90"/>
                <a:gd name="T26" fmla="*/ 49 w 96"/>
                <a:gd name="T27" fmla="*/ 90 h 90"/>
                <a:gd name="T28" fmla="*/ 56 w 96"/>
                <a:gd name="T29" fmla="*/ 87 h 90"/>
                <a:gd name="T30" fmla="*/ 95 w 96"/>
                <a:gd name="T31" fmla="*/ 46 h 90"/>
                <a:gd name="T32" fmla="*/ 95 w 96"/>
                <a:gd name="T3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0">
                  <a:moveTo>
                    <a:pt x="95" y="4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4" y="0"/>
                    <a:pt x="40" y="4"/>
                  </a:cubicBezTo>
                  <a:cubicBezTo>
                    <a:pt x="36" y="8"/>
                    <a:pt x="36" y="14"/>
                    <a:pt x="40" y="18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3" y="35"/>
                    <a:pt x="0" y="40"/>
                    <a:pt x="0" y="45"/>
                  </a:cubicBezTo>
                  <a:cubicBezTo>
                    <a:pt x="0" y="47"/>
                    <a:pt x="1" y="50"/>
                    <a:pt x="2" y="52"/>
                  </a:cubicBezTo>
                  <a:cubicBezTo>
                    <a:pt x="3" y="54"/>
                    <a:pt x="6" y="55"/>
                    <a:pt x="8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39" y="74"/>
                    <a:pt x="38" y="76"/>
                    <a:pt x="38" y="79"/>
                  </a:cubicBezTo>
                  <a:cubicBezTo>
                    <a:pt x="38" y="81"/>
                    <a:pt x="39" y="84"/>
                    <a:pt x="41" y="86"/>
                  </a:cubicBezTo>
                  <a:cubicBezTo>
                    <a:pt x="43" y="88"/>
                    <a:pt x="46" y="90"/>
                    <a:pt x="49" y="90"/>
                  </a:cubicBezTo>
                  <a:cubicBezTo>
                    <a:pt x="51" y="90"/>
                    <a:pt x="54" y="89"/>
                    <a:pt x="56" y="8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6" y="46"/>
                    <a:pt x="96" y="44"/>
                    <a:pt x="95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984C5"/>
                </a:gs>
                <a:gs pos="100000">
                  <a:srgbClr val="90DFF1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9D694959-6267-1A46-A712-2E1972F67CDA}"/>
              </a:ext>
            </a:extLst>
          </p:cNvPr>
          <p:cNvGrpSpPr/>
          <p:nvPr/>
        </p:nvGrpSpPr>
        <p:grpSpPr>
          <a:xfrm>
            <a:off x="4818641" y="3730902"/>
            <a:ext cx="401993" cy="401993"/>
            <a:chOff x="4762982" y="1375951"/>
            <a:chExt cx="401993" cy="401993"/>
          </a:xfrm>
        </p:grpSpPr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2A0B9378-C268-0B4F-B813-5E4AE42DC7AA}"/>
                </a:ext>
              </a:extLst>
            </p:cNvPr>
            <p:cNvSpPr/>
            <p:nvPr/>
          </p:nvSpPr>
          <p:spPr>
            <a:xfrm>
              <a:off x="4762982" y="1375951"/>
              <a:ext cx="401993" cy="401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5">
              <a:extLst>
                <a:ext uri="{FF2B5EF4-FFF2-40B4-BE49-F238E27FC236}">
                  <a16:creationId xmlns="" xmlns:a16="http://schemas.microsoft.com/office/drawing/2014/main" id="{FE6D4E5E-397E-B245-ACB0-004200656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718" y="1492799"/>
              <a:ext cx="178521" cy="168297"/>
            </a:xfrm>
            <a:custGeom>
              <a:avLst/>
              <a:gdLst>
                <a:gd name="T0" fmla="*/ 95 w 96"/>
                <a:gd name="T1" fmla="*/ 44 h 90"/>
                <a:gd name="T2" fmla="*/ 55 w 96"/>
                <a:gd name="T3" fmla="*/ 3 h 90"/>
                <a:gd name="T4" fmla="*/ 40 w 96"/>
                <a:gd name="T5" fmla="*/ 4 h 90"/>
                <a:gd name="T6" fmla="*/ 40 w 96"/>
                <a:gd name="T7" fmla="*/ 18 h 90"/>
                <a:gd name="T8" fmla="*/ 57 w 96"/>
                <a:gd name="T9" fmla="*/ 35 h 90"/>
                <a:gd name="T10" fmla="*/ 8 w 96"/>
                <a:gd name="T11" fmla="*/ 35 h 90"/>
                <a:gd name="T12" fmla="*/ 0 w 96"/>
                <a:gd name="T13" fmla="*/ 45 h 90"/>
                <a:gd name="T14" fmla="*/ 2 w 96"/>
                <a:gd name="T15" fmla="*/ 52 h 90"/>
                <a:gd name="T16" fmla="*/ 8 w 96"/>
                <a:gd name="T17" fmla="*/ 55 h 90"/>
                <a:gd name="T18" fmla="*/ 57 w 96"/>
                <a:gd name="T19" fmla="*/ 55 h 90"/>
                <a:gd name="T20" fmla="*/ 41 w 96"/>
                <a:gd name="T21" fmla="*/ 72 h 90"/>
                <a:gd name="T22" fmla="*/ 38 w 96"/>
                <a:gd name="T23" fmla="*/ 79 h 90"/>
                <a:gd name="T24" fmla="*/ 41 w 96"/>
                <a:gd name="T25" fmla="*/ 86 h 90"/>
                <a:gd name="T26" fmla="*/ 49 w 96"/>
                <a:gd name="T27" fmla="*/ 90 h 90"/>
                <a:gd name="T28" fmla="*/ 56 w 96"/>
                <a:gd name="T29" fmla="*/ 87 h 90"/>
                <a:gd name="T30" fmla="*/ 95 w 96"/>
                <a:gd name="T31" fmla="*/ 46 h 90"/>
                <a:gd name="T32" fmla="*/ 95 w 96"/>
                <a:gd name="T3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0">
                  <a:moveTo>
                    <a:pt x="95" y="4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4" y="0"/>
                    <a:pt x="40" y="4"/>
                  </a:cubicBezTo>
                  <a:cubicBezTo>
                    <a:pt x="36" y="8"/>
                    <a:pt x="36" y="14"/>
                    <a:pt x="40" y="18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3" y="35"/>
                    <a:pt x="0" y="40"/>
                    <a:pt x="0" y="45"/>
                  </a:cubicBezTo>
                  <a:cubicBezTo>
                    <a:pt x="0" y="47"/>
                    <a:pt x="1" y="50"/>
                    <a:pt x="2" y="52"/>
                  </a:cubicBezTo>
                  <a:cubicBezTo>
                    <a:pt x="3" y="54"/>
                    <a:pt x="6" y="55"/>
                    <a:pt x="8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39" y="74"/>
                    <a:pt x="38" y="76"/>
                    <a:pt x="38" y="79"/>
                  </a:cubicBezTo>
                  <a:cubicBezTo>
                    <a:pt x="38" y="81"/>
                    <a:pt x="39" y="84"/>
                    <a:pt x="41" y="86"/>
                  </a:cubicBezTo>
                  <a:cubicBezTo>
                    <a:pt x="43" y="88"/>
                    <a:pt x="46" y="90"/>
                    <a:pt x="49" y="90"/>
                  </a:cubicBezTo>
                  <a:cubicBezTo>
                    <a:pt x="51" y="90"/>
                    <a:pt x="54" y="89"/>
                    <a:pt x="56" y="8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6" y="46"/>
                    <a:pt x="96" y="44"/>
                    <a:pt x="95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984C5"/>
                </a:gs>
                <a:gs pos="100000">
                  <a:srgbClr val="90DFF1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3DCFDB2F-6E6D-F64D-AF02-59C6A384559C}"/>
              </a:ext>
            </a:extLst>
          </p:cNvPr>
          <p:cNvGrpSpPr/>
          <p:nvPr/>
        </p:nvGrpSpPr>
        <p:grpSpPr>
          <a:xfrm>
            <a:off x="4818641" y="5022417"/>
            <a:ext cx="401993" cy="401993"/>
            <a:chOff x="4762982" y="1375951"/>
            <a:chExt cx="401993" cy="401993"/>
          </a:xfrm>
        </p:grpSpPr>
        <p:sp>
          <p:nvSpPr>
            <p:cNvPr id="30" name="Oval 29">
              <a:extLst>
                <a:ext uri="{FF2B5EF4-FFF2-40B4-BE49-F238E27FC236}">
                  <a16:creationId xmlns="" xmlns:a16="http://schemas.microsoft.com/office/drawing/2014/main" id="{34239202-41F8-0440-97ED-192D508D8FAD}"/>
                </a:ext>
              </a:extLst>
            </p:cNvPr>
            <p:cNvSpPr/>
            <p:nvPr/>
          </p:nvSpPr>
          <p:spPr>
            <a:xfrm>
              <a:off x="4762982" y="1375951"/>
              <a:ext cx="401993" cy="401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="" xmlns:a16="http://schemas.microsoft.com/office/drawing/2014/main" id="{6BE615DC-8B5B-3C48-81C4-9DC7C4243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718" y="1492799"/>
              <a:ext cx="178521" cy="168297"/>
            </a:xfrm>
            <a:custGeom>
              <a:avLst/>
              <a:gdLst>
                <a:gd name="T0" fmla="*/ 95 w 96"/>
                <a:gd name="T1" fmla="*/ 44 h 90"/>
                <a:gd name="T2" fmla="*/ 55 w 96"/>
                <a:gd name="T3" fmla="*/ 3 h 90"/>
                <a:gd name="T4" fmla="*/ 40 w 96"/>
                <a:gd name="T5" fmla="*/ 4 h 90"/>
                <a:gd name="T6" fmla="*/ 40 w 96"/>
                <a:gd name="T7" fmla="*/ 18 h 90"/>
                <a:gd name="T8" fmla="*/ 57 w 96"/>
                <a:gd name="T9" fmla="*/ 35 h 90"/>
                <a:gd name="T10" fmla="*/ 8 w 96"/>
                <a:gd name="T11" fmla="*/ 35 h 90"/>
                <a:gd name="T12" fmla="*/ 0 w 96"/>
                <a:gd name="T13" fmla="*/ 45 h 90"/>
                <a:gd name="T14" fmla="*/ 2 w 96"/>
                <a:gd name="T15" fmla="*/ 52 h 90"/>
                <a:gd name="T16" fmla="*/ 8 w 96"/>
                <a:gd name="T17" fmla="*/ 55 h 90"/>
                <a:gd name="T18" fmla="*/ 57 w 96"/>
                <a:gd name="T19" fmla="*/ 55 h 90"/>
                <a:gd name="T20" fmla="*/ 41 w 96"/>
                <a:gd name="T21" fmla="*/ 72 h 90"/>
                <a:gd name="T22" fmla="*/ 38 w 96"/>
                <a:gd name="T23" fmla="*/ 79 h 90"/>
                <a:gd name="T24" fmla="*/ 41 w 96"/>
                <a:gd name="T25" fmla="*/ 86 h 90"/>
                <a:gd name="T26" fmla="*/ 49 w 96"/>
                <a:gd name="T27" fmla="*/ 90 h 90"/>
                <a:gd name="T28" fmla="*/ 56 w 96"/>
                <a:gd name="T29" fmla="*/ 87 h 90"/>
                <a:gd name="T30" fmla="*/ 95 w 96"/>
                <a:gd name="T31" fmla="*/ 46 h 90"/>
                <a:gd name="T32" fmla="*/ 95 w 96"/>
                <a:gd name="T3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0">
                  <a:moveTo>
                    <a:pt x="95" y="4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4" y="0"/>
                    <a:pt x="40" y="4"/>
                  </a:cubicBezTo>
                  <a:cubicBezTo>
                    <a:pt x="36" y="8"/>
                    <a:pt x="36" y="14"/>
                    <a:pt x="40" y="18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3" y="35"/>
                    <a:pt x="0" y="40"/>
                    <a:pt x="0" y="45"/>
                  </a:cubicBezTo>
                  <a:cubicBezTo>
                    <a:pt x="0" y="47"/>
                    <a:pt x="1" y="50"/>
                    <a:pt x="2" y="52"/>
                  </a:cubicBezTo>
                  <a:cubicBezTo>
                    <a:pt x="3" y="54"/>
                    <a:pt x="6" y="55"/>
                    <a:pt x="8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39" y="74"/>
                    <a:pt x="38" y="76"/>
                    <a:pt x="38" y="79"/>
                  </a:cubicBezTo>
                  <a:cubicBezTo>
                    <a:pt x="38" y="81"/>
                    <a:pt x="39" y="84"/>
                    <a:pt x="41" y="86"/>
                  </a:cubicBezTo>
                  <a:cubicBezTo>
                    <a:pt x="43" y="88"/>
                    <a:pt x="46" y="90"/>
                    <a:pt x="49" y="90"/>
                  </a:cubicBezTo>
                  <a:cubicBezTo>
                    <a:pt x="51" y="90"/>
                    <a:pt x="54" y="89"/>
                    <a:pt x="56" y="8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6" y="46"/>
                    <a:pt x="96" y="44"/>
                    <a:pt x="95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984C5"/>
                </a:gs>
                <a:gs pos="100000">
                  <a:srgbClr val="90DFF1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27EE9851-CEC9-CF48-B215-A65CD6D33C07}"/>
              </a:ext>
            </a:extLst>
          </p:cNvPr>
          <p:cNvGrpSpPr/>
          <p:nvPr/>
        </p:nvGrpSpPr>
        <p:grpSpPr>
          <a:xfrm>
            <a:off x="1336447" y="1076146"/>
            <a:ext cx="1571365" cy="1585852"/>
            <a:chOff x="2684463" y="3619500"/>
            <a:chExt cx="344487" cy="347663"/>
          </a:xfrm>
        </p:grpSpPr>
        <p:sp>
          <p:nvSpPr>
            <p:cNvPr id="33" name="Rectangle 32">
              <a:extLst>
                <a:ext uri="{FF2B5EF4-FFF2-40B4-BE49-F238E27FC236}">
                  <a16:creationId xmlns="" xmlns:a16="http://schemas.microsoft.com/office/drawing/2014/main" id="{FED9313D-49FF-B74A-89DF-465FCCEF6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913" y="3709988"/>
              <a:ext cx="180975" cy="257175"/>
            </a:xfrm>
            <a:prstGeom prst="rect">
              <a:avLst/>
            </a:prstGeom>
            <a:noFill/>
            <a:ln w="444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33">
              <a:extLst>
                <a:ext uri="{FF2B5EF4-FFF2-40B4-BE49-F238E27FC236}">
                  <a16:creationId xmlns="" xmlns:a16="http://schemas.microsoft.com/office/drawing/2014/main" id="{E1C21100-23EA-4F45-B01B-ACC73875B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3619500"/>
              <a:ext cx="90488" cy="241300"/>
            </a:xfrm>
            <a:custGeom>
              <a:avLst/>
              <a:gdLst>
                <a:gd name="T0" fmla="*/ 12 w 24"/>
                <a:gd name="T1" fmla="*/ 64 h 64"/>
                <a:gd name="T2" fmla="*/ 0 w 24"/>
                <a:gd name="T3" fmla="*/ 64 h 64"/>
                <a:gd name="T4" fmla="*/ 0 w 24"/>
                <a:gd name="T5" fmla="*/ 12 h 64"/>
                <a:gd name="T6" fmla="*/ 12 w 24"/>
                <a:gd name="T7" fmla="*/ 0 h 64"/>
                <a:gd name="T8" fmla="*/ 24 w 24"/>
                <a:gd name="T9" fmla="*/ 12 h 64"/>
                <a:gd name="T10" fmla="*/ 12 w 24"/>
                <a:gd name="T11" fmla="*/ 24 h 64"/>
                <a:gd name="T12" fmla="*/ 12 w 24"/>
                <a:gd name="T13" fmla="*/ 16 h 64"/>
                <a:gd name="T14" fmla="*/ 23 w 24"/>
                <a:gd name="T15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64">
                  <a:moveTo>
                    <a:pt x="12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23" y="16"/>
                    <a:pt x="23" y="16"/>
                    <a:pt x="23" y="16"/>
                  </a:cubicBezTo>
                </a:path>
              </a:pathLst>
            </a:custGeom>
            <a:noFill/>
            <a:ln w="444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34">
              <a:extLst>
                <a:ext uri="{FF2B5EF4-FFF2-40B4-BE49-F238E27FC236}">
                  <a16:creationId xmlns="" xmlns:a16="http://schemas.microsoft.com/office/drawing/2014/main" id="{411D3F1F-70BF-4541-A28E-6F444AFF8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913" y="3619500"/>
              <a:ext cx="225425" cy="90488"/>
            </a:xfrm>
            <a:custGeom>
              <a:avLst/>
              <a:gdLst>
                <a:gd name="T0" fmla="*/ 48 w 60"/>
                <a:gd name="T1" fmla="*/ 24 h 24"/>
                <a:gd name="T2" fmla="*/ 60 w 60"/>
                <a:gd name="T3" fmla="*/ 12 h 24"/>
                <a:gd name="T4" fmla="*/ 48 w 60"/>
                <a:gd name="T5" fmla="*/ 0 h 24"/>
                <a:gd name="T6" fmla="*/ 0 w 60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4">
                  <a:moveTo>
                    <a:pt x="48" y="24"/>
                  </a:moveTo>
                  <a:cubicBezTo>
                    <a:pt x="55" y="24"/>
                    <a:pt x="60" y="19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444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Line 8">
              <a:extLst>
                <a:ext uri="{FF2B5EF4-FFF2-40B4-BE49-F238E27FC236}">
                  <a16:creationId xmlns="" xmlns:a16="http://schemas.microsoft.com/office/drawing/2014/main" id="{EC0F8608-C07C-4F4D-B042-4387908FC1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770313"/>
              <a:ext cx="60325" cy="0"/>
            </a:xfrm>
            <a:prstGeom prst="line">
              <a:avLst/>
            </a:prstGeom>
            <a:noFill/>
            <a:ln w="444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Line 9">
              <a:extLst>
                <a:ext uri="{FF2B5EF4-FFF2-40B4-BE49-F238E27FC236}">
                  <a16:creationId xmlns="" xmlns:a16="http://schemas.microsoft.com/office/drawing/2014/main" id="{0BDA423E-3527-564D-B37C-07AAD99E93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830638"/>
              <a:ext cx="60325" cy="0"/>
            </a:xfrm>
            <a:prstGeom prst="line">
              <a:avLst/>
            </a:prstGeom>
            <a:noFill/>
            <a:ln w="444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Line 10">
              <a:extLst>
                <a:ext uri="{FF2B5EF4-FFF2-40B4-BE49-F238E27FC236}">
                  <a16:creationId xmlns="" xmlns:a16="http://schemas.microsoft.com/office/drawing/2014/main" id="{234AA453-BC13-B04A-8F38-8D517E1034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892550"/>
              <a:ext cx="60325" cy="0"/>
            </a:xfrm>
            <a:prstGeom prst="line">
              <a:avLst/>
            </a:prstGeom>
            <a:noFill/>
            <a:ln w="444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38">
              <a:extLst>
                <a:ext uri="{FF2B5EF4-FFF2-40B4-BE49-F238E27FC236}">
                  <a16:creationId xmlns="" xmlns:a16="http://schemas.microsoft.com/office/drawing/2014/main" id="{4EF7C760-6136-6746-B4F0-C44F35555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3740150"/>
              <a:ext cx="38100" cy="30163"/>
            </a:xfrm>
            <a:custGeom>
              <a:avLst/>
              <a:gdLst>
                <a:gd name="T0" fmla="*/ 0 w 24"/>
                <a:gd name="T1" fmla="*/ 14 h 19"/>
                <a:gd name="T2" fmla="*/ 5 w 24"/>
                <a:gd name="T3" fmla="*/ 19 h 19"/>
                <a:gd name="T4" fmla="*/ 24 w 2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14"/>
                  </a:moveTo>
                  <a:lnTo>
                    <a:pt x="5" y="19"/>
                  </a:lnTo>
                  <a:lnTo>
                    <a:pt x="24" y="0"/>
                  </a:lnTo>
                </a:path>
              </a:pathLst>
            </a:custGeom>
            <a:noFill/>
            <a:ln w="444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39">
              <a:extLst>
                <a:ext uri="{FF2B5EF4-FFF2-40B4-BE49-F238E27FC236}">
                  <a16:creationId xmlns="" xmlns:a16="http://schemas.microsoft.com/office/drawing/2014/main" id="{D418073C-B716-D147-80B8-19ACEAA9D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3800475"/>
              <a:ext cx="38100" cy="30163"/>
            </a:xfrm>
            <a:custGeom>
              <a:avLst/>
              <a:gdLst>
                <a:gd name="T0" fmla="*/ 0 w 24"/>
                <a:gd name="T1" fmla="*/ 15 h 19"/>
                <a:gd name="T2" fmla="*/ 5 w 24"/>
                <a:gd name="T3" fmla="*/ 19 h 19"/>
                <a:gd name="T4" fmla="*/ 24 w 2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15"/>
                  </a:moveTo>
                  <a:lnTo>
                    <a:pt x="5" y="19"/>
                  </a:lnTo>
                  <a:lnTo>
                    <a:pt x="24" y="0"/>
                  </a:lnTo>
                </a:path>
              </a:pathLst>
            </a:custGeom>
            <a:noFill/>
            <a:ln w="444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40">
              <a:extLst>
                <a:ext uri="{FF2B5EF4-FFF2-40B4-BE49-F238E27FC236}">
                  <a16:creationId xmlns="" xmlns:a16="http://schemas.microsoft.com/office/drawing/2014/main" id="{2E7CC4FA-2EDB-264C-8BE3-64807268D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0" y="3702050"/>
              <a:ext cx="44450" cy="265113"/>
            </a:xfrm>
            <a:custGeom>
              <a:avLst/>
              <a:gdLst>
                <a:gd name="T0" fmla="*/ 12 w 12"/>
                <a:gd name="T1" fmla="*/ 64 h 70"/>
                <a:gd name="T2" fmla="*/ 6 w 12"/>
                <a:gd name="T3" fmla="*/ 70 h 70"/>
                <a:gd name="T4" fmla="*/ 0 w 12"/>
                <a:gd name="T5" fmla="*/ 64 h 70"/>
                <a:gd name="T6" fmla="*/ 0 w 12"/>
                <a:gd name="T7" fmla="*/ 6 h 70"/>
                <a:gd name="T8" fmla="*/ 6 w 12"/>
                <a:gd name="T9" fmla="*/ 0 h 70"/>
                <a:gd name="T10" fmla="*/ 12 w 12"/>
                <a:gd name="T11" fmla="*/ 6 h 70"/>
                <a:gd name="T12" fmla="*/ 12 w 12"/>
                <a:gd name="T13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0">
                  <a:moveTo>
                    <a:pt x="12" y="64"/>
                  </a:moveTo>
                  <a:cubicBezTo>
                    <a:pt x="12" y="67"/>
                    <a:pt x="9" y="70"/>
                    <a:pt x="6" y="70"/>
                  </a:cubicBezTo>
                  <a:cubicBezTo>
                    <a:pt x="3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64"/>
                  </a:lnTo>
                  <a:close/>
                </a:path>
              </a:pathLst>
            </a:custGeom>
            <a:noFill/>
            <a:ln w="444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Line 14">
              <a:extLst>
                <a:ext uri="{FF2B5EF4-FFF2-40B4-BE49-F238E27FC236}">
                  <a16:creationId xmlns="" xmlns:a16="http://schemas.microsoft.com/office/drawing/2014/main" id="{0838ACBE-584D-6549-A085-9520FB1C48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4500" y="3937000"/>
              <a:ext cx="44450" cy="0"/>
            </a:xfrm>
            <a:prstGeom prst="line">
              <a:avLst/>
            </a:prstGeom>
            <a:noFill/>
            <a:ln w="444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Line 15">
              <a:extLst>
                <a:ext uri="{FF2B5EF4-FFF2-40B4-BE49-F238E27FC236}">
                  <a16:creationId xmlns="" xmlns:a16="http://schemas.microsoft.com/office/drawing/2014/main" id="{884E3851-64F8-CE45-8A49-93A2F92F32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4500" y="3830638"/>
              <a:ext cx="44450" cy="0"/>
            </a:xfrm>
            <a:prstGeom prst="line">
              <a:avLst/>
            </a:prstGeom>
            <a:noFill/>
            <a:ln w="444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43">
              <a:extLst>
                <a:ext uri="{FF2B5EF4-FFF2-40B4-BE49-F238E27FC236}">
                  <a16:creationId xmlns="" xmlns:a16="http://schemas.microsoft.com/office/drawing/2014/main" id="{101C1CAF-BFEE-0949-B7F2-332640602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338" y="3717925"/>
              <a:ext cx="30163" cy="136525"/>
            </a:xfrm>
            <a:custGeom>
              <a:avLst/>
              <a:gdLst>
                <a:gd name="T0" fmla="*/ 0 w 8"/>
                <a:gd name="T1" fmla="*/ 36 h 36"/>
                <a:gd name="T2" fmla="*/ 0 w 8"/>
                <a:gd name="T3" fmla="*/ 6 h 36"/>
                <a:gd name="T4" fmla="*/ 6 w 8"/>
                <a:gd name="T5" fmla="*/ 0 h 36"/>
                <a:gd name="T6" fmla="*/ 8 w 8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6">
                  <a:moveTo>
                    <a:pt x="0" y="3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noFill/>
            <a:ln w="444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945960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90">
            <a:extLst>
              <a:ext uri="{FF2B5EF4-FFF2-40B4-BE49-F238E27FC236}">
                <a16:creationId xmlns="" xmlns:a16="http://schemas.microsoft.com/office/drawing/2014/main" id="{60479A55-47AC-5F45-A107-E3AC71B249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41" b="776"/>
          <a:stretch/>
        </p:blipFill>
        <p:spPr>
          <a:xfrm>
            <a:off x="533400" y="1"/>
            <a:ext cx="11125200" cy="3677479"/>
          </a:xfrm>
          <a:custGeom>
            <a:avLst/>
            <a:gdLst>
              <a:gd name="connsiteX0" fmla="*/ 0 w 11125200"/>
              <a:gd name="connsiteY0" fmla="*/ 0 h 3677479"/>
              <a:gd name="connsiteX1" fmla="*/ 11125200 w 11125200"/>
              <a:gd name="connsiteY1" fmla="*/ 0 h 3677479"/>
              <a:gd name="connsiteX2" fmla="*/ 11125200 w 11125200"/>
              <a:gd name="connsiteY2" fmla="*/ 3225661 h 3677479"/>
              <a:gd name="connsiteX3" fmla="*/ 10673382 w 11125200"/>
              <a:gd name="connsiteY3" fmla="*/ 3677479 h 3677479"/>
              <a:gd name="connsiteX4" fmla="*/ 451818 w 11125200"/>
              <a:gd name="connsiteY4" fmla="*/ 3677479 h 3677479"/>
              <a:gd name="connsiteX5" fmla="*/ 0 w 11125200"/>
              <a:gd name="connsiteY5" fmla="*/ 3225661 h 367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25200" h="3677479">
                <a:moveTo>
                  <a:pt x="0" y="0"/>
                </a:moveTo>
                <a:lnTo>
                  <a:pt x="11125200" y="0"/>
                </a:lnTo>
                <a:lnTo>
                  <a:pt x="11125200" y="3225661"/>
                </a:lnTo>
                <a:cubicBezTo>
                  <a:pt x="11125200" y="3475193"/>
                  <a:pt x="10922914" y="3677479"/>
                  <a:pt x="10673382" y="3677479"/>
                </a:cubicBezTo>
                <a:lnTo>
                  <a:pt x="451818" y="3677479"/>
                </a:lnTo>
                <a:cubicBezTo>
                  <a:pt x="202286" y="3677479"/>
                  <a:pt x="0" y="3475193"/>
                  <a:pt x="0" y="3225661"/>
                </a:cubicBezTo>
                <a:close/>
              </a:path>
            </a:pathLst>
          </a:custGeom>
        </p:spPr>
      </p:pic>
      <p:sp>
        <p:nvSpPr>
          <p:cNvPr id="41" name="Freeform 40">
            <a:extLst>
              <a:ext uri="{FF2B5EF4-FFF2-40B4-BE49-F238E27FC236}">
                <a16:creationId xmlns="" xmlns:a16="http://schemas.microsoft.com/office/drawing/2014/main" id="{8FCA5B7A-EAB9-6240-BF73-08049F0EEC0D}"/>
              </a:ext>
            </a:extLst>
          </p:cNvPr>
          <p:cNvSpPr/>
          <p:nvPr/>
        </p:nvSpPr>
        <p:spPr>
          <a:xfrm>
            <a:off x="533400" y="0"/>
            <a:ext cx="11125200" cy="3677479"/>
          </a:xfrm>
          <a:custGeom>
            <a:avLst/>
            <a:gdLst>
              <a:gd name="connsiteX0" fmla="*/ 0 w 11125200"/>
              <a:gd name="connsiteY0" fmla="*/ 0 h 3677479"/>
              <a:gd name="connsiteX1" fmla="*/ 11125200 w 11125200"/>
              <a:gd name="connsiteY1" fmla="*/ 0 h 3677479"/>
              <a:gd name="connsiteX2" fmla="*/ 11125200 w 11125200"/>
              <a:gd name="connsiteY2" fmla="*/ 3225661 h 3677479"/>
              <a:gd name="connsiteX3" fmla="*/ 10673382 w 11125200"/>
              <a:gd name="connsiteY3" fmla="*/ 3677479 h 3677479"/>
              <a:gd name="connsiteX4" fmla="*/ 451818 w 11125200"/>
              <a:gd name="connsiteY4" fmla="*/ 3677479 h 3677479"/>
              <a:gd name="connsiteX5" fmla="*/ 0 w 11125200"/>
              <a:gd name="connsiteY5" fmla="*/ 3225661 h 367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25200" h="3677479">
                <a:moveTo>
                  <a:pt x="0" y="0"/>
                </a:moveTo>
                <a:lnTo>
                  <a:pt x="11125200" y="0"/>
                </a:lnTo>
                <a:lnTo>
                  <a:pt x="11125200" y="3225661"/>
                </a:lnTo>
                <a:cubicBezTo>
                  <a:pt x="11125200" y="3475193"/>
                  <a:pt x="10922914" y="3677479"/>
                  <a:pt x="10673382" y="3677479"/>
                </a:cubicBezTo>
                <a:lnTo>
                  <a:pt x="451818" y="3677479"/>
                </a:lnTo>
                <a:cubicBezTo>
                  <a:pt x="202286" y="3677479"/>
                  <a:pt x="0" y="3475193"/>
                  <a:pt x="0" y="3225661"/>
                </a:cubicBezTo>
                <a:close/>
              </a:path>
            </a:pathLst>
          </a:custGeom>
          <a:gradFill flip="none" rotWithShape="1">
            <a:gsLst>
              <a:gs pos="0">
                <a:srgbClr val="4984C5">
                  <a:alpha val="76000"/>
                </a:srgbClr>
              </a:gs>
              <a:gs pos="100000">
                <a:srgbClr val="90DFF1">
                  <a:alpha val="7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E49A51-A381-AA4C-B540-FA5B87191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0824" y="406400"/>
            <a:ext cx="7530352" cy="8890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Final Check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00D4A205-DB0B-DF4C-B4FA-F8C9AC1E5CD6}"/>
              </a:ext>
            </a:extLst>
          </p:cNvPr>
          <p:cNvSpPr/>
          <p:nvPr/>
        </p:nvSpPr>
        <p:spPr>
          <a:xfrm>
            <a:off x="959224" y="3002692"/>
            <a:ext cx="10273552" cy="12751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008A0FA3-68C1-4940-8F28-2ABBF89AFD05}"/>
              </a:ext>
            </a:extLst>
          </p:cNvPr>
          <p:cNvSpPr/>
          <p:nvPr/>
        </p:nvSpPr>
        <p:spPr>
          <a:xfrm>
            <a:off x="1145389" y="3159504"/>
            <a:ext cx="961500" cy="96149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57FAFD5-68FB-0840-A6B8-A5CE0D599E7D}"/>
              </a:ext>
            </a:extLst>
          </p:cNvPr>
          <p:cNvSpPr/>
          <p:nvPr/>
        </p:nvSpPr>
        <p:spPr>
          <a:xfrm>
            <a:off x="1145389" y="4544309"/>
            <a:ext cx="1717082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945BC43C-14F4-9D45-8753-CF238B02A1AF}"/>
              </a:ext>
            </a:extLst>
          </p:cNvPr>
          <p:cNvSpPr/>
          <p:nvPr/>
        </p:nvSpPr>
        <p:spPr>
          <a:xfrm>
            <a:off x="3237965" y="3159504"/>
            <a:ext cx="961500" cy="96149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3ECEED46-DE01-C643-8AD0-FDCE96AA95EC}"/>
              </a:ext>
            </a:extLst>
          </p:cNvPr>
          <p:cNvSpPr/>
          <p:nvPr/>
        </p:nvSpPr>
        <p:spPr>
          <a:xfrm>
            <a:off x="3237965" y="4544309"/>
            <a:ext cx="1717082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305AA94E-AA44-7E43-A60F-DC73E7ECE876}"/>
              </a:ext>
            </a:extLst>
          </p:cNvPr>
          <p:cNvSpPr/>
          <p:nvPr/>
        </p:nvSpPr>
        <p:spPr>
          <a:xfrm>
            <a:off x="5330541" y="3159504"/>
            <a:ext cx="961500" cy="96149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D2418801-97EC-634F-A457-3E5D195D83C7}"/>
              </a:ext>
            </a:extLst>
          </p:cNvPr>
          <p:cNvSpPr/>
          <p:nvPr/>
        </p:nvSpPr>
        <p:spPr>
          <a:xfrm>
            <a:off x="5330541" y="4544309"/>
            <a:ext cx="1717082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="" xmlns:a16="http://schemas.microsoft.com/office/drawing/2014/main" id="{6A2EE548-42ED-384F-B714-9D83B9D94FA9}"/>
              </a:ext>
            </a:extLst>
          </p:cNvPr>
          <p:cNvSpPr/>
          <p:nvPr/>
        </p:nvSpPr>
        <p:spPr>
          <a:xfrm>
            <a:off x="7423117" y="3159504"/>
            <a:ext cx="961500" cy="96149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732AAF4D-3011-7D46-BEA7-CB31A78F12A1}"/>
              </a:ext>
            </a:extLst>
          </p:cNvPr>
          <p:cNvSpPr/>
          <p:nvPr/>
        </p:nvSpPr>
        <p:spPr>
          <a:xfrm>
            <a:off x="7423117" y="4544309"/>
            <a:ext cx="1717082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="" xmlns:a16="http://schemas.microsoft.com/office/drawing/2014/main" id="{2322D3D2-20DF-4246-BCD6-89B3E4224B26}"/>
              </a:ext>
            </a:extLst>
          </p:cNvPr>
          <p:cNvSpPr/>
          <p:nvPr/>
        </p:nvSpPr>
        <p:spPr>
          <a:xfrm>
            <a:off x="9515694" y="3159504"/>
            <a:ext cx="961500" cy="96149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87E02EE7-E6A6-DD47-91D5-36917318180D}"/>
              </a:ext>
            </a:extLst>
          </p:cNvPr>
          <p:cNvSpPr/>
          <p:nvPr/>
        </p:nvSpPr>
        <p:spPr>
          <a:xfrm>
            <a:off x="9515694" y="4544309"/>
            <a:ext cx="1717082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641DBA25-B399-224C-A0F5-50B031F913D8}"/>
              </a:ext>
            </a:extLst>
          </p:cNvPr>
          <p:cNvSpPr/>
          <p:nvPr/>
        </p:nvSpPr>
        <p:spPr>
          <a:xfrm>
            <a:off x="1145389" y="2005170"/>
            <a:ext cx="171708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  <a:p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Sir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664EAFEA-A32F-D54C-B730-46DA0D69600D}"/>
              </a:ext>
            </a:extLst>
          </p:cNvPr>
          <p:cNvSpPr/>
          <p:nvPr/>
        </p:nvSpPr>
        <p:spPr>
          <a:xfrm>
            <a:off x="3237965" y="2005170"/>
            <a:ext cx="171708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  <a:p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Sir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CA4411F7-4424-CA4E-BBCE-6F6652725230}"/>
              </a:ext>
            </a:extLst>
          </p:cNvPr>
          <p:cNvSpPr/>
          <p:nvPr/>
        </p:nvSpPr>
        <p:spPr>
          <a:xfrm>
            <a:off x="5330541" y="2005170"/>
            <a:ext cx="171708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  <a:p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Sir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BF0043B5-B008-1B41-87B7-93D861F35AA6}"/>
              </a:ext>
            </a:extLst>
          </p:cNvPr>
          <p:cNvSpPr/>
          <p:nvPr/>
        </p:nvSpPr>
        <p:spPr>
          <a:xfrm>
            <a:off x="7423117" y="2005170"/>
            <a:ext cx="171708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  <a:p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Sir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093808AD-DA34-DB47-8C4C-28BDF061C0DB}"/>
              </a:ext>
            </a:extLst>
          </p:cNvPr>
          <p:cNvSpPr/>
          <p:nvPr/>
        </p:nvSpPr>
        <p:spPr>
          <a:xfrm>
            <a:off x="9515694" y="2005170"/>
            <a:ext cx="171708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  <a:p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Sir </a:t>
            </a:r>
            <a:r>
              <a:rPr lang="en-ID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2" name="Freeform 26">
            <a:extLst>
              <a:ext uri="{FF2B5EF4-FFF2-40B4-BE49-F238E27FC236}">
                <a16:creationId xmlns="" xmlns:a16="http://schemas.microsoft.com/office/drawing/2014/main" id="{35C907AD-CDD0-2D47-8CEE-24DC082F0CE1}"/>
              </a:ext>
            </a:extLst>
          </p:cNvPr>
          <p:cNvSpPr>
            <a:spLocks/>
          </p:cNvSpPr>
          <p:nvPr/>
        </p:nvSpPr>
        <p:spPr bwMode="auto">
          <a:xfrm flipV="1">
            <a:off x="2532715" y="3480180"/>
            <a:ext cx="279426" cy="320146"/>
          </a:xfrm>
          <a:custGeom>
            <a:avLst/>
            <a:gdLst>
              <a:gd name="T0" fmla="*/ 83 w 84"/>
              <a:gd name="T1" fmla="*/ 47 h 96"/>
              <a:gd name="T2" fmla="*/ 38 w 84"/>
              <a:gd name="T3" fmla="*/ 1 h 96"/>
              <a:gd name="T4" fmla="*/ 37 w 84"/>
              <a:gd name="T5" fmla="*/ 0 h 96"/>
              <a:gd name="T6" fmla="*/ 2 w 84"/>
              <a:gd name="T7" fmla="*/ 0 h 96"/>
              <a:gd name="T8" fmla="*/ 0 w 84"/>
              <a:gd name="T9" fmla="*/ 1 h 96"/>
              <a:gd name="T10" fmla="*/ 1 w 84"/>
              <a:gd name="T11" fmla="*/ 3 h 96"/>
              <a:gd name="T12" fmla="*/ 45 w 84"/>
              <a:gd name="T13" fmla="*/ 48 h 96"/>
              <a:gd name="T14" fmla="*/ 1 w 84"/>
              <a:gd name="T15" fmla="*/ 93 h 96"/>
              <a:gd name="T16" fmla="*/ 0 w 84"/>
              <a:gd name="T17" fmla="*/ 95 h 96"/>
              <a:gd name="T18" fmla="*/ 2 w 84"/>
              <a:gd name="T19" fmla="*/ 96 h 96"/>
              <a:gd name="T20" fmla="*/ 37 w 84"/>
              <a:gd name="T21" fmla="*/ 96 h 96"/>
              <a:gd name="T22" fmla="*/ 38 w 84"/>
              <a:gd name="T23" fmla="*/ 95 h 96"/>
              <a:gd name="T24" fmla="*/ 83 w 84"/>
              <a:gd name="T25" fmla="*/ 49 h 96"/>
              <a:gd name="T26" fmla="*/ 83 w 84"/>
              <a:gd name="T27" fmla="*/ 4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4" h="96">
                <a:moveTo>
                  <a:pt x="83" y="47"/>
                </a:move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7" y="0"/>
                  <a:pt x="37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45" y="48"/>
                  <a:pt x="45" y="48"/>
                  <a:pt x="45" y="48"/>
                </a:cubicBezTo>
                <a:cubicBezTo>
                  <a:pt x="1" y="93"/>
                  <a:pt x="1" y="93"/>
                  <a:pt x="1" y="93"/>
                </a:cubicBezTo>
                <a:cubicBezTo>
                  <a:pt x="0" y="93"/>
                  <a:pt x="0" y="94"/>
                  <a:pt x="0" y="95"/>
                </a:cubicBezTo>
                <a:cubicBezTo>
                  <a:pt x="1" y="96"/>
                  <a:pt x="1" y="96"/>
                  <a:pt x="2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8" y="96"/>
                  <a:pt x="38" y="95"/>
                </a:cubicBezTo>
                <a:cubicBezTo>
                  <a:pt x="83" y="49"/>
                  <a:pt x="83" y="49"/>
                  <a:pt x="83" y="49"/>
                </a:cubicBezTo>
                <a:cubicBezTo>
                  <a:pt x="84" y="49"/>
                  <a:pt x="84" y="47"/>
                  <a:pt x="83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3" name="Freeform 26">
            <a:extLst>
              <a:ext uri="{FF2B5EF4-FFF2-40B4-BE49-F238E27FC236}">
                <a16:creationId xmlns="" xmlns:a16="http://schemas.microsoft.com/office/drawing/2014/main" id="{00CFAFBC-1CC3-D64C-95E2-3D935E592E5E}"/>
              </a:ext>
            </a:extLst>
          </p:cNvPr>
          <p:cNvSpPr>
            <a:spLocks/>
          </p:cNvSpPr>
          <p:nvPr/>
        </p:nvSpPr>
        <p:spPr bwMode="auto">
          <a:xfrm flipV="1">
            <a:off x="4625291" y="3480180"/>
            <a:ext cx="279426" cy="320146"/>
          </a:xfrm>
          <a:custGeom>
            <a:avLst/>
            <a:gdLst>
              <a:gd name="T0" fmla="*/ 83 w 84"/>
              <a:gd name="T1" fmla="*/ 47 h 96"/>
              <a:gd name="T2" fmla="*/ 38 w 84"/>
              <a:gd name="T3" fmla="*/ 1 h 96"/>
              <a:gd name="T4" fmla="*/ 37 w 84"/>
              <a:gd name="T5" fmla="*/ 0 h 96"/>
              <a:gd name="T6" fmla="*/ 2 w 84"/>
              <a:gd name="T7" fmla="*/ 0 h 96"/>
              <a:gd name="T8" fmla="*/ 0 w 84"/>
              <a:gd name="T9" fmla="*/ 1 h 96"/>
              <a:gd name="T10" fmla="*/ 1 w 84"/>
              <a:gd name="T11" fmla="*/ 3 h 96"/>
              <a:gd name="T12" fmla="*/ 45 w 84"/>
              <a:gd name="T13" fmla="*/ 48 h 96"/>
              <a:gd name="T14" fmla="*/ 1 w 84"/>
              <a:gd name="T15" fmla="*/ 93 h 96"/>
              <a:gd name="T16" fmla="*/ 0 w 84"/>
              <a:gd name="T17" fmla="*/ 95 h 96"/>
              <a:gd name="T18" fmla="*/ 2 w 84"/>
              <a:gd name="T19" fmla="*/ 96 h 96"/>
              <a:gd name="T20" fmla="*/ 37 w 84"/>
              <a:gd name="T21" fmla="*/ 96 h 96"/>
              <a:gd name="T22" fmla="*/ 38 w 84"/>
              <a:gd name="T23" fmla="*/ 95 h 96"/>
              <a:gd name="T24" fmla="*/ 83 w 84"/>
              <a:gd name="T25" fmla="*/ 49 h 96"/>
              <a:gd name="T26" fmla="*/ 83 w 84"/>
              <a:gd name="T27" fmla="*/ 4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4" h="96">
                <a:moveTo>
                  <a:pt x="83" y="47"/>
                </a:move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7" y="0"/>
                  <a:pt x="37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45" y="48"/>
                  <a:pt x="45" y="48"/>
                  <a:pt x="45" y="48"/>
                </a:cubicBezTo>
                <a:cubicBezTo>
                  <a:pt x="1" y="93"/>
                  <a:pt x="1" y="93"/>
                  <a:pt x="1" y="93"/>
                </a:cubicBezTo>
                <a:cubicBezTo>
                  <a:pt x="0" y="93"/>
                  <a:pt x="0" y="94"/>
                  <a:pt x="0" y="95"/>
                </a:cubicBezTo>
                <a:cubicBezTo>
                  <a:pt x="1" y="96"/>
                  <a:pt x="1" y="96"/>
                  <a:pt x="2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8" y="96"/>
                  <a:pt x="38" y="95"/>
                </a:cubicBezTo>
                <a:cubicBezTo>
                  <a:pt x="83" y="49"/>
                  <a:pt x="83" y="49"/>
                  <a:pt x="83" y="49"/>
                </a:cubicBezTo>
                <a:cubicBezTo>
                  <a:pt x="84" y="49"/>
                  <a:pt x="84" y="47"/>
                  <a:pt x="83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4" name="Freeform 26">
            <a:extLst>
              <a:ext uri="{FF2B5EF4-FFF2-40B4-BE49-F238E27FC236}">
                <a16:creationId xmlns="" xmlns:a16="http://schemas.microsoft.com/office/drawing/2014/main" id="{208FBEEA-1672-4E43-9D6C-3D16D32EFE6A}"/>
              </a:ext>
            </a:extLst>
          </p:cNvPr>
          <p:cNvSpPr>
            <a:spLocks/>
          </p:cNvSpPr>
          <p:nvPr/>
        </p:nvSpPr>
        <p:spPr bwMode="auto">
          <a:xfrm flipV="1">
            <a:off x="6717866" y="3480180"/>
            <a:ext cx="279426" cy="320146"/>
          </a:xfrm>
          <a:custGeom>
            <a:avLst/>
            <a:gdLst>
              <a:gd name="T0" fmla="*/ 83 w 84"/>
              <a:gd name="T1" fmla="*/ 47 h 96"/>
              <a:gd name="T2" fmla="*/ 38 w 84"/>
              <a:gd name="T3" fmla="*/ 1 h 96"/>
              <a:gd name="T4" fmla="*/ 37 w 84"/>
              <a:gd name="T5" fmla="*/ 0 h 96"/>
              <a:gd name="T6" fmla="*/ 2 w 84"/>
              <a:gd name="T7" fmla="*/ 0 h 96"/>
              <a:gd name="T8" fmla="*/ 0 w 84"/>
              <a:gd name="T9" fmla="*/ 1 h 96"/>
              <a:gd name="T10" fmla="*/ 1 w 84"/>
              <a:gd name="T11" fmla="*/ 3 h 96"/>
              <a:gd name="T12" fmla="*/ 45 w 84"/>
              <a:gd name="T13" fmla="*/ 48 h 96"/>
              <a:gd name="T14" fmla="*/ 1 w 84"/>
              <a:gd name="T15" fmla="*/ 93 h 96"/>
              <a:gd name="T16" fmla="*/ 0 w 84"/>
              <a:gd name="T17" fmla="*/ 95 h 96"/>
              <a:gd name="T18" fmla="*/ 2 w 84"/>
              <a:gd name="T19" fmla="*/ 96 h 96"/>
              <a:gd name="T20" fmla="*/ 37 w 84"/>
              <a:gd name="T21" fmla="*/ 96 h 96"/>
              <a:gd name="T22" fmla="*/ 38 w 84"/>
              <a:gd name="T23" fmla="*/ 95 h 96"/>
              <a:gd name="T24" fmla="*/ 83 w 84"/>
              <a:gd name="T25" fmla="*/ 49 h 96"/>
              <a:gd name="T26" fmla="*/ 83 w 84"/>
              <a:gd name="T27" fmla="*/ 4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4" h="96">
                <a:moveTo>
                  <a:pt x="83" y="47"/>
                </a:move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7" y="0"/>
                  <a:pt x="37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45" y="48"/>
                  <a:pt x="45" y="48"/>
                  <a:pt x="45" y="48"/>
                </a:cubicBezTo>
                <a:cubicBezTo>
                  <a:pt x="1" y="93"/>
                  <a:pt x="1" y="93"/>
                  <a:pt x="1" y="93"/>
                </a:cubicBezTo>
                <a:cubicBezTo>
                  <a:pt x="0" y="93"/>
                  <a:pt x="0" y="94"/>
                  <a:pt x="0" y="95"/>
                </a:cubicBezTo>
                <a:cubicBezTo>
                  <a:pt x="1" y="96"/>
                  <a:pt x="1" y="96"/>
                  <a:pt x="2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8" y="96"/>
                  <a:pt x="38" y="95"/>
                </a:cubicBezTo>
                <a:cubicBezTo>
                  <a:pt x="83" y="49"/>
                  <a:pt x="83" y="49"/>
                  <a:pt x="83" y="49"/>
                </a:cubicBezTo>
                <a:cubicBezTo>
                  <a:pt x="84" y="49"/>
                  <a:pt x="84" y="47"/>
                  <a:pt x="83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5" name="Freeform 26">
            <a:extLst>
              <a:ext uri="{FF2B5EF4-FFF2-40B4-BE49-F238E27FC236}">
                <a16:creationId xmlns="" xmlns:a16="http://schemas.microsoft.com/office/drawing/2014/main" id="{4E013536-E801-6348-891A-F069B6B42946}"/>
              </a:ext>
            </a:extLst>
          </p:cNvPr>
          <p:cNvSpPr>
            <a:spLocks/>
          </p:cNvSpPr>
          <p:nvPr/>
        </p:nvSpPr>
        <p:spPr bwMode="auto">
          <a:xfrm flipV="1">
            <a:off x="8810443" y="3480180"/>
            <a:ext cx="279426" cy="320146"/>
          </a:xfrm>
          <a:custGeom>
            <a:avLst/>
            <a:gdLst>
              <a:gd name="T0" fmla="*/ 83 w 84"/>
              <a:gd name="T1" fmla="*/ 47 h 96"/>
              <a:gd name="T2" fmla="*/ 38 w 84"/>
              <a:gd name="T3" fmla="*/ 1 h 96"/>
              <a:gd name="T4" fmla="*/ 37 w 84"/>
              <a:gd name="T5" fmla="*/ 0 h 96"/>
              <a:gd name="T6" fmla="*/ 2 w 84"/>
              <a:gd name="T7" fmla="*/ 0 h 96"/>
              <a:gd name="T8" fmla="*/ 0 w 84"/>
              <a:gd name="T9" fmla="*/ 1 h 96"/>
              <a:gd name="T10" fmla="*/ 1 w 84"/>
              <a:gd name="T11" fmla="*/ 3 h 96"/>
              <a:gd name="T12" fmla="*/ 45 w 84"/>
              <a:gd name="T13" fmla="*/ 48 h 96"/>
              <a:gd name="T14" fmla="*/ 1 w 84"/>
              <a:gd name="T15" fmla="*/ 93 h 96"/>
              <a:gd name="T16" fmla="*/ 0 w 84"/>
              <a:gd name="T17" fmla="*/ 95 h 96"/>
              <a:gd name="T18" fmla="*/ 2 w 84"/>
              <a:gd name="T19" fmla="*/ 96 h 96"/>
              <a:gd name="T20" fmla="*/ 37 w 84"/>
              <a:gd name="T21" fmla="*/ 96 h 96"/>
              <a:gd name="T22" fmla="*/ 38 w 84"/>
              <a:gd name="T23" fmla="*/ 95 h 96"/>
              <a:gd name="T24" fmla="*/ 83 w 84"/>
              <a:gd name="T25" fmla="*/ 49 h 96"/>
              <a:gd name="T26" fmla="*/ 83 w 84"/>
              <a:gd name="T27" fmla="*/ 4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4" h="96">
                <a:moveTo>
                  <a:pt x="83" y="47"/>
                </a:move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7" y="0"/>
                  <a:pt x="37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45" y="48"/>
                  <a:pt x="45" y="48"/>
                  <a:pt x="45" y="48"/>
                </a:cubicBezTo>
                <a:cubicBezTo>
                  <a:pt x="1" y="93"/>
                  <a:pt x="1" y="93"/>
                  <a:pt x="1" y="93"/>
                </a:cubicBezTo>
                <a:cubicBezTo>
                  <a:pt x="0" y="93"/>
                  <a:pt x="0" y="94"/>
                  <a:pt x="0" y="95"/>
                </a:cubicBezTo>
                <a:cubicBezTo>
                  <a:pt x="1" y="96"/>
                  <a:pt x="1" y="96"/>
                  <a:pt x="2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8" y="96"/>
                  <a:pt x="38" y="95"/>
                </a:cubicBezTo>
                <a:cubicBezTo>
                  <a:pt x="83" y="49"/>
                  <a:pt x="83" y="49"/>
                  <a:pt x="83" y="49"/>
                </a:cubicBezTo>
                <a:cubicBezTo>
                  <a:pt x="84" y="49"/>
                  <a:pt x="84" y="47"/>
                  <a:pt x="83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69570CAF-AF55-A743-8518-255949DBC055}"/>
              </a:ext>
            </a:extLst>
          </p:cNvPr>
          <p:cNvGrpSpPr/>
          <p:nvPr/>
        </p:nvGrpSpPr>
        <p:grpSpPr>
          <a:xfrm>
            <a:off x="1444930" y="3454057"/>
            <a:ext cx="362418" cy="372393"/>
            <a:chOff x="3421063" y="3251201"/>
            <a:chExt cx="346075" cy="355600"/>
          </a:xfrm>
        </p:grpSpPr>
        <p:sp>
          <p:nvSpPr>
            <p:cNvPr id="47" name="Oval 46">
              <a:extLst>
                <a:ext uri="{FF2B5EF4-FFF2-40B4-BE49-F238E27FC236}">
                  <a16:creationId xmlns="" xmlns:a16="http://schemas.microsoft.com/office/drawing/2014/main" id="{04447778-180F-7D48-A8BD-882D125D7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1063" y="3529013"/>
              <a:ext cx="74613" cy="77788"/>
            </a:xfrm>
            <a:prstGeom prst="ellipse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Oval 47">
              <a:extLst>
                <a:ext uri="{FF2B5EF4-FFF2-40B4-BE49-F238E27FC236}">
                  <a16:creationId xmlns="" xmlns:a16="http://schemas.microsoft.com/office/drawing/2014/main" id="{5E5707E5-EE12-4B48-B22B-76615EFDA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9488" y="3351213"/>
              <a:ext cx="74613" cy="77788"/>
            </a:xfrm>
            <a:prstGeom prst="ellipse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Oval 48">
              <a:extLst>
                <a:ext uri="{FF2B5EF4-FFF2-40B4-BE49-F238E27FC236}">
                  <a16:creationId xmlns="" xmlns:a16="http://schemas.microsoft.com/office/drawing/2014/main" id="{8EE4F96B-E8B2-BE4A-B11D-2AD3D9C44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4263" y="3444876"/>
              <a:ext cx="74613" cy="77788"/>
            </a:xfrm>
            <a:prstGeom prst="ellipse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Oval 49">
              <a:extLst>
                <a:ext uri="{FF2B5EF4-FFF2-40B4-BE49-F238E27FC236}">
                  <a16:creationId xmlns="" xmlns:a16="http://schemas.microsoft.com/office/drawing/2014/main" id="{CFBAEA6B-DCC7-DF4B-BB0A-8DE993E7F4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5" y="3251201"/>
              <a:ext cx="74613" cy="77788"/>
            </a:xfrm>
            <a:prstGeom prst="ellipse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Line 9">
              <a:extLst>
                <a:ext uri="{FF2B5EF4-FFF2-40B4-BE49-F238E27FC236}">
                  <a16:creationId xmlns="" xmlns:a16="http://schemas.microsoft.com/office/drawing/2014/main" id="{E6FFBADF-1C8C-C648-93E2-B6FC232A27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78213" y="3425826"/>
              <a:ext cx="58738" cy="107950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Line 10">
              <a:extLst>
                <a:ext uri="{FF2B5EF4-FFF2-40B4-BE49-F238E27FC236}">
                  <a16:creationId xmlns="" xmlns:a16="http://schemas.microsoft.com/office/drawing/2014/main" id="{DBC65F3C-7CAE-0E4F-89E6-A943BE1727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86163" y="3417888"/>
              <a:ext cx="46038" cy="38100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Line 11">
              <a:extLst>
                <a:ext uri="{FF2B5EF4-FFF2-40B4-BE49-F238E27FC236}">
                  <a16:creationId xmlns="" xmlns:a16="http://schemas.microsoft.com/office/drawing/2014/main" id="{F1369BB9-1175-7B4F-904C-E6F63235D9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73475" y="3324226"/>
              <a:ext cx="44450" cy="123825"/>
            </a:xfrm>
            <a:prstGeom prst="line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7F24B913-3135-024A-9076-808532647460}"/>
              </a:ext>
            </a:extLst>
          </p:cNvPr>
          <p:cNvGrpSpPr/>
          <p:nvPr/>
        </p:nvGrpSpPr>
        <p:grpSpPr>
          <a:xfrm>
            <a:off x="3525569" y="3446217"/>
            <a:ext cx="386292" cy="388074"/>
            <a:chOff x="4841875" y="3978275"/>
            <a:chExt cx="344488" cy="346075"/>
          </a:xfrm>
        </p:grpSpPr>
        <p:sp>
          <p:nvSpPr>
            <p:cNvPr id="55" name="Rectangle 54">
              <a:extLst>
                <a:ext uri="{FF2B5EF4-FFF2-40B4-BE49-F238E27FC236}">
                  <a16:creationId xmlns="" xmlns:a16="http://schemas.microsoft.com/office/drawing/2014/main" id="{7DF754E2-516B-5D4E-8BDC-8548A94A27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6325" y="3978275"/>
              <a:ext cx="300038" cy="301625"/>
            </a:xfrm>
            <a:prstGeom prst="rect">
              <a:avLst/>
            </a:pr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Line 68">
              <a:extLst>
                <a:ext uri="{FF2B5EF4-FFF2-40B4-BE49-F238E27FC236}">
                  <a16:creationId xmlns="" xmlns:a16="http://schemas.microsoft.com/office/drawing/2014/main" id="{EF2540C5-3E28-AF41-887D-63CE065B41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8713" y="4038600"/>
              <a:ext cx="195263" cy="0"/>
            </a:xfrm>
            <a:prstGeom prst="line">
              <a:avLst/>
            </a:prstGeom>
            <a:noFill/>
            <a:ln w="15875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Line 69">
              <a:extLst>
                <a:ext uri="{FF2B5EF4-FFF2-40B4-BE49-F238E27FC236}">
                  <a16:creationId xmlns="" xmlns:a16="http://schemas.microsoft.com/office/drawing/2014/main" id="{7E7A74DF-2B24-EB47-B62F-6315463B14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8713" y="4068763"/>
              <a:ext cx="195263" cy="0"/>
            </a:xfrm>
            <a:prstGeom prst="line">
              <a:avLst/>
            </a:prstGeom>
            <a:noFill/>
            <a:ln w="15875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Line 70">
              <a:extLst>
                <a:ext uri="{FF2B5EF4-FFF2-40B4-BE49-F238E27FC236}">
                  <a16:creationId xmlns="" xmlns:a16="http://schemas.microsoft.com/office/drawing/2014/main" id="{68C558C3-6A53-A449-A872-EEB9E5DE24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8713" y="4098925"/>
              <a:ext cx="195263" cy="0"/>
            </a:xfrm>
            <a:prstGeom prst="line">
              <a:avLst/>
            </a:prstGeom>
            <a:noFill/>
            <a:ln w="15875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Line 71">
              <a:extLst>
                <a:ext uri="{FF2B5EF4-FFF2-40B4-BE49-F238E27FC236}">
                  <a16:creationId xmlns="" xmlns:a16="http://schemas.microsoft.com/office/drawing/2014/main" id="{2C53C484-52D5-1448-93CB-1E3E04C523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8713" y="4129088"/>
              <a:ext cx="195263" cy="0"/>
            </a:xfrm>
            <a:prstGeom prst="line">
              <a:avLst/>
            </a:prstGeom>
            <a:noFill/>
            <a:ln w="15875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Line 72">
              <a:extLst>
                <a:ext uri="{FF2B5EF4-FFF2-40B4-BE49-F238E27FC236}">
                  <a16:creationId xmlns="" xmlns:a16="http://schemas.microsoft.com/office/drawing/2014/main" id="{0862D244-ACF8-6144-A104-C1F74CEF9D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8713" y="4159250"/>
              <a:ext cx="195263" cy="0"/>
            </a:xfrm>
            <a:prstGeom prst="line">
              <a:avLst/>
            </a:prstGeom>
            <a:noFill/>
            <a:ln w="15875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Line 73">
              <a:extLst>
                <a:ext uri="{FF2B5EF4-FFF2-40B4-BE49-F238E27FC236}">
                  <a16:creationId xmlns="" xmlns:a16="http://schemas.microsoft.com/office/drawing/2014/main" id="{0DEB785F-1D47-8247-BDBC-8E44820B3B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8713" y="4189413"/>
              <a:ext cx="195263" cy="0"/>
            </a:xfrm>
            <a:prstGeom prst="line">
              <a:avLst/>
            </a:prstGeom>
            <a:noFill/>
            <a:ln w="15875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Line 74">
              <a:extLst>
                <a:ext uri="{FF2B5EF4-FFF2-40B4-BE49-F238E27FC236}">
                  <a16:creationId xmlns="" xmlns:a16="http://schemas.microsoft.com/office/drawing/2014/main" id="{BF804584-71ED-A748-8E45-C9F4BD479F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8713" y="4219575"/>
              <a:ext cx="90488" cy="0"/>
            </a:xfrm>
            <a:prstGeom prst="line">
              <a:avLst/>
            </a:prstGeom>
            <a:noFill/>
            <a:ln w="15875" cap="flat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62">
              <a:extLst>
                <a:ext uri="{FF2B5EF4-FFF2-40B4-BE49-F238E27FC236}">
                  <a16:creationId xmlns="" xmlns:a16="http://schemas.microsoft.com/office/drawing/2014/main" id="{7F944D77-DBA6-DB4B-BC48-018EA7740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75" y="4038600"/>
              <a:ext cx="285750" cy="285750"/>
            </a:xfrm>
            <a:custGeom>
              <a:avLst/>
              <a:gdLst>
                <a:gd name="T0" fmla="*/ 28 w 180"/>
                <a:gd name="T1" fmla="*/ 0 h 180"/>
                <a:gd name="T2" fmla="*/ 0 w 180"/>
                <a:gd name="T3" fmla="*/ 0 h 180"/>
                <a:gd name="T4" fmla="*/ 0 w 180"/>
                <a:gd name="T5" fmla="*/ 180 h 180"/>
                <a:gd name="T6" fmla="*/ 180 w 180"/>
                <a:gd name="T7" fmla="*/ 180 h 180"/>
                <a:gd name="T8" fmla="*/ 180 w 180"/>
                <a:gd name="T9" fmla="*/ 15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28" y="0"/>
                  </a:moveTo>
                  <a:lnTo>
                    <a:pt x="0" y="0"/>
                  </a:lnTo>
                  <a:lnTo>
                    <a:pt x="0" y="180"/>
                  </a:lnTo>
                  <a:lnTo>
                    <a:pt x="180" y="180"/>
                  </a:lnTo>
                  <a:lnTo>
                    <a:pt x="180" y="152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4" name="Freeform 78">
            <a:extLst>
              <a:ext uri="{FF2B5EF4-FFF2-40B4-BE49-F238E27FC236}">
                <a16:creationId xmlns="" xmlns:a16="http://schemas.microsoft.com/office/drawing/2014/main" id="{4B330E3D-3F27-184D-9FD6-91C9BA660A1E}"/>
              </a:ext>
            </a:extLst>
          </p:cNvPr>
          <p:cNvSpPr>
            <a:spLocks/>
          </p:cNvSpPr>
          <p:nvPr/>
        </p:nvSpPr>
        <p:spPr bwMode="auto">
          <a:xfrm>
            <a:off x="5606419" y="3446215"/>
            <a:ext cx="409744" cy="388076"/>
          </a:xfrm>
          <a:custGeom>
            <a:avLst/>
            <a:gdLst>
              <a:gd name="T0" fmla="*/ 74 w 88"/>
              <a:gd name="T1" fmla="*/ 59 h 83"/>
              <a:gd name="T2" fmla="*/ 74 w 88"/>
              <a:gd name="T3" fmla="*/ 59 h 83"/>
              <a:gd name="T4" fmla="*/ 80 w 88"/>
              <a:gd name="T5" fmla="*/ 65 h 83"/>
              <a:gd name="T6" fmla="*/ 74 w 88"/>
              <a:gd name="T7" fmla="*/ 71 h 83"/>
              <a:gd name="T8" fmla="*/ 70 w 88"/>
              <a:gd name="T9" fmla="*/ 71 h 83"/>
              <a:gd name="T10" fmla="*/ 76 w 88"/>
              <a:gd name="T11" fmla="*/ 77 h 83"/>
              <a:gd name="T12" fmla="*/ 70 w 88"/>
              <a:gd name="T13" fmla="*/ 83 h 83"/>
              <a:gd name="T14" fmla="*/ 44 w 88"/>
              <a:gd name="T15" fmla="*/ 83 h 83"/>
              <a:gd name="T16" fmla="*/ 0 w 88"/>
              <a:gd name="T17" fmla="*/ 75 h 83"/>
              <a:gd name="T18" fmla="*/ 0 w 88"/>
              <a:gd name="T19" fmla="*/ 39 h 83"/>
              <a:gd name="T20" fmla="*/ 12 w 88"/>
              <a:gd name="T21" fmla="*/ 39 h 83"/>
              <a:gd name="T22" fmla="*/ 42 w 88"/>
              <a:gd name="T23" fmla="*/ 7 h 83"/>
              <a:gd name="T24" fmla="*/ 54 w 88"/>
              <a:gd name="T25" fmla="*/ 12 h 83"/>
              <a:gd name="T26" fmla="*/ 50 w 88"/>
              <a:gd name="T27" fmla="*/ 35 h 83"/>
              <a:gd name="T28" fmla="*/ 82 w 88"/>
              <a:gd name="T29" fmla="*/ 35 h 83"/>
              <a:gd name="T30" fmla="*/ 88 w 88"/>
              <a:gd name="T31" fmla="*/ 41 h 83"/>
              <a:gd name="T32" fmla="*/ 82 w 88"/>
              <a:gd name="T33" fmla="*/ 47 h 83"/>
              <a:gd name="T34" fmla="*/ 78 w 88"/>
              <a:gd name="T35" fmla="*/ 47 h 83"/>
              <a:gd name="T36" fmla="*/ 84 w 88"/>
              <a:gd name="T37" fmla="*/ 53 h 83"/>
              <a:gd name="T38" fmla="*/ 78 w 88"/>
              <a:gd name="T39" fmla="*/ 59 h 83"/>
              <a:gd name="T40" fmla="*/ 74 w 88"/>
              <a:gd name="T41" fmla="*/ 5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83">
                <a:moveTo>
                  <a:pt x="74" y="59"/>
                </a:moveTo>
                <a:cubicBezTo>
                  <a:pt x="74" y="59"/>
                  <a:pt x="74" y="59"/>
                  <a:pt x="74" y="59"/>
                </a:cubicBezTo>
                <a:cubicBezTo>
                  <a:pt x="77" y="59"/>
                  <a:pt x="80" y="62"/>
                  <a:pt x="80" y="65"/>
                </a:cubicBezTo>
                <a:cubicBezTo>
                  <a:pt x="80" y="68"/>
                  <a:pt x="77" y="71"/>
                  <a:pt x="74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3" y="71"/>
                  <a:pt x="76" y="74"/>
                  <a:pt x="76" y="77"/>
                </a:cubicBezTo>
                <a:cubicBezTo>
                  <a:pt x="76" y="80"/>
                  <a:pt x="73" y="83"/>
                  <a:pt x="70" y="83"/>
                </a:cubicBezTo>
                <a:cubicBezTo>
                  <a:pt x="70" y="83"/>
                  <a:pt x="54" y="83"/>
                  <a:pt x="44" y="83"/>
                </a:cubicBezTo>
                <a:cubicBezTo>
                  <a:pt x="28" y="83"/>
                  <a:pt x="32" y="75"/>
                  <a:pt x="0" y="75"/>
                </a:cubicBezTo>
                <a:cubicBezTo>
                  <a:pt x="0" y="73"/>
                  <a:pt x="0" y="39"/>
                  <a:pt x="0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26" y="39"/>
                  <a:pt x="42" y="26"/>
                  <a:pt x="42" y="7"/>
                </a:cubicBezTo>
                <a:cubicBezTo>
                  <a:pt x="42" y="1"/>
                  <a:pt x="54" y="0"/>
                  <a:pt x="54" y="12"/>
                </a:cubicBezTo>
                <a:cubicBezTo>
                  <a:pt x="54" y="20"/>
                  <a:pt x="50" y="35"/>
                  <a:pt x="50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5" y="35"/>
                  <a:pt x="88" y="38"/>
                  <a:pt x="88" y="41"/>
                </a:cubicBezTo>
                <a:cubicBezTo>
                  <a:pt x="88" y="44"/>
                  <a:pt x="85" y="47"/>
                  <a:pt x="82" y="47"/>
                </a:cubicBezTo>
                <a:cubicBezTo>
                  <a:pt x="78" y="47"/>
                  <a:pt x="78" y="47"/>
                  <a:pt x="78" y="47"/>
                </a:cubicBezTo>
                <a:cubicBezTo>
                  <a:pt x="81" y="47"/>
                  <a:pt x="84" y="50"/>
                  <a:pt x="84" y="53"/>
                </a:cubicBezTo>
                <a:cubicBezTo>
                  <a:pt x="84" y="56"/>
                  <a:pt x="81" y="59"/>
                  <a:pt x="78" y="59"/>
                </a:cubicBezTo>
                <a:cubicBezTo>
                  <a:pt x="74" y="59"/>
                  <a:pt x="74" y="59"/>
                  <a:pt x="74" y="59"/>
                </a:cubicBezTo>
              </a:path>
            </a:pathLst>
          </a:custGeom>
          <a:noFill/>
          <a:ln w="15875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65" name="Group 64">
            <a:extLst>
              <a:ext uri="{FF2B5EF4-FFF2-40B4-BE49-F238E27FC236}">
                <a16:creationId xmlns="" xmlns:a16="http://schemas.microsoft.com/office/drawing/2014/main" id="{AFC57041-AC3C-5646-A0EB-8D71347D5C04}"/>
              </a:ext>
            </a:extLst>
          </p:cNvPr>
          <p:cNvGrpSpPr/>
          <p:nvPr/>
        </p:nvGrpSpPr>
        <p:grpSpPr>
          <a:xfrm>
            <a:off x="7731624" y="3466422"/>
            <a:ext cx="344487" cy="347663"/>
            <a:chOff x="2684463" y="3619500"/>
            <a:chExt cx="344487" cy="347663"/>
          </a:xfrm>
        </p:grpSpPr>
        <p:sp>
          <p:nvSpPr>
            <p:cNvPr id="66" name="Rectangle 65">
              <a:extLst>
                <a:ext uri="{FF2B5EF4-FFF2-40B4-BE49-F238E27FC236}">
                  <a16:creationId xmlns="" xmlns:a16="http://schemas.microsoft.com/office/drawing/2014/main" id="{3D7BA37F-286E-F245-B6E1-C8B894B87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913" y="3709988"/>
              <a:ext cx="180975" cy="257175"/>
            </a:xfrm>
            <a:prstGeom prst="rect">
              <a:avLst/>
            </a:pr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66">
              <a:extLst>
                <a:ext uri="{FF2B5EF4-FFF2-40B4-BE49-F238E27FC236}">
                  <a16:creationId xmlns="" xmlns:a16="http://schemas.microsoft.com/office/drawing/2014/main" id="{59E127DB-4587-104D-83BD-C1297F152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3619500"/>
              <a:ext cx="90488" cy="241300"/>
            </a:xfrm>
            <a:custGeom>
              <a:avLst/>
              <a:gdLst>
                <a:gd name="T0" fmla="*/ 12 w 24"/>
                <a:gd name="T1" fmla="*/ 64 h 64"/>
                <a:gd name="T2" fmla="*/ 0 w 24"/>
                <a:gd name="T3" fmla="*/ 64 h 64"/>
                <a:gd name="T4" fmla="*/ 0 w 24"/>
                <a:gd name="T5" fmla="*/ 12 h 64"/>
                <a:gd name="T6" fmla="*/ 12 w 24"/>
                <a:gd name="T7" fmla="*/ 0 h 64"/>
                <a:gd name="T8" fmla="*/ 24 w 24"/>
                <a:gd name="T9" fmla="*/ 12 h 64"/>
                <a:gd name="T10" fmla="*/ 12 w 24"/>
                <a:gd name="T11" fmla="*/ 24 h 64"/>
                <a:gd name="T12" fmla="*/ 12 w 24"/>
                <a:gd name="T13" fmla="*/ 16 h 64"/>
                <a:gd name="T14" fmla="*/ 23 w 24"/>
                <a:gd name="T15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64">
                  <a:moveTo>
                    <a:pt x="12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23" y="16"/>
                    <a:pt x="23" y="16"/>
                    <a:pt x="23" y="16"/>
                  </a:cubicBez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67">
              <a:extLst>
                <a:ext uri="{FF2B5EF4-FFF2-40B4-BE49-F238E27FC236}">
                  <a16:creationId xmlns="" xmlns:a16="http://schemas.microsoft.com/office/drawing/2014/main" id="{991F059F-D773-C44B-8E7C-6FA27FEDF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913" y="3619500"/>
              <a:ext cx="225425" cy="90488"/>
            </a:xfrm>
            <a:custGeom>
              <a:avLst/>
              <a:gdLst>
                <a:gd name="T0" fmla="*/ 48 w 60"/>
                <a:gd name="T1" fmla="*/ 24 h 24"/>
                <a:gd name="T2" fmla="*/ 60 w 60"/>
                <a:gd name="T3" fmla="*/ 12 h 24"/>
                <a:gd name="T4" fmla="*/ 48 w 60"/>
                <a:gd name="T5" fmla="*/ 0 h 24"/>
                <a:gd name="T6" fmla="*/ 0 w 60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4">
                  <a:moveTo>
                    <a:pt x="48" y="24"/>
                  </a:moveTo>
                  <a:cubicBezTo>
                    <a:pt x="55" y="24"/>
                    <a:pt x="60" y="19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Line 8">
              <a:extLst>
                <a:ext uri="{FF2B5EF4-FFF2-40B4-BE49-F238E27FC236}">
                  <a16:creationId xmlns="" xmlns:a16="http://schemas.microsoft.com/office/drawing/2014/main" id="{3274BD3B-9164-A242-9093-711D1AD257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770313"/>
              <a:ext cx="60325" cy="0"/>
            </a:xfrm>
            <a:prstGeom prst="line">
              <a:avLst/>
            </a:pr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Line 9">
              <a:extLst>
                <a:ext uri="{FF2B5EF4-FFF2-40B4-BE49-F238E27FC236}">
                  <a16:creationId xmlns="" xmlns:a16="http://schemas.microsoft.com/office/drawing/2014/main" id="{3F0E6FD2-B6B6-E049-994E-D6A9429F83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830638"/>
              <a:ext cx="60325" cy="0"/>
            </a:xfrm>
            <a:prstGeom prst="line">
              <a:avLst/>
            </a:pr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Line 10">
              <a:extLst>
                <a:ext uri="{FF2B5EF4-FFF2-40B4-BE49-F238E27FC236}">
                  <a16:creationId xmlns="" xmlns:a16="http://schemas.microsoft.com/office/drawing/2014/main" id="{FE774D1F-FE7F-994C-8333-F5C46774B2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892550"/>
              <a:ext cx="60325" cy="0"/>
            </a:xfrm>
            <a:prstGeom prst="line">
              <a:avLst/>
            </a:pr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71">
              <a:extLst>
                <a:ext uri="{FF2B5EF4-FFF2-40B4-BE49-F238E27FC236}">
                  <a16:creationId xmlns="" xmlns:a16="http://schemas.microsoft.com/office/drawing/2014/main" id="{D73B66B6-29F9-2247-BF90-875341A48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3740150"/>
              <a:ext cx="38100" cy="30163"/>
            </a:xfrm>
            <a:custGeom>
              <a:avLst/>
              <a:gdLst>
                <a:gd name="T0" fmla="*/ 0 w 24"/>
                <a:gd name="T1" fmla="*/ 14 h 19"/>
                <a:gd name="T2" fmla="*/ 5 w 24"/>
                <a:gd name="T3" fmla="*/ 19 h 19"/>
                <a:gd name="T4" fmla="*/ 24 w 2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14"/>
                  </a:moveTo>
                  <a:lnTo>
                    <a:pt x="5" y="19"/>
                  </a:lnTo>
                  <a:lnTo>
                    <a:pt x="24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72">
              <a:extLst>
                <a:ext uri="{FF2B5EF4-FFF2-40B4-BE49-F238E27FC236}">
                  <a16:creationId xmlns="" xmlns:a16="http://schemas.microsoft.com/office/drawing/2014/main" id="{2A510F3E-E1A6-5947-9BC2-33FA1D397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3800475"/>
              <a:ext cx="38100" cy="30163"/>
            </a:xfrm>
            <a:custGeom>
              <a:avLst/>
              <a:gdLst>
                <a:gd name="T0" fmla="*/ 0 w 24"/>
                <a:gd name="T1" fmla="*/ 15 h 19"/>
                <a:gd name="T2" fmla="*/ 5 w 24"/>
                <a:gd name="T3" fmla="*/ 19 h 19"/>
                <a:gd name="T4" fmla="*/ 24 w 2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15"/>
                  </a:moveTo>
                  <a:lnTo>
                    <a:pt x="5" y="19"/>
                  </a:lnTo>
                  <a:lnTo>
                    <a:pt x="24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73">
              <a:extLst>
                <a:ext uri="{FF2B5EF4-FFF2-40B4-BE49-F238E27FC236}">
                  <a16:creationId xmlns="" xmlns:a16="http://schemas.microsoft.com/office/drawing/2014/main" id="{520E3830-8B71-0E47-B411-14A254B24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0" y="3702050"/>
              <a:ext cx="44450" cy="265113"/>
            </a:xfrm>
            <a:custGeom>
              <a:avLst/>
              <a:gdLst>
                <a:gd name="T0" fmla="*/ 12 w 12"/>
                <a:gd name="T1" fmla="*/ 64 h 70"/>
                <a:gd name="T2" fmla="*/ 6 w 12"/>
                <a:gd name="T3" fmla="*/ 70 h 70"/>
                <a:gd name="T4" fmla="*/ 0 w 12"/>
                <a:gd name="T5" fmla="*/ 64 h 70"/>
                <a:gd name="T6" fmla="*/ 0 w 12"/>
                <a:gd name="T7" fmla="*/ 6 h 70"/>
                <a:gd name="T8" fmla="*/ 6 w 12"/>
                <a:gd name="T9" fmla="*/ 0 h 70"/>
                <a:gd name="T10" fmla="*/ 12 w 12"/>
                <a:gd name="T11" fmla="*/ 6 h 70"/>
                <a:gd name="T12" fmla="*/ 12 w 12"/>
                <a:gd name="T13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0">
                  <a:moveTo>
                    <a:pt x="12" y="64"/>
                  </a:moveTo>
                  <a:cubicBezTo>
                    <a:pt x="12" y="67"/>
                    <a:pt x="9" y="70"/>
                    <a:pt x="6" y="70"/>
                  </a:cubicBezTo>
                  <a:cubicBezTo>
                    <a:pt x="3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64"/>
                  </a:lnTo>
                  <a:close/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Line 14">
              <a:extLst>
                <a:ext uri="{FF2B5EF4-FFF2-40B4-BE49-F238E27FC236}">
                  <a16:creationId xmlns="" xmlns:a16="http://schemas.microsoft.com/office/drawing/2014/main" id="{E17B3F9A-7525-824F-976D-F887685FE7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4500" y="3937000"/>
              <a:ext cx="44450" cy="0"/>
            </a:xfrm>
            <a:prstGeom prst="line">
              <a:avLst/>
            </a:pr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Line 15">
              <a:extLst>
                <a:ext uri="{FF2B5EF4-FFF2-40B4-BE49-F238E27FC236}">
                  <a16:creationId xmlns="" xmlns:a16="http://schemas.microsoft.com/office/drawing/2014/main" id="{C550747E-BF2E-D847-A1CF-2340633FFB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4500" y="3830638"/>
              <a:ext cx="44450" cy="0"/>
            </a:xfrm>
            <a:prstGeom prst="line">
              <a:avLst/>
            </a:pr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76">
              <a:extLst>
                <a:ext uri="{FF2B5EF4-FFF2-40B4-BE49-F238E27FC236}">
                  <a16:creationId xmlns="" xmlns:a16="http://schemas.microsoft.com/office/drawing/2014/main" id="{0F8EFB5D-65D6-B94D-B5CF-6A8C1E375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338" y="3717925"/>
              <a:ext cx="30163" cy="136525"/>
            </a:xfrm>
            <a:custGeom>
              <a:avLst/>
              <a:gdLst>
                <a:gd name="T0" fmla="*/ 0 w 8"/>
                <a:gd name="T1" fmla="*/ 36 h 36"/>
                <a:gd name="T2" fmla="*/ 0 w 8"/>
                <a:gd name="T3" fmla="*/ 6 h 36"/>
                <a:gd name="T4" fmla="*/ 6 w 8"/>
                <a:gd name="T5" fmla="*/ 0 h 36"/>
                <a:gd name="T6" fmla="*/ 8 w 8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6">
                  <a:moveTo>
                    <a:pt x="0" y="3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="" xmlns:a16="http://schemas.microsoft.com/office/drawing/2014/main" id="{B3730B7F-2734-2E42-90EF-E0CF1A2E3827}"/>
              </a:ext>
            </a:extLst>
          </p:cNvPr>
          <p:cNvGrpSpPr/>
          <p:nvPr/>
        </p:nvGrpSpPr>
        <p:grpSpPr>
          <a:xfrm>
            <a:off x="9823407" y="3474359"/>
            <a:ext cx="346075" cy="331788"/>
            <a:chOff x="7726363" y="2909889"/>
            <a:chExt cx="346075" cy="331788"/>
          </a:xfrm>
        </p:grpSpPr>
        <p:sp>
          <p:nvSpPr>
            <p:cNvPr id="79" name="Freeform 59">
              <a:extLst>
                <a:ext uri="{FF2B5EF4-FFF2-40B4-BE49-F238E27FC236}">
                  <a16:creationId xmlns="" xmlns:a16="http://schemas.microsoft.com/office/drawing/2014/main" id="{4B04C4B2-2926-584A-8000-C570C375E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0976" y="2909889"/>
              <a:ext cx="195263" cy="195263"/>
            </a:xfrm>
            <a:custGeom>
              <a:avLst/>
              <a:gdLst>
                <a:gd name="T0" fmla="*/ 123 w 123"/>
                <a:gd name="T1" fmla="*/ 123 h 123"/>
                <a:gd name="T2" fmla="*/ 123 w 123"/>
                <a:gd name="T3" fmla="*/ 0 h 123"/>
                <a:gd name="T4" fmla="*/ 0 w 123"/>
                <a:gd name="T5" fmla="*/ 0 h 123"/>
                <a:gd name="T6" fmla="*/ 0 w 123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23">
                  <a:moveTo>
                    <a:pt x="123" y="123"/>
                  </a:moveTo>
                  <a:lnTo>
                    <a:pt x="123" y="0"/>
                  </a:lnTo>
                  <a:lnTo>
                    <a:pt x="0" y="0"/>
                  </a:lnTo>
                  <a:lnTo>
                    <a:pt x="0" y="123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Line 60">
              <a:extLst>
                <a:ext uri="{FF2B5EF4-FFF2-40B4-BE49-F238E27FC236}">
                  <a16:creationId xmlns="" xmlns:a16="http://schemas.microsoft.com/office/drawing/2014/main" id="{D8C50F2D-4D22-2344-9F1A-3E7F8CAAB8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7013" y="2955926"/>
              <a:ext cx="14288" cy="0"/>
            </a:xfrm>
            <a:prstGeom prst="line">
              <a:avLst/>
            </a:pr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Line 61">
              <a:extLst>
                <a:ext uri="{FF2B5EF4-FFF2-40B4-BE49-F238E27FC236}">
                  <a16:creationId xmlns="" xmlns:a16="http://schemas.microsoft.com/office/drawing/2014/main" id="{0A257DD4-CE8F-494F-9197-A2B66FF8C1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77176" y="2984501"/>
              <a:ext cx="74613" cy="0"/>
            </a:xfrm>
            <a:prstGeom prst="line">
              <a:avLst/>
            </a:pr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Line 62">
              <a:extLst>
                <a:ext uri="{FF2B5EF4-FFF2-40B4-BE49-F238E27FC236}">
                  <a16:creationId xmlns="" xmlns:a16="http://schemas.microsoft.com/office/drawing/2014/main" id="{B52F662A-A4A0-1A4A-A4B2-1E051ACAAA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7013" y="3014664"/>
              <a:ext cx="104775" cy="0"/>
            </a:xfrm>
            <a:prstGeom prst="line">
              <a:avLst/>
            </a:pr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Line 63">
              <a:extLst>
                <a:ext uri="{FF2B5EF4-FFF2-40B4-BE49-F238E27FC236}">
                  <a16:creationId xmlns="" xmlns:a16="http://schemas.microsoft.com/office/drawing/2014/main" id="{021B712F-3A18-4C43-BEF6-0211AFACBF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7013" y="3044826"/>
              <a:ext cx="104775" cy="0"/>
            </a:xfrm>
            <a:prstGeom prst="line">
              <a:avLst/>
            </a:pr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Line 64">
              <a:extLst>
                <a:ext uri="{FF2B5EF4-FFF2-40B4-BE49-F238E27FC236}">
                  <a16:creationId xmlns="" xmlns:a16="http://schemas.microsoft.com/office/drawing/2014/main" id="{083500EC-799F-C04C-AEEF-B7E5E3D150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7013" y="3074989"/>
              <a:ext cx="104775" cy="0"/>
            </a:xfrm>
            <a:prstGeom prst="line">
              <a:avLst/>
            </a:pr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65">
              <a:extLst>
                <a:ext uri="{FF2B5EF4-FFF2-40B4-BE49-F238E27FC236}">
                  <a16:creationId xmlns="" xmlns:a16="http://schemas.microsoft.com/office/drawing/2014/main" id="{EF7BC94E-28AD-E944-B24D-F15606672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6363" y="3135314"/>
              <a:ext cx="346075" cy="106363"/>
            </a:xfrm>
            <a:custGeom>
              <a:avLst/>
              <a:gdLst>
                <a:gd name="T0" fmla="*/ 92 w 92"/>
                <a:gd name="T1" fmla="*/ 28 h 28"/>
                <a:gd name="T2" fmla="*/ 0 w 92"/>
                <a:gd name="T3" fmla="*/ 28 h 28"/>
                <a:gd name="T4" fmla="*/ 0 w 92"/>
                <a:gd name="T5" fmla="*/ 0 h 28"/>
                <a:gd name="T6" fmla="*/ 30 w 92"/>
                <a:gd name="T7" fmla="*/ 0 h 28"/>
                <a:gd name="T8" fmla="*/ 30 w 92"/>
                <a:gd name="T9" fmla="*/ 4 h 28"/>
                <a:gd name="T10" fmla="*/ 38 w 92"/>
                <a:gd name="T11" fmla="*/ 12 h 28"/>
                <a:gd name="T12" fmla="*/ 56 w 92"/>
                <a:gd name="T13" fmla="*/ 12 h 28"/>
                <a:gd name="T14" fmla="*/ 64 w 92"/>
                <a:gd name="T15" fmla="*/ 4 h 28"/>
                <a:gd name="T16" fmla="*/ 64 w 92"/>
                <a:gd name="T17" fmla="*/ 0 h 28"/>
                <a:gd name="T18" fmla="*/ 92 w 92"/>
                <a:gd name="T19" fmla="*/ 0 h 28"/>
                <a:gd name="T20" fmla="*/ 92 w 92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28">
                  <a:moveTo>
                    <a:pt x="9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8"/>
                    <a:pt x="34" y="12"/>
                    <a:pt x="38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0" y="12"/>
                    <a:pt x="64" y="8"/>
                    <a:pt x="64" y="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92" y="0"/>
                    <a:pt x="92" y="0"/>
                    <a:pt x="92" y="0"/>
                  </a:cubicBezTo>
                  <a:lnTo>
                    <a:pt x="92" y="28"/>
                  </a:lnTo>
                  <a:close/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66">
              <a:extLst>
                <a:ext uri="{FF2B5EF4-FFF2-40B4-BE49-F238E27FC236}">
                  <a16:creationId xmlns="" xmlns:a16="http://schemas.microsoft.com/office/drawing/2014/main" id="{87F38314-97C6-2B4F-8F05-030A87AAD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6363" y="3044826"/>
              <a:ext cx="74613" cy="90488"/>
            </a:xfrm>
            <a:custGeom>
              <a:avLst/>
              <a:gdLst>
                <a:gd name="T0" fmla="*/ 0 w 47"/>
                <a:gd name="T1" fmla="*/ 57 h 57"/>
                <a:gd name="T2" fmla="*/ 33 w 47"/>
                <a:gd name="T3" fmla="*/ 0 h 57"/>
                <a:gd name="T4" fmla="*/ 47 w 47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7">
                  <a:moveTo>
                    <a:pt x="0" y="57"/>
                  </a:moveTo>
                  <a:lnTo>
                    <a:pt x="33" y="0"/>
                  </a:lnTo>
                  <a:lnTo>
                    <a:pt x="47" y="0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67">
              <a:extLst>
                <a:ext uri="{FF2B5EF4-FFF2-40B4-BE49-F238E27FC236}">
                  <a16:creationId xmlns="" xmlns:a16="http://schemas.microsoft.com/office/drawing/2014/main" id="{B6AAF527-3A79-E54F-9281-4275B7A5A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6238" y="3044826"/>
              <a:ext cx="76200" cy="90488"/>
            </a:xfrm>
            <a:custGeom>
              <a:avLst/>
              <a:gdLst>
                <a:gd name="T0" fmla="*/ 0 w 48"/>
                <a:gd name="T1" fmla="*/ 0 h 57"/>
                <a:gd name="T2" fmla="*/ 15 w 48"/>
                <a:gd name="T3" fmla="*/ 0 h 57"/>
                <a:gd name="T4" fmla="*/ 48 w 48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7">
                  <a:moveTo>
                    <a:pt x="0" y="0"/>
                  </a:moveTo>
                  <a:lnTo>
                    <a:pt x="15" y="0"/>
                  </a:lnTo>
                  <a:lnTo>
                    <a:pt x="48" y="57"/>
                  </a:lnTo>
                </a:path>
              </a:pathLst>
            </a:custGeom>
            <a:noFill/>
            <a:ln w="158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708727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="" xmlns:a16="http://schemas.microsoft.com/office/drawing/2014/main" id="{EB521054-9443-46F8-93BE-B618170A789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="" xmlns:a16="http://schemas.microsoft.com/office/drawing/2014/main" id="{EB521054-9443-46F8-93BE-B618170A78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="" xmlns:a16="http://schemas.microsoft.com/office/drawing/2014/main" id="{EC954687-4808-41D0-80C9-146F0487ED5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pic>
        <p:nvPicPr>
          <p:cNvPr id="12" name="Picture 11" descr="A close up of a computer&#10;&#10;Description automatically generated">
            <a:extLst>
              <a:ext uri="{FF2B5EF4-FFF2-40B4-BE49-F238E27FC236}">
                <a16:creationId xmlns="" xmlns:a16="http://schemas.microsoft.com/office/drawing/2014/main" id="{7DFFB011-467E-440F-962D-8162AE11D53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5" t="19705" b="55806"/>
          <a:stretch/>
        </p:blipFill>
        <p:spPr>
          <a:xfrm>
            <a:off x="0" y="4237892"/>
            <a:ext cx="12192000" cy="20105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1C0ACD-7301-4A65-8B25-CD34F2BAB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Result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D582389B-EE41-4CE8-98EF-CF7627A8BA2F}"/>
              </a:ext>
            </a:extLst>
          </p:cNvPr>
          <p:cNvSpPr/>
          <p:nvPr/>
        </p:nvSpPr>
        <p:spPr>
          <a:xfrm>
            <a:off x="0" y="4237892"/>
            <a:ext cx="12192000" cy="2010508"/>
          </a:xfrm>
          <a:prstGeom prst="rect">
            <a:avLst/>
          </a:prstGeom>
          <a:gradFill flip="none" rotWithShape="1">
            <a:gsLst>
              <a:gs pos="0">
                <a:srgbClr val="4984C5">
                  <a:alpha val="76000"/>
                </a:srgbClr>
              </a:gs>
              <a:gs pos="100000">
                <a:srgbClr val="90DFF1">
                  <a:alpha val="7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graphicFrame>
        <p:nvGraphicFramePr>
          <p:cNvPr id="10" name="Chart 9">
            <a:extLst>
              <a:ext uri="{FF2B5EF4-FFF2-40B4-BE49-F238E27FC236}">
                <a16:creationId xmlns="" xmlns:a16="http://schemas.microsoft.com/office/drawing/2014/main" id="{BCA0AF58-E301-4C82-8357-122594028763}"/>
              </a:ext>
            </a:extLst>
          </p:cNvPr>
          <p:cNvGraphicFramePr/>
          <p:nvPr/>
        </p:nvGraphicFramePr>
        <p:xfrm>
          <a:off x="533400" y="1295400"/>
          <a:ext cx="11125200" cy="2619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7E43E1A-EEEB-400F-97D1-E24933F8DE15}"/>
              </a:ext>
            </a:extLst>
          </p:cNvPr>
          <p:cNvSpPr/>
          <p:nvPr/>
        </p:nvSpPr>
        <p:spPr>
          <a:xfrm>
            <a:off x="1161143" y="4544309"/>
            <a:ext cx="2075544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B6811988-3D4F-46F6-8AB4-BFF1B2FBA53E}"/>
              </a:ext>
            </a:extLst>
          </p:cNvPr>
          <p:cNvSpPr/>
          <p:nvPr/>
        </p:nvSpPr>
        <p:spPr>
          <a:xfrm>
            <a:off x="3873268" y="4544309"/>
            <a:ext cx="2075544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9DC47E82-F877-47B3-BF07-43FD0C93640C}"/>
              </a:ext>
            </a:extLst>
          </p:cNvPr>
          <p:cNvSpPr/>
          <p:nvPr/>
        </p:nvSpPr>
        <p:spPr>
          <a:xfrm>
            <a:off x="6585393" y="4544309"/>
            <a:ext cx="2075544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3194685-AACB-4C5B-B35E-E6E54A3C01CD}"/>
              </a:ext>
            </a:extLst>
          </p:cNvPr>
          <p:cNvSpPr/>
          <p:nvPr/>
        </p:nvSpPr>
        <p:spPr>
          <a:xfrm>
            <a:off x="9297517" y="4544309"/>
            <a:ext cx="2075544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24219D1C-DF3A-42A5-B5D6-11DF4F7120A3}"/>
              </a:ext>
            </a:extLst>
          </p:cNvPr>
          <p:cNvSpPr/>
          <p:nvPr/>
        </p:nvSpPr>
        <p:spPr>
          <a:xfrm>
            <a:off x="1996692" y="4043885"/>
            <a:ext cx="404446" cy="4044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9553B55E-99A2-4FC8-BDC4-27588C99868F}"/>
              </a:ext>
            </a:extLst>
          </p:cNvPr>
          <p:cNvSpPr/>
          <p:nvPr/>
        </p:nvSpPr>
        <p:spPr>
          <a:xfrm>
            <a:off x="4708817" y="4043885"/>
            <a:ext cx="404446" cy="4044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E3D77163-9AEE-41A0-B17C-83981A23BDDA}"/>
              </a:ext>
            </a:extLst>
          </p:cNvPr>
          <p:cNvSpPr/>
          <p:nvPr/>
        </p:nvSpPr>
        <p:spPr>
          <a:xfrm>
            <a:off x="7420942" y="4043885"/>
            <a:ext cx="404446" cy="4044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63D0299C-C1CA-471B-B149-589442111C2C}"/>
              </a:ext>
            </a:extLst>
          </p:cNvPr>
          <p:cNvSpPr/>
          <p:nvPr/>
        </p:nvSpPr>
        <p:spPr>
          <a:xfrm>
            <a:off x="10133066" y="4043885"/>
            <a:ext cx="404446" cy="4044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9">
            <a:extLst>
              <a:ext uri="{FF2B5EF4-FFF2-40B4-BE49-F238E27FC236}">
                <a16:creationId xmlns="" xmlns:a16="http://schemas.microsoft.com/office/drawing/2014/main" id="{D847933E-B7FF-4F6A-B37A-DB829E46B8FC}"/>
              </a:ext>
            </a:extLst>
          </p:cNvPr>
          <p:cNvSpPr>
            <a:spLocks noEditPoints="1"/>
          </p:cNvSpPr>
          <p:nvPr/>
        </p:nvSpPr>
        <p:spPr bwMode="auto">
          <a:xfrm>
            <a:off x="2063542" y="4110139"/>
            <a:ext cx="270746" cy="271938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80 w 96"/>
              <a:gd name="T11" fmla="*/ 35 h 96"/>
              <a:gd name="T12" fmla="*/ 50 w 96"/>
              <a:gd name="T13" fmla="*/ 71 h 96"/>
              <a:gd name="T14" fmla="*/ 48 w 96"/>
              <a:gd name="T15" fmla="*/ 72 h 96"/>
              <a:gd name="T16" fmla="*/ 47 w 96"/>
              <a:gd name="T17" fmla="*/ 71 h 96"/>
              <a:gd name="T18" fmla="*/ 17 w 96"/>
              <a:gd name="T19" fmla="*/ 35 h 96"/>
              <a:gd name="T20" fmla="*/ 16 w 96"/>
              <a:gd name="T21" fmla="*/ 33 h 96"/>
              <a:gd name="T22" fmla="*/ 18 w 96"/>
              <a:gd name="T23" fmla="*/ 32 h 96"/>
              <a:gd name="T24" fmla="*/ 34 w 96"/>
              <a:gd name="T25" fmla="*/ 32 h 96"/>
              <a:gd name="T26" fmla="*/ 36 w 96"/>
              <a:gd name="T27" fmla="*/ 33 h 96"/>
              <a:gd name="T28" fmla="*/ 48 w 96"/>
              <a:gd name="T29" fmla="*/ 49 h 96"/>
              <a:gd name="T30" fmla="*/ 60 w 96"/>
              <a:gd name="T31" fmla="*/ 33 h 96"/>
              <a:gd name="T32" fmla="*/ 62 w 96"/>
              <a:gd name="T33" fmla="*/ 32 h 96"/>
              <a:gd name="T34" fmla="*/ 78 w 96"/>
              <a:gd name="T35" fmla="*/ 32 h 96"/>
              <a:gd name="T36" fmla="*/ 80 w 96"/>
              <a:gd name="T37" fmla="*/ 33 h 96"/>
              <a:gd name="T38" fmla="*/ 80 w 96"/>
              <a:gd name="T3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80" y="35"/>
                </a:moveTo>
                <a:cubicBezTo>
                  <a:pt x="50" y="71"/>
                  <a:pt x="50" y="71"/>
                  <a:pt x="50" y="71"/>
                </a:cubicBezTo>
                <a:cubicBezTo>
                  <a:pt x="49" y="72"/>
                  <a:pt x="49" y="72"/>
                  <a:pt x="48" y="72"/>
                </a:cubicBezTo>
                <a:cubicBezTo>
                  <a:pt x="47" y="72"/>
                  <a:pt x="47" y="72"/>
                  <a:pt x="47" y="71"/>
                </a:cubicBezTo>
                <a:cubicBezTo>
                  <a:pt x="17" y="35"/>
                  <a:pt x="17" y="35"/>
                  <a:pt x="17" y="35"/>
                </a:cubicBezTo>
                <a:cubicBezTo>
                  <a:pt x="16" y="35"/>
                  <a:pt x="16" y="34"/>
                  <a:pt x="16" y="33"/>
                </a:cubicBezTo>
                <a:cubicBezTo>
                  <a:pt x="17" y="32"/>
                  <a:pt x="17" y="32"/>
                  <a:pt x="18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2"/>
                  <a:pt x="35" y="32"/>
                  <a:pt x="36" y="33"/>
                </a:cubicBezTo>
                <a:cubicBezTo>
                  <a:pt x="48" y="49"/>
                  <a:pt x="48" y="49"/>
                  <a:pt x="48" y="49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2"/>
                  <a:pt x="61" y="32"/>
                  <a:pt x="62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9" y="32"/>
                  <a:pt x="80" y="32"/>
                  <a:pt x="80" y="33"/>
                </a:cubicBezTo>
                <a:cubicBezTo>
                  <a:pt x="80" y="34"/>
                  <a:pt x="80" y="35"/>
                  <a:pt x="80" y="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209">
            <a:extLst>
              <a:ext uri="{FF2B5EF4-FFF2-40B4-BE49-F238E27FC236}">
                <a16:creationId xmlns="" xmlns:a16="http://schemas.microsoft.com/office/drawing/2014/main" id="{92F7079F-910A-4B57-99F2-18CE319161AC}"/>
              </a:ext>
            </a:extLst>
          </p:cNvPr>
          <p:cNvSpPr>
            <a:spLocks noEditPoints="1"/>
          </p:cNvSpPr>
          <p:nvPr/>
        </p:nvSpPr>
        <p:spPr bwMode="auto">
          <a:xfrm>
            <a:off x="4775667" y="4110139"/>
            <a:ext cx="270746" cy="271938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80 w 96"/>
              <a:gd name="T11" fmla="*/ 35 h 96"/>
              <a:gd name="T12" fmla="*/ 50 w 96"/>
              <a:gd name="T13" fmla="*/ 71 h 96"/>
              <a:gd name="T14" fmla="*/ 48 w 96"/>
              <a:gd name="T15" fmla="*/ 72 h 96"/>
              <a:gd name="T16" fmla="*/ 47 w 96"/>
              <a:gd name="T17" fmla="*/ 71 h 96"/>
              <a:gd name="T18" fmla="*/ 17 w 96"/>
              <a:gd name="T19" fmla="*/ 35 h 96"/>
              <a:gd name="T20" fmla="*/ 16 w 96"/>
              <a:gd name="T21" fmla="*/ 33 h 96"/>
              <a:gd name="T22" fmla="*/ 18 w 96"/>
              <a:gd name="T23" fmla="*/ 32 h 96"/>
              <a:gd name="T24" fmla="*/ 34 w 96"/>
              <a:gd name="T25" fmla="*/ 32 h 96"/>
              <a:gd name="T26" fmla="*/ 36 w 96"/>
              <a:gd name="T27" fmla="*/ 33 h 96"/>
              <a:gd name="T28" fmla="*/ 48 w 96"/>
              <a:gd name="T29" fmla="*/ 49 h 96"/>
              <a:gd name="T30" fmla="*/ 60 w 96"/>
              <a:gd name="T31" fmla="*/ 33 h 96"/>
              <a:gd name="T32" fmla="*/ 62 w 96"/>
              <a:gd name="T33" fmla="*/ 32 h 96"/>
              <a:gd name="T34" fmla="*/ 78 w 96"/>
              <a:gd name="T35" fmla="*/ 32 h 96"/>
              <a:gd name="T36" fmla="*/ 80 w 96"/>
              <a:gd name="T37" fmla="*/ 33 h 96"/>
              <a:gd name="T38" fmla="*/ 80 w 96"/>
              <a:gd name="T3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80" y="35"/>
                </a:moveTo>
                <a:cubicBezTo>
                  <a:pt x="50" y="71"/>
                  <a:pt x="50" y="71"/>
                  <a:pt x="50" y="71"/>
                </a:cubicBezTo>
                <a:cubicBezTo>
                  <a:pt x="49" y="72"/>
                  <a:pt x="49" y="72"/>
                  <a:pt x="48" y="72"/>
                </a:cubicBezTo>
                <a:cubicBezTo>
                  <a:pt x="47" y="72"/>
                  <a:pt x="47" y="72"/>
                  <a:pt x="47" y="71"/>
                </a:cubicBezTo>
                <a:cubicBezTo>
                  <a:pt x="17" y="35"/>
                  <a:pt x="17" y="35"/>
                  <a:pt x="17" y="35"/>
                </a:cubicBezTo>
                <a:cubicBezTo>
                  <a:pt x="16" y="35"/>
                  <a:pt x="16" y="34"/>
                  <a:pt x="16" y="33"/>
                </a:cubicBezTo>
                <a:cubicBezTo>
                  <a:pt x="17" y="32"/>
                  <a:pt x="17" y="32"/>
                  <a:pt x="18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2"/>
                  <a:pt x="35" y="32"/>
                  <a:pt x="36" y="33"/>
                </a:cubicBezTo>
                <a:cubicBezTo>
                  <a:pt x="48" y="49"/>
                  <a:pt x="48" y="49"/>
                  <a:pt x="48" y="49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2"/>
                  <a:pt x="61" y="32"/>
                  <a:pt x="62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9" y="32"/>
                  <a:pt x="80" y="32"/>
                  <a:pt x="80" y="33"/>
                </a:cubicBezTo>
                <a:cubicBezTo>
                  <a:pt x="80" y="34"/>
                  <a:pt x="80" y="35"/>
                  <a:pt x="80" y="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209">
            <a:extLst>
              <a:ext uri="{FF2B5EF4-FFF2-40B4-BE49-F238E27FC236}">
                <a16:creationId xmlns="" xmlns:a16="http://schemas.microsoft.com/office/drawing/2014/main" id="{AA3EBB39-0AB9-4C6E-8BBB-F4D4BDE22C2F}"/>
              </a:ext>
            </a:extLst>
          </p:cNvPr>
          <p:cNvSpPr>
            <a:spLocks noEditPoints="1"/>
          </p:cNvSpPr>
          <p:nvPr/>
        </p:nvSpPr>
        <p:spPr bwMode="auto">
          <a:xfrm>
            <a:off x="7487792" y="4110139"/>
            <a:ext cx="270746" cy="271938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80 w 96"/>
              <a:gd name="T11" fmla="*/ 35 h 96"/>
              <a:gd name="T12" fmla="*/ 50 w 96"/>
              <a:gd name="T13" fmla="*/ 71 h 96"/>
              <a:gd name="T14" fmla="*/ 48 w 96"/>
              <a:gd name="T15" fmla="*/ 72 h 96"/>
              <a:gd name="T16" fmla="*/ 47 w 96"/>
              <a:gd name="T17" fmla="*/ 71 h 96"/>
              <a:gd name="T18" fmla="*/ 17 w 96"/>
              <a:gd name="T19" fmla="*/ 35 h 96"/>
              <a:gd name="T20" fmla="*/ 16 w 96"/>
              <a:gd name="T21" fmla="*/ 33 h 96"/>
              <a:gd name="T22" fmla="*/ 18 w 96"/>
              <a:gd name="T23" fmla="*/ 32 h 96"/>
              <a:gd name="T24" fmla="*/ 34 w 96"/>
              <a:gd name="T25" fmla="*/ 32 h 96"/>
              <a:gd name="T26" fmla="*/ 36 w 96"/>
              <a:gd name="T27" fmla="*/ 33 h 96"/>
              <a:gd name="T28" fmla="*/ 48 w 96"/>
              <a:gd name="T29" fmla="*/ 49 h 96"/>
              <a:gd name="T30" fmla="*/ 60 w 96"/>
              <a:gd name="T31" fmla="*/ 33 h 96"/>
              <a:gd name="T32" fmla="*/ 62 w 96"/>
              <a:gd name="T33" fmla="*/ 32 h 96"/>
              <a:gd name="T34" fmla="*/ 78 w 96"/>
              <a:gd name="T35" fmla="*/ 32 h 96"/>
              <a:gd name="T36" fmla="*/ 80 w 96"/>
              <a:gd name="T37" fmla="*/ 33 h 96"/>
              <a:gd name="T38" fmla="*/ 80 w 96"/>
              <a:gd name="T3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80" y="35"/>
                </a:moveTo>
                <a:cubicBezTo>
                  <a:pt x="50" y="71"/>
                  <a:pt x="50" y="71"/>
                  <a:pt x="50" y="71"/>
                </a:cubicBezTo>
                <a:cubicBezTo>
                  <a:pt x="49" y="72"/>
                  <a:pt x="49" y="72"/>
                  <a:pt x="48" y="72"/>
                </a:cubicBezTo>
                <a:cubicBezTo>
                  <a:pt x="47" y="72"/>
                  <a:pt x="47" y="72"/>
                  <a:pt x="47" y="71"/>
                </a:cubicBezTo>
                <a:cubicBezTo>
                  <a:pt x="17" y="35"/>
                  <a:pt x="17" y="35"/>
                  <a:pt x="17" y="35"/>
                </a:cubicBezTo>
                <a:cubicBezTo>
                  <a:pt x="16" y="35"/>
                  <a:pt x="16" y="34"/>
                  <a:pt x="16" y="33"/>
                </a:cubicBezTo>
                <a:cubicBezTo>
                  <a:pt x="17" y="32"/>
                  <a:pt x="17" y="32"/>
                  <a:pt x="18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2"/>
                  <a:pt x="35" y="32"/>
                  <a:pt x="36" y="33"/>
                </a:cubicBezTo>
                <a:cubicBezTo>
                  <a:pt x="48" y="49"/>
                  <a:pt x="48" y="49"/>
                  <a:pt x="48" y="49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2"/>
                  <a:pt x="61" y="32"/>
                  <a:pt x="62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9" y="32"/>
                  <a:pt x="80" y="32"/>
                  <a:pt x="80" y="33"/>
                </a:cubicBezTo>
                <a:cubicBezTo>
                  <a:pt x="80" y="34"/>
                  <a:pt x="80" y="35"/>
                  <a:pt x="80" y="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Freeform 209">
            <a:extLst>
              <a:ext uri="{FF2B5EF4-FFF2-40B4-BE49-F238E27FC236}">
                <a16:creationId xmlns="" xmlns:a16="http://schemas.microsoft.com/office/drawing/2014/main" id="{8457ED80-853B-47AC-B159-681CDBE57948}"/>
              </a:ext>
            </a:extLst>
          </p:cNvPr>
          <p:cNvSpPr>
            <a:spLocks noEditPoints="1"/>
          </p:cNvSpPr>
          <p:nvPr/>
        </p:nvSpPr>
        <p:spPr bwMode="auto">
          <a:xfrm>
            <a:off x="10199916" y="4110139"/>
            <a:ext cx="270746" cy="271938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80 w 96"/>
              <a:gd name="T11" fmla="*/ 35 h 96"/>
              <a:gd name="T12" fmla="*/ 50 w 96"/>
              <a:gd name="T13" fmla="*/ 71 h 96"/>
              <a:gd name="T14" fmla="*/ 48 w 96"/>
              <a:gd name="T15" fmla="*/ 72 h 96"/>
              <a:gd name="T16" fmla="*/ 47 w 96"/>
              <a:gd name="T17" fmla="*/ 71 h 96"/>
              <a:gd name="T18" fmla="*/ 17 w 96"/>
              <a:gd name="T19" fmla="*/ 35 h 96"/>
              <a:gd name="T20" fmla="*/ 16 w 96"/>
              <a:gd name="T21" fmla="*/ 33 h 96"/>
              <a:gd name="T22" fmla="*/ 18 w 96"/>
              <a:gd name="T23" fmla="*/ 32 h 96"/>
              <a:gd name="T24" fmla="*/ 34 w 96"/>
              <a:gd name="T25" fmla="*/ 32 h 96"/>
              <a:gd name="T26" fmla="*/ 36 w 96"/>
              <a:gd name="T27" fmla="*/ 33 h 96"/>
              <a:gd name="T28" fmla="*/ 48 w 96"/>
              <a:gd name="T29" fmla="*/ 49 h 96"/>
              <a:gd name="T30" fmla="*/ 60 w 96"/>
              <a:gd name="T31" fmla="*/ 33 h 96"/>
              <a:gd name="T32" fmla="*/ 62 w 96"/>
              <a:gd name="T33" fmla="*/ 32 h 96"/>
              <a:gd name="T34" fmla="*/ 78 w 96"/>
              <a:gd name="T35" fmla="*/ 32 h 96"/>
              <a:gd name="T36" fmla="*/ 80 w 96"/>
              <a:gd name="T37" fmla="*/ 33 h 96"/>
              <a:gd name="T38" fmla="*/ 80 w 96"/>
              <a:gd name="T3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80" y="35"/>
                </a:moveTo>
                <a:cubicBezTo>
                  <a:pt x="50" y="71"/>
                  <a:pt x="50" y="71"/>
                  <a:pt x="50" y="71"/>
                </a:cubicBezTo>
                <a:cubicBezTo>
                  <a:pt x="49" y="72"/>
                  <a:pt x="49" y="72"/>
                  <a:pt x="48" y="72"/>
                </a:cubicBezTo>
                <a:cubicBezTo>
                  <a:pt x="47" y="72"/>
                  <a:pt x="47" y="72"/>
                  <a:pt x="47" y="71"/>
                </a:cubicBezTo>
                <a:cubicBezTo>
                  <a:pt x="17" y="35"/>
                  <a:pt x="17" y="35"/>
                  <a:pt x="17" y="35"/>
                </a:cubicBezTo>
                <a:cubicBezTo>
                  <a:pt x="16" y="35"/>
                  <a:pt x="16" y="34"/>
                  <a:pt x="16" y="33"/>
                </a:cubicBezTo>
                <a:cubicBezTo>
                  <a:pt x="17" y="32"/>
                  <a:pt x="17" y="32"/>
                  <a:pt x="18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2"/>
                  <a:pt x="35" y="32"/>
                  <a:pt x="36" y="33"/>
                </a:cubicBezTo>
                <a:cubicBezTo>
                  <a:pt x="48" y="49"/>
                  <a:pt x="48" y="49"/>
                  <a:pt x="48" y="49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2"/>
                  <a:pt x="61" y="32"/>
                  <a:pt x="62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9" y="32"/>
                  <a:pt x="80" y="32"/>
                  <a:pt x="80" y="33"/>
                </a:cubicBezTo>
                <a:cubicBezTo>
                  <a:pt x="80" y="34"/>
                  <a:pt x="80" y="35"/>
                  <a:pt x="80" y="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8892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="" xmlns:a16="http://schemas.microsoft.com/office/drawing/2014/main" id="{8D38039E-6BC7-488C-8AEC-21BD6207293D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="" xmlns:a16="http://schemas.microsoft.com/office/drawing/2014/main" id="{8D38039E-6BC7-488C-8AEC-21BD620729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="" xmlns:a16="http://schemas.microsoft.com/office/drawing/2014/main" id="{0D623F28-7991-41B5-8AE2-4CB348EF531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pic>
        <p:nvPicPr>
          <p:cNvPr id="28" name="Picture 27" descr="A group of people sitting at a table&#10;&#10;Description automatically generated">
            <a:extLst>
              <a:ext uri="{FF2B5EF4-FFF2-40B4-BE49-F238E27FC236}">
                <a16:creationId xmlns="" xmlns:a16="http://schemas.microsoft.com/office/drawing/2014/main" id="{ECD18670-2628-4E74-8153-C80A786B8E1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96" t="987" r="5896" b="5706"/>
          <a:stretch/>
        </p:blipFill>
        <p:spPr>
          <a:xfrm>
            <a:off x="5562600" y="1524000"/>
            <a:ext cx="6629400" cy="4724400"/>
          </a:xfrm>
          <a:custGeom>
            <a:avLst/>
            <a:gdLst>
              <a:gd name="connsiteX0" fmla="*/ 234944 w 6629400"/>
              <a:gd name="connsiteY0" fmla="*/ 0 h 4724400"/>
              <a:gd name="connsiteX1" fmla="*/ 6527803 w 6629400"/>
              <a:gd name="connsiteY1" fmla="*/ 0 h 4724400"/>
              <a:gd name="connsiteX2" fmla="*/ 6619254 w 6629400"/>
              <a:gd name="connsiteY2" fmla="*/ 18463 h 4724400"/>
              <a:gd name="connsiteX3" fmla="*/ 6629400 w 6629400"/>
              <a:gd name="connsiteY3" fmla="*/ 23970 h 4724400"/>
              <a:gd name="connsiteX4" fmla="*/ 6629400 w 6629400"/>
              <a:gd name="connsiteY4" fmla="*/ 4700430 h 4724400"/>
              <a:gd name="connsiteX5" fmla="*/ 6619254 w 6629400"/>
              <a:gd name="connsiteY5" fmla="*/ 4705937 h 4724400"/>
              <a:gd name="connsiteX6" fmla="*/ 6527803 w 6629400"/>
              <a:gd name="connsiteY6" fmla="*/ 4724400 h 4724400"/>
              <a:gd name="connsiteX7" fmla="*/ 234944 w 6629400"/>
              <a:gd name="connsiteY7" fmla="*/ 4724400 h 4724400"/>
              <a:gd name="connsiteX8" fmla="*/ 0 w 6629400"/>
              <a:gd name="connsiteY8" fmla="*/ 4489456 h 4724400"/>
              <a:gd name="connsiteX9" fmla="*/ 0 w 6629400"/>
              <a:gd name="connsiteY9" fmla="*/ 234944 h 4724400"/>
              <a:gd name="connsiteX10" fmla="*/ 234944 w 6629400"/>
              <a:gd name="connsiteY10" fmla="*/ 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29400" h="4724400">
                <a:moveTo>
                  <a:pt x="234944" y="0"/>
                </a:moveTo>
                <a:lnTo>
                  <a:pt x="6527803" y="0"/>
                </a:lnTo>
                <a:cubicBezTo>
                  <a:pt x="6560242" y="0"/>
                  <a:pt x="6591145" y="6574"/>
                  <a:pt x="6619254" y="18463"/>
                </a:cubicBezTo>
                <a:lnTo>
                  <a:pt x="6629400" y="23970"/>
                </a:lnTo>
                <a:lnTo>
                  <a:pt x="6629400" y="4700430"/>
                </a:lnTo>
                <a:lnTo>
                  <a:pt x="6619254" y="4705937"/>
                </a:lnTo>
                <a:cubicBezTo>
                  <a:pt x="6591145" y="4717826"/>
                  <a:pt x="6560242" y="4724400"/>
                  <a:pt x="6527803" y="4724400"/>
                </a:cubicBezTo>
                <a:lnTo>
                  <a:pt x="234944" y="4724400"/>
                </a:lnTo>
                <a:cubicBezTo>
                  <a:pt x="105188" y="4724400"/>
                  <a:pt x="0" y="4619212"/>
                  <a:pt x="0" y="4489456"/>
                </a:cubicBezTo>
                <a:lnTo>
                  <a:pt x="0" y="234944"/>
                </a:lnTo>
                <a:cubicBezTo>
                  <a:pt x="0" y="105188"/>
                  <a:pt x="105188" y="0"/>
                  <a:pt x="234944" y="0"/>
                </a:cubicBezTo>
                <a:close/>
              </a:path>
            </a:pathLst>
          </a:custGeom>
        </p:spPr>
      </p:pic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A1A260F5-8A9C-4FF6-8A48-58C101CD2759}"/>
              </a:ext>
            </a:extLst>
          </p:cNvPr>
          <p:cNvSpPr/>
          <p:nvPr/>
        </p:nvSpPr>
        <p:spPr>
          <a:xfrm flipV="1">
            <a:off x="5562600" y="1524000"/>
            <a:ext cx="6629400" cy="4724400"/>
          </a:xfrm>
          <a:custGeom>
            <a:avLst/>
            <a:gdLst>
              <a:gd name="connsiteX0" fmla="*/ 234944 w 6629400"/>
              <a:gd name="connsiteY0" fmla="*/ 4724400 h 4724400"/>
              <a:gd name="connsiteX1" fmla="*/ 6527803 w 6629400"/>
              <a:gd name="connsiteY1" fmla="*/ 4724400 h 4724400"/>
              <a:gd name="connsiteX2" fmla="*/ 6619254 w 6629400"/>
              <a:gd name="connsiteY2" fmla="*/ 4705937 h 4724400"/>
              <a:gd name="connsiteX3" fmla="*/ 6629400 w 6629400"/>
              <a:gd name="connsiteY3" fmla="*/ 4700430 h 4724400"/>
              <a:gd name="connsiteX4" fmla="*/ 6629400 w 6629400"/>
              <a:gd name="connsiteY4" fmla="*/ 23970 h 4724400"/>
              <a:gd name="connsiteX5" fmla="*/ 6619254 w 6629400"/>
              <a:gd name="connsiteY5" fmla="*/ 18463 h 4724400"/>
              <a:gd name="connsiteX6" fmla="*/ 6527803 w 6629400"/>
              <a:gd name="connsiteY6" fmla="*/ 0 h 4724400"/>
              <a:gd name="connsiteX7" fmla="*/ 234944 w 6629400"/>
              <a:gd name="connsiteY7" fmla="*/ 0 h 4724400"/>
              <a:gd name="connsiteX8" fmla="*/ 0 w 6629400"/>
              <a:gd name="connsiteY8" fmla="*/ 234944 h 4724400"/>
              <a:gd name="connsiteX9" fmla="*/ 0 w 6629400"/>
              <a:gd name="connsiteY9" fmla="*/ 4489456 h 4724400"/>
              <a:gd name="connsiteX10" fmla="*/ 234944 w 6629400"/>
              <a:gd name="connsiteY10" fmla="*/ 472440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29400" h="4724400">
                <a:moveTo>
                  <a:pt x="234944" y="4724400"/>
                </a:moveTo>
                <a:lnTo>
                  <a:pt x="6527803" y="4724400"/>
                </a:lnTo>
                <a:cubicBezTo>
                  <a:pt x="6560242" y="4724400"/>
                  <a:pt x="6591145" y="4717826"/>
                  <a:pt x="6619254" y="4705937"/>
                </a:cubicBezTo>
                <a:lnTo>
                  <a:pt x="6629400" y="4700430"/>
                </a:lnTo>
                <a:lnTo>
                  <a:pt x="6629400" y="23970"/>
                </a:lnTo>
                <a:lnTo>
                  <a:pt x="6619254" y="18463"/>
                </a:lnTo>
                <a:cubicBezTo>
                  <a:pt x="6591145" y="6574"/>
                  <a:pt x="6560242" y="0"/>
                  <a:pt x="6527803" y="0"/>
                </a:cubicBezTo>
                <a:lnTo>
                  <a:pt x="234944" y="0"/>
                </a:lnTo>
                <a:cubicBezTo>
                  <a:pt x="105188" y="0"/>
                  <a:pt x="0" y="105188"/>
                  <a:pt x="0" y="234944"/>
                </a:cubicBezTo>
                <a:lnTo>
                  <a:pt x="0" y="4489456"/>
                </a:lnTo>
                <a:cubicBezTo>
                  <a:pt x="0" y="4619212"/>
                  <a:pt x="105188" y="4724400"/>
                  <a:pt x="234944" y="4724400"/>
                </a:cubicBezTo>
                <a:close/>
              </a:path>
            </a:pathLst>
          </a:custGeom>
          <a:gradFill flip="none" rotWithShape="1">
            <a:gsLst>
              <a:gs pos="0">
                <a:srgbClr val="4984C5">
                  <a:alpha val="76000"/>
                </a:srgbClr>
              </a:gs>
              <a:gs pos="100000">
                <a:srgbClr val="90DFF1">
                  <a:alpha val="7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531B3BC-BE20-445E-8141-A29F40476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1" y="406400"/>
            <a:ext cx="6043245" cy="889000"/>
          </a:xfrm>
        </p:spPr>
        <p:txBody>
          <a:bodyPr>
            <a:normAutofit/>
          </a:bodyPr>
          <a:lstStyle/>
          <a:p>
            <a:r>
              <a:rPr lang="en-US" dirty="0"/>
              <a:t>Anticipated Result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="" xmlns:a16="http://schemas.microsoft.com/office/drawing/2014/main" id="{D998F2F2-836B-4A1A-A2B6-B83B5436F956}"/>
              </a:ext>
            </a:extLst>
          </p:cNvPr>
          <p:cNvGraphicFramePr/>
          <p:nvPr/>
        </p:nvGraphicFramePr>
        <p:xfrm>
          <a:off x="1541257" y="1842009"/>
          <a:ext cx="2737995" cy="2910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6EA2D6C9-0AFB-4EAF-9AA8-AFBA1A627F4E}"/>
              </a:ext>
            </a:extLst>
          </p:cNvPr>
          <p:cNvGrpSpPr/>
          <p:nvPr/>
        </p:nvGrpSpPr>
        <p:grpSpPr>
          <a:xfrm>
            <a:off x="2683107" y="2986729"/>
            <a:ext cx="454294" cy="620773"/>
            <a:chOff x="4516438" y="2890838"/>
            <a:chExt cx="255588" cy="349250"/>
          </a:xfrm>
        </p:grpSpPr>
        <p:sp>
          <p:nvSpPr>
            <p:cNvPr id="12" name="Freeform 83">
              <a:extLst>
                <a:ext uri="{FF2B5EF4-FFF2-40B4-BE49-F238E27FC236}">
                  <a16:creationId xmlns="" xmlns:a16="http://schemas.microsoft.com/office/drawing/2014/main" id="{B6B8EF6A-A4A0-4ADD-B1B5-A5565CA09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6438" y="2890838"/>
              <a:ext cx="255588" cy="349250"/>
            </a:xfrm>
            <a:custGeom>
              <a:avLst/>
              <a:gdLst>
                <a:gd name="T0" fmla="*/ 161 w 161"/>
                <a:gd name="T1" fmla="*/ 220 h 220"/>
                <a:gd name="T2" fmla="*/ 0 w 161"/>
                <a:gd name="T3" fmla="*/ 220 h 220"/>
                <a:gd name="T4" fmla="*/ 0 w 161"/>
                <a:gd name="T5" fmla="*/ 0 h 220"/>
                <a:gd name="T6" fmla="*/ 104 w 161"/>
                <a:gd name="T7" fmla="*/ 0 h 220"/>
                <a:gd name="T8" fmla="*/ 161 w 161"/>
                <a:gd name="T9" fmla="*/ 57 h 220"/>
                <a:gd name="T10" fmla="*/ 161 w 161"/>
                <a:gd name="T1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20">
                  <a:moveTo>
                    <a:pt x="161" y="220"/>
                  </a:moveTo>
                  <a:lnTo>
                    <a:pt x="0" y="220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61" y="57"/>
                  </a:lnTo>
                  <a:lnTo>
                    <a:pt x="161" y="220"/>
                  </a:lnTo>
                  <a:close/>
                </a:path>
              </a:pathLst>
            </a:custGeom>
            <a:noFill/>
            <a:ln w="14288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84">
              <a:extLst>
                <a:ext uri="{FF2B5EF4-FFF2-40B4-BE49-F238E27FC236}">
                  <a16:creationId xmlns="" xmlns:a16="http://schemas.microsoft.com/office/drawing/2014/main" id="{944D2F04-A23E-4146-8FA4-26145D27A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538" y="2890838"/>
              <a:ext cx="90488" cy="90488"/>
            </a:xfrm>
            <a:custGeom>
              <a:avLst/>
              <a:gdLst>
                <a:gd name="T0" fmla="*/ 0 w 57"/>
                <a:gd name="T1" fmla="*/ 0 h 57"/>
                <a:gd name="T2" fmla="*/ 0 w 57"/>
                <a:gd name="T3" fmla="*/ 57 h 57"/>
                <a:gd name="T4" fmla="*/ 57 w 57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7">
                  <a:moveTo>
                    <a:pt x="0" y="0"/>
                  </a:moveTo>
                  <a:lnTo>
                    <a:pt x="0" y="57"/>
                  </a:lnTo>
                  <a:lnTo>
                    <a:pt x="57" y="57"/>
                  </a:lnTo>
                </a:path>
              </a:pathLst>
            </a:custGeom>
            <a:noFill/>
            <a:ln w="14288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Line 85">
              <a:extLst>
                <a:ext uri="{FF2B5EF4-FFF2-40B4-BE49-F238E27FC236}">
                  <a16:creationId xmlns="" xmlns:a16="http://schemas.microsoft.com/office/drawing/2014/main" id="{BAB43ABD-3ABA-4FB8-9DDA-09420D190D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8825" y="2997200"/>
              <a:ext cx="74613" cy="0"/>
            </a:xfrm>
            <a:prstGeom prst="line">
              <a:avLst/>
            </a:prstGeom>
            <a:noFill/>
            <a:ln w="14288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Line 86">
              <a:extLst>
                <a:ext uri="{FF2B5EF4-FFF2-40B4-BE49-F238E27FC236}">
                  <a16:creationId xmlns="" xmlns:a16="http://schemas.microsoft.com/office/drawing/2014/main" id="{14D6C59A-F220-4CC4-9CBE-1F848E441C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8825" y="3041650"/>
              <a:ext cx="134938" cy="0"/>
            </a:xfrm>
            <a:prstGeom prst="line">
              <a:avLst/>
            </a:prstGeom>
            <a:noFill/>
            <a:ln w="14288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Line 87">
              <a:extLst>
                <a:ext uri="{FF2B5EF4-FFF2-40B4-BE49-F238E27FC236}">
                  <a16:creationId xmlns="" xmlns:a16="http://schemas.microsoft.com/office/drawing/2014/main" id="{29F62325-F1D8-4A49-947C-5FE873E06C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8825" y="3087688"/>
              <a:ext cx="30163" cy="0"/>
            </a:xfrm>
            <a:prstGeom prst="line">
              <a:avLst/>
            </a:prstGeom>
            <a:noFill/>
            <a:ln w="14288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Line 88">
              <a:extLst>
                <a:ext uri="{FF2B5EF4-FFF2-40B4-BE49-F238E27FC236}">
                  <a16:creationId xmlns="" xmlns:a16="http://schemas.microsoft.com/office/drawing/2014/main" id="{8FBDFF87-CEA1-4ACE-9826-08D2E752E2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8825" y="3133725"/>
              <a:ext cx="30163" cy="0"/>
            </a:xfrm>
            <a:prstGeom prst="line">
              <a:avLst/>
            </a:prstGeom>
            <a:noFill/>
            <a:ln w="14288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Line 89">
              <a:extLst>
                <a:ext uri="{FF2B5EF4-FFF2-40B4-BE49-F238E27FC236}">
                  <a16:creationId xmlns="" xmlns:a16="http://schemas.microsoft.com/office/drawing/2014/main" id="{62CC5B95-7F94-4748-AFE5-F822FC82D4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8825" y="3178175"/>
              <a:ext cx="30163" cy="0"/>
            </a:xfrm>
            <a:prstGeom prst="line">
              <a:avLst/>
            </a:prstGeom>
            <a:noFill/>
            <a:ln w="14288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Oval 18">
              <a:extLst>
                <a:ext uri="{FF2B5EF4-FFF2-40B4-BE49-F238E27FC236}">
                  <a16:creationId xmlns="" xmlns:a16="http://schemas.microsoft.com/office/drawing/2014/main" id="{B8F441FE-CEB3-4319-9BF2-AADFDD055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7088" y="3087688"/>
              <a:ext cx="90488" cy="90488"/>
            </a:xfrm>
            <a:prstGeom prst="ellipse">
              <a:avLst/>
            </a:prstGeom>
            <a:noFill/>
            <a:ln w="14288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91">
              <a:extLst>
                <a:ext uri="{FF2B5EF4-FFF2-40B4-BE49-F238E27FC236}">
                  <a16:creationId xmlns="" xmlns:a16="http://schemas.microsoft.com/office/drawing/2014/main" id="{714D961C-C502-4607-8506-829938235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8200" y="3087688"/>
              <a:ext cx="33338" cy="76200"/>
            </a:xfrm>
            <a:custGeom>
              <a:avLst/>
              <a:gdLst>
                <a:gd name="T0" fmla="*/ 21 w 21"/>
                <a:gd name="T1" fmla="*/ 0 h 48"/>
                <a:gd name="T2" fmla="*/ 21 w 21"/>
                <a:gd name="T3" fmla="*/ 29 h 48"/>
                <a:gd name="T4" fmla="*/ 0 w 21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lnTo>
                    <a:pt x="21" y="29"/>
                  </a:lnTo>
                  <a:lnTo>
                    <a:pt x="0" y="48"/>
                  </a:lnTo>
                </a:path>
              </a:pathLst>
            </a:custGeom>
            <a:noFill/>
            <a:ln w="14288" cap="rnd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EF84F3EF-9DC5-4A98-8EA8-0268AA9AD3F9}"/>
              </a:ext>
            </a:extLst>
          </p:cNvPr>
          <p:cNvSpPr/>
          <p:nvPr/>
        </p:nvSpPr>
        <p:spPr>
          <a:xfrm>
            <a:off x="711154" y="4976444"/>
            <a:ext cx="4398201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i="1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i="1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i="1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i="1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i="1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i="1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i="1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i="1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i="1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i="1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i="1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i="1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i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i="1" dirty="0">
              <a:solidFill>
                <a:schemeClr val="tx2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327137D1-0C10-473C-A666-62699CBCD9A8}"/>
              </a:ext>
            </a:extLst>
          </p:cNvPr>
          <p:cNvSpPr/>
          <p:nvPr/>
        </p:nvSpPr>
        <p:spPr>
          <a:xfrm>
            <a:off x="6576646" y="1935592"/>
            <a:ext cx="5081954" cy="73866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C7B303EA-CB89-413E-A2E9-0C3238BAFD1C}"/>
              </a:ext>
            </a:extLst>
          </p:cNvPr>
          <p:cNvSpPr/>
          <p:nvPr/>
        </p:nvSpPr>
        <p:spPr>
          <a:xfrm>
            <a:off x="6576646" y="2967223"/>
            <a:ext cx="5081954" cy="73866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BC8EAB1B-C30F-4B0D-BB7F-4CD48F42C04D}"/>
              </a:ext>
            </a:extLst>
          </p:cNvPr>
          <p:cNvSpPr/>
          <p:nvPr/>
        </p:nvSpPr>
        <p:spPr>
          <a:xfrm>
            <a:off x="6576646" y="3998854"/>
            <a:ext cx="5081954" cy="73866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5864DD56-851C-456C-B780-D695C36AFB93}"/>
              </a:ext>
            </a:extLst>
          </p:cNvPr>
          <p:cNvSpPr/>
          <p:nvPr/>
        </p:nvSpPr>
        <p:spPr>
          <a:xfrm>
            <a:off x="6576646" y="5030485"/>
            <a:ext cx="5081954" cy="73866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6FC6CCED-D7D5-4218-B3A2-8A37F86159AF}"/>
              </a:ext>
            </a:extLst>
          </p:cNvPr>
          <p:cNvGrpSpPr/>
          <p:nvPr/>
        </p:nvGrpSpPr>
        <p:grpSpPr>
          <a:xfrm>
            <a:off x="6096000" y="2169551"/>
            <a:ext cx="271938" cy="270746"/>
            <a:chOff x="6096000" y="2169551"/>
            <a:chExt cx="271938" cy="270746"/>
          </a:xfrm>
        </p:grpSpPr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ECF0BC5E-7AE5-4646-B202-6F3DAE4852D6}"/>
                </a:ext>
              </a:extLst>
            </p:cNvPr>
            <p:cNvSpPr/>
            <p:nvPr/>
          </p:nvSpPr>
          <p:spPr>
            <a:xfrm>
              <a:off x="6125796" y="2201496"/>
              <a:ext cx="214679" cy="2146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209">
              <a:extLst>
                <a:ext uri="{FF2B5EF4-FFF2-40B4-BE49-F238E27FC236}">
                  <a16:creationId xmlns="" xmlns:a16="http://schemas.microsoft.com/office/drawing/2014/main" id="{E73EAECC-CAF7-4991-9935-2E00AA503B0D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6096596" y="2168955"/>
              <a:ext cx="270746" cy="271938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80 w 96"/>
                <a:gd name="T11" fmla="*/ 35 h 96"/>
                <a:gd name="T12" fmla="*/ 50 w 96"/>
                <a:gd name="T13" fmla="*/ 71 h 96"/>
                <a:gd name="T14" fmla="*/ 48 w 96"/>
                <a:gd name="T15" fmla="*/ 72 h 96"/>
                <a:gd name="T16" fmla="*/ 47 w 96"/>
                <a:gd name="T17" fmla="*/ 71 h 96"/>
                <a:gd name="T18" fmla="*/ 17 w 96"/>
                <a:gd name="T19" fmla="*/ 35 h 96"/>
                <a:gd name="T20" fmla="*/ 16 w 96"/>
                <a:gd name="T21" fmla="*/ 33 h 96"/>
                <a:gd name="T22" fmla="*/ 18 w 96"/>
                <a:gd name="T23" fmla="*/ 32 h 96"/>
                <a:gd name="T24" fmla="*/ 34 w 96"/>
                <a:gd name="T25" fmla="*/ 32 h 96"/>
                <a:gd name="T26" fmla="*/ 36 w 96"/>
                <a:gd name="T27" fmla="*/ 33 h 96"/>
                <a:gd name="T28" fmla="*/ 48 w 96"/>
                <a:gd name="T29" fmla="*/ 49 h 96"/>
                <a:gd name="T30" fmla="*/ 60 w 96"/>
                <a:gd name="T31" fmla="*/ 33 h 96"/>
                <a:gd name="T32" fmla="*/ 62 w 96"/>
                <a:gd name="T33" fmla="*/ 32 h 96"/>
                <a:gd name="T34" fmla="*/ 78 w 96"/>
                <a:gd name="T35" fmla="*/ 32 h 96"/>
                <a:gd name="T36" fmla="*/ 80 w 96"/>
                <a:gd name="T37" fmla="*/ 33 h 96"/>
                <a:gd name="T38" fmla="*/ 80 w 96"/>
                <a:gd name="T39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6" y="74"/>
                    <a:pt x="96" y="48"/>
                  </a:cubicBezTo>
                  <a:cubicBezTo>
                    <a:pt x="96" y="22"/>
                    <a:pt x="75" y="0"/>
                    <a:pt x="48" y="0"/>
                  </a:cubicBezTo>
                  <a:close/>
                  <a:moveTo>
                    <a:pt x="80" y="35"/>
                  </a:moveTo>
                  <a:cubicBezTo>
                    <a:pt x="50" y="71"/>
                    <a:pt x="50" y="71"/>
                    <a:pt x="50" y="71"/>
                  </a:cubicBezTo>
                  <a:cubicBezTo>
                    <a:pt x="49" y="72"/>
                    <a:pt x="49" y="72"/>
                    <a:pt x="48" y="72"/>
                  </a:cubicBezTo>
                  <a:cubicBezTo>
                    <a:pt x="47" y="72"/>
                    <a:pt x="47" y="72"/>
                    <a:pt x="47" y="71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5"/>
                    <a:pt x="16" y="34"/>
                    <a:pt x="16" y="33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6" y="33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2"/>
                    <a:pt x="61" y="32"/>
                    <a:pt x="62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9" y="32"/>
                    <a:pt x="80" y="32"/>
                    <a:pt x="80" y="33"/>
                  </a:cubicBezTo>
                  <a:cubicBezTo>
                    <a:pt x="80" y="34"/>
                    <a:pt x="80" y="35"/>
                    <a:pt x="80" y="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72CCCF2F-EA26-4918-BC38-0C3A9330B9A2}"/>
              </a:ext>
            </a:extLst>
          </p:cNvPr>
          <p:cNvGrpSpPr/>
          <p:nvPr/>
        </p:nvGrpSpPr>
        <p:grpSpPr>
          <a:xfrm>
            <a:off x="6096000" y="3201182"/>
            <a:ext cx="271938" cy="270746"/>
            <a:chOff x="6096000" y="2169551"/>
            <a:chExt cx="271938" cy="270746"/>
          </a:xfrm>
        </p:grpSpPr>
        <p:sp>
          <p:nvSpPr>
            <p:cNvPr id="36" name="Oval 35">
              <a:extLst>
                <a:ext uri="{FF2B5EF4-FFF2-40B4-BE49-F238E27FC236}">
                  <a16:creationId xmlns="" xmlns:a16="http://schemas.microsoft.com/office/drawing/2014/main" id="{A2FA3843-94ED-44F7-AE76-261FBB34280A}"/>
                </a:ext>
              </a:extLst>
            </p:cNvPr>
            <p:cNvSpPr/>
            <p:nvPr/>
          </p:nvSpPr>
          <p:spPr>
            <a:xfrm>
              <a:off x="6125796" y="2201496"/>
              <a:ext cx="214679" cy="2146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209">
              <a:extLst>
                <a:ext uri="{FF2B5EF4-FFF2-40B4-BE49-F238E27FC236}">
                  <a16:creationId xmlns="" xmlns:a16="http://schemas.microsoft.com/office/drawing/2014/main" id="{A41333C4-E723-488C-92C6-951F4B23E214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6096596" y="2168955"/>
              <a:ext cx="270746" cy="271938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80 w 96"/>
                <a:gd name="T11" fmla="*/ 35 h 96"/>
                <a:gd name="T12" fmla="*/ 50 w 96"/>
                <a:gd name="T13" fmla="*/ 71 h 96"/>
                <a:gd name="T14" fmla="*/ 48 w 96"/>
                <a:gd name="T15" fmla="*/ 72 h 96"/>
                <a:gd name="T16" fmla="*/ 47 w 96"/>
                <a:gd name="T17" fmla="*/ 71 h 96"/>
                <a:gd name="T18" fmla="*/ 17 w 96"/>
                <a:gd name="T19" fmla="*/ 35 h 96"/>
                <a:gd name="T20" fmla="*/ 16 w 96"/>
                <a:gd name="T21" fmla="*/ 33 h 96"/>
                <a:gd name="T22" fmla="*/ 18 w 96"/>
                <a:gd name="T23" fmla="*/ 32 h 96"/>
                <a:gd name="T24" fmla="*/ 34 w 96"/>
                <a:gd name="T25" fmla="*/ 32 h 96"/>
                <a:gd name="T26" fmla="*/ 36 w 96"/>
                <a:gd name="T27" fmla="*/ 33 h 96"/>
                <a:gd name="T28" fmla="*/ 48 w 96"/>
                <a:gd name="T29" fmla="*/ 49 h 96"/>
                <a:gd name="T30" fmla="*/ 60 w 96"/>
                <a:gd name="T31" fmla="*/ 33 h 96"/>
                <a:gd name="T32" fmla="*/ 62 w 96"/>
                <a:gd name="T33" fmla="*/ 32 h 96"/>
                <a:gd name="T34" fmla="*/ 78 w 96"/>
                <a:gd name="T35" fmla="*/ 32 h 96"/>
                <a:gd name="T36" fmla="*/ 80 w 96"/>
                <a:gd name="T37" fmla="*/ 33 h 96"/>
                <a:gd name="T38" fmla="*/ 80 w 96"/>
                <a:gd name="T39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6" y="74"/>
                    <a:pt x="96" y="48"/>
                  </a:cubicBezTo>
                  <a:cubicBezTo>
                    <a:pt x="96" y="22"/>
                    <a:pt x="75" y="0"/>
                    <a:pt x="48" y="0"/>
                  </a:cubicBezTo>
                  <a:close/>
                  <a:moveTo>
                    <a:pt x="80" y="35"/>
                  </a:moveTo>
                  <a:cubicBezTo>
                    <a:pt x="50" y="71"/>
                    <a:pt x="50" y="71"/>
                    <a:pt x="50" y="71"/>
                  </a:cubicBezTo>
                  <a:cubicBezTo>
                    <a:pt x="49" y="72"/>
                    <a:pt x="49" y="72"/>
                    <a:pt x="48" y="72"/>
                  </a:cubicBezTo>
                  <a:cubicBezTo>
                    <a:pt x="47" y="72"/>
                    <a:pt x="47" y="72"/>
                    <a:pt x="47" y="71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5"/>
                    <a:pt x="16" y="34"/>
                    <a:pt x="16" y="33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6" y="33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2"/>
                    <a:pt x="61" y="32"/>
                    <a:pt x="62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9" y="32"/>
                    <a:pt x="80" y="32"/>
                    <a:pt x="80" y="33"/>
                  </a:cubicBezTo>
                  <a:cubicBezTo>
                    <a:pt x="80" y="34"/>
                    <a:pt x="80" y="35"/>
                    <a:pt x="80" y="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BC49E938-944C-457B-B18A-1D2D70A44BCC}"/>
              </a:ext>
            </a:extLst>
          </p:cNvPr>
          <p:cNvGrpSpPr/>
          <p:nvPr/>
        </p:nvGrpSpPr>
        <p:grpSpPr>
          <a:xfrm>
            <a:off x="6096000" y="4232813"/>
            <a:ext cx="271938" cy="270746"/>
            <a:chOff x="6096000" y="2169551"/>
            <a:chExt cx="271938" cy="270746"/>
          </a:xfrm>
        </p:grpSpPr>
        <p:sp>
          <p:nvSpPr>
            <p:cNvPr id="39" name="Oval 38">
              <a:extLst>
                <a:ext uri="{FF2B5EF4-FFF2-40B4-BE49-F238E27FC236}">
                  <a16:creationId xmlns="" xmlns:a16="http://schemas.microsoft.com/office/drawing/2014/main" id="{1839E46A-270E-473D-8581-ABE0C8857CEA}"/>
                </a:ext>
              </a:extLst>
            </p:cNvPr>
            <p:cNvSpPr/>
            <p:nvPr/>
          </p:nvSpPr>
          <p:spPr>
            <a:xfrm>
              <a:off x="6125796" y="2201496"/>
              <a:ext cx="214679" cy="2146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209">
              <a:extLst>
                <a:ext uri="{FF2B5EF4-FFF2-40B4-BE49-F238E27FC236}">
                  <a16:creationId xmlns="" xmlns:a16="http://schemas.microsoft.com/office/drawing/2014/main" id="{7D0DBFB6-F3B3-4014-8085-F17686E0E287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6096596" y="2168955"/>
              <a:ext cx="270746" cy="271938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80 w 96"/>
                <a:gd name="T11" fmla="*/ 35 h 96"/>
                <a:gd name="T12" fmla="*/ 50 w 96"/>
                <a:gd name="T13" fmla="*/ 71 h 96"/>
                <a:gd name="T14" fmla="*/ 48 w 96"/>
                <a:gd name="T15" fmla="*/ 72 h 96"/>
                <a:gd name="T16" fmla="*/ 47 w 96"/>
                <a:gd name="T17" fmla="*/ 71 h 96"/>
                <a:gd name="T18" fmla="*/ 17 w 96"/>
                <a:gd name="T19" fmla="*/ 35 h 96"/>
                <a:gd name="T20" fmla="*/ 16 w 96"/>
                <a:gd name="T21" fmla="*/ 33 h 96"/>
                <a:gd name="T22" fmla="*/ 18 w 96"/>
                <a:gd name="T23" fmla="*/ 32 h 96"/>
                <a:gd name="T24" fmla="*/ 34 w 96"/>
                <a:gd name="T25" fmla="*/ 32 h 96"/>
                <a:gd name="T26" fmla="*/ 36 w 96"/>
                <a:gd name="T27" fmla="*/ 33 h 96"/>
                <a:gd name="T28" fmla="*/ 48 w 96"/>
                <a:gd name="T29" fmla="*/ 49 h 96"/>
                <a:gd name="T30" fmla="*/ 60 w 96"/>
                <a:gd name="T31" fmla="*/ 33 h 96"/>
                <a:gd name="T32" fmla="*/ 62 w 96"/>
                <a:gd name="T33" fmla="*/ 32 h 96"/>
                <a:gd name="T34" fmla="*/ 78 w 96"/>
                <a:gd name="T35" fmla="*/ 32 h 96"/>
                <a:gd name="T36" fmla="*/ 80 w 96"/>
                <a:gd name="T37" fmla="*/ 33 h 96"/>
                <a:gd name="T38" fmla="*/ 80 w 96"/>
                <a:gd name="T39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6" y="74"/>
                    <a:pt x="96" y="48"/>
                  </a:cubicBezTo>
                  <a:cubicBezTo>
                    <a:pt x="96" y="22"/>
                    <a:pt x="75" y="0"/>
                    <a:pt x="48" y="0"/>
                  </a:cubicBezTo>
                  <a:close/>
                  <a:moveTo>
                    <a:pt x="80" y="35"/>
                  </a:moveTo>
                  <a:cubicBezTo>
                    <a:pt x="50" y="71"/>
                    <a:pt x="50" y="71"/>
                    <a:pt x="50" y="71"/>
                  </a:cubicBezTo>
                  <a:cubicBezTo>
                    <a:pt x="49" y="72"/>
                    <a:pt x="49" y="72"/>
                    <a:pt x="48" y="72"/>
                  </a:cubicBezTo>
                  <a:cubicBezTo>
                    <a:pt x="47" y="72"/>
                    <a:pt x="47" y="72"/>
                    <a:pt x="47" y="71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5"/>
                    <a:pt x="16" y="34"/>
                    <a:pt x="16" y="33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6" y="33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2"/>
                    <a:pt x="61" y="32"/>
                    <a:pt x="62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9" y="32"/>
                    <a:pt x="80" y="32"/>
                    <a:pt x="80" y="33"/>
                  </a:cubicBezTo>
                  <a:cubicBezTo>
                    <a:pt x="80" y="34"/>
                    <a:pt x="80" y="35"/>
                    <a:pt x="80" y="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id="{C01E1866-8574-4369-A0C2-450DF2C112AF}"/>
              </a:ext>
            </a:extLst>
          </p:cNvPr>
          <p:cNvGrpSpPr/>
          <p:nvPr/>
        </p:nvGrpSpPr>
        <p:grpSpPr>
          <a:xfrm>
            <a:off x="6096000" y="5264444"/>
            <a:ext cx="271938" cy="270746"/>
            <a:chOff x="6096000" y="2169551"/>
            <a:chExt cx="271938" cy="270746"/>
          </a:xfrm>
        </p:grpSpPr>
        <p:sp>
          <p:nvSpPr>
            <p:cNvPr id="46" name="Oval 45">
              <a:extLst>
                <a:ext uri="{FF2B5EF4-FFF2-40B4-BE49-F238E27FC236}">
                  <a16:creationId xmlns="" xmlns:a16="http://schemas.microsoft.com/office/drawing/2014/main" id="{B95BA497-9001-4F9E-B7CA-AAA5A52970B3}"/>
                </a:ext>
              </a:extLst>
            </p:cNvPr>
            <p:cNvSpPr/>
            <p:nvPr/>
          </p:nvSpPr>
          <p:spPr>
            <a:xfrm>
              <a:off x="6125796" y="2201496"/>
              <a:ext cx="214679" cy="2146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209">
              <a:extLst>
                <a:ext uri="{FF2B5EF4-FFF2-40B4-BE49-F238E27FC236}">
                  <a16:creationId xmlns="" xmlns:a16="http://schemas.microsoft.com/office/drawing/2014/main" id="{56C12B1A-3F1E-4169-BC38-CDE364C727E5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6096596" y="2168955"/>
              <a:ext cx="270746" cy="271938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80 w 96"/>
                <a:gd name="T11" fmla="*/ 35 h 96"/>
                <a:gd name="T12" fmla="*/ 50 w 96"/>
                <a:gd name="T13" fmla="*/ 71 h 96"/>
                <a:gd name="T14" fmla="*/ 48 w 96"/>
                <a:gd name="T15" fmla="*/ 72 h 96"/>
                <a:gd name="T16" fmla="*/ 47 w 96"/>
                <a:gd name="T17" fmla="*/ 71 h 96"/>
                <a:gd name="T18" fmla="*/ 17 w 96"/>
                <a:gd name="T19" fmla="*/ 35 h 96"/>
                <a:gd name="T20" fmla="*/ 16 w 96"/>
                <a:gd name="T21" fmla="*/ 33 h 96"/>
                <a:gd name="T22" fmla="*/ 18 w 96"/>
                <a:gd name="T23" fmla="*/ 32 h 96"/>
                <a:gd name="T24" fmla="*/ 34 w 96"/>
                <a:gd name="T25" fmla="*/ 32 h 96"/>
                <a:gd name="T26" fmla="*/ 36 w 96"/>
                <a:gd name="T27" fmla="*/ 33 h 96"/>
                <a:gd name="T28" fmla="*/ 48 w 96"/>
                <a:gd name="T29" fmla="*/ 49 h 96"/>
                <a:gd name="T30" fmla="*/ 60 w 96"/>
                <a:gd name="T31" fmla="*/ 33 h 96"/>
                <a:gd name="T32" fmla="*/ 62 w 96"/>
                <a:gd name="T33" fmla="*/ 32 h 96"/>
                <a:gd name="T34" fmla="*/ 78 w 96"/>
                <a:gd name="T35" fmla="*/ 32 h 96"/>
                <a:gd name="T36" fmla="*/ 80 w 96"/>
                <a:gd name="T37" fmla="*/ 33 h 96"/>
                <a:gd name="T38" fmla="*/ 80 w 96"/>
                <a:gd name="T39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6" y="74"/>
                    <a:pt x="96" y="48"/>
                  </a:cubicBezTo>
                  <a:cubicBezTo>
                    <a:pt x="96" y="22"/>
                    <a:pt x="75" y="0"/>
                    <a:pt x="48" y="0"/>
                  </a:cubicBezTo>
                  <a:close/>
                  <a:moveTo>
                    <a:pt x="80" y="35"/>
                  </a:moveTo>
                  <a:cubicBezTo>
                    <a:pt x="50" y="71"/>
                    <a:pt x="50" y="71"/>
                    <a:pt x="50" y="71"/>
                  </a:cubicBezTo>
                  <a:cubicBezTo>
                    <a:pt x="49" y="72"/>
                    <a:pt x="49" y="72"/>
                    <a:pt x="48" y="72"/>
                  </a:cubicBezTo>
                  <a:cubicBezTo>
                    <a:pt x="47" y="72"/>
                    <a:pt x="47" y="72"/>
                    <a:pt x="47" y="71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5"/>
                    <a:pt x="16" y="34"/>
                    <a:pt x="16" y="33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6" y="33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2"/>
                    <a:pt x="61" y="32"/>
                    <a:pt x="62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9" y="32"/>
                    <a:pt x="80" y="32"/>
                    <a:pt x="80" y="33"/>
                  </a:cubicBezTo>
                  <a:cubicBezTo>
                    <a:pt x="80" y="34"/>
                    <a:pt x="80" y="35"/>
                    <a:pt x="80" y="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49" name="Straight Connector 48">
            <a:extLst>
              <a:ext uri="{FF2B5EF4-FFF2-40B4-BE49-F238E27FC236}">
                <a16:creationId xmlns="" xmlns:a16="http://schemas.microsoft.com/office/drawing/2014/main" id="{2273910B-38BE-434B-A4B8-DEDCC83D221B}"/>
              </a:ext>
            </a:extLst>
          </p:cNvPr>
          <p:cNvCxnSpPr/>
          <p:nvPr/>
        </p:nvCxnSpPr>
        <p:spPr>
          <a:xfrm>
            <a:off x="6066971" y="2815771"/>
            <a:ext cx="5573486" cy="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="" xmlns:a16="http://schemas.microsoft.com/office/drawing/2014/main" id="{7B4D68B7-CC56-4090-B1CC-6D517C5E63A9}"/>
              </a:ext>
            </a:extLst>
          </p:cNvPr>
          <p:cNvCxnSpPr/>
          <p:nvPr/>
        </p:nvCxnSpPr>
        <p:spPr>
          <a:xfrm>
            <a:off x="6066971" y="3875314"/>
            <a:ext cx="5573486" cy="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="" xmlns:a16="http://schemas.microsoft.com/office/drawing/2014/main" id="{54432322-968F-403B-8E96-06802F82425A}"/>
              </a:ext>
            </a:extLst>
          </p:cNvPr>
          <p:cNvCxnSpPr/>
          <p:nvPr/>
        </p:nvCxnSpPr>
        <p:spPr>
          <a:xfrm>
            <a:off x="6066971" y="4905828"/>
            <a:ext cx="5573486" cy="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89829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79.ZifVCX52BPmfHR.AQ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Sjg2u0ZBcRoV49OJTq.uA"/>
</p:tagLst>
</file>

<file path=ppt/theme/theme1.xml><?xml version="1.0" encoding="utf-8"?>
<a:theme xmlns:a="http://schemas.openxmlformats.org/drawingml/2006/main" name="Office Theme">
  <a:themeElements>
    <a:clrScheme name="Poster Researc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983C4"/>
      </a:accent1>
      <a:accent2>
        <a:srgbClr val="90DEF0"/>
      </a:accent2>
      <a:accent3>
        <a:srgbClr val="F6FCFC"/>
      </a:accent3>
      <a:accent4>
        <a:srgbClr val="FE3C32"/>
      </a:accent4>
      <a:accent5>
        <a:srgbClr val="161619"/>
      </a:accent5>
      <a:accent6>
        <a:srgbClr val="161619"/>
      </a:accent6>
      <a:hlink>
        <a:srgbClr val="2F5CD6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868</Words>
  <Application>Microsoft Office PowerPoint</Application>
  <PresentationFormat>Custom</PresentationFormat>
  <Paragraphs>86</Paragraphs>
  <Slides>10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think-cell Slide</vt:lpstr>
      <vt:lpstr>PowerPoint Presentation</vt:lpstr>
      <vt:lpstr>What is a Research Poster?</vt:lpstr>
      <vt:lpstr>Where do I begin?</vt:lpstr>
      <vt:lpstr>What makes a good poster?</vt:lpstr>
      <vt:lpstr>Design Guidelines</vt:lpstr>
      <vt:lpstr>What to expect at a poster session</vt:lpstr>
      <vt:lpstr>Final Check</vt:lpstr>
      <vt:lpstr>Current Result</vt:lpstr>
      <vt:lpstr>Anticipated Result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erybagas</dc:creator>
  <cp:lastModifiedBy>USER</cp:lastModifiedBy>
  <cp:revision>88</cp:revision>
  <dcterms:created xsi:type="dcterms:W3CDTF">2019-08-16T12:08:31Z</dcterms:created>
  <dcterms:modified xsi:type="dcterms:W3CDTF">2022-07-21T07:04:39Z</dcterms:modified>
</cp:coreProperties>
</file>